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handoutMasterIdLst>
    <p:handoutMasterId r:id="rId14"/>
  </p:handoutMasterIdLst>
  <p:sldIdLst>
    <p:sldId id="297" r:id="rId2"/>
    <p:sldId id="646" r:id="rId3"/>
    <p:sldId id="647" r:id="rId4"/>
    <p:sldId id="388" r:id="rId5"/>
    <p:sldId id="648" r:id="rId6"/>
    <p:sldId id="389" r:id="rId7"/>
    <p:sldId id="390" r:id="rId8"/>
    <p:sldId id="391" r:id="rId9"/>
    <p:sldId id="392" r:id="rId10"/>
    <p:sldId id="393" r:id="rId11"/>
    <p:sldId id="649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BF4C8"/>
    <a:srgbClr val="FF3399"/>
    <a:srgbClr val="FFFF00"/>
    <a:srgbClr val="FFFFCC"/>
    <a:srgbClr val="CC0099"/>
    <a:srgbClr val="FF6699"/>
    <a:srgbClr val="00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0F1E2-4222-4B18-AF0F-0AF9ADB9EACA}" v="41" dt="2024-03-10T16:53:31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39" autoAdjust="0"/>
    <p:restoredTop sz="94728" autoAdjust="0"/>
  </p:normalViewPr>
  <p:slideViewPr>
    <p:cSldViewPr>
      <p:cViewPr varScale="1">
        <p:scale>
          <a:sx n="59" d="100"/>
          <a:sy n="59" d="100"/>
        </p:scale>
        <p:origin x="9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86D0F1E2-4222-4B18-AF0F-0AF9ADB9EACA}"/>
    <pc:docChg chg="undo custSel addSld delSld modSld sldOrd delMainMaster">
      <pc:chgData name="John Oakes" userId="1a36f0057432ea1f" providerId="LiveId" clId="{86D0F1E2-4222-4B18-AF0F-0AF9ADB9EACA}" dt="2024-03-10T21:34:16.062" v="1459" actId="47"/>
      <pc:docMkLst>
        <pc:docMk/>
      </pc:docMkLst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56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57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58"/>
        </pc:sldMkLst>
      </pc:sldChg>
      <pc:sldChg chg="modSp del mod">
        <pc:chgData name="John Oakes" userId="1a36f0057432ea1f" providerId="LiveId" clId="{86D0F1E2-4222-4B18-AF0F-0AF9ADB9EACA}" dt="2024-03-10T21:32:12.068" v="1457" actId="47"/>
        <pc:sldMkLst>
          <pc:docMk/>
          <pc:sldMk cId="0" sldId="259"/>
        </pc:sldMkLst>
        <pc:spChg chg="mod">
          <ac:chgData name="John Oakes" userId="1a36f0057432ea1f" providerId="LiveId" clId="{86D0F1E2-4222-4B18-AF0F-0AF9ADB9EACA}" dt="2024-03-10T14:48:02.759" v="302" actId="14100"/>
          <ac:spMkLst>
            <pc:docMk/>
            <pc:sldMk cId="0" sldId="259"/>
            <ac:spMk id="70" creationId="{00000000-0000-0000-0000-000000000000}"/>
          </ac:spMkLst>
        </pc:spChg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60"/>
        </pc:sldMkLst>
      </pc:sldChg>
      <pc:sldChg chg="modSp del mod">
        <pc:chgData name="John Oakes" userId="1a36f0057432ea1f" providerId="LiveId" clId="{86D0F1E2-4222-4B18-AF0F-0AF9ADB9EACA}" dt="2024-03-10T21:32:12.068" v="1457" actId="47"/>
        <pc:sldMkLst>
          <pc:docMk/>
          <pc:sldMk cId="0" sldId="261"/>
        </pc:sldMkLst>
        <pc:spChg chg="mod">
          <ac:chgData name="John Oakes" userId="1a36f0057432ea1f" providerId="LiveId" clId="{86D0F1E2-4222-4B18-AF0F-0AF9ADB9EACA}" dt="2024-03-10T14:47:56.301" v="301" actId="14100"/>
          <ac:spMkLst>
            <pc:docMk/>
            <pc:sldMk cId="0" sldId="261"/>
            <ac:spMk id="80" creationId="{00000000-0000-0000-0000-000000000000}"/>
          </ac:spMkLst>
        </pc:spChg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62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63"/>
        </pc:sldMkLst>
      </pc:sldChg>
      <pc:sldChg chg="modSp del mod">
        <pc:chgData name="John Oakes" userId="1a36f0057432ea1f" providerId="LiveId" clId="{86D0F1E2-4222-4B18-AF0F-0AF9ADB9EACA}" dt="2024-03-10T21:32:12.068" v="1457" actId="47"/>
        <pc:sldMkLst>
          <pc:docMk/>
          <pc:sldMk cId="0" sldId="264"/>
        </pc:sldMkLst>
        <pc:spChg chg="mod">
          <ac:chgData name="John Oakes" userId="1a36f0057432ea1f" providerId="LiveId" clId="{86D0F1E2-4222-4B18-AF0F-0AF9ADB9EACA}" dt="2024-03-10T14:42:39.723" v="300" actId="27636"/>
          <ac:spMkLst>
            <pc:docMk/>
            <pc:sldMk cId="0" sldId="264"/>
            <ac:spMk id="95" creationId="{00000000-0000-0000-0000-000000000000}"/>
          </ac:spMkLst>
        </pc:spChg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65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66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67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68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69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70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271"/>
        </pc:sldMkLst>
      </pc:sldChg>
      <pc:sldChg chg="del">
        <pc:chgData name="John Oakes" userId="1a36f0057432ea1f" providerId="LiveId" clId="{86D0F1E2-4222-4B18-AF0F-0AF9ADB9EACA}" dt="2024-03-10T21:32:33.223" v="1458" actId="47"/>
        <pc:sldMkLst>
          <pc:docMk/>
          <pc:sldMk cId="0" sldId="272"/>
        </pc:sldMkLst>
      </pc:sldChg>
      <pc:sldChg chg="del">
        <pc:chgData name="John Oakes" userId="1a36f0057432ea1f" providerId="LiveId" clId="{86D0F1E2-4222-4B18-AF0F-0AF9ADB9EACA}" dt="2024-03-10T21:32:33.223" v="1458" actId="47"/>
        <pc:sldMkLst>
          <pc:docMk/>
          <pc:sldMk cId="0" sldId="273"/>
        </pc:sldMkLst>
      </pc:sldChg>
      <pc:sldChg chg="del">
        <pc:chgData name="John Oakes" userId="1a36f0057432ea1f" providerId="LiveId" clId="{86D0F1E2-4222-4B18-AF0F-0AF9ADB9EACA}" dt="2024-03-10T21:32:33.223" v="1458" actId="47"/>
        <pc:sldMkLst>
          <pc:docMk/>
          <pc:sldMk cId="0" sldId="274"/>
        </pc:sldMkLst>
      </pc:sldChg>
      <pc:sldChg chg="del">
        <pc:chgData name="John Oakes" userId="1a36f0057432ea1f" providerId="LiveId" clId="{86D0F1E2-4222-4B18-AF0F-0AF9ADB9EACA}" dt="2024-03-10T21:32:33.223" v="1458" actId="47"/>
        <pc:sldMkLst>
          <pc:docMk/>
          <pc:sldMk cId="0" sldId="275"/>
        </pc:sldMkLst>
      </pc:sldChg>
      <pc:sldChg chg="del">
        <pc:chgData name="John Oakes" userId="1a36f0057432ea1f" providerId="LiveId" clId="{86D0F1E2-4222-4B18-AF0F-0AF9ADB9EACA}" dt="2024-03-10T21:32:33.223" v="1458" actId="47"/>
        <pc:sldMkLst>
          <pc:docMk/>
          <pc:sldMk cId="0" sldId="276"/>
        </pc:sldMkLst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0" sldId="277"/>
        </pc:sldMkLst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0" sldId="278"/>
        </pc:sldMkLst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0" sldId="279"/>
        </pc:sldMkLst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0" sldId="280"/>
        </pc:sldMkLst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0" sldId="281"/>
        </pc:sldMkLst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0" sldId="282"/>
        </pc:sldMkLst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0" sldId="283"/>
        </pc:sldMkLst>
      </pc:sldChg>
      <pc:sldChg chg="addSp delSp modSp mod">
        <pc:chgData name="John Oakes" userId="1a36f0057432ea1f" providerId="LiveId" clId="{86D0F1E2-4222-4B18-AF0F-0AF9ADB9EACA}" dt="2024-03-10T15:21:44.053" v="845" actId="1076"/>
        <pc:sldMkLst>
          <pc:docMk/>
          <pc:sldMk cId="0" sldId="297"/>
        </pc:sldMkLst>
        <pc:spChg chg="mod">
          <ac:chgData name="John Oakes" userId="1a36f0057432ea1f" providerId="LiveId" clId="{86D0F1E2-4222-4B18-AF0F-0AF9ADB9EACA}" dt="2024-03-10T15:21:34.976" v="842" actId="6549"/>
          <ac:spMkLst>
            <pc:docMk/>
            <pc:sldMk cId="0" sldId="297"/>
            <ac:spMk id="21506" creationId="{4A427C0C-8B7A-4842-BBCF-AB6F787793C8}"/>
          </ac:spMkLst>
        </pc:spChg>
        <pc:picChg chg="del">
          <ac:chgData name="John Oakes" userId="1a36f0057432ea1f" providerId="LiveId" clId="{86D0F1E2-4222-4B18-AF0F-0AF9ADB9EACA}" dt="2024-03-10T14:34:18.501" v="82" actId="478"/>
          <ac:picMkLst>
            <pc:docMk/>
            <pc:sldMk cId="0" sldId="297"/>
            <ac:picMk id="5" creationId="{84D199D7-6011-459F-9C6C-CC38B219E966}"/>
          </ac:picMkLst>
        </pc:picChg>
        <pc:picChg chg="add mod">
          <ac:chgData name="John Oakes" userId="1a36f0057432ea1f" providerId="LiveId" clId="{86D0F1E2-4222-4B18-AF0F-0AF9ADB9EACA}" dt="2024-03-10T15:21:44.053" v="845" actId="1076"/>
          <ac:picMkLst>
            <pc:docMk/>
            <pc:sldMk cId="0" sldId="297"/>
            <ac:picMk id="3074" creationId="{8C258B1C-D8E9-8FA4-A2C9-98691C897AD2}"/>
          </ac:picMkLst>
        </pc:picChg>
      </pc:sldChg>
      <pc:sldChg chg="modSp mod">
        <pc:chgData name="John Oakes" userId="1a36f0057432ea1f" providerId="LiveId" clId="{86D0F1E2-4222-4B18-AF0F-0AF9ADB9EACA}" dt="2024-03-10T16:30:12.083" v="917" actId="207"/>
        <pc:sldMkLst>
          <pc:docMk/>
          <pc:sldMk cId="2073577636" sldId="388"/>
        </pc:sldMkLst>
        <pc:spChg chg="mod">
          <ac:chgData name="John Oakes" userId="1a36f0057432ea1f" providerId="LiveId" clId="{86D0F1E2-4222-4B18-AF0F-0AF9ADB9EACA}" dt="2024-03-10T16:28:44.264" v="906" actId="20577"/>
          <ac:spMkLst>
            <pc:docMk/>
            <pc:sldMk cId="2073577636" sldId="388"/>
            <ac:spMk id="2" creationId="{AA23098F-2CD3-484D-9763-047A4125B420}"/>
          </ac:spMkLst>
        </pc:spChg>
        <pc:spChg chg="mod">
          <ac:chgData name="John Oakes" userId="1a36f0057432ea1f" providerId="LiveId" clId="{86D0F1E2-4222-4B18-AF0F-0AF9ADB9EACA}" dt="2024-03-10T16:30:12.083" v="917" actId="207"/>
          <ac:spMkLst>
            <pc:docMk/>
            <pc:sldMk cId="2073577636" sldId="388"/>
            <ac:spMk id="3" creationId="{180B1163-9140-4D5E-91CC-D2F69C8F10D1}"/>
          </ac:spMkLst>
        </pc:spChg>
      </pc:sldChg>
      <pc:sldChg chg="modSp mod">
        <pc:chgData name="John Oakes" userId="1a36f0057432ea1f" providerId="LiveId" clId="{86D0F1E2-4222-4B18-AF0F-0AF9ADB9EACA}" dt="2024-03-10T16:53:31.787" v="1403" actId="1076"/>
        <pc:sldMkLst>
          <pc:docMk/>
          <pc:sldMk cId="883442920" sldId="390"/>
        </pc:sldMkLst>
        <pc:spChg chg="mod">
          <ac:chgData name="John Oakes" userId="1a36f0057432ea1f" providerId="LiveId" clId="{86D0F1E2-4222-4B18-AF0F-0AF9ADB9EACA}" dt="2024-03-10T16:51:55.304" v="1402" actId="255"/>
          <ac:spMkLst>
            <pc:docMk/>
            <pc:sldMk cId="883442920" sldId="390"/>
            <ac:spMk id="3" creationId="{AD3CC191-01AD-4957-BE05-0579DCCB76E0}"/>
          </ac:spMkLst>
        </pc:spChg>
        <pc:picChg chg="mod">
          <ac:chgData name="John Oakes" userId="1a36f0057432ea1f" providerId="LiveId" clId="{86D0F1E2-4222-4B18-AF0F-0AF9ADB9EACA}" dt="2024-03-10T16:53:31.787" v="1403" actId="1076"/>
          <ac:picMkLst>
            <pc:docMk/>
            <pc:sldMk cId="883442920" sldId="390"/>
            <ac:picMk id="2050" creationId="{1B94252E-C398-46F9-8BB2-8659DBEBD6A2}"/>
          </ac:picMkLst>
        </pc:picChg>
      </pc:sldChg>
      <pc:sldChg chg="modSp mod">
        <pc:chgData name="John Oakes" userId="1a36f0057432ea1f" providerId="LiveId" clId="{86D0F1E2-4222-4B18-AF0F-0AF9ADB9EACA}" dt="2024-03-10T16:49:52.107" v="1373" actId="20577"/>
        <pc:sldMkLst>
          <pc:docMk/>
          <pc:sldMk cId="175674666" sldId="391"/>
        </pc:sldMkLst>
        <pc:spChg chg="mod">
          <ac:chgData name="John Oakes" userId="1a36f0057432ea1f" providerId="LiveId" clId="{86D0F1E2-4222-4B18-AF0F-0AF9ADB9EACA}" dt="2024-03-10T16:49:52.107" v="1373" actId="20577"/>
          <ac:spMkLst>
            <pc:docMk/>
            <pc:sldMk cId="175674666" sldId="391"/>
            <ac:spMk id="2" creationId="{E5910583-8216-4B05-88C6-C4A8375D02E1}"/>
          </ac:spMkLst>
        </pc:spChg>
        <pc:spChg chg="mod">
          <ac:chgData name="John Oakes" userId="1a36f0057432ea1f" providerId="LiveId" clId="{86D0F1E2-4222-4B18-AF0F-0AF9ADB9EACA}" dt="2024-03-10T16:45:35.262" v="1361" actId="20577"/>
          <ac:spMkLst>
            <pc:docMk/>
            <pc:sldMk cId="175674666" sldId="391"/>
            <ac:spMk id="3" creationId="{21F2C120-D30C-4E77-8305-4CF1C0973B70}"/>
          </ac:spMkLst>
        </pc:spChg>
        <pc:picChg chg="mod">
          <ac:chgData name="John Oakes" userId="1a36f0057432ea1f" providerId="LiveId" clId="{86D0F1E2-4222-4B18-AF0F-0AF9ADB9EACA}" dt="2024-03-10T16:47:18.526" v="1362" actId="1035"/>
          <ac:picMkLst>
            <pc:docMk/>
            <pc:sldMk cId="175674666" sldId="391"/>
            <ac:picMk id="3074" creationId="{8D5F6A8E-8023-486A-AB8C-0BEE82C30DF8}"/>
          </ac:picMkLst>
        </pc:picChg>
      </pc:sldChg>
      <pc:sldChg chg="del">
        <pc:chgData name="John Oakes" userId="1a36f0057432ea1f" providerId="LiveId" clId="{86D0F1E2-4222-4B18-AF0F-0AF9ADB9EACA}" dt="2024-03-10T16:42:51.167" v="1187" actId="47"/>
        <pc:sldMkLst>
          <pc:docMk/>
          <pc:sldMk cId="1051261984" sldId="394"/>
        </pc:sldMkLst>
      </pc:sldChg>
      <pc:sldChg chg="new del">
        <pc:chgData name="John Oakes" userId="1a36f0057432ea1f" providerId="LiveId" clId="{86D0F1E2-4222-4B18-AF0F-0AF9ADB9EACA}" dt="2024-03-10T14:28:17.265" v="4" actId="47"/>
        <pc:sldMkLst>
          <pc:docMk/>
          <pc:sldMk cId="3508962724" sldId="395"/>
        </pc:sldMkLst>
      </pc:sldChg>
      <pc:sldChg chg="new del">
        <pc:chgData name="John Oakes" userId="1a36f0057432ea1f" providerId="LiveId" clId="{86D0F1E2-4222-4B18-AF0F-0AF9ADB9EACA}" dt="2024-03-10T14:31:36.337" v="25" actId="47"/>
        <pc:sldMkLst>
          <pc:docMk/>
          <pc:sldMk cId="3652740364" sldId="395"/>
        </pc:sldMkLst>
      </pc:sldChg>
      <pc:sldChg chg="new del">
        <pc:chgData name="John Oakes" userId="1a36f0057432ea1f" providerId="LiveId" clId="{86D0F1E2-4222-4B18-AF0F-0AF9ADB9EACA}" dt="2024-03-10T14:28:17.982" v="5" actId="47"/>
        <pc:sldMkLst>
          <pc:docMk/>
          <pc:sldMk cId="1714229387" sldId="396"/>
        </pc:sldMkLst>
      </pc:sldChg>
      <pc:sldChg chg="addSp delSp modSp new del mod ord">
        <pc:chgData name="John Oakes" userId="1a36f0057432ea1f" providerId="LiveId" clId="{86D0F1E2-4222-4B18-AF0F-0AF9ADB9EACA}" dt="2024-03-10T21:32:12.068" v="1457" actId="47"/>
        <pc:sldMkLst>
          <pc:docMk/>
          <pc:sldMk cId="1777327133" sldId="396"/>
        </pc:sldMkLst>
        <pc:spChg chg="mod">
          <ac:chgData name="John Oakes" userId="1a36f0057432ea1f" providerId="LiveId" clId="{86D0F1E2-4222-4B18-AF0F-0AF9ADB9EACA}" dt="2024-03-10T14:33:59.448" v="81" actId="20577"/>
          <ac:spMkLst>
            <pc:docMk/>
            <pc:sldMk cId="1777327133" sldId="396"/>
            <ac:spMk id="2" creationId="{AA9A7AA3-3279-F1E5-270A-07274C2CE5B7}"/>
          </ac:spMkLst>
        </pc:spChg>
        <pc:spChg chg="del">
          <ac:chgData name="John Oakes" userId="1a36f0057432ea1f" providerId="LiveId" clId="{86D0F1E2-4222-4B18-AF0F-0AF9ADB9EACA}" dt="2024-03-10T14:29:30.476" v="18" actId="931"/>
          <ac:spMkLst>
            <pc:docMk/>
            <pc:sldMk cId="1777327133" sldId="396"/>
            <ac:spMk id="3" creationId="{65B4300B-3C0F-F314-9EA8-45E149408936}"/>
          </ac:spMkLst>
        </pc:spChg>
        <pc:picChg chg="add mod">
          <ac:chgData name="John Oakes" userId="1a36f0057432ea1f" providerId="LiveId" clId="{86D0F1E2-4222-4B18-AF0F-0AF9ADB9EACA}" dt="2024-03-10T14:33:42.095" v="60" actId="1076"/>
          <ac:picMkLst>
            <pc:docMk/>
            <pc:sldMk cId="1777327133" sldId="396"/>
            <ac:picMk id="5" creationId="{C8572E06-6B46-823D-AE8E-7A4B839248A2}"/>
          </ac:picMkLst>
        </pc:picChg>
      </pc:sldChg>
      <pc:sldChg chg="new del">
        <pc:chgData name="John Oakes" userId="1a36f0057432ea1f" providerId="LiveId" clId="{86D0F1E2-4222-4B18-AF0F-0AF9ADB9EACA}" dt="2024-03-10T14:28:18.472" v="6" actId="47"/>
        <pc:sldMkLst>
          <pc:docMk/>
          <pc:sldMk cId="464174294" sldId="397"/>
        </pc:sldMkLst>
      </pc:sldChg>
      <pc:sldChg chg="addSp delSp modSp new del mod ord">
        <pc:chgData name="John Oakes" userId="1a36f0057432ea1f" providerId="LiveId" clId="{86D0F1E2-4222-4B18-AF0F-0AF9ADB9EACA}" dt="2024-03-10T21:32:12.068" v="1457" actId="47"/>
        <pc:sldMkLst>
          <pc:docMk/>
          <pc:sldMk cId="844254933" sldId="397"/>
        </pc:sldMkLst>
        <pc:spChg chg="del">
          <ac:chgData name="John Oakes" userId="1a36f0057432ea1f" providerId="LiveId" clId="{86D0F1E2-4222-4B18-AF0F-0AF9ADB9EACA}" dt="2024-03-10T14:29:09.497" v="15" actId="931"/>
          <ac:spMkLst>
            <pc:docMk/>
            <pc:sldMk cId="844254933" sldId="397"/>
            <ac:spMk id="3" creationId="{47A00743-8D3C-9DBC-41BF-18E2F4F034A3}"/>
          </ac:spMkLst>
        </pc:spChg>
        <pc:picChg chg="add mod">
          <ac:chgData name="John Oakes" userId="1a36f0057432ea1f" providerId="LiveId" clId="{86D0F1E2-4222-4B18-AF0F-0AF9ADB9EACA}" dt="2024-03-10T14:33:21.676" v="58" actId="1076"/>
          <ac:picMkLst>
            <pc:docMk/>
            <pc:sldMk cId="844254933" sldId="397"/>
            <ac:picMk id="5" creationId="{09EBF4BE-C4CE-88AA-8B5D-A9597657EA19}"/>
          </ac:picMkLst>
        </pc:picChg>
      </pc:sldChg>
      <pc:sldChg chg="new del">
        <pc:chgData name="John Oakes" userId="1a36f0057432ea1f" providerId="LiveId" clId="{86D0F1E2-4222-4B18-AF0F-0AF9ADB9EACA}" dt="2024-03-10T14:28:18.928" v="7" actId="47"/>
        <pc:sldMkLst>
          <pc:docMk/>
          <pc:sldMk cId="3386369649" sldId="398"/>
        </pc:sldMkLst>
      </pc:sldChg>
      <pc:sldChg chg="addSp delSp modSp new del mod ord">
        <pc:chgData name="John Oakes" userId="1a36f0057432ea1f" providerId="LiveId" clId="{86D0F1E2-4222-4B18-AF0F-0AF9ADB9EACA}" dt="2024-03-10T21:32:12.068" v="1457" actId="47"/>
        <pc:sldMkLst>
          <pc:docMk/>
          <pc:sldMk cId="3856081555" sldId="398"/>
        </pc:sldMkLst>
        <pc:spChg chg="mod">
          <ac:chgData name="John Oakes" userId="1a36f0057432ea1f" providerId="LiveId" clId="{86D0F1E2-4222-4B18-AF0F-0AF9ADB9EACA}" dt="2024-03-10T14:32:59.631" v="52" actId="14100"/>
          <ac:spMkLst>
            <pc:docMk/>
            <pc:sldMk cId="3856081555" sldId="398"/>
            <ac:spMk id="2" creationId="{9FE314B0-34AE-1F79-2C53-074810E67966}"/>
          </ac:spMkLst>
        </pc:spChg>
        <pc:spChg chg="del">
          <ac:chgData name="John Oakes" userId="1a36f0057432ea1f" providerId="LiveId" clId="{86D0F1E2-4222-4B18-AF0F-0AF9ADB9EACA}" dt="2024-03-10T14:28:59.271" v="12" actId="931"/>
          <ac:spMkLst>
            <pc:docMk/>
            <pc:sldMk cId="3856081555" sldId="398"/>
            <ac:spMk id="3" creationId="{3DE5F937-4D9F-76E6-7E0C-8AB66ABFDEAB}"/>
          </ac:spMkLst>
        </pc:spChg>
        <pc:picChg chg="add mod">
          <ac:chgData name="John Oakes" userId="1a36f0057432ea1f" providerId="LiveId" clId="{86D0F1E2-4222-4B18-AF0F-0AF9ADB9EACA}" dt="2024-03-10T14:32:21.776" v="37" actId="1076"/>
          <ac:picMkLst>
            <pc:docMk/>
            <pc:sldMk cId="3856081555" sldId="398"/>
            <ac:picMk id="5" creationId="{B5F932F2-18AE-1A40-F08F-58423BBA19BA}"/>
          </ac:picMkLst>
        </pc:picChg>
      </pc:sldChg>
      <pc:sldChg chg="addSp delSp modSp new del mod ord">
        <pc:chgData name="John Oakes" userId="1a36f0057432ea1f" providerId="LiveId" clId="{86D0F1E2-4222-4B18-AF0F-0AF9ADB9EACA}" dt="2024-03-10T21:34:16.062" v="1459" actId="47"/>
        <pc:sldMkLst>
          <pc:docMk/>
          <pc:sldMk cId="1859039948" sldId="399"/>
        </pc:sldMkLst>
        <pc:spChg chg="del">
          <ac:chgData name="John Oakes" userId="1a36f0057432ea1f" providerId="LiveId" clId="{86D0F1E2-4222-4B18-AF0F-0AF9ADB9EACA}" dt="2024-03-10T14:29:54.831" v="22" actId="931"/>
          <ac:spMkLst>
            <pc:docMk/>
            <pc:sldMk cId="1859039948" sldId="399"/>
            <ac:spMk id="3" creationId="{443F4A62-7F88-F5CD-081F-DBC9FAA5A7F6}"/>
          </ac:spMkLst>
        </pc:spChg>
        <pc:picChg chg="add mod">
          <ac:chgData name="John Oakes" userId="1a36f0057432ea1f" providerId="LiveId" clId="{86D0F1E2-4222-4B18-AF0F-0AF9ADB9EACA}" dt="2024-03-10T14:36:55.044" v="88" actId="1076"/>
          <ac:picMkLst>
            <pc:docMk/>
            <pc:sldMk cId="1859039948" sldId="399"/>
            <ac:picMk id="5" creationId="{227D6A21-3DBB-9311-570D-2F3845045602}"/>
          </ac:picMkLst>
        </pc:picChg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0" sldId="543"/>
        </pc:sldMkLst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0" sldId="602"/>
        </pc:sldMkLst>
      </pc:sldChg>
      <pc:sldChg chg="del">
        <pc:chgData name="John Oakes" userId="1a36f0057432ea1f" providerId="LiveId" clId="{86D0F1E2-4222-4B18-AF0F-0AF9ADB9EACA}" dt="2024-03-10T21:32:33.223" v="1458" actId="47"/>
        <pc:sldMkLst>
          <pc:docMk/>
          <pc:sldMk cId="0" sldId="609"/>
        </pc:sldMkLst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1797659483" sldId="612"/>
        </pc:sldMkLst>
      </pc:sldChg>
      <pc:sldChg chg="del ord">
        <pc:chgData name="John Oakes" userId="1a36f0057432ea1f" providerId="LiveId" clId="{86D0F1E2-4222-4B18-AF0F-0AF9ADB9EACA}" dt="2024-03-10T21:32:12.068" v="1457" actId="47"/>
        <pc:sldMkLst>
          <pc:docMk/>
          <pc:sldMk cId="3282475642" sldId="615"/>
        </pc:sldMkLst>
      </pc:sldChg>
      <pc:sldChg chg="modSp del mod">
        <pc:chgData name="John Oakes" userId="1a36f0057432ea1f" providerId="LiveId" clId="{86D0F1E2-4222-4B18-AF0F-0AF9ADB9EACA}" dt="2024-03-10T21:34:16.062" v="1459" actId="47"/>
        <pc:sldMkLst>
          <pc:docMk/>
          <pc:sldMk cId="0" sldId="617"/>
        </pc:sldMkLst>
        <pc:spChg chg="mod">
          <ac:chgData name="John Oakes" userId="1a36f0057432ea1f" providerId="LiveId" clId="{86D0F1E2-4222-4B18-AF0F-0AF9ADB9EACA}" dt="2024-03-10T14:38:42.801" v="158" actId="255"/>
          <ac:spMkLst>
            <pc:docMk/>
            <pc:sldMk cId="0" sldId="617"/>
            <ac:spMk id="132099" creationId="{7B5ADE7F-3709-BD9D-7057-73B833EEBAC6}"/>
          </ac:spMkLst>
        </pc:spChg>
      </pc:sldChg>
      <pc:sldChg chg="addSp modSp del mod ord">
        <pc:chgData name="John Oakes" userId="1a36f0057432ea1f" providerId="LiveId" clId="{86D0F1E2-4222-4B18-AF0F-0AF9ADB9EACA}" dt="2024-03-10T21:34:16.062" v="1459" actId="47"/>
        <pc:sldMkLst>
          <pc:docMk/>
          <pc:sldMk cId="3664214799" sldId="618"/>
        </pc:sldMkLst>
        <pc:graphicFrameChg chg="add modGraphic">
          <ac:chgData name="John Oakes" userId="1a36f0057432ea1f" providerId="LiveId" clId="{86D0F1E2-4222-4B18-AF0F-0AF9ADB9EACA}" dt="2024-03-10T17:58:33.573" v="1406" actId="27309"/>
          <ac:graphicFrameMkLst>
            <pc:docMk/>
            <pc:sldMk cId="3664214799" sldId="618"/>
            <ac:graphicFrameMk id="4" creationId="{5BA85DEB-CC75-BB25-6A29-EB4113E03BC3}"/>
          </ac:graphicFrameMkLst>
        </pc:graphicFrameChg>
      </pc:sldChg>
      <pc:sldChg chg="del">
        <pc:chgData name="John Oakes" userId="1a36f0057432ea1f" providerId="LiveId" clId="{86D0F1E2-4222-4B18-AF0F-0AF9ADB9EACA}" dt="2024-03-10T21:34:16.062" v="1459" actId="47"/>
        <pc:sldMkLst>
          <pc:docMk/>
          <pc:sldMk cId="2460721890" sldId="639"/>
        </pc:sldMkLst>
      </pc:sldChg>
      <pc:sldChg chg="addSp delSp modSp del mod">
        <pc:chgData name="John Oakes" userId="1a36f0057432ea1f" providerId="LiveId" clId="{86D0F1E2-4222-4B18-AF0F-0AF9ADB9EACA}" dt="2024-03-10T21:34:16.062" v="1459" actId="47"/>
        <pc:sldMkLst>
          <pc:docMk/>
          <pc:sldMk cId="0" sldId="640"/>
        </pc:sldMkLst>
        <pc:spChg chg="mod">
          <ac:chgData name="John Oakes" userId="1a36f0057432ea1f" providerId="LiveId" clId="{86D0F1E2-4222-4B18-AF0F-0AF9ADB9EACA}" dt="2024-03-10T17:59:01.283" v="1456" actId="20577"/>
          <ac:spMkLst>
            <pc:docMk/>
            <pc:sldMk cId="0" sldId="640"/>
            <ac:spMk id="131075" creationId="{9BE66C4E-A4E6-E2DC-D4A7-42A3B350635E}"/>
          </ac:spMkLst>
        </pc:spChg>
        <pc:picChg chg="add mod">
          <ac:chgData name="John Oakes" userId="1a36f0057432ea1f" providerId="LiveId" clId="{86D0F1E2-4222-4B18-AF0F-0AF9ADB9EACA}" dt="2024-03-10T14:40:25.259" v="298" actId="1076"/>
          <ac:picMkLst>
            <pc:docMk/>
            <pc:sldMk cId="0" sldId="640"/>
            <ac:picMk id="1026" creationId="{423E52C2-69B5-AFA1-66AF-249DF2A2AB65}"/>
          </ac:picMkLst>
        </pc:picChg>
        <pc:picChg chg="del">
          <ac:chgData name="John Oakes" userId="1a36f0057432ea1f" providerId="LiveId" clId="{86D0F1E2-4222-4B18-AF0F-0AF9ADB9EACA}" dt="2024-03-10T14:39:34.180" v="294" actId="478"/>
          <ac:picMkLst>
            <pc:docMk/>
            <pc:sldMk cId="0" sldId="640"/>
            <ac:picMk id="1028" creationId="{8A8E3B34-A2BD-D899-3834-2F8318C962C1}"/>
          </ac:picMkLst>
        </pc:picChg>
      </pc:sldChg>
      <pc:sldChg chg="modSp new del mod">
        <pc:chgData name="John Oakes" userId="1a36f0057432ea1f" providerId="LiveId" clId="{86D0F1E2-4222-4B18-AF0F-0AF9ADB9EACA}" dt="2024-03-10T21:32:12.068" v="1457" actId="47"/>
        <pc:sldMkLst>
          <pc:docMk/>
          <pc:sldMk cId="2311037793" sldId="641"/>
        </pc:sldMkLst>
        <pc:spChg chg="mod">
          <ac:chgData name="John Oakes" userId="1a36f0057432ea1f" providerId="LiveId" clId="{86D0F1E2-4222-4B18-AF0F-0AF9ADB9EACA}" dt="2024-03-10T14:52:14.264" v="328" actId="20577"/>
          <ac:spMkLst>
            <pc:docMk/>
            <pc:sldMk cId="2311037793" sldId="641"/>
            <ac:spMk id="2" creationId="{2A38B716-459C-5BF0-0C26-09F223211394}"/>
          </ac:spMkLst>
        </pc:spChg>
      </pc:sldChg>
      <pc:sldChg chg="addSp delSp modSp new del mod">
        <pc:chgData name="John Oakes" userId="1a36f0057432ea1f" providerId="LiveId" clId="{86D0F1E2-4222-4B18-AF0F-0AF9ADB9EACA}" dt="2024-03-10T21:32:12.068" v="1457" actId="47"/>
        <pc:sldMkLst>
          <pc:docMk/>
          <pc:sldMk cId="3201682327" sldId="642"/>
        </pc:sldMkLst>
        <pc:spChg chg="add del mod">
          <ac:chgData name="John Oakes" userId="1a36f0057432ea1f" providerId="LiveId" clId="{86D0F1E2-4222-4B18-AF0F-0AF9ADB9EACA}" dt="2024-03-10T14:56:20.029" v="770" actId="14100"/>
          <ac:spMkLst>
            <pc:docMk/>
            <pc:sldMk cId="3201682327" sldId="642"/>
            <ac:spMk id="2" creationId="{CC2D03F5-7C0A-DDED-4D6E-E2E1837FEC20}"/>
          </ac:spMkLst>
        </pc:spChg>
        <pc:spChg chg="add mod">
          <ac:chgData name="John Oakes" userId="1a36f0057432ea1f" providerId="LiveId" clId="{86D0F1E2-4222-4B18-AF0F-0AF9ADB9EACA}" dt="2024-03-10T14:52:39.508" v="337"/>
          <ac:spMkLst>
            <pc:docMk/>
            <pc:sldMk cId="3201682327" sldId="642"/>
            <ac:spMk id="3" creationId="{8B24B65E-F9FD-48CF-EF02-FCA376387545}"/>
          </ac:spMkLst>
        </pc:spChg>
      </pc:sldChg>
      <pc:sldChg chg="modSp new del mod">
        <pc:chgData name="John Oakes" userId="1a36f0057432ea1f" providerId="LiveId" clId="{86D0F1E2-4222-4B18-AF0F-0AF9ADB9EACA}" dt="2024-03-10T21:32:12.068" v="1457" actId="47"/>
        <pc:sldMkLst>
          <pc:docMk/>
          <pc:sldMk cId="1704335756" sldId="643"/>
        </pc:sldMkLst>
        <pc:spChg chg="mod">
          <ac:chgData name="John Oakes" userId="1a36f0057432ea1f" providerId="LiveId" clId="{86D0F1E2-4222-4B18-AF0F-0AF9ADB9EACA}" dt="2024-03-10T14:56:26.719" v="772" actId="27636"/>
          <ac:spMkLst>
            <pc:docMk/>
            <pc:sldMk cId="1704335756" sldId="643"/>
            <ac:spMk id="2" creationId="{1D14E5FE-8BA5-AD98-2A12-178768A6A72E}"/>
          </ac:spMkLst>
        </pc:spChg>
      </pc:sldChg>
      <pc:sldChg chg="modSp del mod">
        <pc:chgData name="John Oakes" userId="1a36f0057432ea1f" providerId="LiveId" clId="{86D0F1E2-4222-4B18-AF0F-0AF9ADB9EACA}" dt="2024-03-10T21:32:12.068" v="1457" actId="47"/>
        <pc:sldMkLst>
          <pc:docMk/>
          <pc:sldMk cId="533784775" sldId="644"/>
        </pc:sldMkLst>
        <pc:spChg chg="mod">
          <ac:chgData name="John Oakes" userId="1a36f0057432ea1f" providerId="LiveId" clId="{86D0F1E2-4222-4B18-AF0F-0AF9ADB9EACA}" dt="2024-03-10T14:56:36.684" v="773" actId="14100"/>
          <ac:spMkLst>
            <pc:docMk/>
            <pc:sldMk cId="533784775" sldId="644"/>
            <ac:spMk id="2" creationId="{CC2D03F5-7C0A-DDED-4D6E-E2E1837FEC20}"/>
          </ac:spMkLst>
        </pc:spChg>
      </pc:sldChg>
      <pc:sldChg chg="del">
        <pc:chgData name="John Oakes" userId="1a36f0057432ea1f" providerId="LiveId" clId="{86D0F1E2-4222-4B18-AF0F-0AF9ADB9EACA}" dt="2024-03-10T21:32:12.068" v="1457" actId="47"/>
        <pc:sldMkLst>
          <pc:docMk/>
          <pc:sldMk cId="511954292" sldId="645"/>
        </pc:sldMkLst>
      </pc:sldChg>
      <pc:sldChg chg="new del">
        <pc:chgData name="John Oakes" userId="1a36f0057432ea1f" providerId="LiveId" clId="{86D0F1E2-4222-4B18-AF0F-0AF9ADB9EACA}" dt="2024-03-10T15:21:56.021" v="847" actId="47"/>
        <pc:sldMkLst>
          <pc:docMk/>
          <pc:sldMk cId="2837300179" sldId="646"/>
        </pc:sldMkLst>
      </pc:sldChg>
      <pc:sldChg chg="addSp delSp modSp new mod ord">
        <pc:chgData name="John Oakes" userId="1a36f0057432ea1f" providerId="LiveId" clId="{86D0F1E2-4222-4B18-AF0F-0AF9ADB9EACA}" dt="2024-03-10T16:25:35.252" v="868" actId="14100"/>
        <pc:sldMkLst>
          <pc:docMk/>
          <pc:sldMk cId="3715550356" sldId="646"/>
        </pc:sldMkLst>
        <pc:spChg chg="mod">
          <ac:chgData name="John Oakes" userId="1a36f0057432ea1f" providerId="LiveId" clId="{86D0F1E2-4222-4B18-AF0F-0AF9ADB9EACA}" dt="2024-03-10T16:25:35.252" v="868" actId="14100"/>
          <ac:spMkLst>
            <pc:docMk/>
            <pc:sldMk cId="3715550356" sldId="646"/>
            <ac:spMk id="2" creationId="{D06CB439-595B-AA8E-EEA6-8AD88C8E7ED8}"/>
          </ac:spMkLst>
        </pc:spChg>
        <pc:spChg chg="del mod">
          <ac:chgData name="John Oakes" userId="1a36f0057432ea1f" providerId="LiveId" clId="{86D0F1E2-4222-4B18-AF0F-0AF9ADB9EACA}" dt="2024-03-10T16:25:18.407" v="863"/>
          <ac:spMkLst>
            <pc:docMk/>
            <pc:sldMk cId="3715550356" sldId="646"/>
            <ac:spMk id="3" creationId="{DE59090E-2984-45E7-EAA5-F51B47E859B2}"/>
          </ac:spMkLst>
        </pc:spChg>
        <pc:picChg chg="add mod">
          <ac:chgData name="John Oakes" userId="1a36f0057432ea1f" providerId="LiveId" clId="{86D0F1E2-4222-4B18-AF0F-0AF9ADB9EACA}" dt="2024-03-10T16:25:30.768" v="867" actId="1076"/>
          <ac:picMkLst>
            <pc:docMk/>
            <pc:sldMk cId="3715550356" sldId="646"/>
            <ac:picMk id="5122" creationId="{39CD08F8-6813-8E27-A7FA-56EF631344E9}"/>
          </ac:picMkLst>
        </pc:picChg>
      </pc:sldChg>
      <pc:sldChg chg="modSp new mod">
        <pc:chgData name="John Oakes" userId="1a36f0057432ea1f" providerId="LiveId" clId="{86D0F1E2-4222-4B18-AF0F-0AF9ADB9EACA}" dt="2024-03-10T16:32:03.307" v="1042" actId="20577"/>
        <pc:sldMkLst>
          <pc:docMk/>
          <pc:sldMk cId="2408603622" sldId="647"/>
        </pc:sldMkLst>
        <pc:spChg chg="mod">
          <ac:chgData name="John Oakes" userId="1a36f0057432ea1f" providerId="LiveId" clId="{86D0F1E2-4222-4B18-AF0F-0AF9ADB9EACA}" dt="2024-03-10T16:30:49.721" v="925" actId="20577"/>
          <ac:spMkLst>
            <pc:docMk/>
            <pc:sldMk cId="2408603622" sldId="647"/>
            <ac:spMk id="2" creationId="{0B73DFE0-B262-4E10-AB16-42AF08271B95}"/>
          </ac:spMkLst>
        </pc:spChg>
        <pc:spChg chg="mod">
          <ac:chgData name="John Oakes" userId="1a36f0057432ea1f" providerId="LiveId" clId="{86D0F1E2-4222-4B18-AF0F-0AF9ADB9EACA}" dt="2024-03-10T16:32:03.307" v="1042" actId="20577"/>
          <ac:spMkLst>
            <pc:docMk/>
            <pc:sldMk cId="2408603622" sldId="647"/>
            <ac:spMk id="3" creationId="{AD600351-F108-8F6B-45DC-1BCE0FE494B1}"/>
          </ac:spMkLst>
        </pc:spChg>
      </pc:sldChg>
      <pc:sldChg chg="modSp new mod">
        <pc:chgData name="John Oakes" userId="1a36f0057432ea1f" providerId="LiveId" clId="{86D0F1E2-4222-4B18-AF0F-0AF9ADB9EACA}" dt="2024-03-10T16:36:31.080" v="1186" actId="20577"/>
        <pc:sldMkLst>
          <pc:docMk/>
          <pc:sldMk cId="3124528773" sldId="648"/>
        </pc:sldMkLst>
        <pc:spChg chg="mod">
          <ac:chgData name="John Oakes" userId="1a36f0057432ea1f" providerId="LiveId" clId="{86D0F1E2-4222-4B18-AF0F-0AF9ADB9EACA}" dt="2024-03-10T16:35:03.573" v="1060" actId="20577"/>
          <ac:spMkLst>
            <pc:docMk/>
            <pc:sldMk cId="3124528773" sldId="648"/>
            <ac:spMk id="2" creationId="{596DB9CC-78D6-9CE9-5D90-12C3D6813CB1}"/>
          </ac:spMkLst>
        </pc:spChg>
        <pc:spChg chg="mod">
          <ac:chgData name="John Oakes" userId="1a36f0057432ea1f" providerId="LiveId" clId="{86D0F1E2-4222-4B18-AF0F-0AF9ADB9EACA}" dt="2024-03-10T16:36:31.080" v="1186" actId="20577"/>
          <ac:spMkLst>
            <pc:docMk/>
            <pc:sldMk cId="3124528773" sldId="648"/>
            <ac:spMk id="3" creationId="{E2796998-1AFD-146F-BE53-44CB59344686}"/>
          </ac:spMkLst>
        </pc:spChg>
      </pc:sldChg>
      <pc:sldChg chg="modSp new mod">
        <pc:chgData name="John Oakes" userId="1a36f0057432ea1f" providerId="LiveId" clId="{86D0F1E2-4222-4B18-AF0F-0AF9ADB9EACA}" dt="2024-03-10T16:44:41.021" v="1345" actId="20577"/>
        <pc:sldMkLst>
          <pc:docMk/>
          <pc:sldMk cId="3786932089" sldId="649"/>
        </pc:sldMkLst>
        <pc:spChg chg="mod">
          <ac:chgData name="John Oakes" userId="1a36f0057432ea1f" providerId="LiveId" clId="{86D0F1E2-4222-4B18-AF0F-0AF9ADB9EACA}" dt="2024-03-10T16:43:17.265" v="1226" actId="20577"/>
          <ac:spMkLst>
            <pc:docMk/>
            <pc:sldMk cId="3786932089" sldId="649"/>
            <ac:spMk id="2" creationId="{601EB4B1-9291-14E4-4C85-AB4E0768DA6A}"/>
          </ac:spMkLst>
        </pc:spChg>
        <pc:spChg chg="mod">
          <ac:chgData name="John Oakes" userId="1a36f0057432ea1f" providerId="LiveId" clId="{86D0F1E2-4222-4B18-AF0F-0AF9ADB9EACA}" dt="2024-03-10T16:44:41.021" v="1345" actId="20577"/>
          <ac:spMkLst>
            <pc:docMk/>
            <pc:sldMk cId="3786932089" sldId="649"/>
            <ac:spMk id="3" creationId="{D9992550-3901-1165-CDBA-40A31294F7F1}"/>
          </ac:spMkLst>
        </pc:spChg>
      </pc:sldChg>
      <pc:sldMasterChg chg="del delSldLayout">
        <pc:chgData name="John Oakes" userId="1a36f0057432ea1f" providerId="LiveId" clId="{86D0F1E2-4222-4B18-AF0F-0AF9ADB9EACA}" dt="2024-03-10T21:34:16.062" v="1459" actId="47"/>
        <pc:sldMasterMkLst>
          <pc:docMk/>
          <pc:sldMasterMk cId="1537097133" sldId="2147485221"/>
        </pc:sldMasterMkLst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3354353076" sldId="2147485222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2036025590" sldId="2147485223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1340551082" sldId="2147485224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2968370363" sldId="2147485225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1948496089" sldId="2147485226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1906615081" sldId="2147485227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2138148968" sldId="2147485228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1464276513" sldId="2147485229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26467434" sldId="2147485230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1246591520" sldId="2147485231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1537097133" sldId="2147485221"/>
            <pc:sldLayoutMk cId="719983232" sldId="2147485232"/>
          </pc:sldLayoutMkLst>
        </pc:sldLayoutChg>
      </pc:sldMasterChg>
      <pc:sldMasterChg chg="del delSldLayout">
        <pc:chgData name="John Oakes" userId="1a36f0057432ea1f" providerId="LiveId" clId="{86D0F1E2-4222-4B18-AF0F-0AF9ADB9EACA}" dt="2024-03-10T21:32:12.068" v="1457" actId="47"/>
        <pc:sldMasterMkLst>
          <pc:docMk/>
          <pc:sldMasterMk cId="2612175513" sldId="2147485233"/>
        </pc:sldMasterMkLst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1368499126" sldId="2147485234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400648776" sldId="2147485235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4056335320" sldId="2147485236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1102594691" sldId="2147485237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4281331891" sldId="2147485238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857856491" sldId="2147485239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733252472" sldId="2147485240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3953240893" sldId="2147485241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633601935" sldId="2147485242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923706113" sldId="2147485243"/>
          </pc:sldLayoutMkLst>
        </pc:sldLayoutChg>
        <pc:sldLayoutChg chg="del">
          <pc:chgData name="John Oakes" userId="1a36f0057432ea1f" providerId="LiveId" clId="{86D0F1E2-4222-4B18-AF0F-0AF9ADB9EACA}" dt="2024-03-10T21:32:12.068" v="1457" actId="47"/>
          <pc:sldLayoutMkLst>
            <pc:docMk/>
            <pc:sldMasterMk cId="2612175513" sldId="2147485233"/>
            <pc:sldLayoutMk cId="2378919739" sldId="2147485244"/>
          </pc:sldLayoutMkLst>
        </pc:sldLayoutChg>
      </pc:sldMasterChg>
      <pc:sldMasterChg chg="del delSldLayout">
        <pc:chgData name="John Oakes" userId="1a36f0057432ea1f" providerId="LiveId" clId="{86D0F1E2-4222-4B18-AF0F-0AF9ADB9EACA}" dt="2024-03-10T21:32:33.223" v="1458" actId="47"/>
        <pc:sldMasterMkLst>
          <pc:docMk/>
          <pc:sldMasterMk cId="3488979297" sldId="2147485245"/>
        </pc:sldMasterMkLst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140904915" sldId="2147485246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776157504" sldId="2147485247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1566644227" sldId="2147485248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81559584" sldId="2147485249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2200219939" sldId="2147485250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2185046997" sldId="2147485251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2778611527" sldId="2147485252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2080611325" sldId="2147485253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4025829729" sldId="2147485254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2200437964" sldId="2147485255"/>
          </pc:sldLayoutMkLst>
        </pc:sldLayoutChg>
        <pc:sldLayoutChg chg="del">
          <pc:chgData name="John Oakes" userId="1a36f0057432ea1f" providerId="LiveId" clId="{86D0F1E2-4222-4B18-AF0F-0AF9ADB9EACA}" dt="2024-03-10T21:32:33.223" v="1458" actId="47"/>
          <pc:sldLayoutMkLst>
            <pc:docMk/>
            <pc:sldMasterMk cId="3488979297" sldId="2147485245"/>
            <pc:sldLayoutMk cId="3671297452" sldId="2147485256"/>
          </pc:sldLayoutMkLst>
        </pc:sldLayoutChg>
      </pc:sldMasterChg>
      <pc:sldMasterChg chg="del delSldLayout">
        <pc:chgData name="John Oakes" userId="1a36f0057432ea1f" providerId="LiveId" clId="{86D0F1E2-4222-4B18-AF0F-0AF9ADB9EACA}" dt="2024-03-10T21:34:16.062" v="1459" actId="47"/>
        <pc:sldMasterMkLst>
          <pc:docMk/>
          <pc:sldMasterMk cId="312184234" sldId="2147485257"/>
        </pc:sldMasterMkLst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1383800589" sldId="2147485258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1734128354" sldId="2147485259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3471328698" sldId="2147485260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2943619154" sldId="2147485261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1169594735" sldId="2147485262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314524347" sldId="2147485263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2561319759" sldId="2147485264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606256722" sldId="2147485265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3337244216" sldId="2147485266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3170616057" sldId="2147485267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12184234" sldId="2147485257"/>
            <pc:sldLayoutMk cId="2579838936" sldId="2147485268"/>
          </pc:sldLayoutMkLst>
        </pc:sldLayoutChg>
      </pc:sldMasterChg>
      <pc:sldMasterChg chg="del delSldLayout">
        <pc:chgData name="John Oakes" userId="1a36f0057432ea1f" providerId="LiveId" clId="{86D0F1E2-4222-4B18-AF0F-0AF9ADB9EACA}" dt="2024-03-10T21:34:16.062" v="1459" actId="47"/>
        <pc:sldMasterMkLst>
          <pc:docMk/>
          <pc:sldMasterMk cId="3522591276" sldId="2147485269"/>
        </pc:sldMasterMkLst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1290626100" sldId="2147485270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2668561546" sldId="2147485271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2906664996" sldId="2147485272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1235823263" sldId="2147485273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3038776567" sldId="2147485274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1319614459" sldId="2147485275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3289491867" sldId="2147485276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3376436701" sldId="2147485277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1935224396" sldId="2147485278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453974158" sldId="2147485279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3522591276" sldId="2147485269"/>
            <pc:sldLayoutMk cId="1199683260" sldId="2147485280"/>
          </pc:sldLayoutMkLst>
        </pc:sldLayoutChg>
      </pc:sldMasterChg>
      <pc:sldMasterChg chg="del delSldLayout">
        <pc:chgData name="John Oakes" userId="1a36f0057432ea1f" providerId="LiveId" clId="{86D0F1E2-4222-4B18-AF0F-0AF9ADB9EACA}" dt="2024-03-10T21:34:16.062" v="1459" actId="47"/>
        <pc:sldMasterMkLst>
          <pc:docMk/>
          <pc:sldMasterMk cId="667977239" sldId="2147485281"/>
        </pc:sldMasterMkLst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2231312943" sldId="2147485282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441176548" sldId="2147485283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3534373868" sldId="2147485284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675507757" sldId="2147485285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3741175350" sldId="2147485286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2818636115" sldId="2147485287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2555537188" sldId="2147485288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3192634917" sldId="2147485289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2226819635" sldId="2147485290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1814430147" sldId="2147485291"/>
          </pc:sldLayoutMkLst>
        </pc:sldLayoutChg>
        <pc:sldLayoutChg chg="del">
          <pc:chgData name="John Oakes" userId="1a36f0057432ea1f" providerId="LiveId" clId="{86D0F1E2-4222-4B18-AF0F-0AF9ADB9EACA}" dt="2024-03-10T21:34:16.062" v="1459" actId="47"/>
          <pc:sldLayoutMkLst>
            <pc:docMk/>
            <pc:sldMasterMk cId="667977239" sldId="2147485281"/>
            <pc:sldLayoutMk cId="2745668220" sldId="21474852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A443C5-F66E-4B95-A27F-1A37FEC56D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2189998-C54D-4AF4-8466-7BECE0A9AF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78275C8-67D7-44F2-8C9C-08D12DAE73B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60C62CD-163D-4C2D-9B56-5B47C6E7DA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FF07B3-5183-4A5D-A0EE-6E660BA9A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03D0FCB-1C5E-4B8A-9B83-FD6C830495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0B596CE-FB01-4E21-92D8-5366EAC2AB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69DC523-3E53-4877-939E-A5E306BE86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4B6A2241-9B95-4982-97F4-C64206A20E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872F279-0C2A-4580-BB8F-215DB4F421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403C59DF-DDD5-48B1-92F9-0C71981E1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ED12A3-AA83-4687-A591-C19EDC278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082DA0F-CF41-478E-BB84-00CEE2AF5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210C430-3150-4DC3-8E55-3FE8C2E8F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62726C3-AB45-4219-A588-6763882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B0F5C6-A000-4E6E-A6AC-9E02341C945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3698E5D-B71B-44AD-9DAC-78B957859F3E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068C0C8-172C-4690-A253-F0E4FB7FB4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B621879-A2DA-4EEF-86B5-D037EE1BDA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AF236BF-8455-4D5C-B82D-48F6D46800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AE070978-5017-40ED-82AA-6AFDEF076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10A55731-D206-4D98-BE12-FDF7F9FFD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8D11088A-A696-4A2E-8C34-DF51DDF5CE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7A1FE0BA-5B21-4E52-8EBE-F9D4B8674C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4C5855C2-6302-4F86-B33A-C9AEC6DAF7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93FAC77A-A16E-4FD2-914E-F76C47AF1F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A4A88E6-B754-4D54-8DFC-82F98DA7E9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634722B-DA95-4627-BE3C-661F7F3F68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11F8A8C3-A5C4-4351-BB4D-200DD0C923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11D4CAF6-4DF3-4270-9873-5315A0918C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9839DA6C-680E-44FB-A512-17B3F0CB21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DA9C75A9-38A0-4AC7-92D1-F170442B8B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3FDBE58D-D7DE-43D6-BE79-E47DDEE216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DFA1C596-50DA-4256-ABB1-ACD3CF0829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8C0ED0AB-5DF0-4FFE-8A7C-BAB063041C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4E44016-2189-4EAD-B69D-58F3D9FD33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FEDE09D5-1186-4220-AE18-6E16BFF41C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217E5E35-CFE9-4C54-8433-E45E79E549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3EA8454-1A32-419E-A2DD-EF9E013CC4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4F18BF9A-5BFA-4D85-9174-B94107667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1F6594DD-29C9-4615-840C-1B65045C1B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E0F81323-DC9A-4859-A67B-2DCF01596F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B702398C-6B95-4323-BC06-F680DC0CC2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201A607D-5758-4A7E-82AD-E2E6284125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AA7F7520-A995-4B6A-82A3-16F182EECCF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80F49415-D287-4969-8A28-9D35AFC2E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16E91F39-9915-4C0B-BC55-C5DEEB43CF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E1DA1599-20B7-478B-9568-7DA90A412C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2339CB3D-D3A4-445E-871C-529BD65A2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209BFF2A-346D-4691-86A9-D4F67F2CA1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9B1085D9-B88C-404C-8EEF-7EDEB1309C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FC760455-F97C-4826-964A-8D55FF20C9F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2BC903C3-0FFC-46FE-896E-708DA91B05E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7BB14376-2EB9-4EC4-BCE2-5412D707AE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A6372D01-821B-4C9D-B59C-3D66FEF41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BC5D4190-B31A-44F3-8C15-051758F84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CA46-E8AD-40D6-A68F-E8FFD26ED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44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520CC29-A462-4807-80F2-E1E1EBF32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4B99425-EFD9-4726-9732-76D13192B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57010BF-5083-4955-B582-135654381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0BA4-C8F9-40A4-949C-333CD377E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D446665-2AC1-4583-921B-F80F70CFE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CAC6CA4-1695-4A40-A24F-26F38D159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3464931-420A-49C8-BC3A-518419F9D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67CB-CB21-4B3D-AF6B-01ADEE576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11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E30E193-6CFB-4785-A3EB-3020EF436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53C61C3-09C2-4E19-AED5-26C154EC7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2BF1245-2EAC-4E7F-856C-B657C107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8CBE-C091-41D1-8408-3A3D4F2C4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2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1DAB593-DCDB-46E5-82A5-20BF70EB3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2A59BAB-0A34-49BA-B48C-A5AB05480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28956E0-DC3E-4AD2-A66F-E182970FB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4DC7-5CD4-47C4-9765-9CD582725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0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9B4FF2E-5123-41A1-806C-8132B55BA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C1090F0-56F9-4D06-9D06-5B7D6DC10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2624C28-4D0E-44A0-835D-847826D18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A9F7-9345-4F3D-9330-494DCC765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92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9E40BE2C-FA01-488E-9317-D7330450B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0CEFC29-D0D1-4E34-8070-00E3A8527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527DD823-E754-4961-8B39-84471AE11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F5AB-7617-47C7-9DA8-05680CB4B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31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7E66E5A6-16A4-4FC6-A99A-F9DD7600C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702FCF4-6B73-4D3E-BB74-E49E92789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5D1F35D-4135-4F0B-8754-BFA56E961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A1AAF-44D3-43A8-B5E2-08BECEB61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9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F16BD561-CD0E-4EA6-A014-6E6A34FC5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979A4948-80D7-4F16-A5F9-D0046DE8A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9ABD8E6F-D6A5-473A-AA6D-9CD598607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BA6A-3205-46DE-BF4C-6DC991550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EBFEA12-6127-4936-8A8D-7CA31E560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1B4C76E-A84E-4B94-A677-5FDCEB8CF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02B646D-5E33-4E25-816C-0B56A6C94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B81F-34C6-4BDF-945E-ADCCE8C07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94BD346-BF7B-4D8E-9FB3-EA3F431DC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C250F8E-5D24-4D33-8DFF-8046861E1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8844A0D-80CB-4577-803D-EE0DCB9F5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205D-0A07-47D5-A849-2E8C0E87C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4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7F4B46C-4351-4EA4-B6C8-B705694F2873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55561ABC-EC8C-4475-A6C9-5A338DC167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4AA68B09-BAF9-49DC-8C34-FFA8CAB344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F87569D3-5FB0-4466-9610-1D1FF5851C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DFEC37AE-8C21-4B6B-93C1-D39B02B2F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028E999B-F6A8-4651-92ED-6B8F3F155C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335175FE-757F-4CD6-986E-BB8E55CFFE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DBCE70D8-CFB9-4A3E-99AA-55C373F45F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25EE83BE-B7EE-42AE-9E28-D8E6CCA1E5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C48607DC-BAEF-4165-8904-73CA7A22E4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EFD93F1F-ECBC-4758-B008-2DD67F38E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BE9F1D90-48D4-4485-8EC8-54ED6E4A9A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97E019D3-CB81-4A04-9B5C-E974A8D14A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F75E4FB5-E35E-4E4F-80BF-66402FA419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C4BCE92F-609A-4A35-88F2-BA02ABE145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505E3254-76C9-4394-A620-981F1EDFC9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B694F026-FE37-4C7F-ACC0-F28DCC3C36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08AB05FB-C516-4924-9F4D-50C1027F7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0AACD997-0865-402D-8D30-6BEF6365BF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7EB983CE-165E-4777-988B-B2BED6E4E9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B3EB9719-A4A1-4298-9752-BDC298D82E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38BD1BE2-C14F-45BD-9EB7-EAB643869C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479FA59E-2254-4A1C-9CB4-C7837DDBA6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B4895989-2A15-4477-B392-ABC6DDDA6D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B228BE94-F17B-450A-818E-5B0DC22731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B6210A41-E6C5-4E70-AC29-94A786D88B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3D0A3483-B55B-47F7-B2F3-3F2C51F5B33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5DF8267B-9D88-4902-8E77-5A46482C1F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49B042DC-9851-4880-A721-AF594A4ECAA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9DB8AEAE-9528-4DC0-8B2A-64C19F091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676A3542-7231-4DED-AA74-522BBB1C64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DA7A9591-B315-4EB2-B941-97AF31799A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B42040BC-5224-4113-B99C-831799ACA7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C48C831E-272A-4EDB-925D-2E2AFB9BB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9872FD91-9C51-4B71-8874-0AD5C7DD9F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8487EC0C-4BF5-4506-944D-601FA54F787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559F0495-7925-4F1F-9888-0571EDDD717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D9D3DF85-DBE4-4D2C-85CE-1125EBA4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532A764D-32B8-4A2D-8974-1D49793CB8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EA5ACB27-9AA9-4A4E-8BE7-DC97E32D63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76EB5FC5-565E-48A8-9197-7230D7E4DE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C067E7-4C7C-4C4A-8BA0-35527A6C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F1A7F726-66C1-4F8E-AAAB-EC0C2E686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4A427C0C-8B7A-4842-BBCF-AB6F7877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62000"/>
            <a:ext cx="9753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</a:rPr>
              <a:t>Psalm 42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</a:rPr>
              <a:t>Psalms of Lament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383908DD-3292-491F-B66F-9C7FD3C4B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251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NavPress | Stories: Week 2: What is Lament?">
            <a:extLst>
              <a:ext uri="{FF2B5EF4-FFF2-40B4-BE49-F238E27FC236}">
                <a16:creationId xmlns:a16="http://schemas.microsoft.com/office/drawing/2014/main" id="{8C258B1C-D8E9-8FA4-A2C9-98691C89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92" y="2667000"/>
            <a:ext cx="5890015" cy="3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9DB1D-A2A8-4F78-86D8-3D7DC85F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3400"/>
            <a:ext cx="11582400" cy="559752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Psalm 84:10-12     Better is one day in your </a:t>
            </a:r>
            <a:r>
              <a:rPr lang="en-US" sz="2800" b="1" dirty="0" err="1"/>
              <a:t>coursts</a:t>
            </a:r>
            <a:r>
              <a:rPr lang="en-US" sz="2800" b="1" dirty="0"/>
              <a:t> than a thousand elsewhere</a:t>
            </a:r>
          </a:p>
        </p:txBody>
      </p:sp>
      <p:pic>
        <p:nvPicPr>
          <p:cNvPr id="5124" name="Picture 4" descr="A Place For You In God&amp;#39;s House – God Like Fire Ministries">
            <a:extLst>
              <a:ext uri="{FF2B5EF4-FFF2-40B4-BE49-F238E27FC236}">
                <a16:creationId xmlns:a16="http://schemas.microsoft.com/office/drawing/2014/main" id="{99E75E1D-24FA-47A5-B113-E8ED478E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88291"/>
            <a:ext cx="8534400" cy="51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B4B1-9291-14E4-4C85-AB4E0768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 us say with the Psalmist: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92550-3901-1165-CDBA-40A31294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800"/>
            <a:ext cx="10591800" cy="43021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soul pants for you, O my God!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My soul thirsts for God, for the living God!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When can I go and meet with God?</a:t>
            </a:r>
          </a:p>
        </p:txBody>
      </p:sp>
    </p:spTree>
    <p:extLst>
      <p:ext uri="{BB962C8B-B14F-4D97-AF65-F5344CB8AC3E}">
        <p14:creationId xmlns:p14="http://schemas.microsoft.com/office/powerpoint/2010/main" val="378693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B439-595B-AA8E-EEA6-8AD88C8E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4495800" cy="5437186"/>
          </a:xfrm>
        </p:spPr>
        <p:txBody>
          <a:bodyPr/>
          <a:lstStyle/>
          <a:p>
            <a:r>
              <a:rPr lang="en-US" sz="4800" b="1" dirty="0"/>
              <a:t>Psalms</a:t>
            </a:r>
          </a:p>
        </p:txBody>
      </p:sp>
      <p:pic>
        <p:nvPicPr>
          <p:cNvPr id="5122" name="Picture 2" descr="Into the Psalms: Monje, Rolan: 9781941988107: Amazon.com: Books">
            <a:extLst>
              <a:ext uri="{FF2B5EF4-FFF2-40B4-BE49-F238E27FC236}">
                <a16:creationId xmlns:a16="http://schemas.microsoft.com/office/drawing/2014/main" id="{39CD08F8-6813-8E27-A7FA-56EF63134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4495800" cy="69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5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DFE0-B262-4E10-AB16-42AF0827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Psalms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0351-F108-8F6B-45DC-1BCE0FE4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0201"/>
            <a:ext cx="10210800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150 Psalms</a:t>
            </a:r>
          </a:p>
          <a:p>
            <a:pPr marL="0" indent="0">
              <a:buNone/>
            </a:pPr>
            <a:r>
              <a:rPr lang="en-US" b="1" dirty="0"/>
              <a:t>73 of David</a:t>
            </a:r>
          </a:p>
          <a:p>
            <a:pPr marL="0" indent="0">
              <a:buNone/>
            </a:pPr>
            <a:r>
              <a:rPr lang="en-US" b="1" dirty="0"/>
              <a:t>12 of Asaph</a:t>
            </a:r>
          </a:p>
          <a:p>
            <a:pPr marL="0" indent="0">
              <a:buNone/>
            </a:pPr>
            <a:r>
              <a:rPr lang="en-US" b="1" dirty="0"/>
              <a:t>11 of “Sons of Korah”</a:t>
            </a:r>
          </a:p>
          <a:p>
            <a:pPr marL="0" indent="0">
              <a:buNone/>
            </a:pPr>
            <a:r>
              <a:rPr lang="en-US" b="1" dirty="0"/>
              <a:t>2 of Solomon</a:t>
            </a:r>
          </a:p>
          <a:p>
            <a:pPr marL="0" indent="0">
              <a:buNone/>
            </a:pPr>
            <a:r>
              <a:rPr lang="en-US" b="1" dirty="0"/>
              <a:t>1 of Ethan  1 of Heman</a:t>
            </a:r>
          </a:p>
          <a:p>
            <a:pPr marL="0" indent="0">
              <a:buNone/>
            </a:pPr>
            <a:r>
              <a:rPr lang="en-US" b="1" dirty="0"/>
              <a:t>50 unattributed</a:t>
            </a:r>
          </a:p>
        </p:txBody>
      </p:sp>
    </p:spTree>
    <p:extLst>
      <p:ext uri="{BB962C8B-B14F-4D97-AF65-F5344CB8AC3E}">
        <p14:creationId xmlns:p14="http://schemas.microsoft.com/office/powerpoint/2010/main" val="240860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098F-2CD3-484D-9763-047A4125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941387"/>
          </a:xfrm>
        </p:spPr>
        <p:txBody>
          <a:bodyPr/>
          <a:lstStyle/>
          <a:p>
            <a:r>
              <a:rPr lang="en-US" sz="3600" b="1" dirty="0"/>
              <a:t>Kinds of Psalms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1163-9140-4D5E-91CC-D2F69C8F1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1"/>
            <a:ext cx="10820400" cy="47593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1. Psalms of lament  Psalm 13, </a:t>
            </a:r>
            <a:r>
              <a:rPr lang="en-US" sz="2400" b="1" dirty="0">
                <a:solidFill>
                  <a:srgbClr val="FF0000"/>
                </a:solidFill>
              </a:rPr>
              <a:t>42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73</a:t>
            </a:r>
          </a:p>
          <a:p>
            <a:pPr marL="0" indent="0">
              <a:buNone/>
            </a:pPr>
            <a:endParaRPr lang="en-US" sz="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Verdana"/>
                <a:cs typeface="Arial"/>
              </a:rPr>
              <a:t>2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. Imprecatory Psalms  Calls for God to judge his enemies.      Psalm 35, 69, 109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Arial"/>
            </a:endParaRPr>
          </a:p>
          <a:p>
            <a:pPr marL="0" indent="0">
              <a:buNone/>
            </a:pPr>
            <a:r>
              <a:rPr lang="en-US" sz="2400" b="1" dirty="0"/>
              <a:t>3. Psalms of Praise Psalm </a:t>
            </a:r>
            <a:r>
              <a:rPr lang="en-US" sz="2400" b="1" dirty="0">
                <a:solidFill>
                  <a:srgbClr val="FF0000"/>
                </a:solidFill>
              </a:rPr>
              <a:t>19</a:t>
            </a:r>
            <a:r>
              <a:rPr lang="en-US" sz="2400" b="1" dirty="0"/>
              <a:t>, 100, 147-148</a:t>
            </a:r>
          </a:p>
          <a:p>
            <a:pPr marL="0" indent="0">
              <a:buNone/>
            </a:pPr>
            <a:endParaRPr lang="en-US" sz="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Verdana"/>
                <a:cs typeface="Arial"/>
              </a:rPr>
              <a:t>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. Psalms of Confession Psalm 32,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51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5.  Historical Psalms  Psalm 78, 105-106</a:t>
            </a:r>
            <a:endParaRPr lang="en-US" sz="10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6. Wisdom Psalms    Psalm 1, 37, 112, </a:t>
            </a:r>
            <a:r>
              <a:rPr lang="en-US" sz="2400" b="1" dirty="0">
                <a:solidFill>
                  <a:srgbClr val="FF0000"/>
                </a:solidFill>
              </a:rPr>
              <a:t>119</a:t>
            </a:r>
            <a:r>
              <a:rPr lang="en-US" sz="2400" b="1" dirty="0"/>
              <a:t>, 127-128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7. Royal Psalms/Messianic Psalms    Psalm 22, </a:t>
            </a:r>
            <a:r>
              <a:rPr lang="en-US" sz="2400" b="1" dirty="0">
                <a:solidFill>
                  <a:srgbClr val="FF0000"/>
                </a:solidFill>
              </a:rPr>
              <a:t>110</a:t>
            </a:r>
            <a:r>
              <a:rPr lang="en-US" sz="2400" b="1" dirty="0"/>
              <a:t>, 118</a:t>
            </a:r>
          </a:p>
        </p:txBody>
      </p:sp>
    </p:spTree>
    <p:extLst>
      <p:ext uri="{BB962C8B-B14F-4D97-AF65-F5344CB8AC3E}">
        <p14:creationId xmlns:p14="http://schemas.microsoft.com/office/powerpoint/2010/main" val="207357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B9CC-78D6-9CE9-5D90-12C3D681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Psalms of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6998-1AFD-146F-BE53-44CB59344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Psalmist feels fear, loss, sorrow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Pattern:</a:t>
            </a:r>
          </a:p>
          <a:p>
            <a:pPr marL="0" indent="0">
              <a:buNone/>
            </a:pPr>
            <a:r>
              <a:rPr lang="en-US" b="1" dirty="0"/>
              <a:t>A complaint</a:t>
            </a:r>
          </a:p>
          <a:p>
            <a:pPr marL="0" indent="0">
              <a:buNone/>
            </a:pPr>
            <a:r>
              <a:rPr lang="en-US" b="1" dirty="0"/>
              <a:t>A petition</a:t>
            </a:r>
          </a:p>
          <a:p>
            <a:pPr marL="0" indent="0">
              <a:buNone/>
            </a:pPr>
            <a:r>
              <a:rPr lang="en-US" b="1" dirty="0"/>
              <a:t>A statement of faith in God</a:t>
            </a:r>
          </a:p>
          <a:p>
            <a:pPr marL="0" indent="0">
              <a:buNone/>
            </a:pPr>
            <a:r>
              <a:rPr lang="en-US" b="1" dirty="0"/>
              <a:t>A vow to praise and thank God</a:t>
            </a:r>
          </a:p>
        </p:txBody>
      </p:sp>
    </p:spTree>
    <p:extLst>
      <p:ext uri="{BB962C8B-B14F-4D97-AF65-F5344CB8AC3E}">
        <p14:creationId xmlns:p14="http://schemas.microsoft.com/office/powerpoint/2010/main" val="312452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E501-806D-43C3-82E5-F660A06D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201400" cy="1166877"/>
          </a:xfrm>
        </p:spPr>
        <p:txBody>
          <a:bodyPr/>
          <a:lstStyle/>
          <a:p>
            <a:r>
              <a:rPr lang="en-US" sz="3600" b="1" dirty="0"/>
              <a:t>Psalm 42:1-2   A Psalm of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A4FA-A9EC-4F4F-8E03-73E5309F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139826"/>
          </a:xfrm>
        </p:spPr>
        <p:txBody>
          <a:bodyPr/>
          <a:lstStyle/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s the Deer Pants | Bible Fun For Kids">
            <a:extLst>
              <a:ext uri="{FF2B5EF4-FFF2-40B4-BE49-F238E27FC236}">
                <a16:creationId xmlns:a16="http://schemas.microsoft.com/office/drawing/2014/main" id="{104B5F2F-17CF-4143-9965-7053F5E9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08" y="1166877"/>
            <a:ext cx="8028693" cy="54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C7FD-C01E-42D5-ACE6-A2678B4F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42:3-11 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CC191-01AD-4957-BE05-0579DCCB7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676400"/>
            <a:ext cx="6248400" cy="445452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- My tears have been my food.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800" b="1" dirty="0"/>
              <a:t>-Waves have swept over me.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-God has forgotten me.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Faith </a:t>
            </a:r>
            <a:r>
              <a:rPr lang="en-US" sz="2800" dirty="0">
                <a:latin typeface="Century Gothic" panose="020B0502020202020204" pitchFamily="34" charset="0"/>
              </a:rPr>
              <a:t>↓</a:t>
            </a:r>
          </a:p>
          <a:p>
            <a:pPr marL="0" indent="0"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Doubts ↑</a:t>
            </a:r>
            <a:endParaRPr lang="en-US" sz="2800" b="1" dirty="0"/>
          </a:p>
        </p:txBody>
      </p:sp>
      <p:pic>
        <p:nvPicPr>
          <p:cNvPr id="2050" name="Picture 2" descr="What is Mental Anguish? | Simmons and Fletcher, P.C. | Houston, TX">
            <a:extLst>
              <a:ext uri="{FF2B5EF4-FFF2-40B4-BE49-F238E27FC236}">
                <a16:creationId xmlns:a16="http://schemas.microsoft.com/office/drawing/2014/main" id="{1B94252E-C398-46F9-8BB2-8659DBEBD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3" y="1856923"/>
            <a:ext cx="6438632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4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0583-8216-4B05-88C6-C4A8375D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017586"/>
          </a:xfrm>
        </p:spPr>
        <p:txBody>
          <a:bodyPr/>
          <a:lstStyle/>
          <a:p>
            <a:r>
              <a:rPr lang="en-US" sz="4000" b="1" dirty="0"/>
              <a:t>Then…  v. 5,8,11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C120-D30C-4E77-8305-4CF1C097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2590800"/>
            <a:ext cx="5715000" cy="35401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He put his hope in God.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He went and met with God.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He remembered</a:t>
            </a:r>
          </a:p>
        </p:txBody>
      </p:sp>
      <p:pic>
        <p:nvPicPr>
          <p:cNvPr id="3074" name="Picture 2" descr="Prayers for Health of Body, Mind, and Soul - Topical Studies">
            <a:extLst>
              <a:ext uri="{FF2B5EF4-FFF2-40B4-BE49-F238E27FC236}">
                <a16:creationId xmlns:a16="http://schemas.microsoft.com/office/drawing/2014/main" id="{8D5F6A8E-8023-486A-AB8C-0BEE82C3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" y="2286000"/>
            <a:ext cx="6053138" cy="31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7FD6-1DB2-4243-9A49-7CE8E7F9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C254-E195-433B-88CF-3EFE2AF8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62200"/>
            <a:ext cx="2667000" cy="37687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Psalm 46:10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Be still and know that I am God</a:t>
            </a:r>
          </a:p>
        </p:txBody>
      </p:sp>
      <p:pic>
        <p:nvPicPr>
          <p:cNvPr id="4098" name="Picture 2" descr="45 Most Beautiful Places in America — Beautiful Places in the USA">
            <a:extLst>
              <a:ext uri="{FF2B5EF4-FFF2-40B4-BE49-F238E27FC236}">
                <a16:creationId xmlns:a16="http://schemas.microsoft.com/office/drawing/2014/main" id="{28E85428-4533-447B-82F5-F26417C2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4442"/>
            <a:ext cx="9372600" cy="62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50641"/>
      </p:ext>
    </p:extLst>
  </p:cSld>
  <p:clrMapOvr>
    <a:masterClrMapping/>
  </p:clrMapOvr>
</p:sld>
</file>

<file path=ppt/theme/theme1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20457</TotalTime>
  <Words>265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Verdana</vt:lpstr>
      <vt:lpstr>Wingdings</vt:lpstr>
      <vt:lpstr>1_Globe</vt:lpstr>
      <vt:lpstr>PowerPoint Presentation</vt:lpstr>
      <vt:lpstr>Psalms</vt:lpstr>
      <vt:lpstr>Psalms</vt:lpstr>
      <vt:lpstr>Kinds of Psalms</vt:lpstr>
      <vt:lpstr>Psalms of Lament</vt:lpstr>
      <vt:lpstr>Psalm 42:1-2   A Psalm of lament</vt:lpstr>
      <vt:lpstr>Psalm 42:3-11  Lament</vt:lpstr>
      <vt:lpstr>Then…  v. 5,8,11</vt:lpstr>
      <vt:lpstr>PowerPoint Presentation</vt:lpstr>
      <vt:lpstr>PowerPoint Presentation</vt:lpstr>
      <vt:lpstr>Let us say with the Psalmist:</vt:lpstr>
    </vt:vector>
  </TitlesOfParts>
  <Company>evidenceforchristianity.org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Daniel, Prophet to the Nations</dc:title>
  <dc:creator>john oakes</dc:creator>
  <cp:lastModifiedBy>John Oakes</cp:lastModifiedBy>
  <cp:revision>261</cp:revision>
  <dcterms:created xsi:type="dcterms:W3CDTF">2002-03-26T18:43:49Z</dcterms:created>
  <dcterms:modified xsi:type="dcterms:W3CDTF">2024-03-10T21:34:25Z</dcterms:modified>
</cp:coreProperties>
</file>