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0" r:id="rId3"/>
    <p:sldMasterId id="2147483702" r:id="rId4"/>
    <p:sldMasterId id="2147483714" r:id="rId5"/>
  </p:sldMasterIdLst>
  <p:notesMasterIdLst>
    <p:notesMasterId r:id="rId27"/>
  </p:notesMasterIdLst>
  <p:sldIdLst>
    <p:sldId id="612" r:id="rId6"/>
    <p:sldId id="647" r:id="rId7"/>
    <p:sldId id="648" r:id="rId8"/>
    <p:sldId id="674" r:id="rId9"/>
    <p:sldId id="399" r:id="rId10"/>
    <p:sldId id="644" r:id="rId11"/>
    <p:sldId id="675" r:id="rId12"/>
    <p:sldId id="256" r:id="rId13"/>
    <p:sldId id="265" r:id="rId14"/>
    <p:sldId id="257" r:id="rId15"/>
    <p:sldId id="266" r:id="rId16"/>
    <p:sldId id="258" r:id="rId17"/>
    <p:sldId id="259" r:id="rId18"/>
    <p:sldId id="263" r:id="rId19"/>
    <p:sldId id="268" r:id="rId20"/>
    <p:sldId id="267" r:id="rId21"/>
    <p:sldId id="264" r:id="rId22"/>
    <p:sldId id="260" r:id="rId23"/>
    <p:sldId id="261" r:id="rId24"/>
    <p:sldId id="262" r:id="rId25"/>
    <p:sldId id="26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4277C7-F5DC-40F5-AC7E-8854D04059DA}" v="44" dt="2024-04-04T01:31:15.3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D14277C7-F5DC-40F5-AC7E-8854D04059DA}"/>
    <pc:docChg chg="undo custSel addSld delSld modSld sldOrd">
      <pc:chgData name="John Oakes" userId="1a36f0057432ea1f" providerId="LiveId" clId="{D14277C7-F5DC-40F5-AC7E-8854D04059DA}" dt="2024-04-04T01:31:15.347" v="2210" actId="1076"/>
      <pc:docMkLst>
        <pc:docMk/>
      </pc:docMkLst>
      <pc:sldChg chg="addSp modSp mod">
        <pc:chgData name="John Oakes" userId="1a36f0057432ea1f" providerId="LiveId" clId="{D14277C7-F5DC-40F5-AC7E-8854D04059DA}" dt="2024-04-03T16:51:57.137" v="87" actId="207"/>
        <pc:sldMkLst>
          <pc:docMk/>
          <pc:sldMk cId="3656215491" sldId="256"/>
        </pc:sldMkLst>
        <pc:spChg chg="mod">
          <ac:chgData name="John Oakes" userId="1a36f0057432ea1f" providerId="LiveId" clId="{D14277C7-F5DC-40F5-AC7E-8854D04059DA}" dt="2024-04-03T16:51:21.025" v="54" actId="14100"/>
          <ac:spMkLst>
            <pc:docMk/>
            <pc:sldMk cId="3656215491" sldId="256"/>
            <ac:spMk id="2" creationId="{F5D6A4DD-B694-849F-18B7-C75C806772BE}"/>
          </ac:spMkLst>
        </pc:spChg>
        <pc:spChg chg="mod">
          <ac:chgData name="John Oakes" userId="1a36f0057432ea1f" providerId="LiveId" clId="{D14277C7-F5DC-40F5-AC7E-8854D04059DA}" dt="2024-04-03T16:51:57.137" v="87" actId="207"/>
          <ac:spMkLst>
            <pc:docMk/>
            <pc:sldMk cId="3656215491" sldId="256"/>
            <ac:spMk id="3" creationId="{8B085757-C46B-87BB-58CF-F7B17D05AFF3}"/>
          </ac:spMkLst>
        </pc:spChg>
        <pc:picChg chg="add mod">
          <ac:chgData name="John Oakes" userId="1a36f0057432ea1f" providerId="LiveId" clId="{D14277C7-F5DC-40F5-AC7E-8854D04059DA}" dt="2024-04-03T16:51:16.382" v="53" actId="1076"/>
          <ac:picMkLst>
            <pc:docMk/>
            <pc:sldMk cId="3656215491" sldId="256"/>
            <ac:picMk id="3074" creationId="{D4FDFFD2-2705-F2B4-486F-BFFBB80D7FB3}"/>
          </ac:picMkLst>
        </pc:picChg>
      </pc:sldChg>
      <pc:sldChg chg="addSp delSp modSp mod">
        <pc:chgData name="John Oakes" userId="1a36f0057432ea1f" providerId="LiveId" clId="{D14277C7-F5DC-40F5-AC7E-8854D04059DA}" dt="2024-04-03T23:35:46.584" v="422" actId="255"/>
        <pc:sldMkLst>
          <pc:docMk/>
          <pc:sldMk cId="2746941828" sldId="257"/>
        </pc:sldMkLst>
        <pc:spChg chg="mod">
          <ac:chgData name="John Oakes" userId="1a36f0057432ea1f" providerId="LiveId" clId="{D14277C7-F5DC-40F5-AC7E-8854D04059DA}" dt="2024-04-03T16:48:31.985" v="26" actId="20577"/>
          <ac:spMkLst>
            <pc:docMk/>
            <pc:sldMk cId="2746941828" sldId="257"/>
            <ac:spMk id="2" creationId="{3E31C53E-205D-77D9-CF50-5A2EC5C1C99D}"/>
          </ac:spMkLst>
        </pc:spChg>
        <pc:spChg chg="mod">
          <ac:chgData name="John Oakes" userId="1a36f0057432ea1f" providerId="LiveId" clId="{D14277C7-F5DC-40F5-AC7E-8854D04059DA}" dt="2024-04-03T23:35:46.584" v="422" actId="255"/>
          <ac:spMkLst>
            <pc:docMk/>
            <pc:sldMk cId="2746941828" sldId="257"/>
            <ac:spMk id="3" creationId="{F1DF79A6-ADF9-BE35-3E62-1F501CD0CDE5}"/>
          </ac:spMkLst>
        </pc:spChg>
        <pc:picChg chg="add del mod">
          <ac:chgData name="John Oakes" userId="1a36f0057432ea1f" providerId="LiveId" clId="{D14277C7-F5DC-40F5-AC7E-8854D04059DA}" dt="2024-04-03T16:48:00.715" v="6" actId="478"/>
          <ac:picMkLst>
            <pc:docMk/>
            <pc:sldMk cId="2746941828" sldId="257"/>
            <ac:picMk id="2050" creationId="{ADF733A2-AA77-7546-2CF4-163350747DBE}"/>
          </ac:picMkLst>
        </pc:picChg>
        <pc:picChg chg="add mod">
          <ac:chgData name="John Oakes" userId="1a36f0057432ea1f" providerId="LiveId" clId="{D14277C7-F5DC-40F5-AC7E-8854D04059DA}" dt="2024-04-03T16:48:14.033" v="9" actId="1076"/>
          <ac:picMkLst>
            <pc:docMk/>
            <pc:sldMk cId="2746941828" sldId="257"/>
            <ac:picMk id="2052" creationId="{990A5FAF-1F75-E5A8-7330-7BA1DEC1E557}"/>
          </ac:picMkLst>
        </pc:picChg>
      </pc:sldChg>
      <pc:sldChg chg="addSp modSp mod">
        <pc:chgData name="John Oakes" userId="1a36f0057432ea1f" providerId="LiveId" clId="{D14277C7-F5DC-40F5-AC7E-8854D04059DA}" dt="2024-04-03T23:42:02.457" v="697" actId="14100"/>
        <pc:sldMkLst>
          <pc:docMk/>
          <pc:sldMk cId="2368675664" sldId="259"/>
        </pc:sldMkLst>
        <pc:spChg chg="mod">
          <ac:chgData name="John Oakes" userId="1a36f0057432ea1f" providerId="LiveId" clId="{D14277C7-F5DC-40F5-AC7E-8854D04059DA}" dt="2024-04-03T23:41:51.683" v="694" actId="20577"/>
          <ac:spMkLst>
            <pc:docMk/>
            <pc:sldMk cId="2368675664" sldId="259"/>
            <ac:spMk id="2" creationId="{CE7F9F7E-BA20-A375-DFBB-D9D07892D0CB}"/>
          </ac:spMkLst>
        </pc:spChg>
        <pc:spChg chg="mod">
          <ac:chgData name="John Oakes" userId="1a36f0057432ea1f" providerId="LiveId" clId="{D14277C7-F5DC-40F5-AC7E-8854D04059DA}" dt="2024-04-03T23:41:56.740" v="695" actId="14100"/>
          <ac:spMkLst>
            <pc:docMk/>
            <pc:sldMk cId="2368675664" sldId="259"/>
            <ac:spMk id="3" creationId="{8FC30484-4D1B-4A08-FA19-694DD1B2E809}"/>
          </ac:spMkLst>
        </pc:spChg>
        <pc:picChg chg="add mod">
          <ac:chgData name="John Oakes" userId="1a36f0057432ea1f" providerId="LiveId" clId="{D14277C7-F5DC-40F5-AC7E-8854D04059DA}" dt="2024-04-03T23:42:02.457" v="697" actId="14100"/>
          <ac:picMkLst>
            <pc:docMk/>
            <pc:sldMk cId="2368675664" sldId="259"/>
            <ac:picMk id="6146" creationId="{FA9D0C24-7239-3061-ED37-D8F2315F093F}"/>
          </ac:picMkLst>
        </pc:picChg>
      </pc:sldChg>
      <pc:sldChg chg="addSp modSp new mod">
        <pc:chgData name="John Oakes" userId="1a36f0057432ea1f" providerId="LiveId" clId="{D14277C7-F5DC-40F5-AC7E-8854D04059DA}" dt="2024-04-03T23:57:43.708" v="1563" actId="20577"/>
        <pc:sldMkLst>
          <pc:docMk/>
          <pc:sldMk cId="3278072221" sldId="260"/>
        </pc:sldMkLst>
        <pc:spChg chg="mod">
          <ac:chgData name="John Oakes" userId="1a36f0057432ea1f" providerId="LiveId" clId="{D14277C7-F5DC-40F5-AC7E-8854D04059DA}" dt="2024-04-03T23:57:43.708" v="1563" actId="20577"/>
          <ac:spMkLst>
            <pc:docMk/>
            <pc:sldMk cId="3278072221" sldId="260"/>
            <ac:spMk id="3" creationId="{E9F36A12-FABF-38ED-AE26-3E79537E3F47}"/>
          </ac:spMkLst>
        </pc:spChg>
        <pc:picChg chg="add mod">
          <ac:chgData name="John Oakes" userId="1a36f0057432ea1f" providerId="LiveId" clId="{D14277C7-F5DC-40F5-AC7E-8854D04059DA}" dt="2024-04-03T17:16:32.245" v="99" actId="1076"/>
          <ac:picMkLst>
            <pc:docMk/>
            <pc:sldMk cId="3278072221" sldId="260"/>
            <ac:picMk id="5122" creationId="{A8C7E1B1-E1B0-2040-61E8-1C6B00155088}"/>
          </ac:picMkLst>
        </pc:picChg>
      </pc:sldChg>
      <pc:sldChg chg="addSp modSp new mod">
        <pc:chgData name="John Oakes" userId="1a36f0057432ea1f" providerId="LiveId" clId="{D14277C7-F5DC-40F5-AC7E-8854D04059DA}" dt="2024-04-04T00:01:10.973" v="1755" actId="313"/>
        <pc:sldMkLst>
          <pc:docMk/>
          <pc:sldMk cId="2462485444" sldId="261"/>
        </pc:sldMkLst>
        <pc:spChg chg="mod">
          <ac:chgData name="John Oakes" userId="1a36f0057432ea1f" providerId="LiveId" clId="{D14277C7-F5DC-40F5-AC7E-8854D04059DA}" dt="2024-04-03T23:59:43.685" v="1582" actId="20577"/>
          <ac:spMkLst>
            <pc:docMk/>
            <pc:sldMk cId="2462485444" sldId="261"/>
            <ac:spMk id="2" creationId="{91F5CDA7-7A39-37D3-7244-C8C498EF36AD}"/>
          </ac:spMkLst>
        </pc:spChg>
        <pc:spChg chg="mod">
          <ac:chgData name="John Oakes" userId="1a36f0057432ea1f" providerId="LiveId" clId="{D14277C7-F5DC-40F5-AC7E-8854D04059DA}" dt="2024-04-04T00:01:10.973" v="1755" actId="313"/>
          <ac:spMkLst>
            <pc:docMk/>
            <pc:sldMk cId="2462485444" sldId="261"/>
            <ac:spMk id="3" creationId="{EA5D307E-E79F-8314-12A5-B286981C77E0}"/>
          </ac:spMkLst>
        </pc:spChg>
        <pc:picChg chg="add mod">
          <ac:chgData name="John Oakes" userId="1a36f0057432ea1f" providerId="LiveId" clId="{D14277C7-F5DC-40F5-AC7E-8854D04059DA}" dt="2024-04-03T17:14:12.554" v="94" actId="1076"/>
          <ac:picMkLst>
            <pc:docMk/>
            <pc:sldMk cId="2462485444" sldId="261"/>
            <ac:picMk id="4098" creationId="{2DB88404-D8D0-5541-BE81-B12646BB93A3}"/>
          </ac:picMkLst>
        </pc:picChg>
      </pc:sldChg>
      <pc:sldChg chg="modSp new mod">
        <pc:chgData name="John Oakes" userId="1a36f0057432ea1f" providerId="LiveId" clId="{D14277C7-F5DC-40F5-AC7E-8854D04059DA}" dt="2024-04-04T00:03:29.233" v="1971" actId="255"/>
        <pc:sldMkLst>
          <pc:docMk/>
          <pc:sldMk cId="2166036035" sldId="262"/>
        </pc:sldMkLst>
        <pc:spChg chg="mod">
          <ac:chgData name="John Oakes" userId="1a36f0057432ea1f" providerId="LiveId" clId="{D14277C7-F5DC-40F5-AC7E-8854D04059DA}" dt="2024-04-04T00:01:51.409" v="1814" actId="122"/>
          <ac:spMkLst>
            <pc:docMk/>
            <pc:sldMk cId="2166036035" sldId="262"/>
            <ac:spMk id="2" creationId="{DE8853F4-3E01-3028-FB8A-57FBC6A33541}"/>
          </ac:spMkLst>
        </pc:spChg>
        <pc:spChg chg="mod">
          <ac:chgData name="John Oakes" userId="1a36f0057432ea1f" providerId="LiveId" clId="{D14277C7-F5DC-40F5-AC7E-8854D04059DA}" dt="2024-04-04T00:03:29.233" v="1971" actId="255"/>
          <ac:spMkLst>
            <pc:docMk/>
            <pc:sldMk cId="2166036035" sldId="262"/>
            <ac:spMk id="3" creationId="{1F3C4AC5-C8C9-9EA7-F548-62018BCBE098}"/>
          </ac:spMkLst>
        </pc:spChg>
      </pc:sldChg>
      <pc:sldChg chg="addSp modSp new mod">
        <pc:chgData name="John Oakes" userId="1a36f0057432ea1f" providerId="LiveId" clId="{D14277C7-F5DC-40F5-AC7E-8854D04059DA}" dt="2024-04-03T23:45:39.367" v="939" actId="1076"/>
        <pc:sldMkLst>
          <pc:docMk/>
          <pc:sldMk cId="3986735501" sldId="263"/>
        </pc:sldMkLst>
        <pc:spChg chg="mod">
          <ac:chgData name="John Oakes" userId="1a36f0057432ea1f" providerId="LiveId" clId="{D14277C7-F5DC-40F5-AC7E-8854D04059DA}" dt="2024-04-03T23:42:26.374" v="740" actId="20577"/>
          <ac:spMkLst>
            <pc:docMk/>
            <pc:sldMk cId="3986735501" sldId="263"/>
            <ac:spMk id="2" creationId="{8A0886D5-B660-37EE-B873-1C79D6F82E9D}"/>
          </ac:spMkLst>
        </pc:spChg>
        <pc:spChg chg="mod">
          <ac:chgData name="John Oakes" userId="1a36f0057432ea1f" providerId="LiveId" clId="{D14277C7-F5DC-40F5-AC7E-8854D04059DA}" dt="2024-04-03T23:45:32.632" v="938" actId="27636"/>
          <ac:spMkLst>
            <pc:docMk/>
            <pc:sldMk cId="3986735501" sldId="263"/>
            <ac:spMk id="3" creationId="{2DB85E3D-EB3A-F552-3DC3-E3AA277392CB}"/>
          </ac:spMkLst>
        </pc:spChg>
        <pc:picChg chg="add mod">
          <ac:chgData name="John Oakes" userId="1a36f0057432ea1f" providerId="LiveId" clId="{D14277C7-F5DC-40F5-AC7E-8854D04059DA}" dt="2024-04-03T23:45:39.367" v="939" actId="1076"/>
          <ac:picMkLst>
            <pc:docMk/>
            <pc:sldMk cId="3986735501" sldId="263"/>
            <ac:picMk id="9218" creationId="{81E5E7F2-8794-60EF-57FF-A350AC227A8E}"/>
          </ac:picMkLst>
        </pc:picChg>
      </pc:sldChg>
      <pc:sldChg chg="addSp modSp new mod">
        <pc:chgData name="John Oakes" userId="1a36f0057432ea1f" providerId="LiveId" clId="{D14277C7-F5DC-40F5-AC7E-8854D04059DA}" dt="2024-04-03T23:56:54.419" v="1526" actId="6549"/>
        <pc:sldMkLst>
          <pc:docMk/>
          <pc:sldMk cId="741042109" sldId="264"/>
        </pc:sldMkLst>
        <pc:spChg chg="mod">
          <ac:chgData name="John Oakes" userId="1a36f0057432ea1f" providerId="LiveId" clId="{D14277C7-F5DC-40F5-AC7E-8854D04059DA}" dt="2024-04-03T23:54:43.344" v="1418" actId="20577"/>
          <ac:spMkLst>
            <pc:docMk/>
            <pc:sldMk cId="741042109" sldId="264"/>
            <ac:spMk id="2" creationId="{07A19CC4-DDC4-4393-1596-F0726188F83E}"/>
          </ac:spMkLst>
        </pc:spChg>
        <pc:spChg chg="mod">
          <ac:chgData name="John Oakes" userId="1a36f0057432ea1f" providerId="LiveId" clId="{D14277C7-F5DC-40F5-AC7E-8854D04059DA}" dt="2024-04-03T23:56:54.419" v="1526" actId="6549"/>
          <ac:spMkLst>
            <pc:docMk/>
            <pc:sldMk cId="741042109" sldId="264"/>
            <ac:spMk id="3" creationId="{E31007FC-58A3-849B-88BD-973C89291C98}"/>
          </ac:spMkLst>
        </pc:spChg>
        <pc:picChg chg="add mod">
          <ac:chgData name="John Oakes" userId="1a36f0057432ea1f" providerId="LiveId" clId="{D14277C7-F5DC-40F5-AC7E-8854D04059DA}" dt="2024-04-03T17:23:13.179" v="158" actId="1076"/>
          <ac:picMkLst>
            <pc:docMk/>
            <pc:sldMk cId="741042109" sldId="264"/>
            <ac:picMk id="7170" creationId="{14A37C0F-BD07-15CD-86E5-7ECE1ACA867C}"/>
          </ac:picMkLst>
        </pc:picChg>
      </pc:sldChg>
      <pc:sldChg chg="modSp new mod">
        <pc:chgData name="John Oakes" userId="1a36f0057432ea1f" providerId="LiveId" clId="{D14277C7-F5DC-40F5-AC7E-8854D04059DA}" dt="2024-04-03T23:34:15.087" v="306" actId="20577"/>
        <pc:sldMkLst>
          <pc:docMk/>
          <pc:sldMk cId="3139219079" sldId="265"/>
        </pc:sldMkLst>
        <pc:spChg chg="mod">
          <ac:chgData name="John Oakes" userId="1a36f0057432ea1f" providerId="LiveId" clId="{D14277C7-F5DC-40F5-AC7E-8854D04059DA}" dt="2024-04-03T23:31:18.871" v="182" actId="122"/>
          <ac:spMkLst>
            <pc:docMk/>
            <pc:sldMk cId="3139219079" sldId="265"/>
            <ac:spMk id="2" creationId="{B5CFE477-0660-55F6-B602-ACBCEEE04C0B}"/>
          </ac:spMkLst>
        </pc:spChg>
        <pc:spChg chg="mod">
          <ac:chgData name="John Oakes" userId="1a36f0057432ea1f" providerId="LiveId" clId="{D14277C7-F5DC-40F5-AC7E-8854D04059DA}" dt="2024-04-03T23:34:15.087" v="306" actId="20577"/>
          <ac:spMkLst>
            <pc:docMk/>
            <pc:sldMk cId="3139219079" sldId="265"/>
            <ac:spMk id="3" creationId="{135CC78B-777D-D78D-D6F4-EADD21732F06}"/>
          </ac:spMkLst>
        </pc:spChg>
      </pc:sldChg>
      <pc:sldChg chg="addSp modSp new mod">
        <pc:chgData name="John Oakes" userId="1a36f0057432ea1f" providerId="LiveId" clId="{D14277C7-F5DC-40F5-AC7E-8854D04059DA}" dt="2024-04-03T23:39:01.382" v="577" actId="20577"/>
        <pc:sldMkLst>
          <pc:docMk/>
          <pc:sldMk cId="1386129526" sldId="266"/>
        </pc:sldMkLst>
        <pc:spChg chg="mod">
          <ac:chgData name="John Oakes" userId="1a36f0057432ea1f" providerId="LiveId" clId="{D14277C7-F5DC-40F5-AC7E-8854D04059DA}" dt="2024-04-03T23:36:49.923" v="467" actId="20577"/>
          <ac:spMkLst>
            <pc:docMk/>
            <pc:sldMk cId="1386129526" sldId="266"/>
            <ac:spMk id="2" creationId="{DC1FD2A3-2D90-30FB-1F42-21D3D8A8E2CC}"/>
          </ac:spMkLst>
        </pc:spChg>
        <pc:spChg chg="mod">
          <ac:chgData name="John Oakes" userId="1a36f0057432ea1f" providerId="LiveId" clId="{D14277C7-F5DC-40F5-AC7E-8854D04059DA}" dt="2024-04-03T23:39:01.382" v="577" actId="20577"/>
          <ac:spMkLst>
            <pc:docMk/>
            <pc:sldMk cId="1386129526" sldId="266"/>
            <ac:spMk id="3" creationId="{B92C4532-21CC-018F-B5E7-8BF61D8FD436}"/>
          </ac:spMkLst>
        </pc:spChg>
        <pc:picChg chg="add mod">
          <ac:chgData name="John Oakes" userId="1a36f0057432ea1f" providerId="LiveId" clId="{D14277C7-F5DC-40F5-AC7E-8854D04059DA}" dt="2024-04-03T23:38:46.085" v="556" actId="1076"/>
          <ac:picMkLst>
            <pc:docMk/>
            <pc:sldMk cId="1386129526" sldId="266"/>
            <ac:picMk id="8194" creationId="{CB35F476-8DC0-6C07-899E-1F22FC5AB218}"/>
          </ac:picMkLst>
        </pc:picChg>
      </pc:sldChg>
      <pc:sldChg chg="modSp new mod">
        <pc:chgData name="John Oakes" userId="1a36f0057432ea1f" providerId="LiveId" clId="{D14277C7-F5DC-40F5-AC7E-8854D04059DA}" dt="2024-04-03T23:54:16.408" v="1405" actId="20577"/>
        <pc:sldMkLst>
          <pc:docMk/>
          <pc:sldMk cId="3206622487" sldId="267"/>
        </pc:sldMkLst>
        <pc:spChg chg="mod">
          <ac:chgData name="John Oakes" userId="1a36f0057432ea1f" providerId="LiveId" clId="{D14277C7-F5DC-40F5-AC7E-8854D04059DA}" dt="2024-04-03T23:52:20.044" v="1204" actId="122"/>
          <ac:spMkLst>
            <pc:docMk/>
            <pc:sldMk cId="3206622487" sldId="267"/>
            <ac:spMk id="2" creationId="{7A55357F-EC26-7559-13E9-7A15CEDAD046}"/>
          </ac:spMkLst>
        </pc:spChg>
        <pc:spChg chg="mod">
          <ac:chgData name="John Oakes" userId="1a36f0057432ea1f" providerId="LiveId" clId="{D14277C7-F5DC-40F5-AC7E-8854D04059DA}" dt="2024-04-03T23:54:16.408" v="1405" actId="20577"/>
          <ac:spMkLst>
            <pc:docMk/>
            <pc:sldMk cId="3206622487" sldId="267"/>
            <ac:spMk id="3" creationId="{08C6AC72-7712-0532-261E-4EF1E5C1AD6D}"/>
          </ac:spMkLst>
        </pc:spChg>
      </pc:sldChg>
      <pc:sldChg chg="addSp modSp new mod ord">
        <pc:chgData name="John Oakes" userId="1a36f0057432ea1f" providerId="LiveId" clId="{D14277C7-F5DC-40F5-AC7E-8854D04059DA}" dt="2024-04-03T23:51:54.827" v="1175"/>
        <pc:sldMkLst>
          <pc:docMk/>
          <pc:sldMk cId="153122106" sldId="268"/>
        </pc:sldMkLst>
        <pc:spChg chg="mod">
          <ac:chgData name="John Oakes" userId="1a36f0057432ea1f" providerId="LiveId" clId="{D14277C7-F5DC-40F5-AC7E-8854D04059DA}" dt="2024-04-03T23:51:46.617" v="1173" actId="14100"/>
          <ac:spMkLst>
            <pc:docMk/>
            <pc:sldMk cId="153122106" sldId="268"/>
            <ac:spMk id="2" creationId="{FE4F5948-6A12-DCCF-EAE4-6D2867D216F8}"/>
          </ac:spMkLst>
        </pc:spChg>
        <pc:spChg chg="mod">
          <ac:chgData name="John Oakes" userId="1a36f0057432ea1f" providerId="LiveId" clId="{D14277C7-F5DC-40F5-AC7E-8854D04059DA}" dt="2024-04-03T23:51:35.985" v="1172" actId="27636"/>
          <ac:spMkLst>
            <pc:docMk/>
            <pc:sldMk cId="153122106" sldId="268"/>
            <ac:spMk id="3" creationId="{4C08688F-6BBB-6882-64D3-647256B6658D}"/>
          </ac:spMkLst>
        </pc:spChg>
        <pc:picChg chg="add mod">
          <ac:chgData name="John Oakes" userId="1a36f0057432ea1f" providerId="LiveId" clId="{D14277C7-F5DC-40F5-AC7E-8854D04059DA}" dt="2024-04-03T23:51:19.610" v="1166" actId="1076"/>
          <ac:picMkLst>
            <pc:docMk/>
            <pc:sldMk cId="153122106" sldId="268"/>
            <ac:picMk id="10242" creationId="{E8CE3BFD-7104-EF9A-4B30-4C84C33504C2}"/>
          </ac:picMkLst>
        </pc:picChg>
      </pc:sldChg>
      <pc:sldChg chg="addSp modSp new mod">
        <pc:chgData name="John Oakes" userId="1a36f0057432ea1f" providerId="LiveId" clId="{D14277C7-F5DC-40F5-AC7E-8854D04059DA}" dt="2024-04-04T00:05:32.180" v="2140" actId="14100"/>
        <pc:sldMkLst>
          <pc:docMk/>
          <pc:sldMk cId="1520483689" sldId="269"/>
        </pc:sldMkLst>
        <pc:spChg chg="mod">
          <ac:chgData name="John Oakes" userId="1a36f0057432ea1f" providerId="LiveId" clId="{D14277C7-F5DC-40F5-AC7E-8854D04059DA}" dt="2024-04-04T00:03:54.035" v="1997" actId="20577"/>
          <ac:spMkLst>
            <pc:docMk/>
            <pc:sldMk cId="1520483689" sldId="269"/>
            <ac:spMk id="2" creationId="{2FD0DD0B-41B4-9B85-CEE8-91E3690BECE7}"/>
          </ac:spMkLst>
        </pc:spChg>
        <pc:spChg chg="mod">
          <ac:chgData name="John Oakes" userId="1a36f0057432ea1f" providerId="LiveId" clId="{D14277C7-F5DC-40F5-AC7E-8854D04059DA}" dt="2024-04-04T00:05:32.180" v="2140" actId="14100"/>
          <ac:spMkLst>
            <pc:docMk/>
            <pc:sldMk cId="1520483689" sldId="269"/>
            <ac:spMk id="3" creationId="{22E27202-C8D9-A68A-9E99-30FFDE6B36FB}"/>
          </ac:spMkLst>
        </pc:spChg>
        <pc:picChg chg="add mod">
          <ac:chgData name="John Oakes" userId="1a36f0057432ea1f" providerId="LiveId" clId="{D14277C7-F5DC-40F5-AC7E-8854D04059DA}" dt="2024-04-04T00:04:22.880" v="2002" actId="1076"/>
          <ac:picMkLst>
            <pc:docMk/>
            <pc:sldMk cId="1520483689" sldId="269"/>
            <ac:picMk id="4" creationId="{EA774806-9306-0B77-AA68-8949CE101E71}"/>
          </ac:picMkLst>
        </pc:picChg>
      </pc:sldChg>
      <pc:sldChg chg="new del">
        <pc:chgData name="John Oakes" userId="1a36f0057432ea1f" providerId="LiveId" clId="{D14277C7-F5DC-40F5-AC7E-8854D04059DA}" dt="2024-04-04T00:05:40.831" v="2141" actId="47"/>
        <pc:sldMkLst>
          <pc:docMk/>
          <pc:sldMk cId="2537650534" sldId="270"/>
        </pc:sldMkLst>
      </pc:sldChg>
      <pc:sldChg chg="modSp mod">
        <pc:chgData name="John Oakes" userId="1a36f0057432ea1f" providerId="LiveId" clId="{D14277C7-F5DC-40F5-AC7E-8854D04059DA}" dt="2024-04-04T01:28:23.326" v="2205" actId="20577"/>
        <pc:sldMkLst>
          <pc:docMk/>
          <pc:sldMk cId="0" sldId="647"/>
        </pc:sldMkLst>
        <pc:spChg chg="mod">
          <ac:chgData name="John Oakes" userId="1a36f0057432ea1f" providerId="LiveId" clId="{D14277C7-F5DC-40F5-AC7E-8854D04059DA}" dt="2024-04-04T01:28:23.326" v="2205" actId="20577"/>
          <ac:spMkLst>
            <pc:docMk/>
            <pc:sldMk cId="0" sldId="647"/>
            <ac:spMk id="108547" creationId="{07D8039F-9E7F-8317-52DA-D1A173623B0A}"/>
          </ac:spMkLst>
        </pc:spChg>
      </pc:sldChg>
      <pc:sldChg chg="addSp delSp modSp new">
        <pc:chgData name="John Oakes" userId="1a36f0057432ea1f" providerId="LiveId" clId="{D14277C7-F5DC-40F5-AC7E-8854D04059DA}" dt="2024-04-04T01:31:15.347" v="2210" actId="1076"/>
        <pc:sldMkLst>
          <pc:docMk/>
          <pc:sldMk cId="3175252953" sldId="675"/>
        </pc:sldMkLst>
        <pc:spChg chg="del">
          <ac:chgData name="John Oakes" userId="1a36f0057432ea1f" providerId="LiveId" clId="{D14277C7-F5DC-40F5-AC7E-8854D04059DA}" dt="2024-04-04T01:30:58.404" v="2207"/>
          <ac:spMkLst>
            <pc:docMk/>
            <pc:sldMk cId="3175252953" sldId="675"/>
            <ac:spMk id="3" creationId="{E9B5F27D-2A06-58D0-DC86-D1A8AF871C67}"/>
          </ac:spMkLst>
        </pc:spChg>
        <pc:picChg chg="add mod">
          <ac:chgData name="John Oakes" userId="1a36f0057432ea1f" providerId="LiveId" clId="{D14277C7-F5DC-40F5-AC7E-8854D04059DA}" dt="2024-04-04T01:31:15.347" v="2210" actId="1076"/>
          <ac:picMkLst>
            <pc:docMk/>
            <pc:sldMk cId="3175252953" sldId="675"/>
            <ac:picMk id="11266" creationId="{AA72E878-727E-3BBA-332C-E01A4BACF28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8659B-AF2C-4609-8161-5B454770553C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0C331-C945-410F-BFD2-B34AF0CE6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30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>
            <a:extLst>
              <a:ext uri="{FF2B5EF4-FFF2-40B4-BE49-F238E27FC236}">
                <a16:creationId xmlns:a16="http://schemas.microsoft.com/office/drawing/2014/main" id="{2ED0F2C6-8101-5667-4BD6-C9735BE4B4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>
            <a:extLst>
              <a:ext uri="{FF2B5EF4-FFF2-40B4-BE49-F238E27FC236}">
                <a16:creationId xmlns:a16="http://schemas.microsoft.com/office/drawing/2014/main" id="{CC3A8823-7B31-B2C0-B053-1ECC29EEDF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2-24</a:t>
            </a:r>
          </a:p>
        </p:txBody>
      </p:sp>
      <p:sp>
        <p:nvSpPr>
          <p:cNvPr id="110596" name="Slide Number Placeholder 3">
            <a:extLst>
              <a:ext uri="{FF2B5EF4-FFF2-40B4-BE49-F238E27FC236}">
                <a16:creationId xmlns:a16="http://schemas.microsoft.com/office/drawing/2014/main" id="{C6D4C926-F5CA-312F-C171-C3DB7E4E3B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D46AE3-221F-4AEF-977F-BCF4F4A38BC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E2F6-5BAC-4DE5-800F-9BD782F0E12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0856-AC24-4124-ACA7-8F62204DF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7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E2F6-5BAC-4DE5-800F-9BD782F0E12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0856-AC24-4124-ACA7-8F62204DF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7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E2F6-5BAC-4DE5-800F-9BD782F0E12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0856-AC24-4124-ACA7-8F62204DF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40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E2F6-5BAC-4DE5-800F-9BD782F0E12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0856-AC24-4124-ACA7-8F62204DFC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9940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E2F6-5BAC-4DE5-800F-9BD782F0E12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0856-AC24-4124-ACA7-8F62204DF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76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E2F6-5BAC-4DE5-800F-9BD782F0E12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0856-AC24-4124-ACA7-8F62204DF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88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E2F6-5BAC-4DE5-800F-9BD782F0E12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0856-AC24-4124-ACA7-8F62204DF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10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E2F6-5BAC-4DE5-800F-9BD782F0E12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0856-AC24-4124-ACA7-8F62204DF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66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E2F6-5BAC-4DE5-800F-9BD782F0E12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0856-AC24-4124-ACA7-8F62204DF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60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B711A13-63D0-5997-DCEF-898F938968A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87238" cy="6850063"/>
            <a:chOff x="0" y="0"/>
            <a:chExt cx="5758" cy="431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21DD89FE-634E-55A2-423A-04DAABCB51A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" name="Freeform 4">
                <a:extLst>
                  <a:ext uri="{FF2B5EF4-FFF2-40B4-BE49-F238E27FC236}">
                    <a16:creationId xmlns:a16="http://schemas.microsoft.com/office/drawing/2014/main" id="{CF07A2AB-32E6-D9FB-E6BC-5DD039F5465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3600">
                  <a:solidFill>
                    <a:srgbClr val="FFFFFF"/>
                  </a:solidFill>
                  <a:latin typeface="Garamond"/>
                  <a:cs typeface="Arial"/>
                </a:endParaRPr>
              </a:p>
            </p:txBody>
          </p:sp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D0953865-EBB1-2218-F5A1-200EF96F532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3600">
                  <a:solidFill>
                    <a:srgbClr val="FFFFFF"/>
                  </a:solidFill>
                  <a:latin typeface="Garamond"/>
                  <a:cs typeface="Arial"/>
                </a:endParaRPr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5517A67E-DD58-75A2-E625-C3567D6AFEE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3600">
                  <a:solidFill>
                    <a:srgbClr val="FFFFFF"/>
                  </a:solidFill>
                  <a:latin typeface="Garamond"/>
                  <a:cs typeface="Arial"/>
                </a:endParaRPr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32AE2F08-2DFF-3EEB-30CE-959D05D9D48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26C317D1-4E59-6AC9-FA2E-1732D56F842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3600">
                  <a:solidFill>
                    <a:srgbClr val="FFFFFF"/>
                  </a:solidFill>
                  <a:latin typeface="Garamond"/>
                  <a:cs typeface="Arial"/>
                </a:endParaRPr>
              </a:p>
            </p:txBody>
          </p:sp>
        </p:grp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05D7DD0A-E16E-86D8-1340-F4719FE0733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3600">
                <a:solidFill>
                  <a:srgbClr val="FFFFFF"/>
                </a:solidFill>
                <a:latin typeface="Garamond"/>
                <a:cs typeface="Arial"/>
              </a:endParaRPr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94D01914-ED8B-1D77-05A0-CD320B29FE5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761 h 1906"/>
                <a:gd name="T4" fmla="*/ 5978 w 5740"/>
                <a:gd name="T5" fmla="*/ 761 h 1906"/>
                <a:gd name="T6" fmla="*/ 597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7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B959D2A5-DF96-2BA8-723B-7C129A6399D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627684F7-C28D-0C6A-2D97-7C9D14911B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745B4A47-1F9F-8306-8F78-8EBD7445FC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D5D9339-16CE-4B29-A634-CF1B8131E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53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D03BD2E-9497-FC8D-F0CE-02A3E1602C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924BF23-EC40-1AE2-0D24-E9A1BCE1991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1EFB634-5AF1-4103-A481-89FCB51DC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DD064EE6-DBA2-B80C-E6A1-9B86757F932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E2F6-5BAC-4DE5-800F-9BD782F0E12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0856-AC24-4124-ACA7-8F62204DF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35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4483064-AA0E-C768-F112-C5BD577ED5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1090599-DD5E-750E-5167-51A5B9850F3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FD4885-80AC-4155-B51E-08256487A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32E0B38-6073-77C9-E2E9-E7EEB0EA7BF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31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452E09-DC17-A840-E968-A216C9762A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90A0651-D288-497E-B309-8D1932B6A4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9F527F5-928A-4AB2-87CC-7B784DB81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69E5D2E-D5C2-C361-CE2B-F9377D95ED3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79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D3AA0DE-88BF-DE74-FBBC-4A9CA4F12E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92B5D0B-BBBD-B41D-AFF6-A5D8C066FD8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76EAE16-9484-40D4-A481-97B6D4C86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22AB1F8D-E15D-7EF7-5DA0-D12C422191C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44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514C0DBB-5856-2DC7-D112-467F55FE0E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8F11BCE-AF96-65BF-FDEE-F022B0D9079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8ECE820-A5AD-44B8-864F-6349ADD86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43D1991B-E848-3EED-300A-0A2F4A364EC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2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0131591-8769-86C8-ACA0-81A0146CAD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3E9621F-C258-470F-6D95-A3E1B9697A3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71606C-9879-4F67-8CD1-B960FCE34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DC65176B-07FB-36A1-3CA1-50279FB38CC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89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0ED776F-B0D1-3CC0-9D56-401D4DBE72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823BAE7-6045-4DDA-622B-776B8EDF4A7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17FAC13-FBC3-42B9-962E-57CBE6705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A74ADC4B-3711-FDBE-03B5-FF092125206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09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C8C4645-9F27-F0B5-5989-0D5F726AC0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7854E96-3458-D770-E86C-1A30EEF006A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DD3003C-97E5-4176-A495-28370779A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4454B85-D39D-DF8A-EF7B-8A88D2F7A1A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661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6B8E431-CE22-1C91-D501-E07F1EFD4A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0A01929-85AC-BA4A-672F-BC012C433CF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5B43599-18B9-4E30-BF14-BB7935E7B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1E82DEB-250B-F98D-ECD4-85BD47102E5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441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162B2A-A81E-C39D-FBB8-9D171141DE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B6C17A1-B496-18D2-51A6-DB8868700C8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C4F2C1E-D71F-450A-BD71-AF87E94E5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E1F9149F-CBA8-9E91-411E-2BB761A4447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85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0832CE1-3510-53D9-42DD-000031B45C6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87238" cy="6850063"/>
            <a:chOff x="0" y="0"/>
            <a:chExt cx="5758" cy="431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9D315222-526F-BFF3-459E-811CD0FFE56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" name="Freeform 4">
                <a:extLst>
                  <a:ext uri="{FF2B5EF4-FFF2-40B4-BE49-F238E27FC236}">
                    <a16:creationId xmlns:a16="http://schemas.microsoft.com/office/drawing/2014/main" id="{0A688F67-7A30-C5B7-BF53-4C3D48387EE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3600">
                  <a:solidFill>
                    <a:srgbClr val="FFFFFF"/>
                  </a:solidFill>
                  <a:latin typeface="Garamond"/>
                </a:endParaRPr>
              </a:p>
            </p:txBody>
          </p:sp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427EC0CF-450E-B693-3FEF-C282B7C80B6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3600">
                  <a:solidFill>
                    <a:srgbClr val="FFFFFF"/>
                  </a:solidFill>
                  <a:latin typeface="Garamond"/>
                </a:endParaRPr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EBE6241D-2E5C-74EE-C0B6-09DB1C60ED6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3600">
                  <a:solidFill>
                    <a:srgbClr val="FFFFFF"/>
                  </a:solidFill>
                  <a:latin typeface="Garamond"/>
                </a:endParaRPr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CF51F56D-6B08-1A07-6433-892BC06C315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71972672-4FCC-B5C5-9107-E11C0B99FFE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3600">
                  <a:solidFill>
                    <a:srgbClr val="FFFFFF"/>
                  </a:solidFill>
                  <a:latin typeface="Garamond"/>
                </a:endParaRPr>
              </a:p>
            </p:txBody>
          </p:sp>
        </p:grp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9984AB29-6DD2-99FD-1371-0407D48452E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3600">
                <a:solidFill>
                  <a:srgbClr val="FFFFFF"/>
                </a:solidFill>
                <a:latin typeface="Garamond"/>
              </a:endParaRPr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FE748197-57D6-1469-B2FE-92B96D92EB9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616 h 1906"/>
                <a:gd name="T4" fmla="*/ 6035 w 5740"/>
                <a:gd name="T5" fmla="*/ 616 h 1906"/>
                <a:gd name="T6" fmla="*/ 603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7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74ADA6E7-3E1A-8C8E-61C1-C1B7E84C67F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B9426984-5347-BEAA-38FA-54A816D889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6443B5C3-7AAC-E42B-83A4-6FC90DCED6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7A2C2FA-DDDB-4529-845F-6030AD2A6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5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E2F6-5BAC-4DE5-800F-9BD782F0E12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0856-AC24-4124-ACA7-8F62204DF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589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2AD7DD1-44FF-E14E-CF5B-B7E2ACC998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ABC3B97-2F8C-015A-AF14-5F156D4A688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4E7914C-8B7E-4CA8-BAF4-6CDF97ED1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FBE73AA-854D-A423-966C-F4B25E26B27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963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9D3A115-7D76-B172-6BFD-ECFF022CC2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BB7B7BB-2311-241A-F333-7BE1693AE5F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6D4FC39-0838-4D8D-9C6B-6E3CBD746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F885BB2B-57DD-2E35-53A6-D731CA87663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795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D04ACA0-B194-27D8-11FE-27E792C6D7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01AFCEB-0D88-83CE-5EA6-5ABA66A227F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00B427D-543B-44B4-BB9A-25E1B92EB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0B99A13C-2D79-3E24-5689-1486878CAD8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721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76AD524-123C-DFEE-2A6F-AA2E2063CE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FC90B7D-9A3B-2364-DD10-114C2DE5C60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9CA367F-1197-4A67-9670-2EEDA39D7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2F2DE271-E6B8-27F6-F469-E3AB20873F2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254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9AC2E9C-8467-8D77-F43D-1D26433079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E6CACDD9-BA78-98C8-7F83-0E462C994F2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BDC1486-BBFB-4E8E-85D3-618E2B199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22713428-29DE-50FB-8401-786DE4CA5A1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41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11AE91F-1473-D125-5FD0-FAA885B5EA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9C9495E-788F-1D43-2936-4A3A6C18FF2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FA01546-F3CD-482B-9946-ED8D62DC4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6E493BA8-ED76-23D0-D1C1-3B10C02F482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230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0550BED-9BFC-D920-5D6E-F8A167BA79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0E17407-BEC5-A676-5F56-783C65FDB51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03B32DF-A90B-4A57-92B7-95C63616E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37427EC-35DF-F604-A150-6A280465190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082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C360B04-9B51-AD78-BB3A-65AD0EF3CD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D52DB0A-858F-86B9-650A-5FFD307EDD8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FC9233D-0B19-44B8-8C82-616D4FBCD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D6BC6226-8C4C-0A49-F69C-0509244A700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376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C20C9D3-E6C6-3366-9590-F169D1D237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1BA866C-A179-2D83-39BE-1A2A893B9A4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D56C65C-2996-4F4B-8569-8DBD662D7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8FE3ED44-5B88-2491-9DA7-A516E62911C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388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5B9928E-4598-C402-99A6-3F08DF4E8D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0C6D63B-6764-0840-7492-BDA7F622528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270E557-5A18-4EBC-B329-D61E2C06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040A953-B5EC-B053-0A3E-7642CAD8489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4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E2F6-5BAC-4DE5-800F-9BD782F0E12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0856-AC24-4124-ACA7-8F62204DF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119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3698E5D-B71B-44AD-9DAC-78B957859F3E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12198351" cy="6851650"/>
            <a:chOff x="1" y="0"/>
            <a:chExt cx="5763" cy="4316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A068C0C8-172C-4690-A253-F0E4FB7FB41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9B621879-A2DA-4EEF-86B5-D037EE1BDA0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1AF236BF-8455-4D5C-B82D-48F6D46800E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AE070978-5017-40ED-82AA-6AFDEF0763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10A55731-D206-4D98-BE12-FDF7F9FFD59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8D11088A-A696-4A2E-8C34-DF51DDF5CEF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0" name="Freeform 9">
                <a:extLst>
                  <a:ext uri="{FF2B5EF4-FFF2-40B4-BE49-F238E27FC236}">
                    <a16:creationId xmlns:a16="http://schemas.microsoft.com/office/drawing/2014/main" id="{7A1FE0BA-5B21-4E52-8EBE-F9D4B8674C4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4C5855C2-6302-4F86-B33A-C9AEC6DAF7A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93FAC77A-A16E-4FD2-914E-F76C47AF1FB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3" name="Freeform 12">
                <a:extLst>
                  <a:ext uri="{FF2B5EF4-FFF2-40B4-BE49-F238E27FC236}">
                    <a16:creationId xmlns:a16="http://schemas.microsoft.com/office/drawing/2014/main" id="{8A4A88E6-B754-4D54-8DFC-82F98DA7E96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6634722B-DA95-4627-BE3C-661F7F3F684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5" name="Freeform 14">
                <a:extLst>
                  <a:ext uri="{FF2B5EF4-FFF2-40B4-BE49-F238E27FC236}">
                    <a16:creationId xmlns:a16="http://schemas.microsoft.com/office/drawing/2014/main" id="{11F8A8C3-A5C4-4351-BB4D-200DD0C9233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11D4CAF6-4DF3-4270-9873-5315A0918C0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7" name="Freeform 16">
                <a:extLst>
                  <a:ext uri="{FF2B5EF4-FFF2-40B4-BE49-F238E27FC236}">
                    <a16:creationId xmlns:a16="http://schemas.microsoft.com/office/drawing/2014/main" id="{9839DA6C-680E-44FB-A512-17B3F0CB211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8" name="Freeform 17">
                <a:extLst>
                  <a:ext uri="{FF2B5EF4-FFF2-40B4-BE49-F238E27FC236}">
                    <a16:creationId xmlns:a16="http://schemas.microsoft.com/office/drawing/2014/main" id="{DA9C75A9-38A0-4AC7-92D1-F170442B8B6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9" name="Freeform 18">
                <a:extLst>
                  <a:ext uri="{FF2B5EF4-FFF2-40B4-BE49-F238E27FC236}">
                    <a16:creationId xmlns:a16="http://schemas.microsoft.com/office/drawing/2014/main" id="{3FDBE58D-D7DE-43D6-BE79-E47DDEE216D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0" name="Freeform 19">
                <a:extLst>
                  <a:ext uri="{FF2B5EF4-FFF2-40B4-BE49-F238E27FC236}">
                    <a16:creationId xmlns:a16="http://schemas.microsoft.com/office/drawing/2014/main" id="{DFA1C596-50DA-4256-ABB1-ACD3CF0829E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8C0ED0AB-5DF0-4FFE-8A7C-BAB063041C7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A4E44016-2189-4EAD-B69D-58F3D9FD338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FEDE09D5-1186-4220-AE18-6E16BFF41C7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217E5E35-CFE9-4C54-8433-E45E79E5498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75 w 717"/>
                <a:gd name="T1" fmla="*/ 845 h 845"/>
                <a:gd name="T2" fmla="*/ 775 w 717"/>
                <a:gd name="T3" fmla="*/ 821 h 845"/>
                <a:gd name="T4" fmla="*/ 632 w 717"/>
                <a:gd name="T5" fmla="*/ 605 h 845"/>
                <a:gd name="T6" fmla="*/ 435 w 717"/>
                <a:gd name="T7" fmla="*/ 396 h 845"/>
                <a:gd name="T8" fmla="*/ 250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8 w 717"/>
                <a:gd name="T15" fmla="*/ 198 h 845"/>
                <a:gd name="T16" fmla="*/ 429 w 717"/>
                <a:gd name="T17" fmla="*/ 408 h 845"/>
                <a:gd name="T18" fmla="*/ 626 w 717"/>
                <a:gd name="T19" fmla="*/ 623 h 845"/>
                <a:gd name="T20" fmla="*/ 775 w 717"/>
                <a:gd name="T21" fmla="*/ 845 h 845"/>
                <a:gd name="T22" fmla="*/ 77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93EA8454-1A32-419E-A2DD-EF9E013CC44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36 w 407"/>
                <a:gd name="T1" fmla="*/ 414 h 414"/>
                <a:gd name="T2" fmla="*/ 436 w 407"/>
                <a:gd name="T3" fmla="*/ 396 h 414"/>
                <a:gd name="T4" fmla="*/ 251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45 w 407"/>
                <a:gd name="T13" fmla="*/ 204 h 414"/>
                <a:gd name="T14" fmla="*/ 436 w 407"/>
                <a:gd name="T15" fmla="*/ 414 h 414"/>
                <a:gd name="T16" fmla="*/ 436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4F18BF9A-5BFA-4D85-9174-B9410766761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id="{1F6594DD-29C9-4615-840C-1B65045C1B7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44 w 586"/>
                <a:gd name="T1" fmla="*/ 0 h 599"/>
                <a:gd name="T2" fmla="*/ 626 w 586"/>
                <a:gd name="T3" fmla="*/ 0 h 599"/>
                <a:gd name="T4" fmla="*/ 436 w 586"/>
                <a:gd name="T5" fmla="*/ 132 h 599"/>
                <a:gd name="T6" fmla="*/ 286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86 w 586"/>
                <a:gd name="T17" fmla="*/ 282 h 599"/>
                <a:gd name="T18" fmla="*/ 444 w 586"/>
                <a:gd name="T19" fmla="*/ 138 h 599"/>
                <a:gd name="T20" fmla="*/ 644 w 586"/>
                <a:gd name="T21" fmla="*/ 0 h 599"/>
                <a:gd name="T22" fmla="*/ 64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E0F81323-DC9A-4859-A67B-2DCF01596F4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8 w 269"/>
                <a:gd name="T1" fmla="*/ 0 h 252"/>
                <a:gd name="T2" fmla="*/ 280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8 w 269"/>
                <a:gd name="T15" fmla="*/ 0 h 252"/>
                <a:gd name="T16" fmla="*/ 298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>
              <a:extLst>
                <a:ext uri="{FF2B5EF4-FFF2-40B4-BE49-F238E27FC236}">
                  <a16:creationId xmlns:a16="http://schemas.microsoft.com/office/drawing/2014/main" id="{B702398C-6B95-4323-BC06-F680DC0CC28F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>
              <a:extLst>
                <a:ext uri="{FF2B5EF4-FFF2-40B4-BE49-F238E27FC236}">
                  <a16:creationId xmlns:a16="http://schemas.microsoft.com/office/drawing/2014/main" id="{201A607D-5758-4A7E-82AD-E2E62841257A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>
              <a:extLst>
                <a:ext uri="{FF2B5EF4-FFF2-40B4-BE49-F238E27FC236}">
                  <a16:creationId xmlns:a16="http://schemas.microsoft.com/office/drawing/2014/main" id="{AA7F7520-A995-4B6A-82A3-16F182EECCF9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>
              <a:extLst>
                <a:ext uri="{FF2B5EF4-FFF2-40B4-BE49-F238E27FC236}">
                  <a16:creationId xmlns:a16="http://schemas.microsoft.com/office/drawing/2014/main" id="{80F49415-D287-4969-8A28-9D35AFC2EF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>
                <a:extLst>
                  <a:ext uri="{FF2B5EF4-FFF2-40B4-BE49-F238E27FC236}">
                    <a16:creationId xmlns:a16="http://schemas.microsoft.com/office/drawing/2014/main" id="{16E91F39-9915-4C0B-BC55-C5DEEB43CF6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>
                <a:extLst>
                  <a:ext uri="{FF2B5EF4-FFF2-40B4-BE49-F238E27FC236}">
                    <a16:creationId xmlns:a16="http://schemas.microsoft.com/office/drawing/2014/main" id="{E1DA1599-20B7-478B-9568-7DA90A412C8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>
                <a:extLst>
                  <a:ext uri="{FF2B5EF4-FFF2-40B4-BE49-F238E27FC236}">
                    <a16:creationId xmlns:a16="http://schemas.microsoft.com/office/drawing/2014/main" id="{2339CB3D-D3A4-445E-871C-529BD65A2C9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>
                <a:extLst>
                  <a:ext uri="{FF2B5EF4-FFF2-40B4-BE49-F238E27FC236}">
                    <a16:creationId xmlns:a16="http://schemas.microsoft.com/office/drawing/2014/main" id="{209BFF2A-346D-4691-86A9-D4F67F2CA13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>
                <a:extLst>
                  <a:ext uri="{FF2B5EF4-FFF2-40B4-BE49-F238E27FC236}">
                    <a16:creationId xmlns:a16="http://schemas.microsoft.com/office/drawing/2014/main" id="{9B1085D9-B88C-404C-8EEF-7EDEB1309C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>
              <a:extLst>
                <a:ext uri="{FF2B5EF4-FFF2-40B4-BE49-F238E27FC236}">
                  <a16:creationId xmlns:a16="http://schemas.microsoft.com/office/drawing/2014/main" id="{FC760455-F97C-4826-964A-8D55FF20C9F8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>
              <a:extLst>
                <a:ext uri="{FF2B5EF4-FFF2-40B4-BE49-F238E27FC236}">
                  <a16:creationId xmlns:a16="http://schemas.microsoft.com/office/drawing/2014/main" id="{2BC903C3-0FFC-46FE-896E-708DA91B05E4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0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40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1" name="Rectangle 41">
            <a:extLst>
              <a:ext uri="{FF2B5EF4-FFF2-40B4-BE49-F238E27FC236}">
                <a16:creationId xmlns:a16="http://schemas.microsoft.com/office/drawing/2014/main" id="{7BB14376-2EB9-4EC4-BCE2-5412D707AE9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>
            <a:extLst>
              <a:ext uri="{FF2B5EF4-FFF2-40B4-BE49-F238E27FC236}">
                <a16:creationId xmlns:a16="http://schemas.microsoft.com/office/drawing/2014/main" id="{A6372D01-821B-4C9D-B59C-3D66FEF41F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>
            <a:extLst>
              <a:ext uri="{FF2B5EF4-FFF2-40B4-BE49-F238E27FC236}">
                <a16:creationId xmlns:a16="http://schemas.microsoft.com/office/drawing/2014/main" id="{BC5D4190-B31A-44F3-8C15-051758F84D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3CA46-E8AD-40D6-A68F-E8FFD26ED9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89482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9E30E193-6CFB-4785-A3EB-3020EF436F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953C61C3-09C2-4E19-AED5-26C154EC7C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B2BF1245-2EAC-4E7F-856C-B657C107D3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F8CBE-C091-41D1-8408-3A3D4F2C4F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6026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81DAB593-DCDB-46E5-82A5-20BF70EB35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F2A59BAB-0A34-49BA-B48C-A5AB054805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D28956E0-DC3E-4AD2-A66F-E182970FB2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E4DC7-5CD4-47C4-9765-9CD5827253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03427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89B4FF2E-5123-41A1-806C-8132B55BA9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2C1090F0-56F9-4D06-9D06-5B7D6DC107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E2624C28-4D0E-44A0-835D-847826D18E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2A9F7-9345-4F3D-9330-494DCC7656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6419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9E40BE2C-FA01-488E-9317-D7330450B4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10CEFC29-D0D1-4E34-8070-00E3A85270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id="{527DD823-E754-4961-8B39-84471AE110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DF5AB-7617-47C7-9DA8-05680CB4B5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3074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7E66E5A6-16A4-4FC6-A99A-F9DD7600C7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E702FCF4-6B73-4D3E-BB74-E49E927895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65D1F35D-4135-4F0B-8754-BFA56E961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A1AAF-44D3-43A8-B5E2-08BECEB61A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3859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>
            <a:extLst>
              <a:ext uri="{FF2B5EF4-FFF2-40B4-BE49-F238E27FC236}">
                <a16:creationId xmlns:a16="http://schemas.microsoft.com/office/drawing/2014/main" id="{F16BD561-CD0E-4EA6-A014-6E6A34FC5A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979A4948-80D7-4F16-A5F9-D0046DE8A1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9ABD8E6F-D6A5-473A-AA6D-9CD5986073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5BA6A-3205-46DE-BF4C-6DC991550D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9647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5EBFEA12-6127-4936-8A8D-7CA31E560B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71B4C76E-A84E-4B94-A677-5FDCEB8CF6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102B646D-5E33-4E25-816C-0B56A6C948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FB81F-34C6-4BDF-945E-ADCCE8C076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7311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694BD346-BF7B-4D8E-9FB3-EA3F431DCE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4C250F8E-5D24-4D33-8DFF-8046861E15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C8844A0D-80CB-4577-803D-EE0DCB9F58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D205D-0A07-47D5-A849-2E8C0E87C9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7084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D520CC29-A462-4807-80F2-E1E1EBF324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74B99425-EFD9-4726-9732-76D13192B2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357010BF-5083-4955-B582-135654381B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80BA4-C8F9-40A4-949C-333CD377E3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582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E2F6-5BAC-4DE5-800F-9BD782F0E12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0856-AC24-4124-ACA7-8F62204DF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330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DD446665-2AC1-4583-921B-F80F70CFE1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3CAC6CA4-1695-4A40-A24F-26F38D159B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23464931-420A-49C8-BC3A-518419F9DE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467CB-CB21-4B3D-AF6B-01ADEE5760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9583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CC192FD-3B67-2F5C-C4D6-89CB865BB77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8350" cy="6851650"/>
            <a:chOff x="1" y="0"/>
            <a:chExt cx="5763" cy="431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8B528B4-11BA-FB01-F496-53DF59BC096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52674D3-D990-9E25-9092-987D15379BC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223B8F2-DA1A-56B7-3609-811D1056D9E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AB323D59-4455-EFE6-9B6F-26F4BBD610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4346E9EE-52F8-48FF-B221-31AADB8C151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90" y="0"/>
                <a:ext cx="70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589E19C7-EABF-B1E9-4BFF-C2DC9EC584F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CAED0429-2ED4-8D06-D8D2-DBF9EDF2905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CC38EC7A-D96C-D757-8B1A-58474CEF3C5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F44F4D1E-BA55-F822-8ADF-D1A2899C33B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7165687B-C3AC-89D0-5CF0-948881DC9CF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AE886871-2F1B-267E-D8F0-936CF03F8D0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CADA837B-A525-3207-18D1-76358B2FACC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00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558F4B06-634D-E350-3A90-0A4F0868906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8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5" name="Freeform 16">
                <a:extLst>
                  <a:ext uri="{FF2B5EF4-FFF2-40B4-BE49-F238E27FC236}">
                    <a16:creationId xmlns:a16="http://schemas.microsoft.com/office/drawing/2014/main" id="{82DBDEFD-60ED-B92E-3288-C05CEA8414B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id="{1E87944D-0227-B53A-BC3A-55036735EB7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AFAE8F9A-E413-AF65-FAD1-1F5FCDBA8EE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id="{00637185-0257-B78C-A5B8-F19210CC6AC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E01EAFA0-B7C3-784C-78A1-E59A318FD70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D9E3398E-3D47-F8DE-BB32-BCACE030734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BBF6E215-D6DA-581F-706E-238A0BF4358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366782BA-DA15-E2A9-4D61-41007117BF4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847 w 717"/>
                <a:gd name="T1" fmla="*/ 845 h 845"/>
                <a:gd name="T2" fmla="*/ 847 w 717"/>
                <a:gd name="T3" fmla="*/ 821 h 845"/>
                <a:gd name="T4" fmla="*/ 704 w 717"/>
                <a:gd name="T5" fmla="*/ 605 h 845"/>
                <a:gd name="T6" fmla="*/ 471 w 717"/>
                <a:gd name="T7" fmla="*/ 396 h 845"/>
                <a:gd name="T8" fmla="*/ 286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74 w 717"/>
                <a:gd name="T15" fmla="*/ 198 h 845"/>
                <a:gd name="T16" fmla="*/ 465 w 717"/>
                <a:gd name="T17" fmla="*/ 408 h 845"/>
                <a:gd name="T18" fmla="*/ 698 w 717"/>
                <a:gd name="T19" fmla="*/ 623 h 845"/>
                <a:gd name="T20" fmla="*/ 847 w 717"/>
                <a:gd name="T21" fmla="*/ 845 h 845"/>
                <a:gd name="T22" fmla="*/ 84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FFAB91DE-FFD3-3B9F-717C-951F1A40201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72 w 407"/>
                <a:gd name="T1" fmla="*/ 414 h 414"/>
                <a:gd name="T2" fmla="*/ 472 w 407"/>
                <a:gd name="T3" fmla="*/ 396 h 414"/>
                <a:gd name="T4" fmla="*/ 287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81 w 407"/>
                <a:gd name="T13" fmla="*/ 204 h 414"/>
                <a:gd name="T14" fmla="*/ 472 w 407"/>
                <a:gd name="T15" fmla="*/ 414 h 414"/>
                <a:gd name="T16" fmla="*/ 472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11449395-EE0A-8E50-62E5-36A96EECFB2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88EED0D6-4396-2EE2-6AB2-C951AAF4FE0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716 w 586"/>
                <a:gd name="T1" fmla="*/ 0 h 599"/>
                <a:gd name="T2" fmla="*/ 698 w 586"/>
                <a:gd name="T3" fmla="*/ 0 h 599"/>
                <a:gd name="T4" fmla="*/ 504 w 586"/>
                <a:gd name="T5" fmla="*/ 132 h 599"/>
                <a:gd name="T6" fmla="*/ 322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322 w 586"/>
                <a:gd name="T17" fmla="*/ 282 h 599"/>
                <a:gd name="T18" fmla="*/ 516 w 586"/>
                <a:gd name="T19" fmla="*/ 138 h 599"/>
                <a:gd name="T20" fmla="*/ 716 w 586"/>
                <a:gd name="T21" fmla="*/ 0 h 599"/>
                <a:gd name="T22" fmla="*/ 71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2FA8AF2C-82AA-57A4-1C51-CDFDAF03B0F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334 w 269"/>
                <a:gd name="T1" fmla="*/ 0 h 252"/>
                <a:gd name="T2" fmla="*/ 316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334 w 269"/>
                <a:gd name="T15" fmla="*/ 0 h 252"/>
                <a:gd name="T16" fmla="*/ 334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8">
              <a:extLst>
                <a:ext uri="{FF2B5EF4-FFF2-40B4-BE49-F238E27FC236}">
                  <a16:creationId xmlns:a16="http://schemas.microsoft.com/office/drawing/2014/main" id="{B2DA93F1-924F-B770-A8EA-8FD02C70082D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9">
              <a:extLst>
                <a:ext uri="{FF2B5EF4-FFF2-40B4-BE49-F238E27FC236}">
                  <a16:creationId xmlns:a16="http://schemas.microsoft.com/office/drawing/2014/main" id="{34C0CA99-3273-8C1E-6ED2-C88DD82A8ACF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30">
              <a:extLst>
                <a:ext uri="{FF2B5EF4-FFF2-40B4-BE49-F238E27FC236}">
                  <a16:creationId xmlns:a16="http://schemas.microsoft.com/office/drawing/2014/main" id="{32A4B146-52B9-AB99-ED59-A5882F08CFBA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31">
              <a:extLst>
                <a:ext uri="{FF2B5EF4-FFF2-40B4-BE49-F238E27FC236}">
                  <a16:creationId xmlns:a16="http://schemas.microsoft.com/office/drawing/2014/main" id="{378CBA35-9D02-E2F6-AF6D-634F23D690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1" name="Line 32">
                <a:extLst>
                  <a:ext uri="{FF2B5EF4-FFF2-40B4-BE49-F238E27FC236}">
                    <a16:creationId xmlns:a16="http://schemas.microsoft.com/office/drawing/2014/main" id="{DB078448-AEEF-DE29-33DC-50D393E2AB3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33">
                <a:extLst>
                  <a:ext uri="{FF2B5EF4-FFF2-40B4-BE49-F238E27FC236}">
                    <a16:creationId xmlns:a16="http://schemas.microsoft.com/office/drawing/2014/main" id="{22F39B0E-2B26-5A7D-6790-4B3E413F5E1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34">
                <a:extLst>
                  <a:ext uri="{FF2B5EF4-FFF2-40B4-BE49-F238E27FC236}">
                    <a16:creationId xmlns:a16="http://schemas.microsoft.com/office/drawing/2014/main" id="{402047BA-C0DC-C955-863A-AB5F9B570CB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5">
                <a:extLst>
                  <a:ext uri="{FF2B5EF4-FFF2-40B4-BE49-F238E27FC236}">
                    <a16:creationId xmlns:a16="http://schemas.microsoft.com/office/drawing/2014/main" id="{FBB5B806-8F1E-CDF8-9AD6-1CDF62F9073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6">
                <a:extLst>
                  <a:ext uri="{FF2B5EF4-FFF2-40B4-BE49-F238E27FC236}">
                    <a16:creationId xmlns:a16="http://schemas.microsoft.com/office/drawing/2014/main" id="{BC3B2A2D-E1B7-EECD-9F44-28C91A75849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Line 37">
              <a:extLst>
                <a:ext uri="{FF2B5EF4-FFF2-40B4-BE49-F238E27FC236}">
                  <a16:creationId xmlns:a16="http://schemas.microsoft.com/office/drawing/2014/main" id="{DDF52310-1551-062B-B510-359CEB47CFC2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38">
              <a:extLst>
                <a:ext uri="{FF2B5EF4-FFF2-40B4-BE49-F238E27FC236}">
                  <a16:creationId xmlns:a16="http://schemas.microsoft.com/office/drawing/2014/main" id="{F3612B18-F116-4166-E379-0196E37D54EE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0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40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9" name="Rectangle 41">
            <a:extLst>
              <a:ext uri="{FF2B5EF4-FFF2-40B4-BE49-F238E27FC236}">
                <a16:creationId xmlns:a16="http://schemas.microsoft.com/office/drawing/2014/main" id="{0562996D-3E52-86CD-6296-1EA2D5BB1D6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42">
            <a:extLst>
              <a:ext uri="{FF2B5EF4-FFF2-40B4-BE49-F238E27FC236}">
                <a16:creationId xmlns:a16="http://schemas.microsoft.com/office/drawing/2014/main" id="{ACDE0AF9-F2FA-E56E-28D5-B3DED4CE4F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BF66C065-1C96-4B03-1CDF-62EA04543B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A63CB-DB93-4C9D-99AE-FF34CDA9DF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8116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F9EBB648-8C9B-D280-ABD5-38929157E1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5652DDEC-0E14-595F-1541-ABF497E3AC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5D6C6B6A-9976-0B41-D528-0FB05CCF49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DE830-F8A9-4826-A1CA-931E6CA154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7531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D83548CB-0AE9-BD8B-44D8-784B511C87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668C9C2E-3A61-7136-8640-EB4658A027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DA483039-6BB9-6920-FDDF-C54E8707CC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C061A-4030-4B3B-823D-C91D0634D1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4491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7F80ED30-B0DE-5AA3-A4AF-D811D414F7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AE9D2807-3408-8D3B-BEBA-AE01F13BC3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7A8BD194-7C89-AF1A-0F0E-9297028B28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7000C-1692-4B69-9AC5-7630DBD36D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2679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744E9DDB-D073-9F7C-B2C7-4F264B735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5B024E73-B522-E033-CFDF-2AAC8F3FB6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id="{1DD2C58F-1A20-BEB6-6770-9C1CC6358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C0C23-0D26-435D-904C-CC70F26FB1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1557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4453B512-FECC-F24C-9C70-236452FEA0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DA2FE386-0518-220B-1F82-DE384CE8E8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8D0824FF-94E5-6AF3-B7B1-FAD305FD0B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F6C27-6450-446A-BC20-8780E54B54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5249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>
            <a:extLst>
              <a:ext uri="{FF2B5EF4-FFF2-40B4-BE49-F238E27FC236}">
                <a16:creationId xmlns:a16="http://schemas.microsoft.com/office/drawing/2014/main" id="{3457B084-31C9-97EE-CB07-7804E363B1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F1303996-9897-AE4C-0109-DFE4DF0F04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5948A1CF-3C54-F934-2409-F735975C7A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DE374-6C91-4CB2-9B35-2AFD0E5A61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776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79828406-E5D9-E5E8-08BA-68A8CB4F74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E961FE09-E117-0C0D-F894-E81A529A67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8BB0CCCD-E78C-8D80-8307-977B0B6C4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F160A-6E1B-4461-8457-1FCEE7C774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1265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505DA88F-B7A1-A604-F649-6B5BCA46B5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ED5BB928-DF70-845F-0C3B-542E64D999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9A68F143-A7DC-6EC3-1EAC-26EEBB1491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F4C22-348A-4869-81D9-E9513E904D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221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E2F6-5BAC-4DE5-800F-9BD782F0E12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0856-AC24-4124-ACA7-8F62204DF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024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370B3BE2-D322-5DF9-5579-C4B8FF88B9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3F9A9EFC-F42A-5758-D5EA-62BDCA6DF3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63B9917A-30B0-1F72-2B34-6F5FDDB081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A747C-21E4-4C33-A1FD-7BA3E60D8C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5351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3D33D555-6BF0-E167-DDE6-B708BB23C6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B80D47A4-C77D-E568-43A6-97C7175B28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88D52918-5393-E63F-C38C-5D856189D3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1EE6F-A969-488F-8EA9-424B351C1F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54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E2F6-5BAC-4DE5-800F-9BD782F0E12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0856-AC24-4124-ACA7-8F62204DF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5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E2F6-5BAC-4DE5-800F-9BD782F0E12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0856-AC24-4124-ACA7-8F62204DF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9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E2F6-5BAC-4DE5-800F-9BD782F0E12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0856-AC24-4124-ACA7-8F62204DF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58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8C5E2F6-5BAC-4DE5-800F-9BD782F0E12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10856-AC24-4124-ACA7-8F62204DF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375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F139A81-9DD0-C453-5893-4F80A80C29F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Arial" charset="0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0310742-0D44-36D2-98CC-2C295E1278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Arial" charset="0"/>
                <a:cs typeface="Arial"/>
              </a:defRPr>
            </a:lvl1pPr>
          </a:lstStyle>
          <a:p>
            <a:pPr>
              <a:defRPr/>
            </a:pPr>
            <a:fld id="{54105A03-FD1B-46D6-AC1A-8785C5636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6148" name="Group 4">
            <a:extLst>
              <a:ext uri="{FF2B5EF4-FFF2-40B4-BE49-F238E27FC236}">
                <a16:creationId xmlns:a16="http://schemas.microsoft.com/office/drawing/2014/main" id="{2E7E69CC-BE52-4CAA-72B5-33AA2D418B1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87238" cy="6850063"/>
            <a:chOff x="0" y="0"/>
            <a:chExt cx="5758" cy="4315"/>
          </a:xfrm>
        </p:grpSpPr>
        <p:grpSp>
          <p:nvGrpSpPr>
            <p:cNvPr id="6152" name="Group 5">
              <a:extLst>
                <a:ext uri="{FF2B5EF4-FFF2-40B4-BE49-F238E27FC236}">
                  <a16:creationId xmlns:a16="http://schemas.microsoft.com/office/drawing/2014/main" id="{B9061FD7-62F3-983F-9EC4-2112F82BE8F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2294" name="Freeform 6">
                <a:extLst>
                  <a:ext uri="{FF2B5EF4-FFF2-40B4-BE49-F238E27FC236}">
                    <a16:creationId xmlns:a16="http://schemas.microsoft.com/office/drawing/2014/main" id="{67C697B5-3067-9022-D210-4643AB484F5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3600">
                  <a:solidFill>
                    <a:srgbClr val="FFFFFF"/>
                  </a:solidFill>
                  <a:latin typeface="Garamond"/>
                  <a:cs typeface="Arial"/>
                </a:endParaRPr>
              </a:p>
            </p:txBody>
          </p:sp>
          <p:sp>
            <p:nvSpPr>
              <p:cNvPr id="12295" name="Freeform 7">
                <a:extLst>
                  <a:ext uri="{FF2B5EF4-FFF2-40B4-BE49-F238E27FC236}">
                    <a16:creationId xmlns:a16="http://schemas.microsoft.com/office/drawing/2014/main" id="{253AFD88-49F0-E4F5-CDA1-A148B5BC540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3600">
                  <a:solidFill>
                    <a:srgbClr val="FFFFFF"/>
                  </a:solidFill>
                  <a:latin typeface="Garamond"/>
                  <a:cs typeface="Arial"/>
                </a:endParaRPr>
              </a:p>
            </p:txBody>
          </p:sp>
          <p:sp>
            <p:nvSpPr>
              <p:cNvPr id="12296" name="Freeform 8">
                <a:extLst>
                  <a:ext uri="{FF2B5EF4-FFF2-40B4-BE49-F238E27FC236}">
                    <a16:creationId xmlns:a16="http://schemas.microsoft.com/office/drawing/2014/main" id="{BAF0D727-5DFF-5312-F7BD-21958EAC9E3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3600">
                  <a:solidFill>
                    <a:srgbClr val="FFFFFF"/>
                  </a:solidFill>
                  <a:latin typeface="Garamond"/>
                  <a:cs typeface="Arial"/>
                </a:endParaRPr>
              </a:p>
            </p:txBody>
          </p:sp>
          <p:sp>
            <p:nvSpPr>
              <p:cNvPr id="6158" name="Freeform 9">
                <a:extLst>
                  <a:ext uri="{FF2B5EF4-FFF2-40B4-BE49-F238E27FC236}">
                    <a16:creationId xmlns:a16="http://schemas.microsoft.com/office/drawing/2014/main" id="{4475DA56-8E5F-A297-8D20-3AC6A3329DC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8" name="Freeform 10">
                <a:extLst>
                  <a:ext uri="{FF2B5EF4-FFF2-40B4-BE49-F238E27FC236}">
                    <a16:creationId xmlns:a16="http://schemas.microsoft.com/office/drawing/2014/main" id="{34DADA3F-FD06-8051-B864-BDE39566711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3600">
                  <a:solidFill>
                    <a:srgbClr val="FFFFFF"/>
                  </a:solidFill>
                  <a:latin typeface="Garamond"/>
                  <a:cs typeface="Arial"/>
                </a:endParaRPr>
              </a:p>
            </p:txBody>
          </p:sp>
        </p:grpSp>
        <p:sp>
          <p:nvSpPr>
            <p:cNvPr id="12299" name="Freeform 11">
              <a:extLst>
                <a:ext uri="{FF2B5EF4-FFF2-40B4-BE49-F238E27FC236}">
                  <a16:creationId xmlns:a16="http://schemas.microsoft.com/office/drawing/2014/main" id="{A1CE4E2D-928B-E14C-A3E8-9B430087C61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3600">
                <a:solidFill>
                  <a:srgbClr val="FFFFFF"/>
                </a:solidFill>
                <a:latin typeface="Garamond"/>
                <a:cs typeface="Arial"/>
              </a:endParaRPr>
            </a:p>
          </p:txBody>
        </p:sp>
        <p:sp>
          <p:nvSpPr>
            <p:cNvPr id="6154" name="Freeform 12">
              <a:extLst>
                <a:ext uri="{FF2B5EF4-FFF2-40B4-BE49-F238E27FC236}">
                  <a16:creationId xmlns:a16="http://schemas.microsoft.com/office/drawing/2014/main" id="{B7AFB28A-201E-C22C-D7F0-1937A13D6EF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761 h 1906"/>
                <a:gd name="T4" fmla="*/ 5978 w 5740"/>
                <a:gd name="T5" fmla="*/ 761 h 1906"/>
                <a:gd name="T6" fmla="*/ 597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1" name="Rectangle 13">
            <a:extLst>
              <a:ext uri="{FF2B5EF4-FFF2-40B4-BE49-F238E27FC236}">
                <a16:creationId xmlns:a16="http://schemas.microsoft.com/office/drawing/2014/main" id="{6DA33225-F567-E109-4A8E-1883F16AF25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02" name="Rectangle 14">
            <a:extLst>
              <a:ext uri="{FF2B5EF4-FFF2-40B4-BE49-F238E27FC236}">
                <a16:creationId xmlns:a16="http://schemas.microsoft.com/office/drawing/2014/main" id="{69E21753-D283-C8ED-E66F-D29536043AF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Arial" charset="0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03" name="Rectangle 15">
            <a:extLst>
              <a:ext uri="{FF2B5EF4-FFF2-40B4-BE49-F238E27FC236}">
                <a16:creationId xmlns:a16="http://schemas.microsoft.com/office/drawing/2014/main" id="{1D640E67-42B4-43E2-7D65-3F0286770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50869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353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471" indent="-228588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648" indent="-228588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8825" indent="-228588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001" indent="-228588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EA91456-ED0E-C206-2CB7-BD931A88E16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Arial" charset="0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463FB04-10CF-45D5-6FF1-228896B920C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Arial" charset="0"/>
                <a:cs typeface="Arial"/>
              </a:defRPr>
            </a:lvl1pPr>
          </a:lstStyle>
          <a:p>
            <a:pPr>
              <a:defRPr/>
            </a:pPr>
            <a:fld id="{9F60C4C5-44B4-41BD-AB8E-7B0D4954F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2" name="Group 4">
            <a:extLst>
              <a:ext uri="{FF2B5EF4-FFF2-40B4-BE49-F238E27FC236}">
                <a16:creationId xmlns:a16="http://schemas.microsoft.com/office/drawing/2014/main" id="{9513FD35-5439-D743-1E4C-29A104D3BA8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87238" cy="6850063"/>
            <a:chOff x="0" y="0"/>
            <a:chExt cx="5758" cy="4315"/>
          </a:xfrm>
        </p:grpSpPr>
        <p:grpSp>
          <p:nvGrpSpPr>
            <p:cNvPr id="2056" name="Group 5">
              <a:extLst>
                <a:ext uri="{FF2B5EF4-FFF2-40B4-BE49-F238E27FC236}">
                  <a16:creationId xmlns:a16="http://schemas.microsoft.com/office/drawing/2014/main" id="{5291C62E-BF4C-DEFC-9B13-6BA6345E0CF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2294" name="Freeform 6">
                <a:extLst>
                  <a:ext uri="{FF2B5EF4-FFF2-40B4-BE49-F238E27FC236}">
                    <a16:creationId xmlns:a16="http://schemas.microsoft.com/office/drawing/2014/main" id="{5B8E808F-EE53-F09A-7D34-67DC7824EBF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3600">
                  <a:solidFill>
                    <a:srgbClr val="FFFFFF"/>
                  </a:solidFill>
                  <a:latin typeface="Garamond"/>
                </a:endParaRPr>
              </a:p>
            </p:txBody>
          </p:sp>
          <p:sp>
            <p:nvSpPr>
              <p:cNvPr id="12295" name="Freeform 7">
                <a:extLst>
                  <a:ext uri="{FF2B5EF4-FFF2-40B4-BE49-F238E27FC236}">
                    <a16:creationId xmlns:a16="http://schemas.microsoft.com/office/drawing/2014/main" id="{4573DD94-9ED1-AB71-1088-D2D1C50CF29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3600">
                  <a:solidFill>
                    <a:srgbClr val="FFFFFF"/>
                  </a:solidFill>
                  <a:latin typeface="Garamond"/>
                </a:endParaRPr>
              </a:p>
            </p:txBody>
          </p:sp>
          <p:sp>
            <p:nvSpPr>
              <p:cNvPr id="12296" name="Freeform 8">
                <a:extLst>
                  <a:ext uri="{FF2B5EF4-FFF2-40B4-BE49-F238E27FC236}">
                    <a16:creationId xmlns:a16="http://schemas.microsoft.com/office/drawing/2014/main" id="{F5537F5B-C061-9ECB-CE0F-DF029D8D316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3600">
                  <a:solidFill>
                    <a:srgbClr val="FFFFFF"/>
                  </a:solidFill>
                  <a:latin typeface="Garamond"/>
                </a:endParaRPr>
              </a:p>
            </p:txBody>
          </p:sp>
          <p:sp>
            <p:nvSpPr>
              <p:cNvPr id="2062" name="Freeform 9">
                <a:extLst>
                  <a:ext uri="{FF2B5EF4-FFF2-40B4-BE49-F238E27FC236}">
                    <a16:creationId xmlns:a16="http://schemas.microsoft.com/office/drawing/2014/main" id="{F600B742-AE2D-AE36-D006-FA3185AE80A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8" name="Freeform 10">
                <a:extLst>
                  <a:ext uri="{FF2B5EF4-FFF2-40B4-BE49-F238E27FC236}">
                    <a16:creationId xmlns:a16="http://schemas.microsoft.com/office/drawing/2014/main" id="{285AD4BA-0AC7-E8C9-17F8-84FBA9509D0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3600">
                  <a:solidFill>
                    <a:srgbClr val="FFFFFF"/>
                  </a:solidFill>
                  <a:latin typeface="Garamond"/>
                </a:endParaRPr>
              </a:p>
            </p:txBody>
          </p:sp>
        </p:grpSp>
        <p:sp>
          <p:nvSpPr>
            <p:cNvPr id="12299" name="Freeform 11">
              <a:extLst>
                <a:ext uri="{FF2B5EF4-FFF2-40B4-BE49-F238E27FC236}">
                  <a16:creationId xmlns:a16="http://schemas.microsoft.com/office/drawing/2014/main" id="{8D122868-3621-70E9-4412-2278BFD82E8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3600">
                <a:solidFill>
                  <a:srgbClr val="FFFFFF"/>
                </a:solidFill>
                <a:latin typeface="Garamond"/>
              </a:endParaRPr>
            </a:p>
          </p:txBody>
        </p:sp>
        <p:sp>
          <p:nvSpPr>
            <p:cNvPr id="2058" name="Freeform 12">
              <a:extLst>
                <a:ext uri="{FF2B5EF4-FFF2-40B4-BE49-F238E27FC236}">
                  <a16:creationId xmlns:a16="http://schemas.microsoft.com/office/drawing/2014/main" id="{7297957D-D26B-EB36-DDC4-27430B07497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616 h 1906"/>
                <a:gd name="T4" fmla="*/ 6035 w 5740"/>
                <a:gd name="T5" fmla="*/ 616 h 1906"/>
                <a:gd name="T6" fmla="*/ 603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1" name="Rectangle 13">
            <a:extLst>
              <a:ext uri="{FF2B5EF4-FFF2-40B4-BE49-F238E27FC236}">
                <a16:creationId xmlns:a16="http://schemas.microsoft.com/office/drawing/2014/main" id="{FF45F8C0-A496-9D34-CFF3-9A7E524A027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02" name="Rectangle 14">
            <a:extLst>
              <a:ext uri="{FF2B5EF4-FFF2-40B4-BE49-F238E27FC236}">
                <a16:creationId xmlns:a16="http://schemas.microsoft.com/office/drawing/2014/main" id="{207CDE83-17D0-169B-DBC1-85C109B523D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Arial" charset="0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03" name="Rectangle 15">
            <a:extLst>
              <a:ext uri="{FF2B5EF4-FFF2-40B4-BE49-F238E27FC236}">
                <a16:creationId xmlns:a16="http://schemas.microsoft.com/office/drawing/2014/main" id="{C211D456-34D7-466F-52D1-33F5BE6ADC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94593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353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471" indent="-228588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648" indent="-228588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8825" indent="-228588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001" indent="-228588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25352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47F4B46C-4351-4EA4-B6C8-B705694F2873}"/>
              </a:ext>
            </a:extLst>
          </p:cNvPr>
          <p:cNvGrpSpPr>
            <a:grpSpLocks/>
          </p:cNvGrpSpPr>
          <p:nvPr/>
        </p:nvGrpSpPr>
        <p:grpSpPr bwMode="auto">
          <a:xfrm>
            <a:off x="2118" y="0"/>
            <a:ext cx="12198349" cy="6851650"/>
            <a:chOff x="1" y="0"/>
            <a:chExt cx="5763" cy="4316"/>
          </a:xfrm>
        </p:grpSpPr>
        <p:sp>
          <p:nvSpPr>
            <p:cNvPr id="82947" name="Freeform 3">
              <a:extLst>
                <a:ext uri="{FF2B5EF4-FFF2-40B4-BE49-F238E27FC236}">
                  <a16:creationId xmlns:a16="http://schemas.microsoft.com/office/drawing/2014/main" id="{55561ABC-EC8C-4475-A6C9-5A338DC1675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48" name="Freeform 4">
              <a:extLst>
                <a:ext uri="{FF2B5EF4-FFF2-40B4-BE49-F238E27FC236}">
                  <a16:creationId xmlns:a16="http://schemas.microsoft.com/office/drawing/2014/main" id="{4AA68B09-BAF9-49DC-8C34-FFA8CAB344C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49" name="Freeform 5">
              <a:extLst>
                <a:ext uri="{FF2B5EF4-FFF2-40B4-BE49-F238E27FC236}">
                  <a16:creationId xmlns:a16="http://schemas.microsoft.com/office/drawing/2014/main" id="{F87569D3-5FB0-4466-9610-1D1FF5851C2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1035" name="Group 6">
              <a:extLst>
                <a:ext uri="{FF2B5EF4-FFF2-40B4-BE49-F238E27FC236}">
                  <a16:creationId xmlns:a16="http://schemas.microsoft.com/office/drawing/2014/main" id="{DFEC37AE-8C21-4B6B-93C1-D39B02B2FE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82951" name="Freeform 7">
                <a:extLst>
                  <a:ext uri="{FF2B5EF4-FFF2-40B4-BE49-F238E27FC236}">
                    <a16:creationId xmlns:a16="http://schemas.microsoft.com/office/drawing/2014/main" id="{028E999B-F6A8-4651-92ED-6B8F3F155C9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2" name="Freeform 8">
                <a:extLst>
                  <a:ext uri="{FF2B5EF4-FFF2-40B4-BE49-F238E27FC236}">
                    <a16:creationId xmlns:a16="http://schemas.microsoft.com/office/drawing/2014/main" id="{335175FE-757F-4CD6-986E-BB8E55CFFE5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3" name="Freeform 9">
                <a:extLst>
                  <a:ext uri="{FF2B5EF4-FFF2-40B4-BE49-F238E27FC236}">
                    <a16:creationId xmlns:a16="http://schemas.microsoft.com/office/drawing/2014/main" id="{DBCE70D8-CFB9-4A3E-99AA-55C373F45FA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4" name="Freeform 10">
                <a:extLst>
                  <a:ext uri="{FF2B5EF4-FFF2-40B4-BE49-F238E27FC236}">
                    <a16:creationId xmlns:a16="http://schemas.microsoft.com/office/drawing/2014/main" id="{25EE83BE-B7EE-42AE-9E28-D8E6CCA1E51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5" name="Freeform 11">
                <a:extLst>
                  <a:ext uri="{FF2B5EF4-FFF2-40B4-BE49-F238E27FC236}">
                    <a16:creationId xmlns:a16="http://schemas.microsoft.com/office/drawing/2014/main" id="{C48607DC-BAEF-4165-8904-73CA7A22E4E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6" name="Freeform 12">
                <a:extLst>
                  <a:ext uri="{FF2B5EF4-FFF2-40B4-BE49-F238E27FC236}">
                    <a16:creationId xmlns:a16="http://schemas.microsoft.com/office/drawing/2014/main" id="{EFD93F1F-ECBC-4758-B008-2DD67F38E6A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7" name="Freeform 13">
                <a:extLst>
                  <a:ext uri="{FF2B5EF4-FFF2-40B4-BE49-F238E27FC236}">
                    <a16:creationId xmlns:a16="http://schemas.microsoft.com/office/drawing/2014/main" id="{BE9F1D90-48D4-4485-8EC8-54ED6E4A9A3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8" name="Freeform 14">
                <a:extLst>
                  <a:ext uri="{FF2B5EF4-FFF2-40B4-BE49-F238E27FC236}">
                    <a16:creationId xmlns:a16="http://schemas.microsoft.com/office/drawing/2014/main" id="{97E019D3-CB81-4A04-9B5C-E974A8D14AC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9" name="Freeform 15">
                <a:extLst>
                  <a:ext uri="{FF2B5EF4-FFF2-40B4-BE49-F238E27FC236}">
                    <a16:creationId xmlns:a16="http://schemas.microsoft.com/office/drawing/2014/main" id="{F75E4FB5-E35E-4E4F-80BF-66402FA419D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0" name="Freeform 16">
                <a:extLst>
                  <a:ext uri="{FF2B5EF4-FFF2-40B4-BE49-F238E27FC236}">
                    <a16:creationId xmlns:a16="http://schemas.microsoft.com/office/drawing/2014/main" id="{C4BCE92F-609A-4A35-88F2-BA02ABE1457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1" name="Freeform 17">
                <a:extLst>
                  <a:ext uri="{FF2B5EF4-FFF2-40B4-BE49-F238E27FC236}">
                    <a16:creationId xmlns:a16="http://schemas.microsoft.com/office/drawing/2014/main" id="{505E3254-76C9-4394-A620-981F1EDFC9E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2" name="Freeform 18">
                <a:extLst>
                  <a:ext uri="{FF2B5EF4-FFF2-40B4-BE49-F238E27FC236}">
                    <a16:creationId xmlns:a16="http://schemas.microsoft.com/office/drawing/2014/main" id="{B694F026-FE37-4C7F-ACC0-F28DCC3C36C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3" name="Freeform 19">
                <a:extLst>
                  <a:ext uri="{FF2B5EF4-FFF2-40B4-BE49-F238E27FC236}">
                    <a16:creationId xmlns:a16="http://schemas.microsoft.com/office/drawing/2014/main" id="{08AB05FB-C516-4924-9F4D-50C1027F777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82964" name="Freeform 20">
              <a:extLst>
                <a:ext uri="{FF2B5EF4-FFF2-40B4-BE49-F238E27FC236}">
                  <a16:creationId xmlns:a16="http://schemas.microsoft.com/office/drawing/2014/main" id="{0AACD997-0865-402D-8D30-6BEF6365BFF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65" name="Freeform 21">
              <a:extLst>
                <a:ext uri="{FF2B5EF4-FFF2-40B4-BE49-F238E27FC236}">
                  <a16:creationId xmlns:a16="http://schemas.microsoft.com/office/drawing/2014/main" id="{7EB983CE-165E-4777-988B-B2BED6E4E9E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66" name="Freeform 22">
              <a:extLst>
                <a:ext uri="{FF2B5EF4-FFF2-40B4-BE49-F238E27FC236}">
                  <a16:creationId xmlns:a16="http://schemas.microsoft.com/office/drawing/2014/main" id="{B3EB9719-A4A1-4298-9752-BDC298D82E4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39" name="Freeform 23">
              <a:extLst>
                <a:ext uri="{FF2B5EF4-FFF2-40B4-BE49-F238E27FC236}">
                  <a16:creationId xmlns:a16="http://schemas.microsoft.com/office/drawing/2014/main" id="{38BD1BE2-C14F-45BD-9EB7-EAB643869C8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75 w 717"/>
                <a:gd name="T1" fmla="*/ 845 h 845"/>
                <a:gd name="T2" fmla="*/ 775 w 717"/>
                <a:gd name="T3" fmla="*/ 821 h 845"/>
                <a:gd name="T4" fmla="*/ 632 w 717"/>
                <a:gd name="T5" fmla="*/ 605 h 845"/>
                <a:gd name="T6" fmla="*/ 435 w 717"/>
                <a:gd name="T7" fmla="*/ 396 h 845"/>
                <a:gd name="T8" fmla="*/ 250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8 w 717"/>
                <a:gd name="T15" fmla="*/ 198 h 845"/>
                <a:gd name="T16" fmla="*/ 429 w 717"/>
                <a:gd name="T17" fmla="*/ 408 h 845"/>
                <a:gd name="T18" fmla="*/ 626 w 717"/>
                <a:gd name="T19" fmla="*/ 623 h 845"/>
                <a:gd name="T20" fmla="*/ 775 w 717"/>
                <a:gd name="T21" fmla="*/ 845 h 845"/>
                <a:gd name="T22" fmla="*/ 77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>
              <a:extLst>
                <a:ext uri="{FF2B5EF4-FFF2-40B4-BE49-F238E27FC236}">
                  <a16:creationId xmlns:a16="http://schemas.microsoft.com/office/drawing/2014/main" id="{479FA59E-2254-4A1C-9CB4-C7837DDBA6E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36 w 407"/>
                <a:gd name="T1" fmla="*/ 414 h 414"/>
                <a:gd name="T2" fmla="*/ 436 w 407"/>
                <a:gd name="T3" fmla="*/ 396 h 414"/>
                <a:gd name="T4" fmla="*/ 251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45 w 407"/>
                <a:gd name="T13" fmla="*/ 204 h 414"/>
                <a:gd name="T14" fmla="*/ 436 w 407"/>
                <a:gd name="T15" fmla="*/ 414 h 414"/>
                <a:gd name="T16" fmla="*/ 436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9" name="Freeform 25">
              <a:extLst>
                <a:ext uri="{FF2B5EF4-FFF2-40B4-BE49-F238E27FC236}">
                  <a16:creationId xmlns:a16="http://schemas.microsoft.com/office/drawing/2014/main" id="{B4895989-2A15-4477-B392-ABC6DDDA6DA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42" name="Freeform 26">
              <a:extLst>
                <a:ext uri="{FF2B5EF4-FFF2-40B4-BE49-F238E27FC236}">
                  <a16:creationId xmlns:a16="http://schemas.microsoft.com/office/drawing/2014/main" id="{B228BE94-F17B-450A-818E-5B0DC227313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44 w 586"/>
                <a:gd name="T1" fmla="*/ 0 h 599"/>
                <a:gd name="T2" fmla="*/ 626 w 586"/>
                <a:gd name="T3" fmla="*/ 0 h 599"/>
                <a:gd name="T4" fmla="*/ 436 w 586"/>
                <a:gd name="T5" fmla="*/ 132 h 599"/>
                <a:gd name="T6" fmla="*/ 286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86 w 586"/>
                <a:gd name="T17" fmla="*/ 282 h 599"/>
                <a:gd name="T18" fmla="*/ 444 w 586"/>
                <a:gd name="T19" fmla="*/ 138 h 599"/>
                <a:gd name="T20" fmla="*/ 644 w 586"/>
                <a:gd name="T21" fmla="*/ 0 h 599"/>
                <a:gd name="T22" fmla="*/ 64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>
              <a:extLst>
                <a:ext uri="{FF2B5EF4-FFF2-40B4-BE49-F238E27FC236}">
                  <a16:creationId xmlns:a16="http://schemas.microsoft.com/office/drawing/2014/main" id="{B6210A41-E6C5-4E70-AC29-94A786D88B0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8 w 269"/>
                <a:gd name="T1" fmla="*/ 0 h 252"/>
                <a:gd name="T2" fmla="*/ 280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8 w 269"/>
                <a:gd name="T15" fmla="*/ 0 h 252"/>
                <a:gd name="T16" fmla="*/ 298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>
              <a:extLst>
                <a:ext uri="{FF2B5EF4-FFF2-40B4-BE49-F238E27FC236}">
                  <a16:creationId xmlns:a16="http://schemas.microsoft.com/office/drawing/2014/main" id="{3D0A3483-B55B-47F7-B2F3-3F2C51F5B33A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9">
              <a:extLst>
                <a:ext uri="{FF2B5EF4-FFF2-40B4-BE49-F238E27FC236}">
                  <a16:creationId xmlns:a16="http://schemas.microsoft.com/office/drawing/2014/main" id="{5DF8267B-9D88-4902-8E77-5A46482C1F76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30">
              <a:extLst>
                <a:ext uri="{FF2B5EF4-FFF2-40B4-BE49-F238E27FC236}">
                  <a16:creationId xmlns:a16="http://schemas.microsoft.com/office/drawing/2014/main" id="{49B042DC-9851-4880-A721-AF594A4ECAA9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1">
              <a:extLst>
                <a:ext uri="{FF2B5EF4-FFF2-40B4-BE49-F238E27FC236}">
                  <a16:creationId xmlns:a16="http://schemas.microsoft.com/office/drawing/2014/main" id="{9DB8AEAE-9528-4DC0-8B2A-64C19F091A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>
                <a:extLst>
                  <a:ext uri="{FF2B5EF4-FFF2-40B4-BE49-F238E27FC236}">
                    <a16:creationId xmlns:a16="http://schemas.microsoft.com/office/drawing/2014/main" id="{676A3542-7231-4DED-AA74-522BBB1C64E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3">
                <a:extLst>
                  <a:ext uri="{FF2B5EF4-FFF2-40B4-BE49-F238E27FC236}">
                    <a16:creationId xmlns:a16="http://schemas.microsoft.com/office/drawing/2014/main" id="{DA7A9591-B315-4EB2-B941-97AF31799A0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4">
                <a:extLst>
                  <a:ext uri="{FF2B5EF4-FFF2-40B4-BE49-F238E27FC236}">
                    <a16:creationId xmlns:a16="http://schemas.microsoft.com/office/drawing/2014/main" id="{B42040BC-5224-4113-B99C-831799ACA7D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5">
                <a:extLst>
                  <a:ext uri="{FF2B5EF4-FFF2-40B4-BE49-F238E27FC236}">
                    <a16:creationId xmlns:a16="http://schemas.microsoft.com/office/drawing/2014/main" id="{C48C831E-272A-4EDB-925D-2E2AFB9BB96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6">
                <a:extLst>
                  <a:ext uri="{FF2B5EF4-FFF2-40B4-BE49-F238E27FC236}">
                    <a16:creationId xmlns:a16="http://schemas.microsoft.com/office/drawing/2014/main" id="{9872FD91-9C51-4B71-8874-0AD5C7DD9FB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7">
              <a:extLst>
                <a:ext uri="{FF2B5EF4-FFF2-40B4-BE49-F238E27FC236}">
                  <a16:creationId xmlns:a16="http://schemas.microsoft.com/office/drawing/2014/main" id="{8487EC0C-4BF5-4506-944D-601FA54F787E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8">
              <a:extLst>
                <a:ext uri="{FF2B5EF4-FFF2-40B4-BE49-F238E27FC236}">
                  <a16:creationId xmlns:a16="http://schemas.microsoft.com/office/drawing/2014/main" id="{559F0495-7925-4F1F-9888-0571EDDD717B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983" name="Rectangle 39">
            <a:extLst>
              <a:ext uri="{FF2B5EF4-FFF2-40B4-BE49-F238E27FC236}">
                <a16:creationId xmlns:a16="http://schemas.microsoft.com/office/drawing/2014/main" id="{D9D3DF85-DBE4-4D2C-85CE-1125EBA422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2984" name="Rectangle 40">
            <a:extLst>
              <a:ext uri="{FF2B5EF4-FFF2-40B4-BE49-F238E27FC236}">
                <a16:creationId xmlns:a16="http://schemas.microsoft.com/office/drawing/2014/main" id="{532A764D-32B8-4A2D-8974-1D49793CB89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85" name="Rectangle 41">
            <a:extLst>
              <a:ext uri="{FF2B5EF4-FFF2-40B4-BE49-F238E27FC236}">
                <a16:creationId xmlns:a16="http://schemas.microsoft.com/office/drawing/2014/main" id="{EA5ACB27-9AA9-4A4E-8BE7-DC97E32D63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86" name="Rectangle 42">
            <a:extLst>
              <a:ext uri="{FF2B5EF4-FFF2-40B4-BE49-F238E27FC236}">
                <a16:creationId xmlns:a16="http://schemas.microsoft.com/office/drawing/2014/main" id="{76EB5FC5-565E-48A8-9197-7230D7E4DE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4C067E7-4C7C-4C4A-8BA0-35527A6CEB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2987" name="Rectangle 43">
            <a:extLst>
              <a:ext uri="{FF2B5EF4-FFF2-40B4-BE49-F238E27FC236}">
                <a16:creationId xmlns:a16="http://schemas.microsoft.com/office/drawing/2014/main" id="{F1A7F726-66C1-4F8E-AAAB-EC0C2E686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36544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25352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66B9CD84-9CA6-D9FA-A852-D6BFF1C1D1FF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12198350" cy="6851650"/>
            <a:chOff x="1" y="0"/>
            <a:chExt cx="5763" cy="4316"/>
          </a:xfrm>
        </p:grpSpPr>
        <p:sp>
          <p:nvSpPr>
            <p:cNvPr id="82947" name="Freeform 3">
              <a:extLst>
                <a:ext uri="{FF2B5EF4-FFF2-40B4-BE49-F238E27FC236}">
                  <a16:creationId xmlns:a16="http://schemas.microsoft.com/office/drawing/2014/main" id="{C4BE204F-0FCB-B57D-F9DC-7633C6E0CF3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48" name="Freeform 4">
              <a:extLst>
                <a:ext uri="{FF2B5EF4-FFF2-40B4-BE49-F238E27FC236}">
                  <a16:creationId xmlns:a16="http://schemas.microsoft.com/office/drawing/2014/main" id="{62C4855C-9F7C-FFA9-3E17-3AFE7763FD1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49" name="Freeform 5">
              <a:extLst>
                <a:ext uri="{FF2B5EF4-FFF2-40B4-BE49-F238E27FC236}">
                  <a16:creationId xmlns:a16="http://schemas.microsoft.com/office/drawing/2014/main" id="{E0E2079D-3E01-FB52-8441-53426288320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2059" name="Group 6">
              <a:extLst>
                <a:ext uri="{FF2B5EF4-FFF2-40B4-BE49-F238E27FC236}">
                  <a16:creationId xmlns:a16="http://schemas.microsoft.com/office/drawing/2014/main" id="{AD7EC08A-BF62-EB91-D759-829387A44B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82951" name="Freeform 7">
                <a:extLst>
                  <a:ext uri="{FF2B5EF4-FFF2-40B4-BE49-F238E27FC236}">
                    <a16:creationId xmlns:a16="http://schemas.microsoft.com/office/drawing/2014/main" id="{CB8E0CCC-68A3-6AC1-40DF-3792BC7BFD5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90" y="0"/>
                <a:ext cx="70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2" name="Freeform 8">
                <a:extLst>
                  <a:ext uri="{FF2B5EF4-FFF2-40B4-BE49-F238E27FC236}">
                    <a16:creationId xmlns:a16="http://schemas.microsoft.com/office/drawing/2014/main" id="{E74FC747-A577-A670-4E5D-B2BD9AEDE87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3" name="Freeform 9">
                <a:extLst>
                  <a:ext uri="{FF2B5EF4-FFF2-40B4-BE49-F238E27FC236}">
                    <a16:creationId xmlns:a16="http://schemas.microsoft.com/office/drawing/2014/main" id="{5AEA0788-1657-B4E4-03A8-0367684211D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4" name="Freeform 10">
                <a:extLst>
                  <a:ext uri="{FF2B5EF4-FFF2-40B4-BE49-F238E27FC236}">
                    <a16:creationId xmlns:a16="http://schemas.microsoft.com/office/drawing/2014/main" id="{DC0D4997-4ADD-059D-A0B9-2A939801159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5" name="Freeform 11">
                <a:extLst>
                  <a:ext uri="{FF2B5EF4-FFF2-40B4-BE49-F238E27FC236}">
                    <a16:creationId xmlns:a16="http://schemas.microsoft.com/office/drawing/2014/main" id="{798E0371-2290-1176-71EB-3487EF84651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6" name="Freeform 12">
                <a:extLst>
                  <a:ext uri="{FF2B5EF4-FFF2-40B4-BE49-F238E27FC236}">
                    <a16:creationId xmlns:a16="http://schemas.microsoft.com/office/drawing/2014/main" id="{90F6104E-6F23-53FF-D47E-A0DD1FA1E7D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7" name="Freeform 13">
                <a:extLst>
                  <a:ext uri="{FF2B5EF4-FFF2-40B4-BE49-F238E27FC236}">
                    <a16:creationId xmlns:a16="http://schemas.microsoft.com/office/drawing/2014/main" id="{7579A3AD-FBF9-D646-5C19-BFB591724C2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8" name="Freeform 14">
                <a:extLst>
                  <a:ext uri="{FF2B5EF4-FFF2-40B4-BE49-F238E27FC236}">
                    <a16:creationId xmlns:a16="http://schemas.microsoft.com/office/drawing/2014/main" id="{D7BE52E0-7EE8-D78E-F1A8-19C5AF63FA9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00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9" name="Freeform 15">
                <a:extLst>
                  <a:ext uri="{FF2B5EF4-FFF2-40B4-BE49-F238E27FC236}">
                    <a16:creationId xmlns:a16="http://schemas.microsoft.com/office/drawing/2014/main" id="{80285890-0671-93E7-6670-487180D0EBF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8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0" name="Freeform 16">
                <a:extLst>
                  <a:ext uri="{FF2B5EF4-FFF2-40B4-BE49-F238E27FC236}">
                    <a16:creationId xmlns:a16="http://schemas.microsoft.com/office/drawing/2014/main" id="{FEF25F06-B918-CA1F-130F-EFE8EEF6718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1" name="Freeform 17">
                <a:extLst>
                  <a:ext uri="{FF2B5EF4-FFF2-40B4-BE49-F238E27FC236}">
                    <a16:creationId xmlns:a16="http://schemas.microsoft.com/office/drawing/2014/main" id="{8EB5173F-0D83-1C0D-99D8-FB51C7F259A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2" name="Freeform 18">
                <a:extLst>
                  <a:ext uri="{FF2B5EF4-FFF2-40B4-BE49-F238E27FC236}">
                    <a16:creationId xmlns:a16="http://schemas.microsoft.com/office/drawing/2014/main" id="{57F9E3D4-BBD9-6DFE-3321-98EF64F636E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3" name="Freeform 19">
                <a:extLst>
                  <a:ext uri="{FF2B5EF4-FFF2-40B4-BE49-F238E27FC236}">
                    <a16:creationId xmlns:a16="http://schemas.microsoft.com/office/drawing/2014/main" id="{4E361891-5A01-1BC1-455F-6A4CFD320E5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82964" name="Freeform 20">
              <a:extLst>
                <a:ext uri="{FF2B5EF4-FFF2-40B4-BE49-F238E27FC236}">
                  <a16:creationId xmlns:a16="http://schemas.microsoft.com/office/drawing/2014/main" id="{A8296528-4743-C51B-DD64-092D83638D6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65" name="Freeform 21">
              <a:extLst>
                <a:ext uri="{FF2B5EF4-FFF2-40B4-BE49-F238E27FC236}">
                  <a16:creationId xmlns:a16="http://schemas.microsoft.com/office/drawing/2014/main" id="{C0CC58F8-9F6C-F2AA-6241-43BEEC8896C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66" name="Freeform 22">
              <a:extLst>
                <a:ext uri="{FF2B5EF4-FFF2-40B4-BE49-F238E27FC236}">
                  <a16:creationId xmlns:a16="http://schemas.microsoft.com/office/drawing/2014/main" id="{16546376-2BF7-EA89-4A15-F3F16D4A92C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063" name="Freeform 23">
              <a:extLst>
                <a:ext uri="{FF2B5EF4-FFF2-40B4-BE49-F238E27FC236}">
                  <a16:creationId xmlns:a16="http://schemas.microsoft.com/office/drawing/2014/main" id="{83502C0A-2BF4-595F-6C00-00AC3BC89E6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847 w 717"/>
                <a:gd name="T1" fmla="*/ 845 h 845"/>
                <a:gd name="T2" fmla="*/ 847 w 717"/>
                <a:gd name="T3" fmla="*/ 821 h 845"/>
                <a:gd name="T4" fmla="*/ 704 w 717"/>
                <a:gd name="T5" fmla="*/ 605 h 845"/>
                <a:gd name="T6" fmla="*/ 471 w 717"/>
                <a:gd name="T7" fmla="*/ 396 h 845"/>
                <a:gd name="T8" fmla="*/ 286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74 w 717"/>
                <a:gd name="T15" fmla="*/ 198 h 845"/>
                <a:gd name="T16" fmla="*/ 465 w 717"/>
                <a:gd name="T17" fmla="*/ 408 h 845"/>
                <a:gd name="T18" fmla="*/ 698 w 717"/>
                <a:gd name="T19" fmla="*/ 623 h 845"/>
                <a:gd name="T20" fmla="*/ 847 w 717"/>
                <a:gd name="T21" fmla="*/ 845 h 845"/>
                <a:gd name="T22" fmla="*/ 84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24">
              <a:extLst>
                <a:ext uri="{FF2B5EF4-FFF2-40B4-BE49-F238E27FC236}">
                  <a16:creationId xmlns:a16="http://schemas.microsoft.com/office/drawing/2014/main" id="{0A5B5FC1-2DF5-E58D-11A4-A43906429A1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72 w 407"/>
                <a:gd name="T1" fmla="*/ 414 h 414"/>
                <a:gd name="T2" fmla="*/ 472 w 407"/>
                <a:gd name="T3" fmla="*/ 396 h 414"/>
                <a:gd name="T4" fmla="*/ 287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81 w 407"/>
                <a:gd name="T13" fmla="*/ 204 h 414"/>
                <a:gd name="T14" fmla="*/ 472 w 407"/>
                <a:gd name="T15" fmla="*/ 414 h 414"/>
                <a:gd name="T16" fmla="*/ 472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9" name="Freeform 25">
              <a:extLst>
                <a:ext uri="{FF2B5EF4-FFF2-40B4-BE49-F238E27FC236}">
                  <a16:creationId xmlns:a16="http://schemas.microsoft.com/office/drawing/2014/main" id="{80699662-58A6-95D5-5D1E-0BF76C92319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066" name="Freeform 26">
              <a:extLst>
                <a:ext uri="{FF2B5EF4-FFF2-40B4-BE49-F238E27FC236}">
                  <a16:creationId xmlns:a16="http://schemas.microsoft.com/office/drawing/2014/main" id="{59AF04E5-B960-58D1-D913-6D8B52D0E3E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716 w 586"/>
                <a:gd name="T1" fmla="*/ 0 h 599"/>
                <a:gd name="T2" fmla="*/ 698 w 586"/>
                <a:gd name="T3" fmla="*/ 0 h 599"/>
                <a:gd name="T4" fmla="*/ 504 w 586"/>
                <a:gd name="T5" fmla="*/ 132 h 599"/>
                <a:gd name="T6" fmla="*/ 322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322 w 586"/>
                <a:gd name="T17" fmla="*/ 282 h 599"/>
                <a:gd name="T18" fmla="*/ 516 w 586"/>
                <a:gd name="T19" fmla="*/ 138 h 599"/>
                <a:gd name="T20" fmla="*/ 716 w 586"/>
                <a:gd name="T21" fmla="*/ 0 h 599"/>
                <a:gd name="T22" fmla="*/ 71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27">
              <a:extLst>
                <a:ext uri="{FF2B5EF4-FFF2-40B4-BE49-F238E27FC236}">
                  <a16:creationId xmlns:a16="http://schemas.microsoft.com/office/drawing/2014/main" id="{AD4EF59A-18F2-A50B-6820-1055F461257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334 w 269"/>
                <a:gd name="T1" fmla="*/ 0 h 252"/>
                <a:gd name="T2" fmla="*/ 316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334 w 269"/>
                <a:gd name="T15" fmla="*/ 0 h 252"/>
                <a:gd name="T16" fmla="*/ 334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Line 28">
              <a:extLst>
                <a:ext uri="{FF2B5EF4-FFF2-40B4-BE49-F238E27FC236}">
                  <a16:creationId xmlns:a16="http://schemas.microsoft.com/office/drawing/2014/main" id="{83693783-3D52-41AD-527C-69C6FC6D7C65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Line 29">
              <a:extLst>
                <a:ext uri="{FF2B5EF4-FFF2-40B4-BE49-F238E27FC236}">
                  <a16:creationId xmlns:a16="http://schemas.microsoft.com/office/drawing/2014/main" id="{77CCF642-5375-26B7-5BB9-F0A54973DD95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Line 30">
              <a:extLst>
                <a:ext uri="{FF2B5EF4-FFF2-40B4-BE49-F238E27FC236}">
                  <a16:creationId xmlns:a16="http://schemas.microsoft.com/office/drawing/2014/main" id="{C46A667A-E302-57D0-2CF3-6C2C1872DD5D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71" name="Group 31">
              <a:extLst>
                <a:ext uri="{FF2B5EF4-FFF2-40B4-BE49-F238E27FC236}">
                  <a16:creationId xmlns:a16="http://schemas.microsoft.com/office/drawing/2014/main" id="{14A0D3BF-E489-6D1A-AC86-CBA7705F5F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074" name="Line 32">
                <a:extLst>
                  <a:ext uri="{FF2B5EF4-FFF2-40B4-BE49-F238E27FC236}">
                    <a16:creationId xmlns:a16="http://schemas.microsoft.com/office/drawing/2014/main" id="{178CD307-8AB3-DDD2-E0DC-CD0F68A4DA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" name="Line 33">
                <a:extLst>
                  <a:ext uri="{FF2B5EF4-FFF2-40B4-BE49-F238E27FC236}">
                    <a16:creationId xmlns:a16="http://schemas.microsoft.com/office/drawing/2014/main" id="{666C57AC-4A10-E859-7317-117529067EA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" name="Line 34">
                <a:extLst>
                  <a:ext uri="{FF2B5EF4-FFF2-40B4-BE49-F238E27FC236}">
                    <a16:creationId xmlns:a16="http://schemas.microsoft.com/office/drawing/2014/main" id="{587B4960-062B-D65A-9892-ABC349AD494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" name="Line 35">
                <a:extLst>
                  <a:ext uri="{FF2B5EF4-FFF2-40B4-BE49-F238E27FC236}">
                    <a16:creationId xmlns:a16="http://schemas.microsoft.com/office/drawing/2014/main" id="{6150DF01-06A8-24CF-3058-D7775E85043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" name="Line 36">
                <a:extLst>
                  <a:ext uri="{FF2B5EF4-FFF2-40B4-BE49-F238E27FC236}">
                    <a16:creationId xmlns:a16="http://schemas.microsoft.com/office/drawing/2014/main" id="{73C89342-6553-9285-4496-FF63A4691CB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72" name="Line 37">
              <a:extLst>
                <a:ext uri="{FF2B5EF4-FFF2-40B4-BE49-F238E27FC236}">
                  <a16:creationId xmlns:a16="http://schemas.microsoft.com/office/drawing/2014/main" id="{EBA4F2A2-D0A5-2A37-C59D-D3D8273554A8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Line 38">
              <a:extLst>
                <a:ext uri="{FF2B5EF4-FFF2-40B4-BE49-F238E27FC236}">
                  <a16:creationId xmlns:a16="http://schemas.microsoft.com/office/drawing/2014/main" id="{3D3AE7C2-A960-88AA-5B15-BA8900F6C898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983" name="Rectangle 39">
            <a:extLst>
              <a:ext uri="{FF2B5EF4-FFF2-40B4-BE49-F238E27FC236}">
                <a16:creationId xmlns:a16="http://schemas.microsoft.com/office/drawing/2014/main" id="{203BABC5-4DA8-27C3-B9FE-D00C38464C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39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2984" name="Rectangle 40">
            <a:extLst>
              <a:ext uri="{FF2B5EF4-FFF2-40B4-BE49-F238E27FC236}">
                <a16:creationId xmlns:a16="http://schemas.microsoft.com/office/drawing/2014/main" id="{86F6328B-8BFD-3D68-6CF8-68FD4750BEE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85" name="Rectangle 41">
            <a:extLst>
              <a:ext uri="{FF2B5EF4-FFF2-40B4-BE49-F238E27FC236}">
                <a16:creationId xmlns:a16="http://schemas.microsoft.com/office/drawing/2014/main" id="{F59733E8-F62E-7015-6F2E-DE09375791E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86" name="Rectangle 42">
            <a:extLst>
              <a:ext uri="{FF2B5EF4-FFF2-40B4-BE49-F238E27FC236}">
                <a16:creationId xmlns:a16="http://schemas.microsoft.com/office/drawing/2014/main" id="{273CDF1F-5128-2369-3D78-9A482D08330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90D48EF-BD09-4AE5-A24C-F3D980CBF2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2987" name="Rectangle 43">
            <a:extLst>
              <a:ext uri="{FF2B5EF4-FFF2-40B4-BE49-F238E27FC236}">
                <a16:creationId xmlns:a16="http://schemas.microsoft.com/office/drawing/2014/main" id="{FE45B612-F60D-B28F-F8DD-152563B223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00116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5BA2C-7DEA-4F7E-0030-368A1716D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3040" y="1209040"/>
            <a:ext cx="3769360" cy="3708400"/>
          </a:xfrm>
        </p:spPr>
        <p:txBody>
          <a:bodyPr/>
          <a:lstStyle/>
          <a:p>
            <a:r>
              <a:rPr lang="en-US" dirty="0"/>
              <a:t>Welcome!</a:t>
            </a:r>
          </a:p>
        </p:txBody>
      </p:sp>
      <p:pic>
        <p:nvPicPr>
          <p:cNvPr id="5" name="Content Placeholder 4" descr="A logo on a building&#10;&#10;Description automatically generated">
            <a:extLst>
              <a:ext uri="{FF2B5EF4-FFF2-40B4-BE49-F238E27FC236}">
                <a16:creationId xmlns:a16="http://schemas.microsoft.com/office/drawing/2014/main" id="{85E28BCA-9120-4026-95A5-E8B00F3D3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" y="36414"/>
            <a:ext cx="6858000" cy="6821586"/>
          </a:xfrm>
        </p:spPr>
      </p:pic>
    </p:spTree>
    <p:extLst>
      <p:ext uri="{BB962C8B-B14F-4D97-AF65-F5344CB8AC3E}">
        <p14:creationId xmlns:p14="http://schemas.microsoft.com/office/powerpoint/2010/main" val="1797659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1C53E-205D-77D9-CF50-5A2EC5C1C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6771" y="452718"/>
            <a:ext cx="4314063" cy="1400530"/>
          </a:xfrm>
        </p:spPr>
        <p:txBody>
          <a:bodyPr/>
          <a:lstStyle/>
          <a:p>
            <a:r>
              <a:rPr lang="en-US" b="1" dirty="0"/>
              <a:t>1 Sam 16:1-13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F79A6-ADF9-BE35-3E62-1F501CD0C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800" y="1774372"/>
            <a:ext cx="5225143" cy="44740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Samuel anoints David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3200" b="1" dirty="0"/>
              <a:t>David’s career?  Shepherd!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3200" b="1" dirty="0"/>
              <a:t>1 Samuel 17:34-37 David was a very good shepherd!!!</a:t>
            </a:r>
          </a:p>
        </p:txBody>
      </p:sp>
      <p:pic>
        <p:nvPicPr>
          <p:cNvPr id="2052" name="Picture 4" descr="1 Samuel 16: Lessons from Samuel's ...">
            <a:extLst>
              <a:ext uri="{FF2B5EF4-FFF2-40B4-BE49-F238E27FC236}">
                <a16:creationId xmlns:a16="http://schemas.microsoft.com/office/drawing/2014/main" id="{990A5FAF-1F75-E5A8-7330-7BA1DEC1E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9" y="291729"/>
            <a:ext cx="5136016" cy="627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941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FD2A3-2D90-30FB-1F42-21D3D8A8E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Psalm 23  The Lord is my Shepherd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C4532-21CC-018F-B5E7-8BF61D8FD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372" y="2373086"/>
            <a:ext cx="4905376" cy="3875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David, the very good shepherd, saw himself as a sheep, with God as his shepherd.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Humble reliance</a:t>
            </a:r>
          </a:p>
        </p:txBody>
      </p:sp>
      <p:pic>
        <p:nvPicPr>
          <p:cNvPr id="8194" name="Picture 2" descr="My Shepherd All Through the Bible ...">
            <a:extLst>
              <a:ext uri="{FF2B5EF4-FFF2-40B4-BE49-F238E27FC236}">
                <a16:creationId xmlns:a16="http://schemas.microsoft.com/office/drawing/2014/main" id="{CB35F476-8DC0-6C07-899E-1F22FC5AB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253" y="1409679"/>
            <a:ext cx="4230461" cy="544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129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2C226-0949-8FDB-82C7-77957D809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7768546" cy="1400530"/>
          </a:xfrm>
        </p:spPr>
        <p:txBody>
          <a:bodyPr/>
          <a:lstStyle/>
          <a:p>
            <a:r>
              <a:rPr lang="en-US" b="1" dirty="0"/>
              <a:t>He makes me lie down in green pastures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028A3-6468-2C91-9702-26BF0BCA6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429" y="2982685"/>
            <a:ext cx="3439886" cy="3265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Judean Hills</a:t>
            </a:r>
          </a:p>
        </p:txBody>
      </p:sp>
      <p:pic>
        <p:nvPicPr>
          <p:cNvPr id="1026" name="Picture 2" descr="Judaea | Ancient Region, Middle East ...">
            <a:extLst>
              <a:ext uri="{FF2B5EF4-FFF2-40B4-BE49-F238E27FC236}">
                <a16:creationId xmlns:a16="http://schemas.microsoft.com/office/drawing/2014/main" id="{BC19EFD7-6FB1-278B-5695-2FBF17019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26" y="1469434"/>
            <a:ext cx="7137174" cy="538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385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F9F7E-BA20-A375-DFBB-D9D07892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David trusts God, not himself, for protection.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30484-4D1B-4A08-FA19-694DD1B2E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2543" y="2569029"/>
            <a:ext cx="4212770" cy="36793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Even though I walk through the darkest valley I will fear no evil.</a:t>
            </a:r>
          </a:p>
        </p:txBody>
      </p:sp>
      <p:pic>
        <p:nvPicPr>
          <p:cNvPr id="6146" name="Picture 2" descr="Genius | Song Lyrics &amp; Knowledge">
            <a:extLst>
              <a:ext uri="{FF2B5EF4-FFF2-40B4-BE49-F238E27FC236}">
                <a16:creationId xmlns:a16="http://schemas.microsoft.com/office/drawing/2014/main" id="{FA9D0C24-7239-3061-ED37-D8F2315F0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7453"/>
            <a:ext cx="7108371" cy="500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675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886D5-B660-37EE-B873-1C79D6F82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Your rod and your staff—both comfort me.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85E3D-EB3A-F552-3DC3-E3AA27739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29" y="2264229"/>
            <a:ext cx="4639356" cy="3984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The rod: to gently keep you on the correct, narrow path.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The staff: To protect against and possibly to kill your enemies.</a:t>
            </a:r>
          </a:p>
        </p:txBody>
      </p:sp>
      <p:pic>
        <p:nvPicPr>
          <p:cNvPr id="9218" name="Picture 2" descr="In Psalm 23, what is meant by rod and ...">
            <a:extLst>
              <a:ext uri="{FF2B5EF4-FFF2-40B4-BE49-F238E27FC236}">
                <a16:creationId xmlns:a16="http://schemas.microsoft.com/office/drawing/2014/main" id="{81E5E7F2-8794-60EF-57FF-A350AC227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72" y="2137087"/>
            <a:ext cx="7400244" cy="339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735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F5948-6A12-DCCF-EAE4-6D2867D2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1086" y="452718"/>
            <a:ext cx="5486400" cy="1400530"/>
          </a:xfrm>
        </p:spPr>
        <p:txBody>
          <a:bodyPr/>
          <a:lstStyle/>
          <a:p>
            <a:pPr algn="ctr"/>
            <a:r>
              <a:rPr lang="en-US" b="1" dirty="0"/>
              <a:t>David: A God-reliant 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8688F-6BBB-6882-64D3-647256B66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7514" y="2416629"/>
            <a:ext cx="57150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Psalm 23:5 You prepare a table for me in the presence of my enemies.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3200" b="1" dirty="0"/>
              <a:t>Psalm 18:25-29  With my God I can scale a wall.  With your help, I can advance against a troop.</a:t>
            </a:r>
          </a:p>
        </p:txBody>
      </p:sp>
      <p:pic>
        <p:nvPicPr>
          <p:cNvPr id="10242" name="Picture 2" descr="With my God I can scale any wall. | Tote Bag">
            <a:extLst>
              <a:ext uri="{FF2B5EF4-FFF2-40B4-BE49-F238E27FC236}">
                <a16:creationId xmlns:a16="http://schemas.microsoft.com/office/drawing/2014/main" id="{E8CE3BFD-7104-EF9A-4B30-4C84C3350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7850"/>
            <a:ext cx="5860275" cy="781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22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5357F-EC26-7559-13E9-7A15CEDAD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Why did God choose David?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6AC72-7712-0532-261E-4EF1E5C1A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114" y="1719944"/>
            <a:ext cx="10472057" cy="45284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1 Sam 13:7-14 A man after God’s own heart.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3200" b="1" dirty="0"/>
              <a:t>     Trust</a:t>
            </a:r>
          </a:p>
          <a:p>
            <a:pPr marL="0" indent="0">
              <a:buNone/>
            </a:pPr>
            <a:r>
              <a:rPr lang="en-US" sz="3200" b="1" dirty="0"/>
              <a:t>     Zeal</a:t>
            </a:r>
          </a:p>
          <a:p>
            <a:pPr marL="0" indent="0">
              <a:buNone/>
            </a:pPr>
            <a:r>
              <a:rPr lang="en-US" sz="3200" b="1" dirty="0"/>
              <a:t>     Simple-hearted</a:t>
            </a:r>
          </a:p>
          <a:p>
            <a:pPr marL="0" indent="0">
              <a:buNone/>
            </a:pPr>
            <a:r>
              <a:rPr lang="en-US" sz="3200" b="1" dirty="0"/>
              <a:t>     In touch with his emotions and relatable</a:t>
            </a:r>
          </a:p>
          <a:p>
            <a:pPr marL="0" indent="0">
              <a:buNone/>
            </a:pPr>
            <a:r>
              <a:rPr lang="en-US" sz="3200" b="1" dirty="0"/>
              <a:t>     Able to forgive great offenses</a:t>
            </a:r>
          </a:p>
          <a:p>
            <a:pPr marL="0" indent="0">
              <a:buNone/>
            </a:pPr>
            <a:r>
              <a:rPr lang="en-US" sz="3200" b="1" dirty="0"/>
              <a:t>     Quick to repent</a:t>
            </a:r>
          </a:p>
        </p:txBody>
      </p:sp>
    </p:spTree>
    <p:extLst>
      <p:ext uri="{BB962C8B-B14F-4D97-AF65-F5344CB8AC3E}">
        <p14:creationId xmlns:p14="http://schemas.microsoft.com/office/powerpoint/2010/main" val="3206622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19CC4-DDC4-4393-1596-F0726188F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8628" y="729342"/>
            <a:ext cx="3062205" cy="1123905"/>
          </a:xfrm>
        </p:spPr>
        <p:txBody>
          <a:bodyPr/>
          <a:lstStyle/>
          <a:p>
            <a:r>
              <a:rPr lang="en-US" b="1" dirty="0"/>
              <a:t>1 Sam 17 Goliath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007FC-58A3-849B-88BD-973C89291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8691" y="2286000"/>
            <a:ext cx="4960938" cy="3962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Who is this uncircumcised Philistine?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The Lord will rescue me from the hand of this Philistine.</a:t>
            </a:r>
          </a:p>
        </p:txBody>
      </p:sp>
      <p:pic>
        <p:nvPicPr>
          <p:cNvPr id="7170" name="Picture 2" descr="undefined">
            <a:extLst>
              <a:ext uri="{FF2B5EF4-FFF2-40B4-BE49-F238E27FC236}">
                <a16:creationId xmlns:a16="http://schemas.microsoft.com/office/drawing/2014/main" id="{14A37C0F-BD07-15CD-86E5-7ECE1ACA8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92" y="0"/>
            <a:ext cx="4960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042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28AA9-2058-FB46-4CD9-4A00EBA72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36A12-FABF-38ED-AE26-3E79537E3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9" y="2198914"/>
            <a:ext cx="3298371" cy="4049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1 Sam 17:40  David chose five smooth stones</a:t>
            </a:r>
          </a:p>
        </p:txBody>
      </p:sp>
      <p:pic>
        <p:nvPicPr>
          <p:cNvPr id="5122" name="Picture 2" descr="Five Smooth Stones (Part 2)">
            <a:extLst>
              <a:ext uri="{FF2B5EF4-FFF2-40B4-BE49-F238E27FC236}">
                <a16:creationId xmlns:a16="http://schemas.microsoft.com/office/drawing/2014/main" id="{A8C7E1B1-E1B0-2040-61E8-1C6B00155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1947952"/>
            <a:ext cx="7160079" cy="474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072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5CDA7-7A39-37D3-7244-C8C498EF3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1 Samuel 17:45-47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D307E-E79F-8314-12A5-B286981C7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32" y="1999806"/>
            <a:ext cx="5200651" cy="42485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‘All those gathered here will know that it is not by sword or spear that the Lord saves; for the battle is the Lord’s, and he will give all of you into our hands.”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DB88404-D8D0-5541-BE81-B12646BB9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818" y="306160"/>
            <a:ext cx="5200650" cy="641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485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639FA-C4E1-0FFA-6FFE-61BF3306A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Announcements</a:t>
            </a:r>
          </a:p>
        </p:txBody>
      </p:sp>
      <p:sp>
        <p:nvSpPr>
          <p:cNvPr id="108547" name="Content Placeholder 2">
            <a:extLst>
              <a:ext uri="{FF2B5EF4-FFF2-40B4-BE49-F238E27FC236}">
                <a16:creationId xmlns:a16="http://schemas.microsoft.com/office/drawing/2014/main" id="{07D8039F-9E7F-8317-52DA-D1A173623B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5105400" cy="4500563"/>
          </a:xfrm>
        </p:spPr>
        <p:txBody>
          <a:bodyPr/>
          <a:lstStyle/>
          <a:p>
            <a:pPr marL="0" indent="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Bible Talk UCM Tues 12:00</a:t>
            </a:r>
          </a:p>
          <a:p>
            <a:pPr marL="0" indent="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Bible Talk at Oakes Tues 7:30</a:t>
            </a:r>
          </a:p>
          <a:p>
            <a:pPr marL="0" indent="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Bible Talk MC Wed 12:00 </a:t>
            </a:r>
          </a:p>
          <a:p>
            <a:pPr marL="0" indent="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Bible Talk Th 7:00 at Guy’s</a:t>
            </a:r>
          </a:p>
          <a:p>
            <a:pPr marL="0" indent="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Midweek next Wed.  Christian Apologetics.</a:t>
            </a:r>
          </a:p>
          <a:p>
            <a:pPr marL="0" indent="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 7:00 Game night and Late Night Prayer</a:t>
            </a:r>
          </a:p>
          <a:p>
            <a:pPr marL="0" indent="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8548" name="Picture 2" descr="Sleep With These Peaceful Bedtime Prayers &amp; Soothing Ambient Music | Fall  Asleep Fast In Peace">
            <a:extLst>
              <a:ext uri="{FF2B5EF4-FFF2-40B4-BE49-F238E27FC236}">
                <a16:creationId xmlns:a16="http://schemas.microsoft.com/office/drawing/2014/main" id="{88261EBC-EFFB-3AE5-B782-2173B57BB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3513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853F4-3E01-3028-FB8A-57FBC6A3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/>
              <a:t>Summary:</a:t>
            </a:r>
            <a:br>
              <a:rPr lang="en-US" sz="3600" b="1" dirty="0"/>
            </a:br>
            <a:r>
              <a:rPr lang="en-US" sz="3600" b="1" dirty="0"/>
              <a:t>David, a man after God’s own heart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C4AC5-C8C9-9EA7-F548-62018BCBE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370" y="2068286"/>
            <a:ext cx="9209315" cy="4180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Radical, humble reliance on God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600" b="1" dirty="0"/>
              <a:t>Deep, emotional relationship with God.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600" b="1" dirty="0"/>
              <a:t>Great courage in the face of adversity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600" b="1" dirty="0"/>
              <a:t>Zeal for God</a:t>
            </a:r>
          </a:p>
        </p:txBody>
      </p:sp>
    </p:spTree>
    <p:extLst>
      <p:ext uri="{BB962C8B-B14F-4D97-AF65-F5344CB8AC3E}">
        <p14:creationId xmlns:p14="http://schemas.microsoft.com/office/powerpoint/2010/main" val="2166036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DD0B-41B4-9B85-CEE8-91E3690BE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27202-C8D9-A68A-9E99-30FFDE6B3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314" y="2068286"/>
            <a:ext cx="6455229" cy="4180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1. What trait or traits of David would you like to imitate?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2. How will you need to change to be like David in this way?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774806-9306-0B77-AA68-8949CE101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6160" y="1529946"/>
            <a:ext cx="3949347" cy="487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83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6DFE-25D2-F7C5-88FE-C8093367B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274638"/>
            <a:ext cx="10982325" cy="995362"/>
          </a:xfrm>
        </p:spPr>
        <p:txBody>
          <a:bodyPr/>
          <a:lstStyle/>
          <a:p>
            <a:pPr>
              <a:defRPr/>
            </a:pPr>
            <a:r>
              <a:rPr lang="en-US" dirty="0"/>
              <a:t>Coming Up</a:t>
            </a:r>
          </a:p>
        </p:txBody>
      </p:sp>
      <p:sp>
        <p:nvSpPr>
          <p:cNvPr id="109571" name="Content Placeholder 2">
            <a:extLst>
              <a:ext uri="{FF2B5EF4-FFF2-40B4-BE49-F238E27FC236}">
                <a16:creationId xmlns:a16="http://schemas.microsoft.com/office/drawing/2014/main" id="{439C152F-8267-9D55-FF0E-303D517E93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3925" y="1270000"/>
            <a:ext cx="10353675" cy="4826000"/>
          </a:xfrm>
        </p:spPr>
        <p:txBody>
          <a:bodyPr/>
          <a:lstStyle/>
          <a:p>
            <a:pPr marL="0" indent="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8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 Bags at Catholic Charities  Sat 4/6 9:00</a:t>
            </a:r>
          </a:p>
          <a:p>
            <a:pPr marL="0" indent="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8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Hike Sat 4/13 8:30</a:t>
            </a:r>
          </a:p>
          <a:p>
            <a:pPr marL="0" indent="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8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Women’s Day Fresno Sat April 20</a:t>
            </a:r>
            <a:r>
              <a:rPr lang="en-US" altLang="en-US" sz="36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 </a:t>
            </a:r>
            <a:r>
              <a:rPr lang="en-US" altLang="en-US" sz="3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2:00 Fresno</a:t>
            </a:r>
          </a:p>
          <a:p>
            <a:pPr marL="0" indent="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10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Earth Day/Cleanup Sat April 20</a:t>
            </a:r>
            <a:r>
              <a:rPr lang="en-US" altLang="en-US" sz="36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altLang="en-US" sz="3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10:00</a:t>
            </a:r>
          </a:p>
          <a:p>
            <a:pPr marL="0" indent="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8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8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Singles Conference in Oakdale May 31-June 2 Elevate</a:t>
            </a:r>
          </a:p>
          <a:p>
            <a:pPr marL="0" indent="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8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8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ICMC Aug 1-4 North Carolina!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05358-0C87-6CFD-87D1-54832F2C9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1619" name="Content Placeholder 4" descr="A close-up of a card&#10;&#10;Description automatically generated">
            <a:extLst>
              <a:ext uri="{FF2B5EF4-FFF2-40B4-BE49-F238E27FC236}">
                <a16:creationId xmlns:a16="http://schemas.microsoft.com/office/drawing/2014/main" id="{16378DFA-DC76-451A-CECA-8634B80532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338" y="-457200"/>
            <a:ext cx="10601325" cy="74215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B648A-B994-DFA7-6315-0DAE54A4C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square frame of flowers&#10;&#10;Description automatically generated">
            <a:extLst>
              <a:ext uri="{FF2B5EF4-FFF2-40B4-BE49-F238E27FC236}">
                <a16:creationId xmlns:a16="http://schemas.microsoft.com/office/drawing/2014/main" id="{227D6A21-3DBB-9311-570D-2F38450456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0"/>
            <a:ext cx="6890657" cy="6890657"/>
          </a:xfrm>
        </p:spPr>
      </p:pic>
    </p:spTree>
    <p:extLst>
      <p:ext uri="{BB962C8B-B14F-4D97-AF65-F5344CB8AC3E}">
        <p14:creationId xmlns:p14="http://schemas.microsoft.com/office/powerpoint/2010/main" val="1859039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10E71-F387-1343-1C55-25DD8B94B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oster for a event&#10;&#10;Description automatically generated">
            <a:extLst>
              <a:ext uri="{FF2B5EF4-FFF2-40B4-BE49-F238E27FC236}">
                <a16:creationId xmlns:a16="http://schemas.microsoft.com/office/drawing/2014/main" id="{3CA46EAB-1CD9-6E3F-D48E-29215F93E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200" y="0"/>
            <a:ext cx="10109200" cy="6728937"/>
          </a:xfrm>
        </p:spPr>
      </p:pic>
    </p:spTree>
    <p:extLst>
      <p:ext uri="{BB962C8B-B14F-4D97-AF65-F5344CB8AC3E}">
        <p14:creationId xmlns:p14="http://schemas.microsoft.com/office/powerpoint/2010/main" val="2875614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06C8D-8CCF-47C6-40E5-E51865579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Image Stock Illustration ...">
            <a:extLst>
              <a:ext uri="{FF2B5EF4-FFF2-40B4-BE49-F238E27FC236}">
                <a16:creationId xmlns:a16="http://schemas.microsoft.com/office/drawing/2014/main" id="{AA72E878-727E-3BBA-332C-E01A4BACF2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290" y="-519453"/>
            <a:ext cx="7657420" cy="765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252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6A4DD-B694-849F-18B7-C75C80677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3657" y="1219200"/>
            <a:ext cx="3494314" cy="3558181"/>
          </a:xfrm>
        </p:spPr>
        <p:txBody>
          <a:bodyPr/>
          <a:lstStyle/>
          <a:p>
            <a:r>
              <a:rPr lang="en-US" sz="6000" b="1" dirty="0"/>
              <a:t>Lessons from David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085757-C46B-87BB-58CF-F7B17D05A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2114" y="5138056"/>
            <a:ext cx="8817429" cy="114300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A Man after God’s own heart</a:t>
            </a:r>
          </a:p>
        </p:txBody>
      </p:sp>
      <p:pic>
        <p:nvPicPr>
          <p:cNvPr id="3074" name="Picture 2" descr="King David - World History Encyclopedia">
            <a:extLst>
              <a:ext uri="{FF2B5EF4-FFF2-40B4-BE49-F238E27FC236}">
                <a16:creationId xmlns:a16="http://schemas.microsoft.com/office/drawing/2014/main" id="{D4FDFFD2-2705-F2B4-486F-BFFBB80D7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3" y="576942"/>
            <a:ext cx="6637867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215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FE477-0660-55F6-B602-ACBCEEE04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David, King of Israel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CC78B-777D-D78D-D6F4-EADD21732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Son of Jesse, born in Jerusalem</a:t>
            </a:r>
          </a:p>
          <a:p>
            <a:pPr marL="0" indent="0">
              <a:buNone/>
            </a:pPr>
            <a:r>
              <a:rPr lang="en-US" sz="3600" b="1" dirty="0"/>
              <a:t>From the tribe of Judah</a:t>
            </a:r>
          </a:p>
          <a:p>
            <a:pPr marL="0" indent="0">
              <a:buNone/>
            </a:pPr>
            <a:r>
              <a:rPr lang="en-US" sz="3600" b="1" dirty="0"/>
              <a:t>Paradigmatic king of Israel</a:t>
            </a:r>
          </a:p>
          <a:p>
            <a:pPr marL="0" indent="0">
              <a:buNone/>
            </a:pPr>
            <a:r>
              <a:rPr lang="en-US" sz="3600" b="1" dirty="0"/>
              <a:t>Prefigure of Christ</a:t>
            </a:r>
          </a:p>
          <a:p>
            <a:pPr marL="0" indent="0">
              <a:buNone/>
            </a:pPr>
            <a:r>
              <a:rPr lang="en-US" sz="3600" b="1" dirty="0"/>
              <a:t>Ruddy, handsome</a:t>
            </a:r>
          </a:p>
        </p:txBody>
      </p:sp>
    </p:spTree>
    <p:extLst>
      <p:ext uri="{BB962C8B-B14F-4D97-AF65-F5344CB8AC3E}">
        <p14:creationId xmlns:p14="http://schemas.microsoft.com/office/powerpoint/2010/main" val="31392190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7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Globe">
  <a:themeElements>
    <a:clrScheme name="Globe 5">
      <a:dk1>
        <a:srgbClr val="3C5436"/>
      </a:dk1>
      <a:lt1>
        <a:srgbClr val="FFFFFF"/>
      </a:lt1>
      <a:dk2>
        <a:srgbClr val="5F8656"/>
      </a:dk2>
      <a:lt2>
        <a:srgbClr val="D6D8C0"/>
      </a:lt2>
      <a:accent1>
        <a:srgbClr val="61733D"/>
      </a:accent1>
      <a:accent2>
        <a:srgbClr val="324A39"/>
      </a:accent2>
      <a:accent3>
        <a:srgbClr val="B6C3B4"/>
      </a:accent3>
      <a:accent4>
        <a:srgbClr val="DADADA"/>
      </a:accent4>
      <a:accent5>
        <a:srgbClr val="B7BCAF"/>
      </a:accent5>
      <a:accent6>
        <a:srgbClr val="2C4233"/>
      </a:accent6>
      <a:hlink>
        <a:srgbClr val="73D588"/>
      </a:hlink>
      <a:folHlink>
        <a:srgbClr val="6F99B9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Globe">
  <a:themeElements>
    <a:clrScheme name="Globe 5">
      <a:dk1>
        <a:srgbClr val="3C5436"/>
      </a:dk1>
      <a:lt1>
        <a:srgbClr val="FFFFFF"/>
      </a:lt1>
      <a:dk2>
        <a:srgbClr val="5F8656"/>
      </a:dk2>
      <a:lt2>
        <a:srgbClr val="D6D8C0"/>
      </a:lt2>
      <a:accent1>
        <a:srgbClr val="61733D"/>
      </a:accent1>
      <a:accent2>
        <a:srgbClr val="324A39"/>
      </a:accent2>
      <a:accent3>
        <a:srgbClr val="B6C3B4"/>
      </a:accent3>
      <a:accent4>
        <a:srgbClr val="DADADA"/>
      </a:accent4>
      <a:accent5>
        <a:srgbClr val="B7BCAF"/>
      </a:accent5>
      <a:accent6>
        <a:srgbClr val="2C4233"/>
      </a:accent6>
      <a:hlink>
        <a:srgbClr val="73D588"/>
      </a:hlink>
      <a:folHlink>
        <a:srgbClr val="6F99B9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532</TotalTime>
  <Words>461</Words>
  <Application>Microsoft Office PowerPoint</Application>
  <PresentationFormat>Widescreen</PresentationFormat>
  <Paragraphs>85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Aptos</vt:lpstr>
      <vt:lpstr>Arial</vt:lpstr>
      <vt:lpstr>Calibri</vt:lpstr>
      <vt:lpstr>Century Gothic</vt:lpstr>
      <vt:lpstr>Garamond</vt:lpstr>
      <vt:lpstr>Times New Roman</vt:lpstr>
      <vt:lpstr>Verdana</vt:lpstr>
      <vt:lpstr>Wingdings</vt:lpstr>
      <vt:lpstr>Wingdings 3</vt:lpstr>
      <vt:lpstr>Ion</vt:lpstr>
      <vt:lpstr>7_Stream</vt:lpstr>
      <vt:lpstr>9_Stream</vt:lpstr>
      <vt:lpstr>1_Globe</vt:lpstr>
      <vt:lpstr>2_Globe</vt:lpstr>
      <vt:lpstr>Welcome!</vt:lpstr>
      <vt:lpstr>Announcements</vt:lpstr>
      <vt:lpstr>Coming Up</vt:lpstr>
      <vt:lpstr>PowerPoint Presentation</vt:lpstr>
      <vt:lpstr>PowerPoint Presentation</vt:lpstr>
      <vt:lpstr>PowerPoint Presentation</vt:lpstr>
      <vt:lpstr>PowerPoint Presentation</vt:lpstr>
      <vt:lpstr>Lessons from David</vt:lpstr>
      <vt:lpstr>David, King of Israel</vt:lpstr>
      <vt:lpstr>1 Sam 16:1-13</vt:lpstr>
      <vt:lpstr>Psalm 23  The Lord is my Shepherd</vt:lpstr>
      <vt:lpstr>He makes me lie down in green pastures</vt:lpstr>
      <vt:lpstr>David trusts God, not himself, for protection.</vt:lpstr>
      <vt:lpstr>Your rod and your staff—both comfort me.</vt:lpstr>
      <vt:lpstr>David: A God-reliant man</vt:lpstr>
      <vt:lpstr>Why did God choose David?</vt:lpstr>
      <vt:lpstr>1 Sam 17 Goliath</vt:lpstr>
      <vt:lpstr>PowerPoint Presentation</vt:lpstr>
      <vt:lpstr>1 Samuel 17:45-47</vt:lpstr>
      <vt:lpstr>Summary: David, a man after God’s own heart</vt:lpstr>
      <vt:lpstr>Discussion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Oakes</dc:creator>
  <cp:lastModifiedBy>John Oakes</cp:lastModifiedBy>
  <cp:revision>1</cp:revision>
  <dcterms:created xsi:type="dcterms:W3CDTF">2024-04-03T16:39:09Z</dcterms:created>
  <dcterms:modified xsi:type="dcterms:W3CDTF">2024-04-04T01:31:15Z</dcterms:modified>
</cp:coreProperties>
</file>