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18"/>
  </p:notesMasterIdLst>
  <p:sldIdLst>
    <p:sldId id="256" r:id="rId3"/>
    <p:sldId id="257" r:id="rId4"/>
    <p:sldId id="646" r:id="rId5"/>
    <p:sldId id="388" r:id="rId6"/>
    <p:sldId id="648" r:id="rId7"/>
    <p:sldId id="258" r:id="rId8"/>
    <p:sldId id="264" r:id="rId9"/>
    <p:sldId id="650" r:id="rId10"/>
    <p:sldId id="265" r:id="rId11"/>
    <p:sldId id="649" r:id="rId12"/>
    <p:sldId id="259" r:id="rId13"/>
    <p:sldId id="260" r:id="rId14"/>
    <p:sldId id="261" r:id="rId15"/>
    <p:sldId id="262" r:id="rId16"/>
    <p:sldId id="65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E24F54-A45F-4445-8710-607A376D7B5B}" v="36" dt="2024-04-07T15:19:49.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p:scale>
        <a:sx n="100" d="100"/>
        <a:sy n="100" d="100"/>
      </p:scale>
      <p:origin x="0" y="-43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C6E24F54-A45F-4445-8710-607A376D7B5B}"/>
    <pc:docChg chg="undo custSel addSld delSld modSld sldOrd delMainMaster">
      <pc:chgData name="John Oakes" userId="1a36f0057432ea1f" providerId="LiveId" clId="{C6E24F54-A45F-4445-8710-607A376D7B5B}" dt="2024-04-08T06:20:57.297" v="1127" actId="47"/>
      <pc:docMkLst>
        <pc:docMk/>
      </pc:docMkLst>
      <pc:sldChg chg="modSp mod">
        <pc:chgData name="John Oakes" userId="1a36f0057432ea1f" providerId="LiveId" clId="{C6E24F54-A45F-4445-8710-607A376D7B5B}" dt="2024-04-07T15:17:01.916" v="1104" actId="2711"/>
        <pc:sldMkLst>
          <pc:docMk/>
          <pc:sldMk cId="3915271734" sldId="256"/>
        </pc:sldMkLst>
        <pc:spChg chg="mod">
          <ac:chgData name="John Oakes" userId="1a36f0057432ea1f" providerId="LiveId" clId="{C6E24F54-A45F-4445-8710-607A376D7B5B}" dt="2024-04-07T15:17:01.916" v="1104" actId="2711"/>
          <ac:spMkLst>
            <pc:docMk/>
            <pc:sldMk cId="3915271734" sldId="256"/>
            <ac:spMk id="2" creationId="{537ACE13-E38F-4B4E-9E3E-AEB75612657B}"/>
          </ac:spMkLst>
        </pc:spChg>
      </pc:sldChg>
      <pc:sldChg chg="modSp mod">
        <pc:chgData name="John Oakes" userId="1a36f0057432ea1f" providerId="LiveId" clId="{C6E24F54-A45F-4445-8710-607A376D7B5B}" dt="2024-04-07T15:19:49.094" v="1110" actId="1076"/>
        <pc:sldMkLst>
          <pc:docMk/>
          <pc:sldMk cId="412335669" sldId="257"/>
        </pc:sldMkLst>
        <pc:spChg chg="mod">
          <ac:chgData name="John Oakes" userId="1a36f0057432ea1f" providerId="LiveId" clId="{C6E24F54-A45F-4445-8710-607A376D7B5B}" dt="2024-04-07T15:17:16.492" v="1105" actId="2711"/>
          <ac:spMkLst>
            <pc:docMk/>
            <pc:sldMk cId="412335669" sldId="257"/>
            <ac:spMk id="2" creationId="{A5F2B8FE-CCF6-42DA-9C6F-E583C43EEAD5}"/>
          </ac:spMkLst>
        </pc:spChg>
        <pc:picChg chg="mod">
          <ac:chgData name="John Oakes" userId="1a36f0057432ea1f" providerId="LiveId" clId="{C6E24F54-A45F-4445-8710-607A376D7B5B}" dt="2024-04-07T15:19:49.094" v="1110" actId="1076"/>
          <ac:picMkLst>
            <pc:docMk/>
            <pc:sldMk cId="412335669" sldId="257"/>
            <ac:picMk id="1026" creationId="{3FFFE399-498A-47C8-A530-5EE2E01ADAFE}"/>
          </ac:picMkLst>
        </pc:picChg>
      </pc:sldChg>
      <pc:sldChg chg="addSp modSp mod">
        <pc:chgData name="John Oakes" userId="1a36f0057432ea1f" providerId="LiveId" clId="{C6E24F54-A45F-4445-8710-607A376D7B5B}" dt="2024-04-05T23:22:49.319" v="481" actId="1076"/>
        <pc:sldMkLst>
          <pc:docMk/>
          <pc:sldMk cId="2789320274" sldId="259"/>
        </pc:sldMkLst>
        <pc:spChg chg="mod">
          <ac:chgData name="John Oakes" userId="1a36f0057432ea1f" providerId="LiveId" clId="{C6E24F54-A45F-4445-8710-607A376D7B5B}" dt="2024-04-05T23:21:25.622" v="477" actId="14100"/>
          <ac:spMkLst>
            <pc:docMk/>
            <pc:sldMk cId="2789320274" sldId="259"/>
            <ac:spMk id="3" creationId="{BB0CA741-65A3-4CB4-B7E8-93C4DA4EAE42}"/>
          </ac:spMkLst>
        </pc:spChg>
        <pc:picChg chg="add mod">
          <ac:chgData name="John Oakes" userId="1a36f0057432ea1f" providerId="LiveId" clId="{C6E24F54-A45F-4445-8710-607A376D7B5B}" dt="2024-04-05T23:22:49.319" v="481" actId="1076"/>
          <ac:picMkLst>
            <pc:docMk/>
            <pc:sldMk cId="2789320274" sldId="259"/>
            <ac:picMk id="2050" creationId="{598561A4-CF11-E65D-3DB8-869C9AAA646F}"/>
          </ac:picMkLst>
        </pc:picChg>
      </pc:sldChg>
      <pc:sldChg chg="modSp mod">
        <pc:chgData name="John Oakes" userId="1a36f0057432ea1f" providerId="LiveId" clId="{C6E24F54-A45F-4445-8710-607A376D7B5B}" dt="2024-04-07T15:11:37.992" v="1054" actId="1076"/>
        <pc:sldMkLst>
          <pc:docMk/>
          <pc:sldMk cId="649527036" sldId="260"/>
        </pc:sldMkLst>
        <pc:spChg chg="mod">
          <ac:chgData name="John Oakes" userId="1a36f0057432ea1f" providerId="LiveId" clId="{C6E24F54-A45F-4445-8710-607A376D7B5B}" dt="2024-04-07T15:11:26.531" v="1052" actId="14100"/>
          <ac:spMkLst>
            <pc:docMk/>
            <pc:sldMk cId="649527036" sldId="260"/>
            <ac:spMk id="2" creationId="{5A305BED-1821-4D7B-B084-BC3CFB5DC8B4}"/>
          </ac:spMkLst>
        </pc:spChg>
        <pc:spChg chg="mod">
          <ac:chgData name="John Oakes" userId="1a36f0057432ea1f" providerId="LiveId" clId="{C6E24F54-A45F-4445-8710-607A376D7B5B}" dt="2024-04-07T15:11:37.992" v="1054" actId="1076"/>
          <ac:spMkLst>
            <pc:docMk/>
            <pc:sldMk cId="649527036" sldId="260"/>
            <ac:spMk id="3" creationId="{AE1D5572-8487-4986-8856-23FF1A9F0925}"/>
          </ac:spMkLst>
        </pc:spChg>
      </pc:sldChg>
      <pc:sldChg chg="modSp mod">
        <pc:chgData name="John Oakes" userId="1a36f0057432ea1f" providerId="LiveId" clId="{C6E24F54-A45F-4445-8710-607A376D7B5B}" dt="2024-04-05T23:27:31.676" v="545" actId="255"/>
        <pc:sldMkLst>
          <pc:docMk/>
          <pc:sldMk cId="674018868" sldId="261"/>
        </pc:sldMkLst>
        <pc:spChg chg="mod">
          <ac:chgData name="John Oakes" userId="1a36f0057432ea1f" providerId="LiveId" clId="{C6E24F54-A45F-4445-8710-607A376D7B5B}" dt="2024-04-05T23:27:17.044" v="544" actId="2711"/>
          <ac:spMkLst>
            <pc:docMk/>
            <pc:sldMk cId="674018868" sldId="261"/>
            <ac:spMk id="2" creationId="{8C954223-3295-4C69-AEB8-EE1B3D892F25}"/>
          </ac:spMkLst>
        </pc:spChg>
        <pc:spChg chg="mod">
          <ac:chgData name="John Oakes" userId="1a36f0057432ea1f" providerId="LiveId" clId="{C6E24F54-A45F-4445-8710-607A376D7B5B}" dt="2024-04-05T23:27:31.676" v="545" actId="255"/>
          <ac:spMkLst>
            <pc:docMk/>
            <pc:sldMk cId="674018868" sldId="261"/>
            <ac:spMk id="3" creationId="{D054DC24-4E92-4734-A2CE-4B713B8A0F3A}"/>
          </ac:spMkLst>
        </pc:spChg>
      </pc:sldChg>
      <pc:sldChg chg="modSp mod">
        <pc:chgData name="John Oakes" userId="1a36f0057432ea1f" providerId="LiveId" clId="{C6E24F54-A45F-4445-8710-607A376D7B5B}" dt="2024-04-06T23:40:01.314" v="546" actId="2711"/>
        <pc:sldMkLst>
          <pc:docMk/>
          <pc:sldMk cId="3018492388" sldId="262"/>
        </pc:sldMkLst>
        <pc:spChg chg="mod">
          <ac:chgData name="John Oakes" userId="1a36f0057432ea1f" providerId="LiveId" clId="{C6E24F54-A45F-4445-8710-607A376D7B5B}" dt="2024-04-06T23:40:01.314" v="546" actId="2711"/>
          <ac:spMkLst>
            <pc:docMk/>
            <pc:sldMk cId="3018492388" sldId="262"/>
            <ac:spMk id="2" creationId="{359C214C-D6C0-4375-B91B-B16B6D7C8440}"/>
          </ac:spMkLst>
        </pc:spChg>
      </pc:sldChg>
      <pc:sldChg chg="del">
        <pc:chgData name="John Oakes" userId="1a36f0057432ea1f" providerId="LiveId" clId="{C6E24F54-A45F-4445-8710-607A376D7B5B}" dt="2024-04-08T06:20:32.341" v="1125" actId="47"/>
        <pc:sldMkLst>
          <pc:docMk/>
          <pc:sldMk cId="0" sldId="263"/>
        </pc:sldMkLst>
      </pc:sldChg>
      <pc:sldChg chg="modSp mod">
        <pc:chgData name="John Oakes" userId="1a36f0057432ea1f" providerId="LiveId" clId="{C6E24F54-A45F-4445-8710-607A376D7B5B}" dt="2024-04-07T15:26:54.389" v="1116" actId="207"/>
        <pc:sldMkLst>
          <pc:docMk/>
          <pc:sldMk cId="4213401667" sldId="264"/>
        </pc:sldMkLst>
        <pc:spChg chg="mod">
          <ac:chgData name="John Oakes" userId="1a36f0057432ea1f" providerId="LiveId" clId="{C6E24F54-A45F-4445-8710-607A376D7B5B}" dt="2024-04-07T15:26:54.389" v="1116" actId="207"/>
          <ac:spMkLst>
            <pc:docMk/>
            <pc:sldMk cId="4213401667" sldId="264"/>
            <ac:spMk id="3" creationId="{DD88A247-5EED-435E-9A9E-784E1D2DF3E3}"/>
          </ac:spMkLst>
        </pc:spChg>
      </pc:sldChg>
      <pc:sldChg chg="modSp mod">
        <pc:chgData name="John Oakes" userId="1a36f0057432ea1f" providerId="LiveId" clId="{C6E24F54-A45F-4445-8710-607A376D7B5B}" dt="2024-04-05T23:14:26.293" v="415" actId="255"/>
        <pc:sldMkLst>
          <pc:docMk/>
          <pc:sldMk cId="2347950165" sldId="265"/>
        </pc:sldMkLst>
        <pc:spChg chg="mod">
          <ac:chgData name="John Oakes" userId="1a36f0057432ea1f" providerId="LiveId" clId="{C6E24F54-A45F-4445-8710-607A376D7B5B}" dt="2024-04-05T23:14:26.293" v="415" actId="255"/>
          <ac:spMkLst>
            <pc:docMk/>
            <pc:sldMk cId="2347950165" sldId="265"/>
            <ac:spMk id="3" creationId="{DD88A247-5EED-435E-9A9E-784E1D2DF3E3}"/>
          </ac:spMkLst>
        </pc:spChg>
      </pc:sldChg>
      <pc:sldChg chg="del">
        <pc:chgData name="John Oakes" userId="1a36f0057432ea1f" providerId="LiveId" clId="{C6E24F54-A45F-4445-8710-607A376D7B5B}" dt="2024-04-08T06:20:32.341" v="1125" actId="47"/>
        <pc:sldMkLst>
          <pc:docMk/>
          <pc:sldMk cId="0" sldId="266"/>
        </pc:sldMkLst>
      </pc:sldChg>
      <pc:sldChg chg="del">
        <pc:chgData name="John Oakes" userId="1a36f0057432ea1f" providerId="LiveId" clId="{C6E24F54-A45F-4445-8710-607A376D7B5B}" dt="2024-04-08T06:20:32.341" v="1125" actId="47"/>
        <pc:sldMkLst>
          <pc:docMk/>
          <pc:sldMk cId="0" sldId="267"/>
        </pc:sldMkLst>
      </pc:sldChg>
      <pc:sldChg chg="del">
        <pc:chgData name="John Oakes" userId="1a36f0057432ea1f" providerId="LiveId" clId="{C6E24F54-A45F-4445-8710-607A376D7B5B}" dt="2024-04-08T06:20:32.341" v="1125" actId="47"/>
        <pc:sldMkLst>
          <pc:docMk/>
          <pc:sldMk cId="0" sldId="268"/>
        </pc:sldMkLst>
      </pc:sldChg>
      <pc:sldChg chg="del">
        <pc:chgData name="John Oakes" userId="1a36f0057432ea1f" providerId="LiveId" clId="{C6E24F54-A45F-4445-8710-607A376D7B5B}" dt="2024-04-08T06:20:32.341" v="1125" actId="47"/>
        <pc:sldMkLst>
          <pc:docMk/>
          <pc:sldMk cId="0" sldId="269"/>
        </pc:sldMkLst>
      </pc:sldChg>
      <pc:sldChg chg="del">
        <pc:chgData name="John Oakes" userId="1a36f0057432ea1f" providerId="LiveId" clId="{C6E24F54-A45F-4445-8710-607A376D7B5B}" dt="2024-04-08T06:20:32.341" v="1125" actId="47"/>
        <pc:sldMkLst>
          <pc:docMk/>
          <pc:sldMk cId="0" sldId="270"/>
        </pc:sldMkLst>
      </pc:sldChg>
      <pc:sldChg chg="del">
        <pc:chgData name="John Oakes" userId="1a36f0057432ea1f" providerId="LiveId" clId="{C6E24F54-A45F-4445-8710-607A376D7B5B}" dt="2024-04-08T06:20:32.341" v="1125" actId="47"/>
        <pc:sldMkLst>
          <pc:docMk/>
          <pc:sldMk cId="0" sldId="271"/>
        </pc:sldMkLst>
      </pc:sldChg>
      <pc:sldChg chg="del">
        <pc:chgData name="John Oakes" userId="1a36f0057432ea1f" providerId="LiveId" clId="{C6E24F54-A45F-4445-8710-607A376D7B5B}" dt="2024-04-08T06:20:32.341" v="1125" actId="47"/>
        <pc:sldMkLst>
          <pc:docMk/>
          <pc:sldMk cId="0" sldId="272"/>
        </pc:sldMkLst>
      </pc:sldChg>
      <pc:sldChg chg="del">
        <pc:chgData name="John Oakes" userId="1a36f0057432ea1f" providerId="LiveId" clId="{C6E24F54-A45F-4445-8710-607A376D7B5B}" dt="2024-04-08T06:20:32.341" v="1125" actId="47"/>
        <pc:sldMkLst>
          <pc:docMk/>
          <pc:sldMk cId="0" sldId="273"/>
        </pc:sldMkLst>
      </pc:sldChg>
      <pc:sldChg chg="del">
        <pc:chgData name="John Oakes" userId="1a36f0057432ea1f" providerId="LiveId" clId="{C6E24F54-A45F-4445-8710-607A376D7B5B}" dt="2024-04-08T06:20:32.341" v="1125" actId="47"/>
        <pc:sldMkLst>
          <pc:docMk/>
          <pc:sldMk cId="0" sldId="274"/>
        </pc:sldMkLst>
      </pc:sldChg>
      <pc:sldChg chg="modSp del mod">
        <pc:chgData name="John Oakes" userId="1a36f0057432ea1f" providerId="LiveId" clId="{C6E24F54-A45F-4445-8710-607A376D7B5B}" dt="2024-04-08T06:20:32.341" v="1125" actId="47"/>
        <pc:sldMkLst>
          <pc:docMk/>
          <pc:sldMk cId="0" sldId="275"/>
        </pc:sldMkLst>
        <pc:spChg chg="mod">
          <ac:chgData name="John Oakes" userId="1a36f0057432ea1f" providerId="LiveId" clId="{C6E24F54-A45F-4445-8710-607A376D7B5B}" dt="2024-04-07T15:06:42.334" v="987" actId="27636"/>
          <ac:spMkLst>
            <pc:docMk/>
            <pc:sldMk cId="0" sldId="275"/>
            <ac:spMk id="195" creationId="{00000000-0000-0000-0000-000000000000}"/>
          </ac:spMkLst>
        </pc:spChg>
      </pc:sldChg>
      <pc:sldChg chg="del">
        <pc:chgData name="John Oakes" userId="1a36f0057432ea1f" providerId="LiveId" clId="{C6E24F54-A45F-4445-8710-607A376D7B5B}" dt="2024-04-08T06:20:32.341" v="1125" actId="47"/>
        <pc:sldMkLst>
          <pc:docMk/>
          <pc:sldMk cId="0" sldId="276"/>
        </pc:sldMkLst>
      </pc:sldChg>
      <pc:sldChg chg="modSp del mod">
        <pc:chgData name="John Oakes" userId="1a36f0057432ea1f" providerId="LiveId" clId="{C6E24F54-A45F-4445-8710-607A376D7B5B}" dt="2024-04-08T06:20:32.341" v="1125" actId="47"/>
        <pc:sldMkLst>
          <pc:docMk/>
          <pc:sldMk cId="0" sldId="277"/>
        </pc:sldMkLst>
        <pc:spChg chg="mod">
          <ac:chgData name="John Oakes" userId="1a36f0057432ea1f" providerId="LiveId" clId="{C6E24F54-A45F-4445-8710-607A376D7B5B}" dt="2024-04-07T15:06:42.334" v="988" actId="27636"/>
          <ac:spMkLst>
            <pc:docMk/>
            <pc:sldMk cId="0" sldId="277"/>
            <ac:spMk id="205" creationId="{00000000-0000-0000-0000-000000000000}"/>
          </ac:spMkLst>
        </pc:spChg>
      </pc:sldChg>
      <pc:sldChg chg="del">
        <pc:chgData name="John Oakes" userId="1a36f0057432ea1f" providerId="LiveId" clId="{C6E24F54-A45F-4445-8710-607A376D7B5B}" dt="2024-04-08T06:20:32.341" v="1125" actId="47"/>
        <pc:sldMkLst>
          <pc:docMk/>
          <pc:sldMk cId="0" sldId="278"/>
        </pc:sldMkLst>
      </pc:sldChg>
      <pc:sldChg chg="modSp del mod">
        <pc:chgData name="John Oakes" userId="1a36f0057432ea1f" providerId="LiveId" clId="{C6E24F54-A45F-4445-8710-607A376D7B5B}" dt="2024-04-08T06:20:32.341" v="1125" actId="47"/>
        <pc:sldMkLst>
          <pc:docMk/>
          <pc:sldMk cId="0" sldId="279"/>
        </pc:sldMkLst>
        <pc:spChg chg="mod">
          <ac:chgData name="John Oakes" userId="1a36f0057432ea1f" providerId="LiveId" clId="{C6E24F54-A45F-4445-8710-607A376D7B5B}" dt="2024-04-07T15:06:42.350" v="989" actId="27636"/>
          <ac:spMkLst>
            <pc:docMk/>
            <pc:sldMk cId="0" sldId="279"/>
            <ac:spMk id="215" creationId="{00000000-0000-0000-0000-000000000000}"/>
          </ac:spMkLst>
        </pc:spChg>
      </pc:sldChg>
      <pc:sldChg chg="del">
        <pc:chgData name="John Oakes" userId="1a36f0057432ea1f" providerId="LiveId" clId="{C6E24F54-A45F-4445-8710-607A376D7B5B}" dt="2024-04-08T06:20:32.341" v="1125" actId="47"/>
        <pc:sldMkLst>
          <pc:docMk/>
          <pc:sldMk cId="0" sldId="280"/>
        </pc:sldMkLst>
      </pc:sldChg>
      <pc:sldChg chg="modSp del mod">
        <pc:chgData name="John Oakes" userId="1a36f0057432ea1f" providerId="LiveId" clId="{C6E24F54-A45F-4445-8710-607A376D7B5B}" dt="2024-04-08T06:20:32.341" v="1125" actId="47"/>
        <pc:sldMkLst>
          <pc:docMk/>
          <pc:sldMk cId="0" sldId="281"/>
        </pc:sldMkLst>
        <pc:spChg chg="mod">
          <ac:chgData name="John Oakes" userId="1a36f0057432ea1f" providerId="LiveId" clId="{C6E24F54-A45F-4445-8710-607A376D7B5B}" dt="2024-04-07T15:06:42.350" v="990" actId="27636"/>
          <ac:spMkLst>
            <pc:docMk/>
            <pc:sldMk cId="0" sldId="281"/>
            <ac:spMk id="225" creationId="{00000000-0000-0000-0000-000000000000}"/>
          </ac:spMkLst>
        </pc:spChg>
      </pc:sldChg>
      <pc:sldChg chg="del">
        <pc:chgData name="John Oakes" userId="1a36f0057432ea1f" providerId="LiveId" clId="{C6E24F54-A45F-4445-8710-607A376D7B5B}" dt="2024-04-08T06:20:32.341" v="1125" actId="47"/>
        <pc:sldMkLst>
          <pc:docMk/>
          <pc:sldMk cId="0" sldId="282"/>
        </pc:sldMkLst>
      </pc:sldChg>
      <pc:sldChg chg="del">
        <pc:chgData name="John Oakes" userId="1a36f0057432ea1f" providerId="LiveId" clId="{C6E24F54-A45F-4445-8710-607A376D7B5B}" dt="2024-04-08T06:20:57.297" v="1127" actId="47"/>
        <pc:sldMkLst>
          <pc:docMk/>
          <pc:sldMk cId="0" sldId="283"/>
        </pc:sldMkLst>
      </pc:sldChg>
      <pc:sldChg chg="del">
        <pc:chgData name="John Oakes" userId="1a36f0057432ea1f" providerId="LiveId" clId="{C6E24F54-A45F-4445-8710-607A376D7B5B}" dt="2024-04-08T06:20:57.297" v="1127" actId="47"/>
        <pc:sldMkLst>
          <pc:docMk/>
          <pc:sldMk cId="0" sldId="284"/>
        </pc:sldMkLst>
      </pc:sldChg>
      <pc:sldChg chg="del">
        <pc:chgData name="John Oakes" userId="1a36f0057432ea1f" providerId="LiveId" clId="{C6E24F54-A45F-4445-8710-607A376D7B5B}" dt="2024-04-08T06:20:57.297" v="1127" actId="47"/>
        <pc:sldMkLst>
          <pc:docMk/>
          <pc:sldMk cId="0" sldId="285"/>
        </pc:sldMkLst>
      </pc:sldChg>
      <pc:sldChg chg="del">
        <pc:chgData name="John Oakes" userId="1a36f0057432ea1f" providerId="LiveId" clId="{C6E24F54-A45F-4445-8710-607A376D7B5B}" dt="2024-04-08T06:20:57.297" v="1127" actId="47"/>
        <pc:sldMkLst>
          <pc:docMk/>
          <pc:sldMk cId="0" sldId="286"/>
        </pc:sldMkLst>
      </pc:sldChg>
      <pc:sldChg chg="del">
        <pc:chgData name="John Oakes" userId="1a36f0057432ea1f" providerId="LiveId" clId="{C6E24F54-A45F-4445-8710-607A376D7B5B}" dt="2024-04-08T06:20:57.297" v="1127" actId="47"/>
        <pc:sldMkLst>
          <pc:docMk/>
          <pc:sldMk cId="0" sldId="287"/>
        </pc:sldMkLst>
      </pc:sldChg>
      <pc:sldChg chg="del">
        <pc:chgData name="John Oakes" userId="1a36f0057432ea1f" providerId="LiveId" clId="{C6E24F54-A45F-4445-8710-607A376D7B5B}" dt="2024-04-08T06:20:57.297" v="1127" actId="47"/>
        <pc:sldMkLst>
          <pc:docMk/>
          <pc:sldMk cId="0" sldId="288"/>
        </pc:sldMkLst>
      </pc:sldChg>
      <pc:sldChg chg="del">
        <pc:chgData name="John Oakes" userId="1a36f0057432ea1f" providerId="LiveId" clId="{C6E24F54-A45F-4445-8710-607A376D7B5B}" dt="2024-04-08T06:20:57.297" v="1127" actId="47"/>
        <pc:sldMkLst>
          <pc:docMk/>
          <pc:sldMk cId="0" sldId="289"/>
        </pc:sldMkLst>
      </pc:sldChg>
      <pc:sldChg chg="del">
        <pc:chgData name="John Oakes" userId="1a36f0057432ea1f" providerId="LiveId" clId="{C6E24F54-A45F-4445-8710-607A376D7B5B}" dt="2024-04-08T06:20:57.297" v="1127" actId="47"/>
        <pc:sldMkLst>
          <pc:docMk/>
          <pc:sldMk cId="0" sldId="290"/>
        </pc:sldMkLst>
      </pc:sldChg>
      <pc:sldChg chg="del">
        <pc:chgData name="John Oakes" userId="1a36f0057432ea1f" providerId="LiveId" clId="{C6E24F54-A45F-4445-8710-607A376D7B5B}" dt="2024-04-08T06:20:57.297" v="1127" actId="47"/>
        <pc:sldMkLst>
          <pc:docMk/>
          <pc:sldMk cId="0" sldId="291"/>
        </pc:sldMkLst>
      </pc:sldChg>
      <pc:sldChg chg="modSp del mod">
        <pc:chgData name="John Oakes" userId="1a36f0057432ea1f" providerId="LiveId" clId="{C6E24F54-A45F-4445-8710-607A376D7B5B}" dt="2024-04-08T06:20:57.297" v="1127" actId="47"/>
        <pc:sldMkLst>
          <pc:docMk/>
          <pc:sldMk cId="0" sldId="292"/>
        </pc:sldMkLst>
        <pc:spChg chg="mod">
          <ac:chgData name="John Oakes" userId="1a36f0057432ea1f" providerId="LiveId" clId="{C6E24F54-A45F-4445-8710-607A376D7B5B}" dt="2024-04-07T15:13:00.424" v="1057" actId="27636"/>
          <ac:spMkLst>
            <pc:docMk/>
            <pc:sldMk cId="0" sldId="292"/>
            <ac:spMk id="282" creationId="{00000000-0000-0000-0000-000000000000}"/>
          </ac:spMkLst>
        </pc:spChg>
      </pc:sldChg>
      <pc:sldChg chg="del">
        <pc:chgData name="John Oakes" userId="1a36f0057432ea1f" providerId="LiveId" clId="{C6E24F54-A45F-4445-8710-607A376D7B5B}" dt="2024-04-08T06:20:57.297" v="1127" actId="47"/>
        <pc:sldMkLst>
          <pc:docMk/>
          <pc:sldMk cId="0" sldId="293"/>
        </pc:sldMkLst>
      </pc:sldChg>
      <pc:sldChg chg="modSp del mod">
        <pc:chgData name="John Oakes" userId="1a36f0057432ea1f" providerId="LiveId" clId="{C6E24F54-A45F-4445-8710-607A376D7B5B}" dt="2024-04-08T06:20:57.297" v="1127" actId="47"/>
        <pc:sldMkLst>
          <pc:docMk/>
          <pc:sldMk cId="0" sldId="294"/>
        </pc:sldMkLst>
        <pc:spChg chg="mod">
          <ac:chgData name="John Oakes" userId="1a36f0057432ea1f" providerId="LiveId" clId="{C6E24F54-A45F-4445-8710-607A376D7B5B}" dt="2024-04-07T15:13:00.424" v="1058" actId="27636"/>
          <ac:spMkLst>
            <pc:docMk/>
            <pc:sldMk cId="0" sldId="294"/>
            <ac:spMk id="292" creationId="{00000000-0000-0000-0000-000000000000}"/>
          </ac:spMkLst>
        </pc:spChg>
      </pc:sldChg>
      <pc:sldChg chg="del">
        <pc:chgData name="John Oakes" userId="1a36f0057432ea1f" providerId="LiveId" clId="{C6E24F54-A45F-4445-8710-607A376D7B5B}" dt="2024-04-08T06:20:57.297" v="1127" actId="47"/>
        <pc:sldMkLst>
          <pc:docMk/>
          <pc:sldMk cId="0" sldId="295"/>
        </pc:sldMkLst>
      </pc:sldChg>
      <pc:sldChg chg="modSp del mod">
        <pc:chgData name="John Oakes" userId="1a36f0057432ea1f" providerId="LiveId" clId="{C6E24F54-A45F-4445-8710-607A376D7B5B}" dt="2024-04-08T06:20:57.297" v="1127" actId="47"/>
        <pc:sldMkLst>
          <pc:docMk/>
          <pc:sldMk cId="0" sldId="296"/>
        </pc:sldMkLst>
        <pc:spChg chg="mod">
          <ac:chgData name="John Oakes" userId="1a36f0057432ea1f" providerId="LiveId" clId="{C6E24F54-A45F-4445-8710-607A376D7B5B}" dt="2024-04-07T15:13:00.424" v="1059" actId="27636"/>
          <ac:spMkLst>
            <pc:docMk/>
            <pc:sldMk cId="0" sldId="296"/>
            <ac:spMk id="302" creationId="{00000000-0000-0000-0000-000000000000}"/>
          </ac:spMkLst>
        </pc:spChg>
      </pc:sldChg>
      <pc:sldChg chg="del">
        <pc:chgData name="John Oakes" userId="1a36f0057432ea1f" providerId="LiveId" clId="{C6E24F54-A45F-4445-8710-607A376D7B5B}" dt="2024-04-08T06:20:57.297" v="1127" actId="47"/>
        <pc:sldMkLst>
          <pc:docMk/>
          <pc:sldMk cId="0" sldId="297"/>
        </pc:sldMkLst>
      </pc:sldChg>
      <pc:sldChg chg="modSp del mod">
        <pc:chgData name="John Oakes" userId="1a36f0057432ea1f" providerId="LiveId" clId="{C6E24F54-A45F-4445-8710-607A376D7B5B}" dt="2024-04-08T06:20:57.297" v="1127" actId="47"/>
        <pc:sldMkLst>
          <pc:docMk/>
          <pc:sldMk cId="0" sldId="298"/>
        </pc:sldMkLst>
        <pc:spChg chg="mod">
          <ac:chgData name="John Oakes" userId="1a36f0057432ea1f" providerId="LiveId" clId="{C6E24F54-A45F-4445-8710-607A376D7B5B}" dt="2024-04-07T15:13:00.437" v="1060" actId="27636"/>
          <ac:spMkLst>
            <pc:docMk/>
            <pc:sldMk cId="0" sldId="298"/>
            <ac:spMk id="312" creationId="{00000000-0000-0000-0000-000000000000}"/>
          </ac:spMkLst>
        </pc:spChg>
      </pc:sldChg>
      <pc:sldChg chg="del">
        <pc:chgData name="John Oakes" userId="1a36f0057432ea1f" providerId="LiveId" clId="{C6E24F54-A45F-4445-8710-607A376D7B5B}" dt="2024-04-08T06:20:57.297" v="1127" actId="47"/>
        <pc:sldMkLst>
          <pc:docMk/>
          <pc:sldMk cId="0" sldId="299"/>
        </pc:sldMkLst>
      </pc:sldChg>
      <pc:sldChg chg="modSp del mod">
        <pc:chgData name="John Oakes" userId="1a36f0057432ea1f" providerId="LiveId" clId="{C6E24F54-A45F-4445-8710-607A376D7B5B}" dt="2024-04-08T06:20:57.297" v="1127" actId="47"/>
        <pc:sldMkLst>
          <pc:docMk/>
          <pc:sldMk cId="0" sldId="300"/>
        </pc:sldMkLst>
        <pc:spChg chg="mod">
          <ac:chgData name="John Oakes" userId="1a36f0057432ea1f" providerId="LiveId" clId="{C6E24F54-A45F-4445-8710-607A376D7B5B}" dt="2024-04-07T15:13:00.437" v="1061" actId="27636"/>
          <ac:spMkLst>
            <pc:docMk/>
            <pc:sldMk cId="0" sldId="300"/>
            <ac:spMk id="322" creationId="{00000000-0000-0000-0000-000000000000}"/>
          </ac:spMkLst>
        </pc:spChg>
      </pc:sldChg>
      <pc:sldChg chg="modSp mod">
        <pc:chgData name="John Oakes" userId="1a36f0057432ea1f" providerId="LiveId" clId="{C6E24F54-A45F-4445-8710-607A376D7B5B}" dt="2024-04-07T15:22:54.218" v="1115" actId="207"/>
        <pc:sldMkLst>
          <pc:docMk/>
          <pc:sldMk cId="2073577636" sldId="388"/>
        </pc:sldMkLst>
        <pc:spChg chg="mod">
          <ac:chgData name="John Oakes" userId="1a36f0057432ea1f" providerId="LiveId" clId="{C6E24F54-A45F-4445-8710-607A376D7B5B}" dt="2024-04-07T15:22:54.218" v="1115" actId="207"/>
          <ac:spMkLst>
            <pc:docMk/>
            <pc:sldMk cId="2073577636" sldId="388"/>
            <ac:spMk id="3" creationId="{180B1163-9140-4D5E-91CC-D2F69C8F10D1}"/>
          </ac:spMkLst>
        </pc:spChg>
      </pc:sldChg>
      <pc:sldChg chg="del">
        <pc:chgData name="John Oakes" userId="1a36f0057432ea1f" providerId="LiveId" clId="{C6E24F54-A45F-4445-8710-607A376D7B5B}" dt="2024-04-08T06:20:57.297" v="1127" actId="47"/>
        <pc:sldMkLst>
          <pc:docMk/>
          <pc:sldMk cId="1859039948" sldId="399"/>
        </pc:sldMkLst>
      </pc:sldChg>
      <pc:sldChg chg="del">
        <pc:chgData name="John Oakes" userId="1a36f0057432ea1f" providerId="LiveId" clId="{C6E24F54-A45F-4445-8710-607A376D7B5B}" dt="2024-04-08T06:20:32.341" v="1125" actId="47"/>
        <pc:sldMkLst>
          <pc:docMk/>
          <pc:sldMk cId="1633360249" sldId="543"/>
        </pc:sldMkLst>
      </pc:sldChg>
      <pc:sldChg chg="modSp del mod">
        <pc:chgData name="John Oakes" userId="1a36f0057432ea1f" providerId="LiveId" clId="{C6E24F54-A45F-4445-8710-607A376D7B5B}" dt="2024-04-08T06:20:57.297" v="1127" actId="47"/>
        <pc:sldMkLst>
          <pc:docMk/>
          <pc:sldMk cId="0" sldId="602"/>
        </pc:sldMkLst>
        <pc:spChg chg="mod">
          <ac:chgData name="John Oakes" userId="1a36f0057432ea1f" providerId="LiveId" clId="{C6E24F54-A45F-4445-8710-607A376D7B5B}" dt="2024-04-07T15:12:18.633" v="1056" actId="20577"/>
          <ac:spMkLst>
            <pc:docMk/>
            <pc:sldMk cId="0" sldId="602"/>
            <ac:spMk id="3" creationId="{F19F47AA-8559-D158-A425-3397A36439A9}"/>
          </ac:spMkLst>
        </pc:spChg>
      </pc:sldChg>
      <pc:sldChg chg="del">
        <pc:chgData name="John Oakes" userId="1a36f0057432ea1f" providerId="LiveId" clId="{C6E24F54-A45F-4445-8710-607A376D7B5B}" dt="2024-04-08T06:20:57.297" v="1127" actId="47"/>
        <pc:sldMkLst>
          <pc:docMk/>
          <pc:sldMk cId="0" sldId="609"/>
        </pc:sldMkLst>
      </pc:sldChg>
      <pc:sldChg chg="modSp del mod">
        <pc:chgData name="John Oakes" userId="1a36f0057432ea1f" providerId="LiveId" clId="{C6E24F54-A45F-4445-8710-607A376D7B5B}" dt="2024-04-08T06:20:32.341" v="1125" actId="47"/>
        <pc:sldMkLst>
          <pc:docMk/>
          <pc:sldMk cId="1797659483" sldId="612"/>
        </pc:sldMkLst>
        <pc:spChg chg="mod">
          <ac:chgData name="John Oakes" userId="1a36f0057432ea1f" providerId="LiveId" clId="{C6E24F54-A45F-4445-8710-607A376D7B5B}" dt="2024-04-07T15:16:17.688" v="1103" actId="20577"/>
          <ac:spMkLst>
            <pc:docMk/>
            <pc:sldMk cId="1797659483" sldId="612"/>
            <ac:spMk id="2" creationId="{8205BA2C-7DEA-4F7E-0030-368A1716D2FA}"/>
          </ac:spMkLst>
        </pc:spChg>
      </pc:sldChg>
      <pc:sldChg chg="del">
        <pc:chgData name="John Oakes" userId="1a36f0057432ea1f" providerId="LiveId" clId="{C6E24F54-A45F-4445-8710-607A376D7B5B}" dt="2024-04-08T06:20:32.341" v="1125" actId="47"/>
        <pc:sldMkLst>
          <pc:docMk/>
          <pc:sldMk cId="286504059" sldId="615"/>
        </pc:sldMkLst>
      </pc:sldChg>
      <pc:sldChg chg="del">
        <pc:chgData name="John Oakes" userId="1a36f0057432ea1f" providerId="LiveId" clId="{C6E24F54-A45F-4445-8710-607A376D7B5B}" dt="2024-04-07T15:07:21.765" v="992" actId="2696"/>
        <pc:sldMkLst>
          <pc:docMk/>
          <pc:sldMk cId="3282475642" sldId="615"/>
        </pc:sldMkLst>
      </pc:sldChg>
      <pc:sldChg chg="del">
        <pc:chgData name="John Oakes" userId="1a36f0057432ea1f" providerId="LiveId" clId="{C6E24F54-A45F-4445-8710-607A376D7B5B}" dt="2024-04-08T06:20:57.297" v="1127" actId="47"/>
        <pc:sldMkLst>
          <pc:docMk/>
          <pc:sldMk cId="2875614581" sldId="644"/>
        </pc:sldMkLst>
      </pc:sldChg>
      <pc:sldChg chg="modSp mod">
        <pc:chgData name="John Oakes" userId="1a36f0057432ea1f" providerId="LiveId" clId="{C6E24F54-A45F-4445-8710-607A376D7B5B}" dt="2024-04-07T15:18:03.465" v="1108" actId="1036"/>
        <pc:sldMkLst>
          <pc:docMk/>
          <pc:sldMk cId="3715550356" sldId="646"/>
        </pc:sldMkLst>
        <pc:spChg chg="mod">
          <ac:chgData name="John Oakes" userId="1a36f0057432ea1f" providerId="LiveId" clId="{C6E24F54-A45F-4445-8710-607A376D7B5B}" dt="2024-04-07T15:18:03.465" v="1108" actId="1036"/>
          <ac:spMkLst>
            <pc:docMk/>
            <pc:sldMk cId="3715550356" sldId="646"/>
            <ac:spMk id="2" creationId="{D06CB439-595B-AA8E-EEA6-8AD88C8E7ED8}"/>
          </ac:spMkLst>
        </pc:spChg>
      </pc:sldChg>
      <pc:sldChg chg="addSp delSp modSp del mod">
        <pc:chgData name="John Oakes" userId="1a36f0057432ea1f" providerId="LiveId" clId="{C6E24F54-A45F-4445-8710-607A376D7B5B}" dt="2024-04-08T06:20:57.297" v="1127" actId="47"/>
        <pc:sldMkLst>
          <pc:docMk/>
          <pc:sldMk cId="0" sldId="647"/>
        </pc:sldMkLst>
        <pc:spChg chg="mod">
          <ac:chgData name="John Oakes" userId="1a36f0057432ea1f" providerId="LiveId" clId="{C6E24F54-A45F-4445-8710-607A376D7B5B}" dt="2024-04-06T23:46:40.415" v="961" actId="20577"/>
          <ac:spMkLst>
            <pc:docMk/>
            <pc:sldMk cId="0" sldId="647"/>
            <ac:spMk id="108547" creationId="{07D8039F-9E7F-8317-52DA-D1A173623B0A}"/>
          </ac:spMkLst>
        </pc:spChg>
        <pc:picChg chg="add mod">
          <ac:chgData name="John Oakes" userId="1a36f0057432ea1f" providerId="LiveId" clId="{C6E24F54-A45F-4445-8710-607A376D7B5B}" dt="2024-04-06T23:46:01.754" v="857" actId="1076"/>
          <ac:picMkLst>
            <pc:docMk/>
            <pc:sldMk cId="0" sldId="647"/>
            <ac:picMk id="4098" creationId="{F7FADEE9-8CBD-ED58-5B07-D44FB151CCCD}"/>
          </ac:picMkLst>
        </pc:picChg>
        <pc:picChg chg="del">
          <ac:chgData name="John Oakes" userId="1a36f0057432ea1f" providerId="LiveId" clId="{C6E24F54-A45F-4445-8710-607A376D7B5B}" dt="2024-04-06T23:45:13.400" v="853" actId="478"/>
          <ac:picMkLst>
            <pc:docMk/>
            <pc:sldMk cId="0" sldId="647"/>
            <ac:picMk id="108548" creationId="{88261EBC-EFFB-3AE5-B782-2173B57BB437}"/>
          </ac:picMkLst>
        </pc:picChg>
      </pc:sldChg>
      <pc:sldChg chg="modSp mod">
        <pc:chgData name="John Oakes" userId="1a36f0057432ea1f" providerId="LiveId" clId="{C6E24F54-A45F-4445-8710-607A376D7B5B}" dt="2024-04-05T23:08:24.647" v="34" actId="20577"/>
        <pc:sldMkLst>
          <pc:docMk/>
          <pc:sldMk cId="3124528773" sldId="648"/>
        </pc:sldMkLst>
        <pc:spChg chg="mod">
          <ac:chgData name="John Oakes" userId="1a36f0057432ea1f" providerId="LiveId" clId="{C6E24F54-A45F-4445-8710-607A376D7B5B}" dt="2024-04-05T23:08:24.647" v="34" actId="20577"/>
          <ac:spMkLst>
            <pc:docMk/>
            <pc:sldMk cId="3124528773" sldId="648"/>
            <ac:spMk id="2" creationId="{596DB9CC-78D6-9CE9-5D90-12C3D6813CB1}"/>
          </ac:spMkLst>
        </pc:spChg>
      </pc:sldChg>
      <pc:sldChg chg="addSp modSp new mod">
        <pc:chgData name="John Oakes" userId="1a36f0057432ea1f" providerId="LiveId" clId="{C6E24F54-A45F-4445-8710-607A376D7B5B}" dt="2024-04-07T15:30:30.851" v="1124" actId="20577"/>
        <pc:sldMkLst>
          <pc:docMk/>
          <pc:sldMk cId="643317575" sldId="649"/>
        </pc:sldMkLst>
        <pc:spChg chg="mod">
          <ac:chgData name="John Oakes" userId="1a36f0057432ea1f" providerId="LiveId" clId="{C6E24F54-A45F-4445-8710-607A376D7B5B}" dt="2024-04-05T23:15:52.214" v="446" actId="20577"/>
          <ac:spMkLst>
            <pc:docMk/>
            <pc:sldMk cId="643317575" sldId="649"/>
            <ac:spMk id="2" creationId="{32B0889E-D7D8-8933-85BE-EFC8566965FB}"/>
          </ac:spMkLst>
        </pc:spChg>
        <pc:spChg chg="mod">
          <ac:chgData name="John Oakes" userId="1a36f0057432ea1f" providerId="LiveId" clId="{C6E24F54-A45F-4445-8710-607A376D7B5B}" dt="2024-04-07T15:30:30.851" v="1124" actId="20577"/>
          <ac:spMkLst>
            <pc:docMk/>
            <pc:sldMk cId="643317575" sldId="649"/>
            <ac:spMk id="3" creationId="{FB2ABB25-6ECA-14A6-B2BC-4038C247D476}"/>
          </ac:spMkLst>
        </pc:spChg>
        <pc:picChg chg="add mod">
          <ac:chgData name="John Oakes" userId="1a36f0057432ea1f" providerId="LiveId" clId="{C6E24F54-A45F-4445-8710-607A376D7B5B}" dt="2024-04-05T23:19:52.722" v="469" actId="1076"/>
          <ac:picMkLst>
            <pc:docMk/>
            <pc:sldMk cId="643317575" sldId="649"/>
            <ac:picMk id="1026" creationId="{2C05C9EB-6CD1-46E3-CA3E-889DC1BC3790}"/>
          </ac:picMkLst>
        </pc:picChg>
      </pc:sldChg>
      <pc:sldChg chg="modSp mod">
        <pc:chgData name="John Oakes" userId="1a36f0057432ea1f" providerId="LiveId" clId="{C6E24F54-A45F-4445-8710-607A376D7B5B}" dt="2024-04-05T23:13:24.740" v="409" actId="14100"/>
        <pc:sldMkLst>
          <pc:docMk/>
          <pc:sldMk cId="4172979675" sldId="650"/>
        </pc:sldMkLst>
        <pc:spChg chg="mod">
          <ac:chgData name="John Oakes" userId="1a36f0057432ea1f" providerId="LiveId" clId="{C6E24F54-A45F-4445-8710-607A376D7B5B}" dt="2024-04-05T23:13:24.740" v="409" actId="14100"/>
          <ac:spMkLst>
            <pc:docMk/>
            <pc:sldMk cId="4172979675" sldId="650"/>
            <ac:spMk id="3" creationId="{DD88A247-5EED-435E-9A9E-784E1D2DF3E3}"/>
          </ac:spMkLst>
        </pc:spChg>
      </pc:sldChg>
      <pc:sldChg chg="addSp modSp new mod">
        <pc:chgData name="John Oakes" userId="1a36f0057432ea1f" providerId="LiveId" clId="{C6E24F54-A45F-4445-8710-607A376D7B5B}" dt="2024-04-06T23:43:50.841" v="851" actId="1076"/>
        <pc:sldMkLst>
          <pc:docMk/>
          <pc:sldMk cId="981365344" sldId="651"/>
        </pc:sldMkLst>
        <pc:spChg chg="mod">
          <ac:chgData name="John Oakes" userId="1a36f0057432ea1f" providerId="LiveId" clId="{C6E24F54-A45F-4445-8710-607A376D7B5B}" dt="2024-04-06T23:40:53.782" v="596" actId="122"/>
          <ac:spMkLst>
            <pc:docMk/>
            <pc:sldMk cId="981365344" sldId="651"/>
            <ac:spMk id="2" creationId="{FE8A544D-F98C-9C04-7F4A-DDF6F644431E}"/>
          </ac:spMkLst>
        </pc:spChg>
        <pc:spChg chg="mod">
          <ac:chgData name="John Oakes" userId="1a36f0057432ea1f" providerId="LiveId" clId="{C6E24F54-A45F-4445-8710-607A376D7B5B}" dt="2024-04-06T23:42:28.872" v="848" actId="27636"/>
          <ac:spMkLst>
            <pc:docMk/>
            <pc:sldMk cId="981365344" sldId="651"/>
            <ac:spMk id="3" creationId="{1872862B-18B1-97E8-90AC-2630DA4592D7}"/>
          </ac:spMkLst>
        </pc:spChg>
        <pc:picChg chg="add mod">
          <ac:chgData name="John Oakes" userId="1a36f0057432ea1f" providerId="LiveId" clId="{C6E24F54-A45F-4445-8710-607A376D7B5B}" dt="2024-04-06T23:43:50.841" v="851" actId="1076"/>
          <ac:picMkLst>
            <pc:docMk/>
            <pc:sldMk cId="981365344" sldId="651"/>
            <ac:picMk id="3074" creationId="{A165F352-2E5A-2DF1-E183-FDB274577261}"/>
          </ac:picMkLst>
        </pc:picChg>
      </pc:sldChg>
      <pc:sldChg chg="add del">
        <pc:chgData name="John Oakes" userId="1a36f0057432ea1f" providerId="LiveId" clId="{C6E24F54-A45F-4445-8710-607A376D7B5B}" dt="2024-04-05T23:15:27.626" v="417" actId="2696"/>
        <pc:sldMkLst>
          <pc:docMk/>
          <pc:sldMk cId="3549741590" sldId="651"/>
        </pc:sldMkLst>
      </pc:sldChg>
      <pc:sldChg chg="modSp del mod">
        <pc:chgData name="John Oakes" userId="1a36f0057432ea1f" providerId="LiveId" clId="{C6E24F54-A45F-4445-8710-607A376D7B5B}" dt="2024-04-08T06:20:57.297" v="1127" actId="47"/>
        <pc:sldMkLst>
          <pc:docMk/>
          <pc:sldMk cId="0" sldId="652"/>
        </pc:sldMkLst>
        <pc:spChg chg="mod">
          <ac:chgData name="John Oakes" userId="1a36f0057432ea1f" providerId="LiveId" clId="{C6E24F54-A45F-4445-8710-607A376D7B5B}" dt="2024-04-06T23:52:03.979" v="986" actId="20577"/>
          <ac:spMkLst>
            <pc:docMk/>
            <pc:sldMk cId="0" sldId="652"/>
            <ac:spMk id="109571" creationId="{439C152F-8267-9D55-FF0E-303D517E936C}"/>
          </ac:spMkLst>
        </pc:spChg>
      </pc:sldChg>
      <pc:sldChg chg="del">
        <pc:chgData name="John Oakes" userId="1a36f0057432ea1f" providerId="LiveId" clId="{C6E24F54-A45F-4445-8710-607A376D7B5B}" dt="2024-04-08T06:20:32.341" v="1125" actId="47"/>
        <pc:sldMkLst>
          <pc:docMk/>
          <pc:sldMk cId="0" sldId="653"/>
        </pc:sldMkLst>
      </pc:sldChg>
      <pc:sldChg chg="del">
        <pc:chgData name="John Oakes" userId="1a36f0057432ea1f" providerId="LiveId" clId="{C6E24F54-A45F-4445-8710-607A376D7B5B}" dt="2024-04-08T06:20:32.341" v="1125" actId="47"/>
        <pc:sldMkLst>
          <pc:docMk/>
          <pc:sldMk cId="0" sldId="654"/>
        </pc:sldMkLst>
      </pc:sldChg>
      <pc:sldChg chg="del">
        <pc:chgData name="John Oakes" userId="1a36f0057432ea1f" providerId="LiveId" clId="{C6E24F54-A45F-4445-8710-607A376D7B5B}" dt="2024-04-08T06:20:32.341" v="1125" actId="47"/>
        <pc:sldMkLst>
          <pc:docMk/>
          <pc:sldMk cId="0" sldId="655"/>
        </pc:sldMkLst>
      </pc:sldChg>
      <pc:sldChg chg="del">
        <pc:chgData name="John Oakes" userId="1a36f0057432ea1f" providerId="LiveId" clId="{C6E24F54-A45F-4445-8710-607A376D7B5B}" dt="2024-04-08T06:20:32.341" v="1125" actId="47"/>
        <pc:sldMkLst>
          <pc:docMk/>
          <pc:sldMk cId="0" sldId="656"/>
        </pc:sldMkLst>
      </pc:sldChg>
      <pc:sldChg chg="del">
        <pc:chgData name="John Oakes" userId="1a36f0057432ea1f" providerId="LiveId" clId="{C6E24F54-A45F-4445-8710-607A376D7B5B}" dt="2024-04-08T06:20:32.341" v="1125" actId="47"/>
        <pc:sldMkLst>
          <pc:docMk/>
          <pc:sldMk cId="0" sldId="657"/>
        </pc:sldMkLst>
      </pc:sldChg>
      <pc:sldChg chg="del">
        <pc:chgData name="John Oakes" userId="1a36f0057432ea1f" providerId="LiveId" clId="{C6E24F54-A45F-4445-8710-607A376D7B5B}" dt="2024-04-08T06:20:32.341" v="1125" actId="47"/>
        <pc:sldMkLst>
          <pc:docMk/>
          <pc:sldMk cId="0" sldId="658"/>
        </pc:sldMkLst>
      </pc:sldChg>
      <pc:sldChg chg="del">
        <pc:chgData name="John Oakes" userId="1a36f0057432ea1f" providerId="LiveId" clId="{C6E24F54-A45F-4445-8710-607A376D7B5B}" dt="2024-04-08T06:20:32.341" v="1125" actId="47"/>
        <pc:sldMkLst>
          <pc:docMk/>
          <pc:sldMk cId="0" sldId="659"/>
        </pc:sldMkLst>
      </pc:sldChg>
      <pc:sldChg chg="del">
        <pc:chgData name="John Oakes" userId="1a36f0057432ea1f" providerId="LiveId" clId="{C6E24F54-A45F-4445-8710-607A376D7B5B}" dt="2024-04-08T06:20:32.341" v="1125" actId="47"/>
        <pc:sldMkLst>
          <pc:docMk/>
          <pc:sldMk cId="0" sldId="660"/>
        </pc:sldMkLst>
      </pc:sldChg>
      <pc:sldChg chg="del">
        <pc:chgData name="John Oakes" userId="1a36f0057432ea1f" providerId="LiveId" clId="{C6E24F54-A45F-4445-8710-607A376D7B5B}" dt="2024-04-08T06:20:32.341" v="1125" actId="47"/>
        <pc:sldMkLst>
          <pc:docMk/>
          <pc:sldMk cId="0" sldId="661"/>
        </pc:sldMkLst>
      </pc:sldChg>
      <pc:sldChg chg="addSp delSp modSp new del mod ord">
        <pc:chgData name="John Oakes" userId="1a36f0057432ea1f" providerId="LiveId" clId="{C6E24F54-A45F-4445-8710-607A376D7B5B}" dt="2024-04-08T06:20:37.132" v="1126" actId="47"/>
        <pc:sldMkLst>
          <pc:docMk/>
          <pc:sldMk cId="63934653" sldId="662"/>
        </pc:sldMkLst>
        <pc:spChg chg="mod">
          <ac:chgData name="John Oakes" userId="1a36f0057432ea1f" providerId="LiveId" clId="{C6E24F54-A45F-4445-8710-607A376D7B5B}" dt="2024-04-07T15:10:20.993" v="1048" actId="20577"/>
          <ac:spMkLst>
            <pc:docMk/>
            <pc:sldMk cId="63934653" sldId="662"/>
            <ac:spMk id="2" creationId="{C65AC2DC-8D11-4871-3199-B76E1772D500}"/>
          </ac:spMkLst>
        </pc:spChg>
        <pc:spChg chg="del">
          <ac:chgData name="John Oakes" userId="1a36f0057432ea1f" providerId="LiveId" clId="{C6E24F54-A45F-4445-8710-607A376D7B5B}" dt="2024-04-07T15:09:00.740" v="996" actId="931"/>
          <ac:spMkLst>
            <pc:docMk/>
            <pc:sldMk cId="63934653" sldId="662"/>
            <ac:spMk id="3" creationId="{46F8E898-7E3D-586B-D1F6-AD7975194F04}"/>
          </ac:spMkLst>
        </pc:spChg>
        <pc:spChg chg="add del mod">
          <ac:chgData name="John Oakes" userId="1a36f0057432ea1f" providerId="LiveId" clId="{C6E24F54-A45F-4445-8710-607A376D7B5B}" dt="2024-04-07T15:11:07.226" v="1050"/>
          <ac:spMkLst>
            <pc:docMk/>
            <pc:sldMk cId="63934653" sldId="662"/>
            <ac:spMk id="6" creationId="{55F42630-5834-015B-0586-901ABFD6FBD0}"/>
          </ac:spMkLst>
        </pc:spChg>
        <pc:picChg chg="add mod">
          <ac:chgData name="John Oakes" userId="1a36f0057432ea1f" providerId="LiveId" clId="{C6E24F54-A45F-4445-8710-607A376D7B5B}" dt="2024-04-07T15:09:16.472" v="1001" actId="14100"/>
          <ac:picMkLst>
            <pc:docMk/>
            <pc:sldMk cId="63934653" sldId="662"/>
            <ac:picMk id="5" creationId="{E89C9B45-200F-DB5B-077A-35BBE21912C7}"/>
          </ac:picMkLst>
        </pc:picChg>
      </pc:sldChg>
      <pc:sldChg chg="del">
        <pc:chgData name="John Oakes" userId="1a36f0057432ea1f" providerId="LiveId" clId="{C6E24F54-A45F-4445-8710-607A376D7B5B}" dt="2024-04-07T15:15:56.879" v="1070" actId="47"/>
        <pc:sldMkLst>
          <pc:docMk/>
          <pc:sldMk cId="2412135545" sldId="663"/>
        </pc:sldMkLst>
      </pc:sldChg>
      <pc:sldChg chg="addSp delSp modSp new del mod modClrScheme chgLayout">
        <pc:chgData name="John Oakes" userId="1a36f0057432ea1f" providerId="LiveId" clId="{C6E24F54-A45F-4445-8710-607A376D7B5B}" dt="2024-04-08T06:20:57.297" v="1127" actId="47"/>
        <pc:sldMkLst>
          <pc:docMk/>
          <pc:sldMk cId="4120222819" sldId="664"/>
        </pc:sldMkLst>
        <pc:spChg chg="del">
          <ac:chgData name="John Oakes" userId="1a36f0057432ea1f" providerId="LiveId" clId="{C6E24F54-A45F-4445-8710-607A376D7B5B}" dt="2024-04-07T15:15:39.832" v="1066" actId="26606"/>
          <ac:spMkLst>
            <pc:docMk/>
            <pc:sldMk cId="4120222819" sldId="664"/>
            <ac:spMk id="2" creationId="{A7D2E4D2-833A-CC32-22C9-9537C91628B6}"/>
          </ac:spMkLst>
        </pc:spChg>
        <pc:spChg chg="del">
          <ac:chgData name="John Oakes" userId="1a36f0057432ea1f" providerId="LiveId" clId="{C6E24F54-A45F-4445-8710-607A376D7B5B}" dt="2024-04-07T15:15:34.261" v="1063"/>
          <ac:spMkLst>
            <pc:docMk/>
            <pc:sldMk cId="4120222819" sldId="664"/>
            <ac:spMk id="3" creationId="{A41F3FF1-361A-70A1-0225-0D63379A35B8}"/>
          </ac:spMkLst>
        </pc:spChg>
        <pc:spChg chg="add mod">
          <ac:chgData name="John Oakes" userId="1a36f0057432ea1f" providerId="LiveId" clId="{C6E24F54-A45F-4445-8710-607A376D7B5B}" dt="2024-04-07T15:15:39.832" v="1066" actId="26606"/>
          <ac:spMkLst>
            <pc:docMk/>
            <pc:sldMk cId="4120222819" sldId="664"/>
            <ac:spMk id="5127" creationId="{4FAFA24E-8949-CEA7-220C-F294D279B889}"/>
          </ac:spMkLst>
        </pc:spChg>
        <pc:spChg chg="add mod">
          <ac:chgData name="John Oakes" userId="1a36f0057432ea1f" providerId="LiveId" clId="{C6E24F54-A45F-4445-8710-607A376D7B5B}" dt="2024-04-07T15:15:39.832" v="1066" actId="26606"/>
          <ac:spMkLst>
            <pc:docMk/>
            <pc:sldMk cId="4120222819" sldId="664"/>
            <ac:spMk id="5129" creationId="{5D99BD29-D27A-B2F9-F7F2-DE055D4968D9}"/>
          </ac:spMkLst>
        </pc:spChg>
        <pc:picChg chg="add mod">
          <ac:chgData name="John Oakes" userId="1a36f0057432ea1f" providerId="LiveId" clId="{C6E24F54-A45F-4445-8710-607A376D7B5B}" dt="2024-04-07T15:15:51.903" v="1069" actId="1076"/>
          <ac:picMkLst>
            <pc:docMk/>
            <pc:sldMk cId="4120222819" sldId="664"/>
            <ac:picMk id="5122" creationId="{3461D7E4-8F20-1C02-8437-BB3C1DCB8A51}"/>
          </ac:picMkLst>
        </pc:picChg>
      </pc:sldChg>
      <pc:sldChg chg="del">
        <pc:chgData name="John Oakes" userId="1a36f0057432ea1f" providerId="LiveId" clId="{C6E24F54-A45F-4445-8710-607A376D7B5B}" dt="2024-04-06T23:45:03.801" v="852" actId="47"/>
        <pc:sldMkLst>
          <pc:docMk/>
          <pc:sldMk cId="0" sldId="674"/>
        </pc:sldMkLst>
      </pc:sldChg>
      <pc:sldMasterChg chg="del delSldLayout">
        <pc:chgData name="John Oakes" userId="1a36f0057432ea1f" providerId="LiveId" clId="{C6E24F54-A45F-4445-8710-607A376D7B5B}" dt="2024-04-08T06:20:32.341" v="1125" actId="47"/>
        <pc:sldMasterMkLst>
          <pc:docMk/>
          <pc:sldMasterMk cId="2010719493" sldId="2147483681"/>
        </pc:sldMasterMkLst>
        <pc:sldLayoutChg chg="del">
          <pc:chgData name="John Oakes" userId="1a36f0057432ea1f" providerId="LiveId" clId="{C6E24F54-A45F-4445-8710-607A376D7B5B}" dt="2024-04-08T06:20:32.341" v="1125" actId="47"/>
          <pc:sldLayoutMkLst>
            <pc:docMk/>
            <pc:sldMasterMk cId="2010719493" sldId="2147483681"/>
            <pc:sldLayoutMk cId="978286249" sldId="2147483682"/>
          </pc:sldLayoutMkLst>
        </pc:sldLayoutChg>
        <pc:sldLayoutChg chg="del">
          <pc:chgData name="John Oakes" userId="1a36f0057432ea1f" providerId="LiveId" clId="{C6E24F54-A45F-4445-8710-607A376D7B5B}" dt="2024-04-08T06:20:32.341" v="1125" actId="47"/>
          <pc:sldLayoutMkLst>
            <pc:docMk/>
            <pc:sldMasterMk cId="2010719493" sldId="2147483681"/>
            <pc:sldLayoutMk cId="592593146" sldId="2147483683"/>
          </pc:sldLayoutMkLst>
        </pc:sldLayoutChg>
        <pc:sldLayoutChg chg="del">
          <pc:chgData name="John Oakes" userId="1a36f0057432ea1f" providerId="LiveId" clId="{C6E24F54-A45F-4445-8710-607A376D7B5B}" dt="2024-04-08T06:20:32.341" v="1125" actId="47"/>
          <pc:sldLayoutMkLst>
            <pc:docMk/>
            <pc:sldMasterMk cId="2010719493" sldId="2147483681"/>
            <pc:sldLayoutMk cId="3410593272" sldId="2147483684"/>
          </pc:sldLayoutMkLst>
        </pc:sldLayoutChg>
        <pc:sldLayoutChg chg="del">
          <pc:chgData name="John Oakes" userId="1a36f0057432ea1f" providerId="LiveId" clId="{C6E24F54-A45F-4445-8710-607A376D7B5B}" dt="2024-04-08T06:20:32.341" v="1125" actId="47"/>
          <pc:sldLayoutMkLst>
            <pc:docMk/>
            <pc:sldMasterMk cId="2010719493" sldId="2147483681"/>
            <pc:sldLayoutMk cId="2834948113" sldId="2147483685"/>
          </pc:sldLayoutMkLst>
        </pc:sldLayoutChg>
        <pc:sldLayoutChg chg="del">
          <pc:chgData name="John Oakes" userId="1a36f0057432ea1f" providerId="LiveId" clId="{C6E24F54-A45F-4445-8710-607A376D7B5B}" dt="2024-04-08T06:20:32.341" v="1125" actId="47"/>
          <pc:sldLayoutMkLst>
            <pc:docMk/>
            <pc:sldMasterMk cId="2010719493" sldId="2147483681"/>
            <pc:sldLayoutMk cId="3426077317" sldId="2147483686"/>
          </pc:sldLayoutMkLst>
        </pc:sldLayoutChg>
        <pc:sldLayoutChg chg="del">
          <pc:chgData name="John Oakes" userId="1a36f0057432ea1f" providerId="LiveId" clId="{C6E24F54-A45F-4445-8710-607A376D7B5B}" dt="2024-04-08T06:20:32.341" v="1125" actId="47"/>
          <pc:sldLayoutMkLst>
            <pc:docMk/>
            <pc:sldMasterMk cId="2010719493" sldId="2147483681"/>
            <pc:sldLayoutMk cId="3490839203" sldId="2147483687"/>
          </pc:sldLayoutMkLst>
        </pc:sldLayoutChg>
        <pc:sldLayoutChg chg="del">
          <pc:chgData name="John Oakes" userId="1a36f0057432ea1f" providerId="LiveId" clId="{C6E24F54-A45F-4445-8710-607A376D7B5B}" dt="2024-04-08T06:20:32.341" v="1125" actId="47"/>
          <pc:sldLayoutMkLst>
            <pc:docMk/>
            <pc:sldMasterMk cId="2010719493" sldId="2147483681"/>
            <pc:sldLayoutMk cId="3156612582" sldId="2147483688"/>
          </pc:sldLayoutMkLst>
        </pc:sldLayoutChg>
        <pc:sldLayoutChg chg="del">
          <pc:chgData name="John Oakes" userId="1a36f0057432ea1f" providerId="LiveId" clId="{C6E24F54-A45F-4445-8710-607A376D7B5B}" dt="2024-04-08T06:20:32.341" v="1125" actId="47"/>
          <pc:sldLayoutMkLst>
            <pc:docMk/>
            <pc:sldMasterMk cId="2010719493" sldId="2147483681"/>
            <pc:sldLayoutMk cId="2853506973" sldId="2147483689"/>
          </pc:sldLayoutMkLst>
        </pc:sldLayoutChg>
        <pc:sldLayoutChg chg="del">
          <pc:chgData name="John Oakes" userId="1a36f0057432ea1f" providerId="LiveId" clId="{C6E24F54-A45F-4445-8710-607A376D7B5B}" dt="2024-04-08T06:20:32.341" v="1125" actId="47"/>
          <pc:sldLayoutMkLst>
            <pc:docMk/>
            <pc:sldMasterMk cId="2010719493" sldId="2147483681"/>
            <pc:sldLayoutMk cId="4075779863" sldId="2147483690"/>
          </pc:sldLayoutMkLst>
        </pc:sldLayoutChg>
        <pc:sldLayoutChg chg="del">
          <pc:chgData name="John Oakes" userId="1a36f0057432ea1f" providerId="LiveId" clId="{C6E24F54-A45F-4445-8710-607A376D7B5B}" dt="2024-04-08T06:20:32.341" v="1125" actId="47"/>
          <pc:sldLayoutMkLst>
            <pc:docMk/>
            <pc:sldMasterMk cId="2010719493" sldId="2147483681"/>
            <pc:sldLayoutMk cId="2649463527" sldId="2147483691"/>
          </pc:sldLayoutMkLst>
        </pc:sldLayoutChg>
        <pc:sldLayoutChg chg="del">
          <pc:chgData name="John Oakes" userId="1a36f0057432ea1f" providerId="LiveId" clId="{C6E24F54-A45F-4445-8710-607A376D7B5B}" dt="2024-04-08T06:20:32.341" v="1125" actId="47"/>
          <pc:sldLayoutMkLst>
            <pc:docMk/>
            <pc:sldMasterMk cId="2010719493" sldId="2147483681"/>
            <pc:sldLayoutMk cId="1893822035" sldId="2147483692"/>
          </pc:sldLayoutMkLst>
        </pc:sldLayoutChg>
      </pc:sldMasterChg>
      <pc:sldMasterChg chg="del delSldLayout">
        <pc:chgData name="John Oakes" userId="1a36f0057432ea1f" providerId="LiveId" clId="{C6E24F54-A45F-4445-8710-607A376D7B5B}" dt="2024-04-07T15:06:57.420" v="991" actId="2696"/>
        <pc:sldMasterMkLst>
          <pc:docMk/>
          <pc:sldMasterMk cId="3383953879" sldId="2147483693"/>
        </pc:sldMasterMkLst>
        <pc:sldLayoutChg chg="del">
          <pc:chgData name="John Oakes" userId="1a36f0057432ea1f" providerId="LiveId" clId="{C6E24F54-A45F-4445-8710-607A376D7B5B}" dt="2024-04-07T15:06:57.420" v="991" actId="2696"/>
          <pc:sldLayoutMkLst>
            <pc:docMk/>
            <pc:sldMasterMk cId="3383953879" sldId="2147483693"/>
            <pc:sldLayoutMk cId="2109487398" sldId="2147483694"/>
          </pc:sldLayoutMkLst>
        </pc:sldLayoutChg>
        <pc:sldLayoutChg chg="del">
          <pc:chgData name="John Oakes" userId="1a36f0057432ea1f" providerId="LiveId" clId="{C6E24F54-A45F-4445-8710-607A376D7B5B}" dt="2024-04-07T15:06:57.420" v="991" actId="2696"/>
          <pc:sldLayoutMkLst>
            <pc:docMk/>
            <pc:sldMasterMk cId="3383953879" sldId="2147483693"/>
            <pc:sldLayoutMk cId="725367756" sldId="2147483695"/>
          </pc:sldLayoutMkLst>
        </pc:sldLayoutChg>
        <pc:sldLayoutChg chg="del">
          <pc:chgData name="John Oakes" userId="1a36f0057432ea1f" providerId="LiveId" clId="{C6E24F54-A45F-4445-8710-607A376D7B5B}" dt="2024-04-07T15:06:57.420" v="991" actId="2696"/>
          <pc:sldLayoutMkLst>
            <pc:docMk/>
            <pc:sldMasterMk cId="3383953879" sldId="2147483693"/>
            <pc:sldLayoutMk cId="2865914433" sldId="2147483696"/>
          </pc:sldLayoutMkLst>
        </pc:sldLayoutChg>
        <pc:sldLayoutChg chg="del">
          <pc:chgData name="John Oakes" userId="1a36f0057432ea1f" providerId="LiveId" clId="{C6E24F54-A45F-4445-8710-607A376D7B5B}" dt="2024-04-07T15:06:57.420" v="991" actId="2696"/>
          <pc:sldLayoutMkLst>
            <pc:docMk/>
            <pc:sldMasterMk cId="3383953879" sldId="2147483693"/>
            <pc:sldLayoutMk cId="1988875433" sldId="2147483697"/>
          </pc:sldLayoutMkLst>
        </pc:sldLayoutChg>
        <pc:sldLayoutChg chg="del">
          <pc:chgData name="John Oakes" userId="1a36f0057432ea1f" providerId="LiveId" clId="{C6E24F54-A45F-4445-8710-607A376D7B5B}" dt="2024-04-07T15:06:57.420" v="991" actId="2696"/>
          <pc:sldLayoutMkLst>
            <pc:docMk/>
            <pc:sldMasterMk cId="3383953879" sldId="2147483693"/>
            <pc:sldLayoutMk cId="2880264878" sldId="2147483698"/>
          </pc:sldLayoutMkLst>
        </pc:sldLayoutChg>
        <pc:sldLayoutChg chg="del">
          <pc:chgData name="John Oakes" userId="1a36f0057432ea1f" providerId="LiveId" clId="{C6E24F54-A45F-4445-8710-607A376D7B5B}" dt="2024-04-07T15:06:57.420" v="991" actId="2696"/>
          <pc:sldLayoutMkLst>
            <pc:docMk/>
            <pc:sldMasterMk cId="3383953879" sldId="2147483693"/>
            <pc:sldLayoutMk cId="1320990215" sldId="2147483699"/>
          </pc:sldLayoutMkLst>
        </pc:sldLayoutChg>
        <pc:sldLayoutChg chg="del">
          <pc:chgData name="John Oakes" userId="1a36f0057432ea1f" providerId="LiveId" clId="{C6E24F54-A45F-4445-8710-607A376D7B5B}" dt="2024-04-07T15:06:57.420" v="991" actId="2696"/>
          <pc:sldLayoutMkLst>
            <pc:docMk/>
            <pc:sldMasterMk cId="3383953879" sldId="2147483693"/>
            <pc:sldLayoutMk cId="2509370382" sldId="2147483700"/>
          </pc:sldLayoutMkLst>
        </pc:sldLayoutChg>
        <pc:sldLayoutChg chg="del">
          <pc:chgData name="John Oakes" userId="1a36f0057432ea1f" providerId="LiveId" clId="{C6E24F54-A45F-4445-8710-607A376D7B5B}" dt="2024-04-07T15:06:57.420" v="991" actId="2696"/>
          <pc:sldLayoutMkLst>
            <pc:docMk/>
            <pc:sldMasterMk cId="3383953879" sldId="2147483693"/>
            <pc:sldLayoutMk cId="3371268176" sldId="2147483701"/>
          </pc:sldLayoutMkLst>
        </pc:sldLayoutChg>
        <pc:sldLayoutChg chg="del">
          <pc:chgData name="John Oakes" userId="1a36f0057432ea1f" providerId="LiveId" clId="{C6E24F54-A45F-4445-8710-607A376D7B5B}" dt="2024-04-07T15:06:57.420" v="991" actId="2696"/>
          <pc:sldLayoutMkLst>
            <pc:docMk/>
            <pc:sldMasterMk cId="3383953879" sldId="2147483693"/>
            <pc:sldLayoutMk cId="2422074279" sldId="2147483702"/>
          </pc:sldLayoutMkLst>
        </pc:sldLayoutChg>
        <pc:sldLayoutChg chg="del">
          <pc:chgData name="John Oakes" userId="1a36f0057432ea1f" providerId="LiveId" clId="{C6E24F54-A45F-4445-8710-607A376D7B5B}" dt="2024-04-07T15:06:57.420" v="991" actId="2696"/>
          <pc:sldLayoutMkLst>
            <pc:docMk/>
            <pc:sldMasterMk cId="3383953879" sldId="2147483693"/>
            <pc:sldLayoutMk cId="368672977" sldId="2147483703"/>
          </pc:sldLayoutMkLst>
        </pc:sldLayoutChg>
        <pc:sldLayoutChg chg="del">
          <pc:chgData name="John Oakes" userId="1a36f0057432ea1f" providerId="LiveId" clId="{C6E24F54-A45F-4445-8710-607A376D7B5B}" dt="2024-04-07T15:06:57.420" v="991" actId="2696"/>
          <pc:sldLayoutMkLst>
            <pc:docMk/>
            <pc:sldMasterMk cId="3383953879" sldId="2147483693"/>
            <pc:sldLayoutMk cId="831812786" sldId="2147483704"/>
          </pc:sldLayoutMkLst>
        </pc:sldLayoutChg>
      </pc:sldMasterChg>
      <pc:sldMasterChg chg="del delSldLayout">
        <pc:chgData name="John Oakes" userId="1a36f0057432ea1f" providerId="LiveId" clId="{C6E24F54-A45F-4445-8710-607A376D7B5B}" dt="2024-04-08T06:20:57.297" v="1127" actId="47"/>
        <pc:sldMasterMkLst>
          <pc:docMk/>
          <pc:sldMasterMk cId="2385384019" sldId="2147483705"/>
        </pc:sldMasterMkLst>
        <pc:sldLayoutChg chg="del">
          <pc:chgData name="John Oakes" userId="1a36f0057432ea1f" providerId="LiveId" clId="{C6E24F54-A45F-4445-8710-607A376D7B5B}" dt="2024-04-08T06:20:57.297" v="1127" actId="47"/>
          <pc:sldLayoutMkLst>
            <pc:docMk/>
            <pc:sldMasterMk cId="2385384019" sldId="2147483705"/>
            <pc:sldLayoutMk cId="3194509085" sldId="2147483706"/>
          </pc:sldLayoutMkLst>
        </pc:sldLayoutChg>
        <pc:sldLayoutChg chg="del">
          <pc:chgData name="John Oakes" userId="1a36f0057432ea1f" providerId="LiveId" clId="{C6E24F54-A45F-4445-8710-607A376D7B5B}" dt="2024-04-08T06:20:57.297" v="1127" actId="47"/>
          <pc:sldLayoutMkLst>
            <pc:docMk/>
            <pc:sldMasterMk cId="2385384019" sldId="2147483705"/>
            <pc:sldLayoutMk cId="886166432" sldId="2147483707"/>
          </pc:sldLayoutMkLst>
        </pc:sldLayoutChg>
        <pc:sldLayoutChg chg="del">
          <pc:chgData name="John Oakes" userId="1a36f0057432ea1f" providerId="LiveId" clId="{C6E24F54-A45F-4445-8710-607A376D7B5B}" dt="2024-04-08T06:20:57.297" v="1127" actId="47"/>
          <pc:sldLayoutMkLst>
            <pc:docMk/>
            <pc:sldMasterMk cId="2385384019" sldId="2147483705"/>
            <pc:sldLayoutMk cId="445789033" sldId="2147483708"/>
          </pc:sldLayoutMkLst>
        </pc:sldLayoutChg>
        <pc:sldLayoutChg chg="del">
          <pc:chgData name="John Oakes" userId="1a36f0057432ea1f" providerId="LiveId" clId="{C6E24F54-A45F-4445-8710-607A376D7B5B}" dt="2024-04-08T06:20:57.297" v="1127" actId="47"/>
          <pc:sldLayoutMkLst>
            <pc:docMk/>
            <pc:sldMasterMk cId="2385384019" sldId="2147483705"/>
            <pc:sldLayoutMk cId="2274051872" sldId="2147483709"/>
          </pc:sldLayoutMkLst>
        </pc:sldLayoutChg>
        <pc:sldLayoutChg chg="del">
          <pc:chgData name="John Oakes" userId="1a36f0057432ea1f" providerId="LiveId" clId="{C6E24F54-A45F-4445-8710-607A376D7B5B}" dt="2024-04-08T06:20:57.297" v="1127" actId="47"/>
          <pc:sldLayoutMkLst>
            <pc:docMk/>
            <pc:sldMasterMk cId="2385384019" sldId="2147483705"/>
            <pc:sldLayoutMk cId="3218867860" sldId="2147483710"/>
          </pc:sldLayoutMkLst>
        </pc:sldLayoutChg>
        <pc:sldLayoutChg chg="del">
          <pc:chgData name="John Oakes" userId="1a36f0057432ea1f" providerId="LiveId" clId="{C6E24F54-A45F-4445-8710-607A376D7B5B}" dt="2024-04-08T06:20:57.297" v="1127" actId="47"/>
          <pc:sldLayoutMkLst>
            <pc:docMk/>
            <pc:sldMasterMk cId="2385384019" sldId="2147483705"/>
            <pc:sldLayoutMk cId="2067393978" sldId="2147483711"/>
          </pc:sldLayoutMkLst>
        </pc:sldLayoutChg>
        <pc:sldLayoutChg chg="del">
          <pc:chgData name="John Oakes" userId="1a36f0057432ea1f" providerId="LiveId" clId="{C6E24F54-A45F-4445-8710-607A376D7B5B}" dt="2024-04-08T06:20:57.297" v="1127" actId="47"/>
          <pc:sldLayoutMkLst>
            <pc:docMk/>
            <pc:sldMasterMk cId="2385384019" sldId="2147483705"/>
            <pc:sldLayoutMk cId="4146789932" sldId="2147483712"/>
          </pc:sldLayoutMkLst>
        </pc:sldLayoutChg>
        <pc:sldLayoutChg chg="del">
          <pc:chgData name="John Oakes" userId="1a36f0057432ea1f" providerId="LiveId" clId="{C6E24F54-A45F-4445-8710-607A376D7B5B}" dt="2024-04-08T06:20:57.297" v="1127" actId="47"/>
          <pc:sldLayoutMkLst>
            <pc:docMk/>
            <pc:sldMasterMk cId="2385384019" sldId="2147483705"/>
            <pc:sldLayoutMk cId="739504207" sldId="2147483713"/>
          </pc:sldLayoutMkLst>
        </pc:sldLayoutChg>
        <pc:sldLayoutChg chg="del">
          <pc:chgData name="John Oakes" userId="1a36f0057432ea1f" providerId="LiveId" clId="{C6E24F54-A45F-4445-8710-607A376D7B5B}" dt="2024-04-08T06:20:57.297" v="1127" actId="47"/>
          <pc:sldLayoutMkLst>
            <pc:docMk/>
            <pc:sldMasterMk cId="2385384019" sldId="2147483705"/>
            <pc:sldLayoutMk cId="1203416315" sldId="2147483714"/>
          </pc:sldLayoutMkLst>
        </pc:sldLayoutChg>
        <pc:sldLayoutChg chg="del">
          <pc:chgData name="John Oakes" userId="1a36f0057432ea1f" providerId="LiveId" clId="{C6E24F54-A45F-4445-8710-607A376D7B5B}" dt="2024-04-08T06:20:57.297" v="1127" actId="47"/>
          <pc:sldLayoutMkLst>
            <pc:docMk/>
            <pc:sldMasterMk cId="2385384019" sldId="2147483705"/>
            <pc:sldLayoutMk cId="3993072945" sldId="2147483715"/>
          </pc:sldLayoutMkLst>
        </pc:sldLayoutChg>
        <pc:sldLayoutChg chg="del">
          <pc:chgData name="John Oakes" userId="1a36f0057432ea1f" providerId="LiveId" clId="{C6E24F54-A45F-4445-8710-607A376D7B5B}" dt="2024-04-08T06:20:57.297" v="1127" actId="47"/>
          <pc:sldLayoutMkLst>
            <pc:docMk/>
            <pc:sldMasterMk cId="2385384019" sldId="2147483705"/>
            <pc:sldLayoutMk cId="325944087" sldId="2147483716"/>
          </pc:sldLayoutMkLst>
        </pc:sldLayoutChg>
      </pc:sldMasterChg>
      <pc:sldMasterChg chg="del delSldLayout">
        <pc:chgData name="John Oakes" userId="1a36f0057432ea1f" providerId="LiveId" clId="{C6E24F54-A45F-4445-8710-607A376D7B5B}" dt="2024-04-08T06:20:57.297" v="1127" actId="47"/>
        <pc:sldMasterMkLst>
          <pc:docMk/>
          <pc:sldMasterMk cId="2492219226" sldId="2147483717"/>
        </pc:sldMasterMkLst>
        <pc:sldLayoutChg chg="del">
          <pc:chgData name="John Oakes" userId="1a36f0057432ea1f" providerId="LiveId" clId="{C6E24F54-A45F-4445-8710-607A376D7B5B}" dt="2024-04-08T06:20:57.297" v="1127" actId="47"/>
          <pc:sldLayoutMkLst>
            <pc:docMk/>
            <pc:sldMasterMk cId="2492219226" sldId="2147483717"/>
            <pc:sldLayoutMk cId="939842692" sldId="2147483718"/>
          </pc:sldLayoutMkLst>
        </pc:sldLayoutChg>
        <pc:sldLayoutChg chg="del">
          <pc:chgData name="John Oakes" userId="1a36f0057432ea1f" providerId="LiveId" clId="{C6E24F54-A45F-4445-8710-607A376D7B5B}" dt="2024-04-08T06:20:57.297" v="1127" actId="47"/>
          <pc:sldLayoutMkLst>
            <pc:docMk/>
            <pc:sldMasterMk cId="2492219226" sldId="2147483717"/>
            <pc:sldLayoutMk cId="2029778330" sldId="2147483719"/>
          </pc:sldLayoutMkLst>
        </pc:sldLayoutChg>
        <pc:sldLayoutChg chg="del">
          <pc:chgData name="John Oakes" userId="1a36f0057432ea1f" providerId="LiveId" clId="{C6E24F54-A45F-4445-8710-607A376D7B5B}" dt="2024-04-08T06:20:57.297" v="1127" actId="47"/>
          <pc:sldLayoutMkLst>
            <pc:docMk/>
            <pc:sldMasterMk cId="2492219226" sldId="2147483717"/>
            <pc:sldLayoutMk cId="2565331613" sldId="2147483720"/>
          </pc:sldLayoutMkLst>
        </pc:sldLayoutChg>
        <pc:sldLayoutChg chg="del">
          <pc:chgData name="John Oakes" userId="1a36f0057432ea1f" providerId="LiveId" clId="{C6E24F54-A45F-4445-8710-607A376D7B5B}" dt="2024-04-08T06:20:57.297" v="1127" actId="47"/>
          <pc:sldLayoutMkLst>
            <pc:docMk/>
            <pc:sldMasterMk cId="2492219226" sldId="2147483717"/>
            <pc:sldLayoutMk cId="1407716128" sldId="2147483721"/>
          </pc:sldLayoutMkLst>
        </pc:sldLayoutChg>
        <pc:sldLayoutChg chg="del">
          <pc:chgData name="John Oakes" userId="1a36f0057432ea1f" providerId="LiveId" clId="{C6E24F54-A45F-4445-8710-607A376D7B5B}" dt="2024-04-08T06:20:57.297" v="1127" actId="47"/>
          <pc:sldLayoutMkLst>
            <pc:docMk/>
            <pc:sldMasterMk cId="2492219226" sldId="2147483717"/>
            <pc:sldLayoutMk cId="606324421" sldId="2147483722"/>
          </pc:sldLayoutMkLst>
        </pc:sldLayoutChg>
        <pc:sldLayoutChg chg="del">
          <pc:chgData name="John Oakes" userId="1a36f0057432ea1f" providerId="LiveId" clId="{C6E24F54-A45F-4445-8710-607A376D7B5B}" dt="2024-04-08T06:20:57.297" v="1127" actId="47"/>
          <pc:sldLayoutMkLst>
            <pc:docMk/>
            <pc:sldMasterMk cId="2492219226" sldId="2147483717"/>
            <pc:sldLayoutMk cId="2307104993" sldId="2147483723"/>
          </pc:sldLayoutMkLst>
        </pc:sldLayoutChg>
        <pc:sldLayoutChg chg="del">
          <pc:chgData name="John Oakes" userId="1a36f0057432ea1f" providerId="LiveId" clId="{C6E24F54-A45F-4445-8710-607A376D7B5B}" dt="2024-04-08T06:20:57.297" v="1127" actId="47"/>
          <pc:sldLayoutMkLst>
            <pc:docMk/>
            <pc:sldMasterMk cId="2492219226" sldId="2147483717"/>
            <pc:sldLayoutMk cId="1450467602" sldId="2147483724"/>
          </pc:sldLayoutMkLst>
        </pc:sldLayoutChg>
        <pc:sldLayoutChg chg="del">
          <pc:chgData name="John Oakes" userId="1a36f0057432ea1f" providerId="LiveId" clId="{C6E24F54-A45F-4445-8710-607A376D7B5B}" dt="2024-04-08T06:20:57.297" v="1127" actId="47"/>
          <pc:sldLayoutMkLst>
            <pc:docMk/>
            <pc:sldMasterMk cId="2492219226" sldId="2147483717"/>
            <pc:sldLayoutMk cId="1855390983" sldId="2147483725"/>
          </pc:sldLayoutMkLst>
        </pc:sldLayoutChg>
        <pc:sldLayoutChg chg="del">
          <pc:chgData name="John Oakes" userId="1a36f0057432ea1f" providerId="LiveId" clId="{C6E24F54-A45F-4445-8710-607A376D7B5B}" dt="2024-04-08T06:20:57.297" v="1127" actId="47"/>
          <pc:sldLayoutMkLst>
            <pc:docMk/>
            <pc:sldMasterMk cId="2492219226" sldId="2147483717"/>
            <pc:sldLayoutMk cId="3415683704" sldId="2147483726"/>
          </pc:sldLayoutMkLst>
        </pc:sldLayoutChg>
        <pc:sldLayoutChg chg="del">
          <pc:chgData name="John Oakes" userId="1a36f0057432ea1f" providerId="LiveId" clId="{C6E24F54-A45F-4445-8710-607A376D7B5B}" dt="2024-04-08T06:20:57.297" v="1127" actId="47"/>
          <pc:sldLayoutMkLst>
            <pc:docMk/>
            <pc:sldMasterMk cId="2492219226" sldId="2147483717"/>
            <pc:sldLayoutMk cId="4019921858" sldId="2147483727"/>
          </pc:sldLayoutMkLst>
        </pc:sldLayoutChg>
        <pc:sldLayoutChg chg="del">
          <pc:chgData name="John Oakes" userId="1a36f0057432ea1f" providerId="LiveId" clId="{C6E24F54-A45F-4445-8710-607A376D7B5B}" dt="2024-04-08T06:20:57.297" v="1127" actId="47"/>
          <pc:sldLayoutMkLst>
            <pc:docMk/>
            <pc:sldMasterMk cId="2492219226" sldId="2147483717"/>
            <pc:sldLayoutMk cId="1535357461" sldId="2147483728"/>
          </pc:sldLayoutMkLst>
        </pc:sldLayoutChg>
      </pc:sldMasterChg>
      <pc:sldMasterChg chg="del delSldLayout">
        <pc:chgData name="John Oakes" userId="1a36f0057432ea1f" providerId="LiveId" clId="{C6E24F54-A45F-4445-8710-607A376D7B5B}" dt="2024-04-08T06:20:57.297" v="1127" actId="47"/>
        <pc:sldMasterMkLst>
          <pc:docMk/>
          <pc:sldMasterMk cId="3746098208" sldId="2147483729"/>
        </pc:sldMasterMkLst>
        <pc:sldLayoutChg chg="del">
          <pc:chgData name="John Oakes" userId="1a36f0057432ea1f" providerId="LiveId" clId="{C6E24F54-A45F-4445-8710-607A376D7B5B}" dt="2024-04-08T06:20:57.297" v="1127" actId="47"/>
          <pc:sldLayoutMkLst>
            <pc:docMk/>
            <pc:sldMasterMk cId="3746098208" sldId="2147483729"/>
            <pc:sldLayoutMk cId="3810804785" sldId="2147483730"/>
          </pc:sldLayoutMkLst>
        </pc:sldLayoutChg>
        <pc:sldLayoutChg chg="del">
          <pc:chgData name="John Oakes" userId="1a36f0057432ea1f" providerId="LiveId" clId="{C6E24F54-A45F-4445-8710-607A376D7B5B}" dt="2024-04-08T06:20:57.297" v="1127" actId="47"/>
          <pc:sldLayoutMkLst>
            <pc:docMk/>
            <pc:sldMasterMk cId="3746098208" sldId="2147483729"/>
            <pc:sldLayoutMk cId="2090799589" sldId="2147483731"/>
          </pc:sldLayoutMkLst>
        </pc:sldLayoutChg>
        <pc:sldLayoutChg chg="del">
          <pc:chgData name="John Oakes" userId="1a36f0057432ea1f" providerId="LiveId" clId="{C6E24F54-A45F-4445-8710-607A376D7B5B}" dt="2024-04-08T06:20:57.297" v="1127" actId="47"/>
          <pc:sldLayoutMkLst>
            <pc:docMk/>
            <pc:sldMasterMk cId="3746098208" sldId="2147483729"/>
            <pc:sldLayoutMk cId="1520038073" sldId="2147483732"/>
          </pc:sldLayoutMkLst>
        </pc:sldLayoutChg>
        <pc:sldLayoutChg chg="del">
          <pc:chgData name="John Oakes" userId="1a36f0057432ea1f" providerId="LiveId" clId="{C6E24F54-A45F-4445-8710-607A376D7B5B}" dt="2024-04-08T06:20:57.297" v="1127" actId="47"/>
          <pc:sldLayoutMkLst>
            <pc:docMk/>
            <pc:sldMasterMk cId="3746098208" sldId="2147483729"/>
            <pc:sldLayoutMk cId="3922380225" sldId="2147483733"/>
          </pc:sldLayoutMkLst>
        </pc:sldLayoutChg>
        <pc:sldLayoutChg chg="del">
          <pc:chgData name="John Oakes" userId="1a36f0057432ea1f" providerId="LiveId" clId="{C6E24F54-A45F-4445-8710-607A376D7B5B}" dt="2024-04-08T06:20:57.297" v="1127" actId="47"/>
          <pc:sldLayoutMkLst>
            <pc:docMk/>
            <pc:sldMasterMk cId="3746098208" sldId="2147483729"/>
            <pc:sldLayoutMk cId="4106684943" sldId="2147483734"/>
          </pc:sldLayoutMkLst>
        </pc:sldLayoutChg>
        <pc:sldLayoutChg chg="del">
          <pc:chgData name="John Oakes" userId="1a36f0057432ea1f" providerId="LiveId" clId="{C6E24F54-A45F-4445-8710-607A376D7B5B}" dt="2024-04-08T06:20:57.297" v="1127" actId="47"/>
          <pc:sldLayoutMkLst>
            <pc:docMk/>
            <pc:sldMasterMk cId="3746098208" sldId="2147483729"/>
            <pc:sldLayoutMk cId="1670593019" sldId="2147483735"/>
          </pc:sldLayoutMkLst>
        </pc:sldLayoutChg>
        <pc:sldLayoutChg chg="del">
          <pc:chgData name="John Oakes" userId="1a36f0057432ea1f" providerId="LiveId" clId="{C6E24F54-A45F-4445-8710-607A376D7B5B}" dt="2024-04-08T06:20:57.297" v="1127" actId="47"/>
          <pc:sldLayoutMkLst>
            <pc:docMk/>
            <pc:sldMasterMk cId="3746098208" sldId="2147483729"/>
            <pc:sldLayoutMk cId="3504549841" sldId="2147483736"/>
          </pc:sldLayoutMkLst>
        </pc:sldLayoutChg>
        <pc:sldLayoutChg chg="del">
          <pc:chgData name="John Oakes" userId="1a36f0057432ea1f" providerId="LiveId" clId="{C6E24F54-A45F-4445-8710-607A376D7B5B}" dt="2024-04-08T06:20:57.297" v="1127" actId="47"/>
          <pc:sldLayoutMkLst>
            <pc:docMk/>
            <pc:sldMasterMk cId="3746098208" sldId="2147483729"/>
            <pc:sldLayoutMk cId="3525769667" sldId="2147483737"/>
          </pc:sldLayoutMkLst>
        </pc:sldLayoutChg>
        <pc:sldLayoutChg chg="del">
          <pc:chgData name="John Oakes" userId="1a36f0057432ea1f" providerId="LiveId" clId="{C6E24F54-A45F-4445-8710-607A376D7B5B}" dt="2024-04-08T06:20:57.297" v="1127" actId="47"/>
          <pc:sldLayoutMkLst>
            <pc:docMk/>
            <pc:sldMasterMk cId="3746098208" sldId="2147483729"/>
            <pc:sldLayoutMk cId="280438080" sldId="2147483738"/>
          </pc:sldLayoutMkLst>
        </pc:sldLayoutChg>
        <pc:sldLayoutChg chg="del">
          <pc:chgData name="John Oakes" userId="1a36f0057432ea1f" providerId="LiveId" clId="{C6E24F54-A45F-4445-8710-607A376D7B5B}" dt="2024-04-08T06:20:57.297" v="1127" actId="47"/>
          <pc:sldLayoutMkLst>
            <pc:docMk/>
            <pc:sldMasterMk cId="3746098208" sldId="2147483729"/>
            <pc:sldLayoutMk cId="2704294329" sldId="2147483739"/>
          </pc:sldLayoutMkLst>
        </pc:sldLayoutChg>
        <pc:sldLayoutChg chg="del">
          <pc:chgData name="John Oakes" userId="1a36f0057432ea1f" providerId="LiveId" clId="{C6E24F54-A45F-4445-8710-607A376D7B5B}" dt="2024-04-08T06:20:57.297" v="1127" actId="47"/>
          <pc:sldLayoutMkLst>
            <pc:docMk/>
            <pc:sldMasterMk cId="3746098208" sldId="2147483729"/>
            <pc:sldLayoutMk cId="2615572744" sldId="2147483740"/>
          </pc:sldLayoutMkLst>
        </pc:sldLayoutChg>
      </pc:sldMasterChg>
      <pc:sldMasterChg chg="del delSldLayout">
        <pc:chgData name="John Oakes" userId="1a36f0057432ea1f" providerId="LiveId" clId="{C6E24F54-A45F-4445-8710-607A376D7B5B}" dt="2024-04-08T06:20:57.297" v="1127" actId="47"/>
        <pc:sldMasterMkLst>
          <pc:docMk/>
          <pc:sldMasterMk cId="652143498" sldId="2147483741"/>
        </pc:sldMasterMkLst>
        <pc:sldLayoutChg chg="del">
          <pc:chgData name="John Oakes" userId="1a36f0057432ea1f" providerId="LiveId" clId="{C6E24F54-A45F-4445-8710-607A376D7B5B}" dt="2024-04-08T06:20:57.297" v="1127" actId="47"/>
          <pc:sldLayoutMkLst>
            <pc:docMk/>
            <pc:sldMasterMk cId="652143498" sldId="2147483741"/>
            <pc:sldLayoutMk cId="772189329" sldId="2147483742"/>
          </pc:sldLayoutMkLst>
        </pc:sldLayoutChg>
        <pc:sldLayoutChg chg="del">
          <pc:chgData name="John Oakes" userId="1a36f0057432ea1f" providerId="LiveId" clId="{C6E24F54-A45F-4445-8710-607A376D7B5B}" dt="2024-04-08T06:20:57.297" v="1127" actId="47"/>
          <pc:sldLayoutMkLst>
            <pc:docMk/>
            <pc:sldMasterMk cId="652143498" sldId="2147483741"/>
            <pc:sldLayoutMk cId="3629140766" sldId="2147483743"/>
          </pc:sldLayoutMkLst>
        </pc:sldLayoutChg>
        <pc:sldLayoutChg chg="del">
          <pc:chgData name="John Oakes" userId="1a36f0057432ea1f" providerId="LiveId" clId="{C6E24F54-A45F-4445-8710-607A376D7B5B}" dt="2024-04-08T06:20:57.297" v="1127" actId="47"/>
          <pc:sldLayoutMkLst>
            <pc:docMk/>
            <pc:sldMasterMk cId="652143498" sldId="2147483741"/>
            <pc:sldLayoutMk cId="3086944485" sldId="2147483744"/>
          </pc:sldLayoutMkLst>
        </pc:sldLayoutChg>
        <pc:sldLayoutChg chg="del">
          <pc:chgData name="John Oakes" userId="1a36f0057432ea1f" providerId="LiveId" clId="{C6E24F54-A45F-4445-8710-607A376D7B5B}" dt="2024-04-08T06:20:57.297" v="1127" actId="47"/>
          <pc:sldLayoutMkLst>
            <pc:docMk/>
            <pc:sldMasterMk cId="652143498" sldId="2147483741"/>
            <pc:sldLayoutMk cId="4275244378" sldId="2147483745"/>
          </pc:sldLayoutMkLst>
        </pc:sldLayoutChg>
        <pc:sldLayoutChg chg="del">
          <pc:chgData name="John Oakes" userId="1a36f0057432ea1f" providerId="LiveId" clId="{C6E24F54-A45F-4445-8710-607A376D7B5B}" dt="2024-04-08T06:20:57.297" v="1127" actId="47"/>
          <pc:sldLayoutMkLst>
            <pc:docMk/>
            <pc:sldMasterMk cId="652143498" sldId="2147483741"/>
            <pc:sldLayoutMk cId="1869369318" sldId="2147483746"/>
          </pc:sldLayoutMkLst>
        </pc:sldLayoutChg>
        <pc:sldLayoutChg chg="del">
          <pc:chgData name="John Oakes" userId="1a36f0057432ea1f" providerId="LiveId" clId="{C6E24F54-A45F-4445-8710-607A376D7B5B}" dt="2024-04-08T06:20:57.297" v="1127" actId="47"/>
          <pc:sldLayoutMkLst>
            <pc:docMk/>
            <pc:sldMasterMk cId="652143498" sldId="2147483741"/>
            <pc:sldLayoutMk cId="2254143173" sldId="2147483747"/>
          </pc:sldLayoutMkLst>
        </pc:sldLayoutChg>
        <pc:sldLayoutChg chg="del">
          <pc:chgData name="John Oakes" userId="1a36f0057432ea1f" providerId="LiveId" clId="{C6E24F54-A45F-4445-8710-607A376D7B5B}" dt="2024-04-08T06:20:57.297" v="1127" actId="47"/>
          <pc:sldLayoutMkLst>
            <pc:docMk/>
            <pc:sldMasterMk cId="652143498" sldId="2147483741"/>
            <pc:sldLayoutMk cId="127112678" sldId="2147483748"/>
          </pc:sldLayoutMkLst>
        </pc:sldLayoutChg>
        <pc:sldLayoutChg chg="del">
          <pc:chgData name="John Oakes" userId="1a36f0057432ea1f" providerId="LiveId" clId="{C6E24F54-A45F-4445-8710-607A376D7B5B}" dt="2024-04-08T06:20:57.297" v="1127" actId="47"/>
          <pc:sldLayoutMkLst>
            <pc:docMk/>
            <pc:sldMasterMk cId="652143498" sldId="2147483741"/>
            <pc:sldLayoutMk cId="2199002757" sldId="2147483749"/>
          </pc:sldLayoutMkLst>
        </pc:sldLayoutChg>
        <pc:sldLayoutChg chg="del">
          <pc:chgData name="John Oakes" userId="1a36f0057432ea1f" providerId="LiveId" clId="{C6E24F54-A45F-4445-8710-607A376D7B5B}" dt="2024-04-08T06:20:57.297" v="1127" actId="47"/>
          <pc:sldLayoutMkLst>
            <pc:docMk/>
            <pc:sldMasterMk cId="652143498" sldId="2147483741"/>
            <pc:sldLayoutMk cId="107472814" sldId="2147483750"/>
          </pc:sldLayoutMkLst>
        </pc:sldLayoutChg>
        <pc:sldLayoutChg chg="del">
          <pc:chgData name="John Oakes" userId="1a36f0057432ea1f" providerId="LiveId" clId="{C6E24F54-A45F-4445-8710-607A376D7B5B}" dt="2024-04-08T06:20:57.297" v="1127" actId="47"/>
          <pc:sldLayoutMkLst>
            <pc:docMk/>
            <pc:sldMasterMk cId="652143498" sldId="2147483741"/>
            <pc:sldLayoutMk cId="1689489547" sldId="2147483751"/>
          </pc:sldLayoutMkLst>
        </pc:sldLayoutChg>
        <pc:sldLayoutChg chg="del">
          <pc:chgData name="John Oakes" userId="1a36f0057432ea1f" providerId="LiveId" clId="{C6E24F54-A45F-4445-8710-607A376D7B5B}" dt="2024-04-08T06:20:57.297" v="1127" actId="47"/>
          <pc:sldLayoutMkLst>
            <pc:docMk/>
            <pc:sldMasterMk cId="652143498" sldId="2147483741"/>
            <pc:sldLayoutMk cId="4075103470" sldId="2147483752"/>
          </pc:sldLayoutMkLst>
        </pc:sldLayoutChg>
      </pc:sldMasterChg>
      <pc:sldMasterChg chg="del delSldLayout">
        <pc:chgData name="John Oakes" userId="1a36f0057432ea1f" providerId="LiveId" clId="{C6E24F54-A45F-4445-8710-607A376D7B5B}" dt="2024-04-08T06:20:57.297" v="1127" actId="47"/>
        <pc:sldMasterMkLst>
          <pc:docMk/>
          <pc:sldMasterMk cId="1355895760" sldId="2147483753"/>
        </pc:sldMasterMkLst>
        <pc:sldLayoutChg chg="del">
          <pc:chgData name="John Oakes" userId="1a36f0057432ea1f" providerId="LiveId" clId="{C6E24F54-A45F-4445-8710-607A376D7B5B}" dt="2024-04-08T06:20:57.297" v="1127" actId="47"/>
          <pc:sldLayoutMkLst>
            <pc:docMk/>
            <pc:sldMasterMk cId="1355895760" sldId="2147483753"/>
            <pc:sldLayoutMk cId="3079038769" sldId="2147483754"/>
          </pc:sldLayoutMkLst>
        </pc:sldLayoutChg>
        <pc:sldLayoutChg chg="del">
          <pc:chgData name="John Oakes" userId="1a36f0057432ea1f" providerId="LiveId" clId="{C6E24F54-A45F-4445-8710-607A376D7B5B}" dt="2024-04-08T06:20:57.297" v="1127" actId="47"/>
          <pc:sldLayoutMkLst>
            <pc:docMk/>
            <pc:sldMasterMk cId="1355895760" sldId="2147483753"/>
            <pc:sldLayoutMk cId="3028294554" sldId="2147483755"/>
          </pc:sldLayoutMkLst>
        </pc:sldLayoutChg>
        <pc:sldLayoutChg chg="del">
          <pc:chgData name="John Oakes" userId="1a36f0057432ea1f" providerId="LiveId" clId="{C6E24F54-A45F-4445-8710-607A376D7B5B}" dt="2024-04-08T06:20:57.297" v="1127" actId="47"/>
          <pc:sldLayoutMkLst>
            <pc:docMk/>
            <pc:sldMasterMk cId="1355895760" sldId="2147483753"/>
            <pc:sldLayoutMk cId="4256439103" sldId="2147483756"/>
          </pc:sldLayoutMkLst>
        </pc:sldLayoutChg>
        <pc:sldLayoutChg chg="del">
          <pc:chgData name="John Oakes" userId="1a36f0057432ea1f" providerId="LiveId" clId="{C6E24F54-A45F-4445-8710-607A376D7B5B}" dt="2024-04-08T06:20:57.297" v="1127" actId="47"/>
          <pc:sldLayoutMkLst>
            <pc:docMk/>
            <pc:sldMasterMk cId="1355895760" sldId="2147483753"/>
            <pc:sldLayoutMk cId="2111206790" sldId="2147483757"/>
          </pc:sldLayoutMkLst>
        </pc:sldLayoutChg>
        <pc:sldLayoutChg chg="del">
          <pc:chgData name="John Oakes" userId="1a36f0057432ea1f" providerId="LiveId" clId="{C6E24F54-A45F-4445-8710-607A376D7B5B}" dt="2024-04-08T06:20:32.341" v="1125" actId="47"/>
          <pc:sldLayoutMkLst>
            <pc:docMk/>
            <pc:sldMasterMk cId="1355895760" sldId="2147483753"/>
            <pc:sldLayoutMk cId="1797649315" sldId="2147483758"/>
          </pc:sldLayoutMkLst>
        </pc:sldLayoutChg>
        <pc:sldLayoutChg chg="del">
          <pc:chgData name="John Oakes" userId="1a36f0057432ea1f" providerId="LiveId" clId="{C6E24F54-A45F-4445-8710-607A376D7B5B}" dt="2024-04-08T06:20:57.297" v="1127" actId="47"/>
          <pc:sldLayoutMkLst>
            <pc:docMk/>
            <pc:sldMasterMk cId="1355895760" sldId="2147483753"/>
            <pc:sldLayoutMk cId="2524369256" sldId="2147483759"/>
          </pc:sldLayoutMkLst>
        </pc:sldLayoutChg>
        <pc:sldLayoutChg chg="del">
          <pc:chgData name="John Oakes" userId="1a36f0057432ea1f" providerId="LiveId" clId="{C6E24F54-A45F-4445-8710-607A376D7B5B}" dt="2024-04-08T06:20:57.297" v="1127" actId="47"/>
          <pc:sldLayoutMkLst>
            <pc:docMk/>
            <pc:sldMasterMk cId="1355895760" sldId="2147483753"/>
            <pc:sldLayoutMk cId="3703082928" sldId="2147483760"/>
          </pc:sldLayoutMkLst>
        </pc:sldLayoutChg>
        <pc:sldLayoutChg chg="del">
          <pc:chgData name="John Oakes" userId="1a36f0057432ea1f" providerId="LiveId" clId="{C6E24F54-A45F-4445-8710-607A376D7B5B}" dt="2024-04-08T06:20:57.297" v="1127" actId="47"/>
          <pc:sldLayoutMkLst>
            <pc:docMk/>
            <pc:sldMasterMk cId="1355895760" sldId="2147483753"/>
            <pc:sldLayoutMk cId="10008750" sldId="2147483761"/>
          </pc:sldLayoutMkLst>
        </pc:sldLayoutChg>
        <pc:sldLayoutChg chg="del">
          <pc:chgData name="John Oakes" userId="1a36f0057432ea1f" providerId="LiveId" clId="{C6E24F54-A45F-4445-8710-607A376D7B5B}" dt="2024-04-08T06:20:57.297" v="1127" actId="47"/>
          <pc:sldLayoutMkLst>
            <pc:docMk/>
            <pc:sldMasterMk cId="1355895760" sldId="2147483753"/>
            <pc:sldLayoutMk cId="1213990783" sldId="2147483762"/>
          </pc:sldLayoutMkLst>
        </pc:sldLayoutChg>
        <pc:sldLayoutChg chg="del">
          <pc:chgData name="John Oakes" userId="1a36f0057432ea1f" providerId="LiveId" clId="{C6E24F54-A45F-4445-8710-607A376D7B5B}" dt="2024-04-08T06:20:57.297" v="1127" actId="47"/>
          <pc:sldLayoutMkLst>
            <pc:docMk/>
            <pc:sldMasterMk cId="1355895760" sldId="2147483753"/>
            <pc:sldLayoutMk cId="1955827483" sldId="2147483763"/>
          </pc:sldLayoutMkLst>
        </pc:sldLayoutChg>
        <pc:sldLayoutChg chg="del">
          <pc:chgData name="John Oakes" userId="1a36f0057432ea1f" providerId="LiveId" clId="{C6E24F54-A45F-4445-8710-607A376D7B5B}" dt="2024-04-08T06:20:57.297" v="1127" actId="47"/>
          <pc:sldLayoutMkLst>
            <pc:docMk/>
            <pc:sldMasterMk cId="1355895760" sldId="2147483753"/>
            <pc:sldLayoutMk cId="1435275232" sldId="2147483764"/>
          </pc:sldLayoutMkLst>
        </pc:sldLayoutChg>
      </pc:sldMasterChg>
      <pc:sldMasterChg chg="del delSldLayout">
        <pc:chgData name="John Oakes" userId="1a36f0057432ea1f" providerId="LiveId" clId="{C6E24F54-A45F-4445-8710-607A376D7B5B}" dt="2024-04-08T06:20:32.341" v="1125" actId="47"/>
        <pc:sldMasterMkLst>
          <pc:docMk/>
          <pc:sldMasterMk cId="2783776645" sldId="2147483765"/>
        </pc:sldMasterMkLst>
        <pc:sldLayoutChg chg="del">
          <pc:chgData name="John Oakes" userId="1a36f0057432ea1f" providerId="LiveId" clId="{C6E24F54-A45F-4445-8710-607A376D7B5B}" dt="2024-04-08T06:20:32.341" v="1125" actId="47"/>
          <pc:sldLayoutMkLst>
            <pc:docMk/>
            <pc:sldMasterMk cId="2783776645" sldId="2147483765"/>
            <pc:sldLayoutMk cId="2246621202" sldId="2147483766"/>
          </pc:sldLayoutMkLst>
        </pc:sldLayoutChg>
        <pc:sldLayoutChg chg="del">
          <pc:chgData name="John Oakes" userId="1a36f0057432ea1f" providerId="LiveId" clId="{C6E24F54-A45F-4445-8710-607A376D7B5B}" dt="2024-04-08T06:20:32.341" v="1125" actId="47"/>
          <pc:sldLayoutMkLst>
            <pc:docMk/>
            <pc:sldMasterMk cId="2783776645" sldId="2147483765"/>
            <pc:sldLayoutMk cId="1024439248" sldId="2147483767"/>
          </pc:sldLayoutMkLst>
        </pc:sldLayoutChg>
        <pc:sldLayoutChg chg="del">
          <pc:chgData name="John Oakes" userId="1a36f0057432ea1f" providerId="LiveId" clId="{C6E24F54-A45F-4445-8710-607A376D7B5B}" dt="2024-04-08T06:20:32.341" v="1125" actId="47"/>
          <pc:sldLayoutMkLst>
            <pc:docMk/>
            <pc:sldMasterMk cId="2783776645" sldId="2147483765"/>
            <pc:sldLayoutMk cId="639963410" sldId="2147483768"/>
          </pc:sldLayoutMkLst>
        </pc:sldLayoutChg>
        <pc:sldLayoutChg chg="del">
          <pc:chgData name="John Oakes" userId="1a36f0057432ea1f" providerId="LiveId" clId="{C6E24F54-A45F-4445-8710-607A376D7B5B}" dt="2024-04-08T06:20:32.341" v="1125" actId="47"/>
          <pc:sldLayoutMkLst>
            <pc:docMk/>
            <pc:sldMasterMk cId="2783776645" sldId="2147483765"/>
            <pc:sldLayoutMk cId="2813379716" sldId="2147483769"/>
          </pc:sldLayoutMkLst>
        </pc:sldLayoutChg>
        <pc:sldLayoutChg chg="del">
          <pc:chgData name="John Oakes" userId="1a36f0057432ea1f" providerId="LiveId" clId="{C6E24F54-A45F-4445-8710-607A376D7B5B}" dt="2024-04-08T06:20:32.341" v="1125" actId="47"/>
          <pc:sldLayoutMkLst>
            <pc:docMk/>
            <pc:sldMasterMk cId="2783776645" sldId="2147483765"/>
            <pc:sldLayoutMk cId="4124979567" sldId="2147483770"/>
          </pc:sldLayoutMkLst>
        </pc:sldLayoutChg>
        <pc:sldLayoutChg chg="del">
          <pc:chgData name="John Oakes" userId="1a36f0057432ea1f" providerId="LiveId" clId="{C6E24F54-A45F-4445-8710-607A376D7B5B}" dt="2024-04-08T06:20:32.341" v="1125" actId="47"/>
          <pc:sldLayoutMkLst>
            <pc:docMk/>
            <pc:sldMasterMk cId="2783776645" sldId="2147483765"/>
            <pc:sldLayoutMk cId="514614108" sldId="2147483771"/>
          </pc:sldLayoutMkLst>
        </pc:sldLayoutChg>
        <pc:sldLayoutChg chg="del">
          <pc:chgData name="John Oakes" userId="1a36f0057432ea1f" providerId="LiveId" clId="{C6E24F54-A45F-4445-8710-607A376D7B5B}" dt="2024-04-08T06:20:32.341" v="1125" actId="47"/>
          <pc:sldLayoutMkLst>
            <pc:docMk/>
            <pc:sldMasterMk cId="2783776645" sldId="2147483765"/>
            <pc:sldLayoutMk cId="3264841983" sldId="2147483772"/>
          </pc:sldLayoutMkLst>
        </pc:sldLayoutChg>
        <pc:sldLayoutChg chg="del">
          <pc:chgData name="John Oakes" userId="1a36f0057432ea1f" providerId="LiveId" clId="{C6E24F54-A45F-4445-8710-607A376D7B5B}" dt="2024-04-08T06:20:32.341" v="1125" actId="47"/>
          <pc:sldLayoutMkLst>
            <pc:docMk/>
            <pc:sldMasterMk cId="2783776645" sldId="2147483765"/>
            <pc:sldLayoutMk cId="1480628576" sldId="2147483773"/>
          </pc:sldLayoutMkLst>
        </pc:sldLayoutChg>
        <pc:sldLayoutChg chg="del">
          <pc:chgData name="John Oakes" userId="1a36f0057432ea1f" providerId="LiveId" clId="{C6E24F54-A45F-4445-8710-607A376D7B5B}" dt="2024-04-08T06:20:32.341" v="1125" actId="47"/>
          <pc:sldLayoutMkLst>
            <pc:docMk/>
            <pc:sldMasterMk cId="2783776645" sldId="2147483765"/>
            <pc:sldLayoutMk cId="1267004196" sldId="2147483774"/>
          </pc:sldLayoutMkLst>
        </pc:sldLayoutChg>
        <pc:sldLayoutChg chg="del">
          <pc:chgData name="John Oakes" userId="1a36f0057432ea1f" providerId="LiveId" clId="{C6E24F54-A45F-4445-8710-607A376D7B5B}" dt="2024-04-08T06:20:32.341" v="1125" actId="47"/>
          <pc:sldLayoutMkLst>
            <pc:docMk/>
            <pc:sldMasterMk cId="2783776645" sldId="2147483765"/>
            <pc:sldLayoutMk cId="3623838983" sldId="2147483775"/>
          </pc:sldLayoutMkLst>
        </pc:sldLayoutChg>
        <pc:sldLayoutChg chg="del">
          <pc:chgData name="John Oakes" userId="1a36f0057432ea1f" providerId="LiveId" clId="{C6E24F54-A45F-4445-8710-607A376D7B5B}" dt="2024-04-08T06:20:32.341" v="1125" actId="47"/>
          <pc:sldLayoutMkLst>
            <pc:docMk/>
            <pc:sldMasterMk cId="2783776645" sldId="2147483765"/>
            <pc:sldLayoutMk cId="1357425953" sldId="2147483776"/>
          </pc:sldLayoutMkLst>
        </pc:sldLayoutChg>
      </pc:sldMasterChg>
      <pc:sldMasterChg chg="del delSldLayout">
        <pc:chgData name="John Oakes" userId="1a36f0057432ea1f" providerId="LiveId" clId="{C6E24F54-A45F-4445-8710-607A376D7B5B}" dt="2024-04-08T06:20:57.297" v="1127" actId="47"/>
        <pc:sldMasterMkLst>
          <pc:docMk/>
          <pc:sldMasterMk cId="3645049614" sldId="2147483777"/>
        </pc:sldMasterMkLst>
        <pc:sldLayoutChg chg="del">
          <pc:chgData name="John Oakes" userId="1a36f0057432ea1f" providerId="LiveId" clId="{C6E24F54-A45F-4445-8710-607A376D7B5B}" dt="2024-04-08T06:20:57.297" v="1127" actId="47"/>
          <pc:sldLayoutMkLst>
            <pc:docMk/>
            <pc:sldMasterMk cId="3645049614" sldId="2147483777"/>
            <pc:sldLayoutMk cId="3872226846" sldId="2147483778"/>
          </pc:sldLayoutMkLst>
        </pc:sldLayoutChg>
        <pc:sldLayoutChg chg="del">
          <pc:chgData name="John Oakes" userId="1a36f0057432ea1f" providerId="LiveId" clId="{C6E24F54-A45F-4445-8710-607A376D7B5B}" dt="2024-04-08T06:20:57.297" v="1127" actId="47"/>
          <pc:sldLayoutMkLst>
            <pc:docMk/>
            <pc:sldMasterMk cId="3645049614" sldId="2147483777"/>
            <pc:sldLayoutMk cId="3301111719" sldId="2147483779"/>
          </pc:sldLayoutMkLst>
        </pc:sldLayoutChg>
        <pc:sldLayoutChg chg="del">
          <pc:chgData name="John Oakes" userId="1a36f0057432ea1f" providerId="LiveId" clId="{C6E24F54-A45F-4445-8710-607A376D7B5B}" dt="2024-04-08T06:20:57.297" v="1127" actId="47"/>
          <pc:sldLayoutMkLst>
            <pc:docMk/>
            <pc:sldMasterMk cId="3645049614" sldId="2147483777"/>
            <pc:sldLayoutMk cId="2869440926" sldId="2147483780"/>
          </pc:sldLayoutMkLst>
        </pc:sldLayoutChg>
        <pc:sldLayoutChg chg="del">
          <pc:chgData name="John Oakes" userId="1a36f0057432ea1f" providerId="LiveId" clId="{C6E24F54-A45F-4445-8710-607A376D7B5B}" dt="2024-04-08T06:20:57.297" v="1127" actId="47"/>
          <pc:sldLayoutMkLst>
            <pc:docMk/>
            <pc:sldMasterMk cId="3645049614" sldId="2147483777"/>
            <pc:sldLayoutMk cId="1537282603" sldId="2147483781"/>
          </pc:sldLayoutMkLst>
        </pc:sldLayoutChg>
        <pc:sldLayoutChg chg="del">
          <pc:chgData name="John Oakes" userId="1a36f0057432ea1f" providerId="LiveId" clId="{C6E24F54-A45F-4445-8710-607A376D7B5B}" dt="2024-04-08T06:20:57.297" v="1127" actId="47"/>
          <pc:sldLayoutMkLst>
            <pc:docMk/>
            <pc:sldMasterMk cId="3645049614" sldId="2147483777"/>
            <pc:sldLayoutMk cId="1579536438" sldId="2147483782"/>
          </pc:sldLayoutMkLst>
        </pc:sldLayoutChg>
        <pc:sldLayoutChg chg="del">
          <pc:chgData name="John Oakes" userId="1a36f0057432ea1f" providerId="LiveId" clId="{C6E24F54-A45F-4445-8710-607A376D7B5B}" dt="2024-04-08T06:20:57.297" v="1127" actId="47"/>
          <pc:sldLayoutMkLst>
            <pc:docMk/>
            <pc:sldMasterMk cId="3645049614" sldId="2147483777"/>
            <pc:sldLayoutMk cId="1352097835" sldId="2147483783"/>
          </pc:sldLayoutMkLst>
        </pc:sldLayoutChg>
        <pc:sldLayoutChg chg="del">
          <pc:chgData name="John Oakes" userId="1a36f0057432ea1f" providerId="LiveId" clId="{C6E24F54-A45F-4445-8710-607A376D7B5B}" dt="2024-04-08T06:20:57.297" v="1127" actId="47"/>
          <pc:sldLayoutMkLst>
            <pc:docMk/>
            <pc:sldMasterMk cId="3645049614" sldId="2147483777"/>
            <pc:sldLayoutMk cId="4115144163" sldId="2147483784"/>
          </pc:sldLayoutMkLst>
        </pc:sldLayoutChg>
        <pc:sldLayoutChg chg="del">
          <pc:chgData name="John Oakes" userId="1a36f0057432ea1f" providerId="LiveId" clId="{C6E24F54-A45F-4445-8710-607A376D7B5B}" dt="2024-04-08T06:20:57.297" v="1127" actId="47"/>
          <pc:sldLayoutMkLst>
            <pc:docMk/>
            <pc:sldMasterMk cId="3645049614" sldId="2147483777"/>
            <pc:sldLayoutMk cId="1170454073" sldId="2147483785"/>
          </pc:sldLayoutMkLst>
        </pc:sldLayoutChg>
        <pc:sldLayoutChg chg="del">
          <pc:chgData name="John Oakes" userId="1a36f0057432ea1f" providerId="LiveId" clId="{C6E24F54-A45F-4445-8710-607A376D7B5B}" dt="2024-04-08T06:20:57.297" v="1127" actId="47"/>
          <pc:sldLayoutMkLst>
            <pc:docMk/>
            <pc:sldMasterMk cId="3645049614" sldId="2147483777"/>
            <pc:sldLayoutMk cId="1293356563" sldId="2147483786"/>
          </pc:sldLayoutMkLst>
        </pc:sldLayoutChg>
        <pc:sldLayoutChg chg="del">
          <pc:chgData name="John Oakes" userId="1a36f0057432ea1f" providerId="LiveId" clId="{C6E24F54-A45F-4445-8710-607A376D7B5B}" dt="2024-04-08T06:20:57.297" v="1127" actId="47"/>
          <pc:sldLayoutMkLst>
            <pc:docMk/>
            <pc:sldMasterMk cId="3645049614" sldId="2147483777"/>
            <pc:sldLayoutMk cId="2149202666" sldId="2147483787"/>
          </pc:sldLayoutMkLst>
        </pc:sldLayoutChg>
        <pc:sldLayoutChg chg="del">
          <pc:chgData name="John Oakes" userId="1a36f0057432ea1f" providerId="LiveId" clId="{C6E24F54-A45F-4445-8710-607A376D7B5B}" dt="2024-04-08T06:20:57.297" v="1127" actId="47"/>
          <pc:sldLayoutMkLst>
            <pc:docMk/>
            <pc:sldMasterMk cId="3645049614" sldId="2147483777"/>
            <pc:sldLayoutMk cId="862398434" sldId="214748378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EF7F5-56EA-4591-9E87-59A10F477661}" type="datetimeFigureOut">
              <a:rPr lang="en-US" smtClean="0"/>
              <a:t>4/7/2024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6A249-F5B8-4858-912F-43555AC384F1}" type="slidenum">
              <a:rPr lang="en-US" smtClean="0"/>
              <a:t>‹#›</a:t>
            </a:fld>
            <a:endParaRPr lang="en-US"/>
          </a:p>
        </p:txBody>
      </p:sp>
    </p:spTree>
    <p:extLst>
      <p:ext uri="{BB962C8B-B14F-4D97-AF65-F5344CB8AC3E}">
        <p14:creationId xmlns:p14="http://schemas.microsoft.com/office/powerpoint/2010/main" val="3814158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3698E5D-B71B-44AD-9DAC-78B957859F3E}"/>
              </a:ext>
            </a:extLst>
          </p:cNvPr>
          <p:cNvGrpSpPr>
            <a:grpSpLocks/>
          </p:cNvGrpSpPr>
          <p:nvPr/>
        </p:nvGrpSpPr>
        <p:grpSpPr bwMode="auto">
          <a:xfrm>
            <a:off x="1" y="0"/>
            <a:ext cx="12198351" cy="6851650"/>
            <a:chOff x="1" y="0"/>
            <a:chExt cx="5763" cy="4316"/>
          </a:xfrm>
        </p:grpSpPr>
        <p:sp>
          <p:nvSpPr>
            <p:cNvPr id="5" name="Freeform 3">
              <a:extLst>
                <a:ext uri="{FF2B5EF4-FFF2-40B4-BE49-F238E27FC236}">
                  <a16:creationId xmlns:a16="http://schemas.microsoft.com/office/drawing/2014/main" id="{A068C0C8-172C-4690-A253-F0E4FB7FB411}"/>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6" name="Freeform 4">
              <a:extLst>
                <a:ext uri="{FF2B5EF4-FFF2-40B4-BE49-F238E27FC236}">
                  <a16:creationId xmlns:a16="http://schemas.microsoft.com/office/drawing/2014/main" id="{9B621879-A2DA-4EEF-86B5-D037EE1BDA01}"/>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7" name="Freeform 5">
              <a:extLst>
                <a:ext uri="{FF2B5EF4-FFF2-40B4-BE49-F238E27FC236}">
                  <a16:creationId xmlns:a16="http://schemas.microsoft.com/office/drawing/2014/main" id="{1AF236BF-8455-4D5C-B82D-48F6D46800E1}"/>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8" name="Group 6">
              <a:extLst>
                <a:ext uri="{FF2B5EF4-FFF2-40B4-BE49-F238E27FC236}">
                  <a16:creationId xmlns:a16="http://schemas.microsoft.com/office/drawing/2014/main" id="{AE070978-5017-40ED-82AA-6AFDEF076321}"/>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10A55731-D206-4D98-BE12-FDF7F9FFD59C}"/>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9" name="Freeform 8">
                <a:extLst>
                  <a:ext uri="{FF2B5EF4-FFF2-40B4-BE49-F238E27FC236}">
                    <a16:creationId xmlns:a16="http://schemas.microsoft.com/office/drawing/2014/main" id="{8D11088A-A696-4A2E-8C34-DF51DDF5CEF0}"/>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0" name="Freeform 9">
                <a:extLst>
                  <a:ext uri="{FF2B5EF4-FFF2-40B4-BE49-F238E27FC236}">
                    <a16:creationId xmlns:a16="http://schemas.microsoft.com/office/drawing/2014/main" id="{7A1FE0BA-5B21-4E52-8EBE-F9D4B8674C49}"/>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1" name="Freeform 10">
                <a:extLst>
                  <a:ext uri="{FF2B5EF4-FFF2-40B4-BE49-F238E27FC236}">
                    <a16:creationId xmlns:a16="http://schemas.microsoft.com/office/drawing/2014/main" id="{4C5855C2-6302-4F86-B33A-C9AEC6DAF7A9}"/>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2" name="Freeform 11">
                <a:extLst>
                  <a:ext uri="{FF2B5EF4-FFF2-40B4-BE49-F238E27FC236}">
                    <a16:creationId xmlns:a16="http://schemas.microsoft.com/office/drawing/2014/main" id="{93FAC77A-A16E-4FD2-914E-F76C47AF1FB9}"/>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3" name="Freeform 12">
                <a:extLst>
                  <a:ext uri="{FF2B5EF4-FFF2-40B4-BE49-F238E27FC236}">
                    <a16:creationId xmlns:a16="http://schemas.microsoft.com/office/drawing/2014/main" id="{8A4A88E6-B754-4D54-8DFC-82F98DA7E966}"/>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4" name="Freeform 13">
                <a:extLst>
                  <a:ext uri="{FF2B5EF4-FFF2-40B4-BE49-F238E27FC236}">
                    <a16:creationId xmlns:a16="http://schemas.microsoft.com/office/drawing/2014/main" id="{6634722B-DA95-4627-BE3C-661F7F3F684A}"/>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5" name="Freeform 14">
                <a:extLst>
                  <a:ext uri="{FF2B5EF4-FFF2-40B4-BE49-F238E27FC236}">
                    <a16:creationId xmlns:a16="http://schemas.microsoft.com/office/drawing/2014/main" id="{11F8A8C3-A5C4-4351-BB4D-200DD0C92333}"/>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6" name="Freeform 15">
                <a:extLst>
                  <a:ext uri="{FF2B5EF4-FFF2-40B4-BE49-F238E27FC236}">
                    <a16:creationId xmlns:a16="http://schemas.microsoft.com/office/drawing/2014/main" id="{11D4CAF6-4DF3-4270-9873-5315A0918C06}"/>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7" name="Freeform 16">
                <a:extLst>
                  <a:ext uri="{FF2B5EF4-FFF2-40B4-BE49-F238E27FC236}">
                    <a16:creationId xmlns:a16="http://schemas.microsoft.com/office/drawing/2014/main" id="{9839DA6C-680E-44FB-A512-17B3F0CB2114}"/>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8" name="Freeform 17">
                <a:extLst>
                  <a:ext uri="{FF2B5EF4-FFF2-40B4-BE49-F238E27FC236}">
                    <a16:creationId xmlns:a16="http://schemas.microsoft.com/office/drawing/2014/main" id="{DA9C75A9-38A0-4AC7-92D1-F170442B8B6E}"/>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9" name="Freeform 18">
                <a:extLst>
                  <a:ext uri="{FF2B5EF4-FFF2-40B4-BE49-F238E27FC236}">
                    <a16:creationId xmlns:a16="http://schemas.microsoft.com/office/drawing/2014/main" id="{3FDBE58D-D7DE-43D6-BE79-E47DDEE216D2}"/>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40" name="Freeform 19">
                <a:extLst>
                  <a:ext uri="{FF2B5EF4-FFF2-40B4-BE49-F238E27FC236}">
                    <a16:creationId xmlns:a16="http://schemas.microsoft.com/office/drawing/2014/main" id="{DFA1C596-50DA-4256-ABB1-ACD3CF0829E4}"/>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9" name="Freeform 20">
              <a:extLst>
                <a:ext uri="{FF2B5EF4-FFF2-40B4-BE49-F238E27FC236}">
                  <a16:creationId xmlns:a16="http://schemas.microsoft.com/office/drawing/2014/main" id="{8C0ED0AB-5DF0-4FFE-8A7C-BAB063041C75}"/>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 name="Freeform 21">
              <a:extLst>
                <a:ext uri="{FF2B5EF4-FFF2-40B4-BE49-F238E27FC236}">
                  <a16:creationId xmlns:a16="http://schemas.microsoft.com/office/drawing/2014/main" id="{A4E44016-2189-4EAD-B69D-58F3D9FD3386}"/>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1" name="Freeform 22">
              <a:extLst>
                <a:ext uri="{FF2B5EF4-FFF2-40B4-BE49-F238E27FC236}">
                  <a16:creationId xmlns:a16="http://schemas.microsoft.com/office/drawing/2014/main" id="{FEDE09D5-1186-4220-AE18-6E16BFF41C72}"/>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2" name="Freeform 23">
              <a:extLst>
                <a:ext uri="{FF2B5EF4-FFF2-40B4-BE49-F238E27FC236}">
                  <a16:creationId xmlns:a16="http://schemas.microsoft.com/office/drawing/2014/main" id="{217E5E35-CFE9-4C54-8433-E45E79E54980}"/>
                </a:ext>
              </a:extLst>
            </p:cNvPr>
            <p:cNvSpPr>
              <a:spLocks/>
            </p:cNvSpPr>
            <p:nvPr/>
          </p:nvSpPr>
          <p:spPr bwMode="hidden">
            <a:xfrm>
              <a:off x="5041" y="0"/>
              <a:ext cx="719" cy="845"/>
            </a:xfrm>
            <a:custGeom>
              <a:avLst/>
              <a:gdLst>
                <a:gd name="T0" fmla="*/ 775 w 717"/>
                <a:gd name="T1" fmla="*/ 845 h 845"/>
                <a:gd name="T2" fmla="*/ 775 w 717"/>
                <a:gd name="T3" fmla="*/ 821 h 845"/>
                <a:gd name="T4" fmla="*/ 632 w 717"/>
                <a:gd name="T5" fmla="*/ 605 h 845"/>
                <a:gd name="T6" fmla="*/ 435 w 717"/>
                <a:gd name="T7" fmla="*/ 396 h 845"/>
                <a:gd name="T8" fmla="*/ 250 w 717"/>
                <a:gd name="T9" fmla="*/ 192 h 845"/>
                <a:gd name="T10" fmla="*/ 17 w 717"/>
                <a:gd name="T11" fmla="*/ 0 h 845"/>
                <a:gd name="T12" fmla="*/ 0 w 717"/>
                <a:gd name="T13" fmla="*/ 0 h 845"/>
                <a:gd name="T14" fmla="*/ 238 w 717"/>
                <a:gd name="T15" fmla="*/ 198 h 845"/>
                <a:gd name="T16" fmla="*/ 429 w 717"/>
                <a:gd name="T17" fmla="*/ 408 h 845"/>
                <a:gd name="T18" fmla="*/ 626 w 717"/>
                <a:gd name="T19" fmla="*/ 623 h 845"/>
                <a:gd name="T20" fmla="*/ 775 w 717"/>
                <a:gd name="T21" fmla="*/ 845 h 845"/>
                <a:gd name="T22" fmla="*/ 77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a:extLst>
                <a:ext uri="{FF2B5EF4-FFF2-40B4-BE49-F238E27FC236}">
                  <a16:creationId xmlns:a16="http://schemas.microsoft.com/office/drawing/2014/main" id="{93EA8454-1A32-419E-A2DD-EF9E013CC44B}"/>
                </a:ext>
              </a:extLst>
            </p:cNvPr>
            <p:cNvSpPr>
              <a:spLocks/>
            </p:cNvSpPr>
            <p:nvPr/>
          </p:nvSpPr>
          <p:spPr bwMode="hidden">
            <a:xfrm>
              <a:off x="5352" y="0"/>
              <a:ext cx="408" cy="414"/>
            </a:xfrm>
            <a:custGeom>
              <a:avLst/>
              <a:gdLst>
                <a:gd name="T0" fmla="*/ 436 w 407"/>
                <a:gd name="T1" fmla="*/ 414 h 414"/>
                <a:gd name="T2" fmla="*/ 436 w 407"/>
                <a:gd name="T3" fmla="*/ 396 h 414"/>
                <a:gd name="T4" fmla="*/ 251 w 407"/>
                <a:gd name="T5" fmla="*/ 192 h 414"/>
                <a:gd name="T6" fmla="*/ 12 w 407"/>
                <a:gd name="T7" fmla="*/ 0 h 414"/>
                <a:gd name="T8" fmla="*/ 0 w 407"/>
                <a:gd name="T9" fmla="*/ 0 h 414"/>
                <a:gd name="T10" fmla="*/ 108 w 407"/>
                <a:gd name="T11" fmla="*/ 102 h 414"/>
                <a:gd name="T12" fmla="*/ 245 w 407"/>
                <a:gd name="T13" fmla="*/ 204 h 414"/>
                <a:gd name="T14" fmla="*/ 436 w 407"/>
                <a:gd name="T15" fmla="*/ 414 h 414"/>
                <a:gd name="T16" fmla="*/ 43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a:extLst>
                <a:ext uri="{FF2B5EF4-FFF2-40B4-BE49-F238E27FC236}">
                  <a16:creationId xmlns:a16="http://schemas.microsoft.com/office/drawing/2014/main" id="{4F18BF9A-5BFA-4D85-9174-B94107667617}"/>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5" name="Freeform 26">
              <a:extLst>
                <a:ext uri="{FF2B5EF4-FFF2-40B4-BE49-F238E27FC236}">
                  <a16:creationId xmlns:a16="http://schemas.microsoft.com/office/drawing/2014/main" id="{1F6594DD-29C9-4615-840C-1B65045C1B73}"/>
                </a:ext>
              </a:extLst>
            </p:cNvPr>
            <p:cNvSpPr>
              <a:spLocks/>
            </p:cNvSpPr>
            <p:nvPr/>
          </p:nvSpPr>
          <p:spPr bwMode="hidden">
            <a:xfrm>
              <a:off x="6" y="0"/>
              <a:ext cx="588" cy="599"/>
            </a:xfrm>
            <a:custGeom>
              <a:avLst/>
              <a:gdLst>
                <a:gd name="T0" fmla="*/ 644 w 586"/>
                <a:gd name="T1" fmla="*/ 0 h 599"/>
                <a:gd name="T2" fmla="*/ 626 w 586"/>
                <a:gd name="T3" fmla="*/ 0 h 599"/>
                <a:gd name="T4" fmla="*/ 436 w 586"/>
                <a:gd name="T5" fmla="*/ 132 h 599"/>
                <a:gd name="T6" fmla="*/ 286 w 586"/>
                <a:gd name="T7" fmla="*/ 270 h 599"/>
                <a:gd name="T8" fmla="*/ 120 w 586"/>
                <a:gd name="T9" fmla="*/ 420 h 599"/>
                <a:gd name="T10" fmla="*/ 0 w 586"/>
                <a:gd name="T11" fmla="*/ 575 h 599"/>
                <a:gd name="T12" fmla="*/ 0 w 586"/>
                <a:gd name="T13" fmla="*/ 599 h 599"/>
                <a:gd name="T14" fmla="*/ 120 w 586"/>
                <a:gd name="T15" fmla="*/ 432 h 599"/>
                <a:gd name="T16" fmla="*/ 286 w 586"/>
                <a:gd name="T17" fmla="*/ 282 h 599"/>
                <a:gd name="T18" fmla="*/ 444 w 586"/>
                <a:gd name="T19" fmla="*/ 138 h 599"/>
                <a:gd name="T20" fmla="*/ 644 w 586"/>
                <a:gd name="T21" fmla="*/ 0 h 599"/>
                <a:gd name="T22" fmla="*/ 64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a:extLst>
                <a:ext uri="{FF2B5EF4-FFF2-40B4-BE49-F238E27FC236}">
                  <a16:creationId xmlns:a16="http://schemas.microsoft.com/office/drawing/2014/main" id="{E0F81323-DC9A-4859-A67B-2DCF01596F47}"/>
                </a:ext>
              </a:extLst>
            </p:cNvPr>
            <p:cNvSpPr>
              <a:spLocks/>
            </p:cNvSpPr>
            <p:nvPr/>
          </p:nvSpPr>
          <p:spPr bwMode="hidden">
            <a:xfrm>
              <a:off x="6" y="0"/>
              <a:ext cx="270" cy="252"/>
            </a:xfrm>
            <a:custGeom>
              <a:avLst/>
              <a:gdLst>
                <a:gd name="T0" fmla="*/ 298 w 269"/>
                <a:gd name="T1" fmla="*/ 0 h 252"/>
                <a:gd name="T2" fmla="*/ 28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8 w 269"/>
                <a:gd name="T15" fmla="*/ 0 h 252"/>
                <a:gd name="T16" fmla="*/ 29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a:extLst>
                <a:ext uri="{FF2B5EF4-FFF2-40B4-BE49-F238E27FC236}">
                  <a16:creationId xmlns:a16="http://schemas.microsoft.com/office/drawing/2014/main" id="{B702398C-6B95-4323-BC06-F680DC0CC28F}"/>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a:extLst>
                <a:ext uri="{FF2B5EF4-FFF2-40B4-BE49-F238E27FC236}">
                  <a16:creationId xmlns:a16="http://schemas.microsoft.com/office/drawing/2014/main" id="{201A607D-5758-4A7E-82AD-E2E62841257A}"/>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a:extLst>
                <a:ext uri="{FF2B5EF4-FFF2-40B4-BE49-F238E27FC236}">
                  <a16:creationId xmlns:a16="http://schemas.microsoft.com/office/drawing/2014/main" id="{AA7F7520-A995-4B6A-82A3-16F182EECCF9}"/>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a:extLst>
                <a:ext uri="{FF2B5EF4-FFF2-40B4-BE49-F238E27FC236}">
                  <a16:creationId xmlns:a16="http://schemas.microsoft.com/office/drawing/2014/main" id="{80F49415-D287-4969-8A28-9D35AFC2EF09}"/>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16E91F39-9915-4C0B-BC55-C5DEEB43CF6D}"/>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a:extLst>
                  <a:ext uri="{FF2B5EF4-FFF2-40B4-BE49-F238E27FC236}">
                    <a16:creationId xmlns:a16="http://schemas.microsoft.com/office/drawing/2014/main" id="{E1DA1599-20B7-478B-9568-7DA90A412C84}"/>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a:extLst>
                  <a:ext uri="{FF2B5EF4-FFF2-40B4-BE49-F238E27FC236}">
                    <a16:creationId xmlns:a16="http://schemas.microsoft.com/office/drawing/2014/main" id="{2339CB3D-D3A4-445E-871C-529BD65A2C9F}"/>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a:extLst>
                  <a:ext uri="{FF2B5EF4-FFF2-40B4-BE49-F238E27FC236}">
                    <a16:creationId xmlns:a16="http://schemas.microsoft.com/office/drawing/2014/main" id="{209BFF2A-346D-4691-86A9-D4F67F2CA13B}"/>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a:extLst>
                  <a:ext uri="{FF2B5EF4-FFF2-40B4-BE49-F238E27FC236}">
                    <a16:creationId xmlns:a16="http://schemas.microsoft.com/office/drawing/2014/main" id="{9B1085D9-B88C-404C-8EEF-7EDEB1309C71}"/>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a:extLst>
                <a:ext uri="{FF2B5EF4-FFF2-40B4-BE49-F238E27FC236}">
                  <a16:creationId xmlns:a16="http://schemas.microsoft.com/office/drawing/2014/main" id="{FC760455-F97C-4826-964A-8D55FF20C9F8}"/>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a:extLst>
                <a:ext uri="{FF2B5EF4-FFF2-40B4-BE49-F238E27FC236}">
                  <a16:creationId xmlns:a16="http://schemas.microsoft.com/office/drawing/2014/main" id="{2BC903C3-0FFC-46FE-896E-708DA91B05E4}"/>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007"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a:t>Click to edit Master title style</a:t>
            </a:r>
          </a:p>
        </p:txBody>
      </p:sp>
      <p:sp>
        <p:nvSpPr>
          <p:cNvPr id="8400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1" name="Rectangle 41">
            <a:extLst>
              <a:ext uri="{FF2B5EF4-FFF2-40B4-BE49-F238E27FC236}">
                <a16:creationId xmlns:a16="http://schemas.microsoft.com/office/drawing/2014/main" id="{7BB14376-2EB9-4EC4-BCE2-5412D707AE94}"/>
              </a:ext>
            </a:extLst>
          </p:cNvPr>
          <p:cNvSpPr>
            <a:spLocks noGrp="1" noChangeArrowheads="1"/>
          </p:cNvSpPr>
          <p:nvPr>
            <p:ph type="dt" sz="quarter" idx="10"/>
          </p:nvPr>
        </p:nvSpPr>
        <p:spPr/>
        <p:txBody>
          <a:bodyPr/>
          <a:lstStyle>
            <a:lvl1pPr>
              <a:defRPr/>
            </a:lvl1pPr>
          </a:lstStyle>
          <a:p>
            <a:pPr>
              <a:defRPr/>
            </a:pPr>
            <a:endParaRPr lang="en-US"/>
          </a:p>
        </p:txBody>
      </p:sp>
      <p:sp>
        <p:nvSpPr>
          <p:cNvPr id="42" name="Rectangle 42">
            <a:extLst>
              <a:ext uri="{FF2B5EF4-FFF2-40B4-BE49-F238E27FC236}">
                <a16:creationId xmlns:a16="http://schemas.microsoft.com/office/drawing/2014/main" id="{A6372D01-821B-4C9D-B59C-3D66FEF41FE4}"/>
              </a:ext>
            </a:extLst>
          </p:cNvPr>
          <p:cNvSpPr>
            <a:spLocks noGrp="1" noChangeArrowheads="1"/>
          </p:cNvSpPr>
          <p:nvPr>
            <p:ph type="ftr" sz="quarter" idx="11"/>
          </p:nvPr>
        </p:nvSpPr>
        <p:spPr/>
        <p:txBody>
          <a:bodyPr/>
          <a:lstStyle>
            <a:lvl1pPr>
              <a:defRPr/>
            </a:lvl1pPr>
          </a:lstStyle>
          <a:p>
            <a:pPr>
              <a:defRPr/>
            </a:pPr>
            <a:endParaRPr lang="en-US"/>
          </a:p>
        </p:txBody>
      </p:sp>
      <p:sp>
        <p:nvSpPr>
          <p:cNvPr id="43" name="Rectangle 43">
            <a:extLst>
              <a:ext uri="{FF2B5EF4-FFF2-40B4-BE49-F238E27FC236}">
                <a16:creationId xmlns:a16="http://schemas.microsoft.com/office/drawing/2014/main" id="{BC5D4190-B31A-44F3-8C15-051758F84D86}"/>
              </a:ext>
            </a:extLst>
          </p:cNvPr>
          <p:cNvSpPr>
            <a:spLocks noGrp="1" noChangeArrowheads="1"/>
          </p:cNvSpPr>
          <p:nvPr>
            <p:ph type="sldNum" sz="quarter" idx="12"/>
          </p:nvPr>
        </p:nvSpPr>
        <p:spPr/>
        <p:txBody>
          <a:bodyPr/>
          <a:lstStyle>
            <a:lvl1pPr>
              <a:defRPr/>
            </a:lvl1pPr>
          </a:lstStyle>
          <a:p>
            <a:pPr>
              <a:defRPr/>
            </a:pPr>
            <a:fld id="{4693CA46-E8AD-40D6-A68F-E8FFD26ED9A0}" type="slidenum">
              <a:rPr lang="en-US" altLang="en-US"/>
              <a:pPr>
                <a:defRPr/>
              </a:pPr>
              <a:t>‹#›</a:t>
            </a:fld>
            <a:endParaRPr lang="en-US" altLang="en-US"/>
          </a:p>
        </p:txBody>
      </p:sp>
    </p:spTree>
    <p:extLst>
      <p:ext uri="{BB962C8B-B14F-4D97-AF65-F5344CB8AC3E}">
        <p14:creationId xmlns:p14="http://schemas.microsoft.com/office/powerpoint/2010/main" val="2315467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9E30E193-6CFB-4785-A3EB-3020EF436F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953C61C3-09C2-4E19-AED5-26C154EC7C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B2BF1245-2EAC-4E7F-856C-B657C107D3A3}"/>
              </a:ext>
            </a:extLst>
          </p:cNvPr>
          <p:cNvSpPr>
            <a:spLocks noGrp="1" noChangeArrowheads="1"/>
          </p:cNvSpPr>
          <p:nvPr>
            <p:ph type="sldNum" sz="quarter" idx="12"/>
          </p:nvPr>
        </p:nvSpPr>
        <p:spPr>
          <a:ln/>
        </p:spPr>
        <p:txBody>
          <a:bodyPr/>
          <a:lstStyle>
            <a:lvl1pPr>
              <a:defRPr/>
            </a:lvl1pPr>
          </a:lstStyle>
          <a:p>
            <a:pPr>
              <a:defRPr/>
            </a:pPr>
            <a:fld id="{28AF8CBE-C091-41D1-8408-3A3D4F2C4F2C}" type="slidenum">
              <a:rPr lang="en-US" altLang="en-US"/>
              <a:pPr>
                <a:defRPr/>
              </a:pPr>
              <a:t>‹#›</a:t>
            </a:fld>
            <a:endParaRPr lang="en-US" altLang="en-US"/>
          </a:p>
        </p:txBody>
      </p:sp>
    </p:spTree>
    <p:extLst>
      <p:ext uri="{BB962C8B-B14F-4D97-AF65-F5344CB8AC3E}">
        <p14:creationId xmlns:p14="http://schemas.microsoft.com/office/powerpoint/2010/main" val="3851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81DAB593-DCDB-46E5-82A5-20BF70EB35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2A59BAB-0A34-49BA-B48C-A5AB054805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D28956E0-DC3E-4AD2-A66F-E182970FB218}"/>
              </a:ext>
            </a:extLst>
          </p:cNvPr>
          <p:cNvSpPr>
            <a:spLocks noGrp="1" noChangeArrowheads="1"/>
          </p:cNvSpPr>
          <p:nvPr>
            <p:ph type="sldNum" sz="quarter" idx="12"/>
          </p:nvPr>
        </p:nvSpPr>
        <p:spPr>
          <a:ln/>
        </p:spPr>
        <p:txBody>
          <a:bodyPr/>
          <a:lstStyle>
            <a:lvl1pPr>
              <a:defRPr/>
            </a:lvl1pPr>
          </a:lstStyle>
          <a:p>
            <a:pPr>
              <a:defRPr/>
            </a:pPr>
            <a:fld id="{084E4DC7-5CD4-47C4-9765-9CD582725318}" type="slidenum">
              <a:rPr lang="en-US" altLang="en-US"/>
              <a:pPr>
                <a:defRPr/>
              </a:pPr>
              <a:t>‹#›</a:t>
            </a:fld>
            <a:endParaRPr lang="en-US" altLang="en-US"/>
          </a:p>
        </p:txBody>
      </p:sp>
    </p:spTree>
    <p:extLst>
      <p:ext uri="{BB962C8B-B14F-4D97-AF65-F5344CB8AC3E}">
        <p14:creationId xmlns:p14="http://schemas.microsoft.com/office/powerpoint/2010/main" val="2408559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89B4FF2E-5123-41A1-806C-8132B55BA9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2C1090F0-56F9-4D06-9D06-5B7D6DC107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E2624C28-4D0E-44A0-835D-847826D18E75}"/>
              </a:ext>
            </a:extLst>
          </p:cNvPr>
          <p:cNvSpPr>
            <a:spLocks noGrp="1" noChangeArrowheads="1"/>
          </p:cNvSpPr>
          <p:nvPr>
            <p:ph type="sldNum" sz="quarter" idx="12"/>
          </p:nvPr>
        </p:nvSpPr>
        <p:spPr>
          <a:ln/>
        </p:spPr>
        <p:txBody>
          <a:bodyPr/>
          <a:lstStyle>
            <a:lvl1pPr>
              <a:defRPr/>
            </a:lvl1pPr>
          </a:lstStyle>
          <a:p>
            <a:pPr>
              <a:defRPr/>
            </a:pPr>
            <a:fld id="{2D82A9F7-9345-4F3D-9330-494DCC765678}" type="slidenum">
              <a:rPr lang="en-US" altLang="en-US"/>
              <a:pPr>
                <a:defRPr/>
              </a:pPr>
              <a:t>‹#›</a:t>
            </a:fld>
            <a:endParaRPr lang="en-US" altLang="en-US"/>
          </a:p>
        </p:txBody>
      </p:sp>
    </p:spTree>
    <p:extLst>
      <p:ext uri="{BB962C8B-B14F-4D97-AF65-F5344CB8AC3E}">
        <p14:creationId xmlns:p14="http://schemas.microsoft.com/office/powerpoint/2010/main" val="1653242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9E40BE2C-FA01-488E-9317-D7330450B4A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10CEFC29-D0D1-4E34-8070-00E3A85270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527DD823-E754-4961-8B39-84471AE110E9}"/>
              </a:ext>
            </a:extLst>
          </p:cNvPr>
          <p:cNvSpPr>
            <a:spLocks noGrp="1" noChangeArrowheads="1"/>
          </p:cNvSpPr>
          <p:nvPr>
            <p:ph type="sldNum" sz="quarter" idx="12"/>
          </p:nvPr>
        </p:nvSpPr>
        <p:spPr>
          <a:ln/>
        </p:spPr>
        <p:txBody>
          <a:bodyPr/>
          <a:lstStyle>
            <a:lvl1pPr>
              <a:defRPr/>
            </a:lvl1pPr>
          </a:lstStyle>
          <a:p>
            <a:pPr>
              <a:defRPr/>
            </a:pPr>
            <a:fld id="{E41DF5AB-7617-47C7-9DA8-05680CB4B5C0}" type="slidenum">
              <a:rPr lang="en-US" altLang="en-US"/>
              <a:pPr>
                <a:defRPr/>
              </a:pPr>
              <a:t>‹#›</a:t>
            </a:fld>
            <a:endParaRPr lang="en-US" altLang="en-US"/>
          </a:p>
        </p:txBody>
      </p:sp>
    </p:spTree>
    <p:extLst>
      <p:ext uri="{BB962C8B-B14F-4D97-AF65-F5344CB8AC3E}">
        <p14:creationId xmlns:p14="http://schemas.microsoft.com/office/powerpoint/2010/main" val="938968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7E66E5A6-16A4-4FC6-A99A-F9DD7600C7D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E702FCF4-6B73-4D3E-BB74-E49E927895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65D1F35D-4135-4F0B-8754-BFA56E9617A8}"/>
              </a:ext>
            </a:extLst>
          </p:cNvPr>
          <p:cNvSpPr>
            <a:spLocks noGrp="1" noChangeArrowheads="1"/>
          </p:cNvSpPr>
          <p:nvPr>
            <p:ph type="sldNum" sz="quarter" idx="12"/>
          </p:nvPr>
        </p:nvSpPr>
        <p:spPr>
          <a:ln/>
        </p:spPr>
        <p:txBody>
          <a:bodyPr/>
          <a:lstStyle>
            <a:lvl1pPr>
              <a:defRPr/>
            </a:lvl1pPr>
          </a:lstStyle>
          <a:p>
            <a:pPr>
              <a:defRPr/>
            </a:pPr>
            <a:fld id="{ABBA1AAF-44D3-43A8-B5E2-08BECEB61A77}" type="slidenum">
              <a:rPr lang="en-US" altLang="en-US"/>
              <a:pPr>
                <a:defRPr/>
              </a:pPr>
              <a:t>‹#›</a:t>
            </a:fld>
            <a:endParaRPr lang="en-US" altLang="en-US"/>
          </a:p>
        </p:txBody>
      </p:sp>
    </p:spTree>
    <p:extLst>
      <p:ext uri="{BB962C8B-B14F-4D97-AF65-F5344CB8AC3E}">
        <p14:creationId xmlns:p14="http://schemas.microsoft.com/office/powerpoint/2010/main" val="627165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F16BD561-CD0E-4EA6-A014-6E6A34FC5A7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979A4948-80D7-4F16-A5F9-D0046DE8A1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9ABD8E6F-D6A5-473A-AA6D-9CD598607382}"/>
              </a:ext>
            </a:extLst>
          </p:cNvPr>
          <p:cNvSpPr>
            <a:spLocks noGrp="1" noChangeArrowheads="1"/>
          </p:cNvSpPr>
          <p:nvPr>
            <p:ph type="sldNum" sz="quarter" idx="12"/>
          </p:nvPr>
        </p:nvSpPr>
        <p:spPr>
          <a:ln/>
        </p:spPr>
        <p:txBody>
          <a:bodyPr/>
          <a:lstStyle>
            <a:lvl1pPr>
              <a:defRPr/>
            </a:lvl1pPr>
          </a:lstStyle>
          <a:p>
            <a:pPr>
              <a:defRPr/>
            </a:pPr>
            <a:fld id="{ECA5BA6A-3205-46DE-BF4C-6DC991550D92}" type="slidenum">
              <a:rPr lang="en-US" altLang="en-US"/>
              <a:pPr>
                <a:defRPr/>
              </a:pPr>
              <a:t>‹#›</a:t>
            </a:fld>
            <a:endParaRPr lang="en-US" altLang="en-US"/>
          </a:p>
        </p:txBody>
      </p:sp>
    </p:spTree>
    <p:extLst>
      <p:ext uri="{BB962C8B-B14F-4D97-AF65-F5344CB8AC3E}">
        <p14:creationId xmlns:p14="http://schemas.microsoft.com/office/powerpoint/2010/main" val="4121083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5EBFEA12-6127-4936-8A8D-7CA31E560B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71B4C76E-A84E-4B94-A677-5FDCEB8CF6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102B646D-5E33-4E25-816C-0B56A6C948D2}"/>
              </a:ext>
            </a:extLst>
          </p:cNvPr>
          <p:cNvSpPr>
            <a:spLocks noGrp="1" noChangeArrowheads="1"/>
          </p:cNvSpPr>
          <p:nvPr>
            <p:ph type="sldNum" sz="quarter" idx="12"/>
          </p:nvPr>
        </p:nvSpPr>
        <p:spPr>
          <a:ln/>
        </p:spPr>
        <p:txBody>
          <a:bodyPr/>
          <a:lstStyle>
            <a:lvl1pPr>
              <a:defRPr/>
            </a:lvl1pPr>
          </a:lstStyle>
          <a:p>
            <a:pPr>
              <a:defRPr/>
            </a:pPr>
            <a:fld id="{61DFB81F-34C6-4BDF-945E-ADCCE8C076B3}" type="slidenum">
              <a:rPr lang="en-US" altLang="en-US"/>
              <a:pPr>
                <a:defRPr/>
              </a:pPr>
              <a:t>‹#›</a:t>
            </a:fld>
            <a:endParaRPr lang="en-US" altLang="en-US"/>
          </a:p>
        </p:txBody>
      </p:sp>
    </p:spTree>
    <p:extLst>
      <p:ext uri="{BB962C8B-B14F-4D97-AF65-F5344CB8AC3E}">
        <p14:creationId xmlns:p14="http://schemas.microsoft.com/office/powerpoint/2010/main" val="514103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694BD346-BF7B-4D8E-9FB3-EA3F431DCE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4C250F8E-5D24-4D33-8DFF-8046861E15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C8844A0D-80CB-4577-803D-EE0DCB9F58EE}"/>
              </a:ext>
            </a:extLst>
          </p:cNvPr>
          <p:cNvSpPr>
            <a:spLocks noGrp="1" noChangeArrowheads="1"/>
          </p:cNvSpPr>
          <p:nvPr>
            <p:ph type="sldNum" sz="quarter" idx="12"/>
          </p:nvPr>
        </p:nvSpPr>
        <p:spPr>
          <a:ln/>
        </p:spPr>
        <p:txBody>
          <a:bodyPr/>
          <a:lstStyle>
            <a:lvl1pPr>
              <a:defRPr/>
            </a:lvl1pPr>
          </a:lstStyle>
          <a:p>
            <a:pPr>
              <a:defRPr/>
            </a:pPr>
            <a:fld id="{6F5D205D-0A07-47D5-A849-2E8C0E87C9C6}" type="slidenum">
              <a:rPr lang="en-US" altLang="en-US"/>
              <a:pPr>
                <a:defRPr/>
              </a:pPr>
              <a:t>‹#›</a:t>
            </a:fld>
            <a:endParaRPr lang="en-US" altLang="en-US"/>
          </a:p>
        </p:txBody>
      </p:sp>
    </p:spTree>
    <p:extLst>
      <p:ext uri="{BB962C8B-B14F-4D97-AF65-F5344CB8AC3E}">
        <p14:creationId xmlns:p14="http://schemas.microsoft.com/office/powerpoint/2010/main" val="777304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D520CC29-A462-4807-80F2-E1E1EBF324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74B99425-EFD9-4726-9732-76D13192B2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357010BF-5083-4955-B582-135654381B1F}"/>
              </a:ext>
            </a:extLst>
          </p:cNvPr>
          <p:cNvSpPr>
            <a:spLocks noGrp="1" noChangeArrowheads="1"/>
          </p:cNvSpPr>
          <p:nvPr>
            <p:ph type="sldNum" sz="quarter" idx="12"/>
          </p:nvPr>
        </p:nvSpPr>
        <p:spPr>
          <a:ln/>
        </p:spPr>
        <p:txBody>
          <a:bodyPr/>
          <a:lstStyle>
            <a:lvl1pPr>
              <a:defRPr/>
            </a:lvl1pPr>
          </a:lstStyle>
          <a:p>
            <a:pPr>
              <a:defRPr/>
            </a:pPr>
            <a:fld id="{24E80BA4-C8F9-40A4-949C-333CD377E3C5}" type="slidenum">
              <a:rPr lang="en-US" altLang="en-US"/>
              <a:pPr>
                <a:defRPr/>
              </a:pPr>
              <a:t>‹#›</a:t>
            </a:fld>
            <a:endParaRPr lang="en-US" altLang="en-US"/>
          </a:p>
        </p:txBody>
      </p:sp>
    </p:spTree>
    <p:extLst>
      <p:ext uri="{BB962C8B-B14F-4D97-AF65-F5344CB8AC3E}">
        <p14:creationId xmlns:p14="http://schemas.microsoft.com/office/powerpoint/2010/main" val="2107375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DD446665-2AC1-4583-921B-F80F70CFE1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3CAC6CA4-1695-4A40-A24F-26F38D159B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23464931-420A-49C8-BC3A-518419F9DE8D}"/>
              </a:ext>
            </a:extLst>
          </p:cNvPr>
          <p:cNvSpPr>
            <a:spLocks noGrp="1" noChangeArrowheads="1"/>
          </p:cNvSpPr>
          <p:nvPr>
            <p:ph type="sldNum" sz="quarter" idx="12"/>
          </p:nvPr>
        </p:nvSpPr>
        <p:spPr>
          <a:ln/>
        </p:spPr>
        <p:txBody>
          <a:bodyPr/>
          <a:lstStyle>
            <a:lvl1pPr>
              <a:defRPr/>
            </a:lvl1pPr>
          </a:lstStyle>
          <a:p>
            <a:pPr>
              <a:defRPr/>
            </a:pPr>
            <a:fld id="{1EE467CB-CB21-4B3D-AF6B-01ADEE576057}" type="slidenum">
              <a:rPr lang="en-US" altLang="en-US"/>
              <a:pPr>
                <a:defRPr/>
              </a:pPr>
              <a:t>‹#›</a:t>
            </a:fld>
            <a:endParaRPr lang="en-US" altLang="en-US"/>
          </a:p>
        </p:txBody>
      </p:sp>
    </p:spTree>
    <p:extLst>
      <p:ext uri="{BB962C8B-B14F-4D97-AF65-F5344CB8AC3E}">
        <p14:creationId xmlns:p14="http://schemas.microsoft.com/office/powerpoint/2010/main" val="87021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4/7/2024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5352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7F4B46C-4351-4EA4-B6C8-B705694F2873}"/>
              </a:ext>
            </a:extLst>
          </p:cNvPr>
          <p:cNvGrpSpPr>
            <a:grpSpLocks/>
          </p:cNvGrpSpPr>
          <p:nvPr/>
        </p:nvGrpSpPr>
        <p:grpSpPr bwMode="auto">
          <a:xfrm>
            <a:off x="2118" y="0"/>
            <a:ext cx="12198349" cy="6851650"/>
            <a:chOff x="1" y="0"/>
            <a:chExt cx="5763" cy="4316"/>
          </a:xfrm>
        </p:grpSpPr>
        <p:sp>
          <p:nvSpPr>
            <p:cNvPr id="82947" name="Freeform 3">
              <a:extLst>
                <a:ext uri="{FF2B5EF4-FFF2-40B4-BE49-F238E27FC236}">
                  <a16:creationId xmlns:a16="http://schemas.microsoft.com/office/drawing/2014/main" id="{55561ABC-EC8C-4475-A6C9-5A338DC16750}"/>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8" name="Freeform 4">
              <a:extLst>
                <a:ext uri="{FF2B5EF4-FFF2-40B4-BE49-F238E27FC236}">
                  <a16:creationId xmlns:a16="http://schemas.microsoft.com/office/drawing/2014/main" id="{4AA68B09-BAF9-49DC-8C34-FFA8CAB344C1}"/>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9" name="Freeform 5">
              <a:extLst>
                <a:ext uri="{FF2B5EF4-FFF2-40B4-BE49-F238E27FC236}">
                  <a16:creationId xmlns:a16="http://schemas.microsoft.com/office/drawing/2014/main" id="{F87569D3-5FB0-4466-9610-1D1FF5851C2B}"/>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1035" name="Group 6">
              <a:extLst>
                <a:ext uri="{FF2B5EF4-FFF2-40B4-BE49-F238E27FC236}">
                  <a16:creationId xmlns:a16="http://schemas.microsoft.com/office/drawing/2014/main" id="{DFEC37AE-8C21-4B6B-93C1-D39B02B2FE6F}"/>
                </a:ext>
              </a:extLst>
            </p:cNvPr>
            <p:cNvGrpSpPr>
              <a:grpSpLocks/>
            </p:cNvGrpSpPr>
            <p:nvPr/>
          </p:nvGrpSpPr>
          <p:grpSpPr bwMode="auto">
            <a:xfrm>
              <a:off x="288" y="0"/>
              <a:ext cx="5098" cy="4316"/>
              <a:chOff x="288" y="0"/>
              <a:chExt cx="5098" cy="4316"/>
            </a:xfrm>
          </p:grpSpPr>
          <p:sp>
            <p:nvSpPr>
              <p:cNvPr id="82951" name="Freeform 7">
                <a:extLst>
                  <a:ext uri="{FF2B5EF4-FFF2-40B4-BE49-F238E27FC236}">
                    <a16:creationId xmlns:a16="http://schemas.microsoft.com/office/drawing/2014/main" id="{028E999B-F6A8-4651-92ED-6B8F3F155C91}"/>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2" name="Freeform 8">
                <a:extLst>
                  <a:ext uri="{FF2B5EF4-FFF2-40B4-BE49-F238E27FC236}">
                    <a16:creationId xmlns:a16="http://schemas.microsoft.com/office/drawing/2014/main" id="{335175FE-757F-4CD6-986E-BB8E55CFFE5A}"/>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3" name="Freeform 9">
                <a:extLst>
                  <a:ext uri="{FF2B5EF4-FFF2-40B4-BE49-F238E27FC236}">
                    <a16:creationId xmlns:a16="http://schemas.microsoft.com/office/drawing/2014/main" id="{DBCE70D8-CFB9-4A3E-99AA-55C373F45FAF}"/>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4" name="Freeform 10">
                <a:extLst>
                  <a:ext uri="{FF2B5EF4-FFF2-40B4-BE49-F238E27FC236}">
                    <a16:creationId xmlns:a16="http://schemas.microsoft.com/office/drawing/2014/main" id="{25EE83BE-B7EE-42AE-9E28-D8E6CCA1E51E}"/>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5" name="Freeform 11">
                <a:extLst>
                  <a:ext uri="{FF2B5EF4-FFF2-40B4-BE49-F238E27FC236}">
                    <a16:creationId xmlns:a16="http://schemas.microsoft.com/office/drawing/2014/main" id="{C48607DC-BAEF-4165-8904-73CA7A22E4E3}"/>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6" name="Freeform 12">
                <a:extLst>
                  <a:ext uri="{FF2B5EF4-FFF2-40B4-BE49-F238E27FC236}">
                    <a16:creationId xmlns:a16="http://schemas.microsoft.com/office/drawing/2014/main" id="{EFD93F1F-ECBC-4758-B008-2DD67F38E6AB}"/>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7" name="Freeform 13">
                <a:extLst>
                  <a:ext uri="{FF2B5EF4-FFF2-40B4-BE49-F238E27FC236}">
                    <a16:creationId xmlns:a16="http://schemas.microsoft.com/office/drawing/2014/main" id="{BE9F1D90-48D4-4485-8EC8-54ED6E4A9A3C}"/>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8" name="Freeform 14">
                <a:extLst>
                  <a:ext uri="{FF2B5EF4-FFF2-40B4-BE49-F238E27FC236}">
                    <a16:creationId xmlns:a16="http://schemas.microsoft.com/office/drawing/2014/main" id="{97E019D3-CB81-4A04-9B5C-E974A8D14AC2}"/>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9" name="Freeform 15">
                <a:extLst>
                  <a:ext uri="{FF2B5EF4-FFF2-40B4-BE49-F238E27FC236}">
                    <a16:creationId xmlns:a16="http://schemas.microsoft.com/office/drawing/2014/main" id="{F75E4FB5-E35E-4E4F-80BF-66402FA419DC}"/>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0" name="Freeform 16">
                <a:extLst>
                  <a:ext uri="{FF2B5EF4-FFF2-40B4-BE49-F238E27FC236}">
                    <a16:creationId xmlns:a16="http://schemas.microsoft.com/office/drawing/2014/main" id="{C4BCE92F-609A-4A35-88F2-BA02ABE14570}"/>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1" name="Freeform 17">
                <a:extLst>
                  <a:ext uri="{FF2B5EF4-FFF2-40B4-BE49-F238E27FC236}">
                    <a16:creationId xmlns:a16="http://schemas.microsoft.com/office/drawing/2014/main" id="{505E3254-76C9-4394-A620-981F1EDFC9E8}"/>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2" name="Freeform 18">
                <a:extLst>
                  <a:ext uri="{FF2B5EF4-FFF2-40B4-BE49-F238E27FC236}">
                    <a16:creationId xmlns:a16="http://schemas.microsoft.com/office/drawing/2014/main" id="{B694F026-FE37-4C7F-ACC0-F28DCC3C36C3}"/>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3" name="Freeform 19">
                <a:extLst>
                  <a:ext uri="{FF2B5EF4-FFF2-40B4-BE49-F238E27FC236}">
                    <a16:creationId xmlns:a16="http://schemas.microsoft.com/office/drawing/2014/main" id="{08AB05FB-C516-4924-9F4D-50C1027F7776}"/>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82964" name="Freeform 20">
              <a:extLst>
                <a:ext uri="{FF2B5EF4-FFF2-40B4-BE49-F238E27FC236}">
                  <a16:creationId xmlns:a16="http://schemas.microsoft.com/office/drawing/2014/main" id="{0AACD997-0865-402D-8D30-6BEF6365BFFA}"/>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5" name="Freeform 21">
              <a:extLst>
                <a:ext uri="{FF2B5EF4-FFF2-40B4-BE49-F238E27FC236}">
                  <a16:creationId xmlns:a16="http://schemas.microsoft.com/office/drawing/2014/main" id="{7EB983CE-165E-4777-988B-B2BED6E4E9E5}"/>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6" name="Freeform 22">
              <a:extLst>
                <a:ext uri="{FF2B5EF4-FFF2-40B4-BE49-F238E27FC236}">
                  <a16:creationId xmlns:a16="http://schemas.microsoft.com/office/drawing/2014/main" id="{B3EB9719-A4A1-4298-9752-BDC298D82E47}"/>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39" name="Freeform 23">
              <a:extLst>
                <a:ext uri="{FF2B5EF4-FFF2-40B4-BE49-F238E27FC236}">
                  <a16:creationId xmlns:a16="http://schemas.microsoft.com/office/drawing/2014/main" id="{38BD1BE2-C14F-45BD-9EB7-EAB643869C8C}"/>
                </a:ext>
              </a:extLst>
            </p:cNvPr>
            <p:cNvSpPr>
              <a:spLocks/>
            </p:cNvSpPr>
            <p:nvPr/>
          </p:nvSpPr>
          <p:spPr bwMode="hidden">
            <a:xfrm>
              <a:off x="5041" y="0"/>
              <a:ext cx="719" cy="845"/>
            </a:xfrm>
            <a:custGeom>
              <a:avLst/>
              <a:gdLst>
                <a:gd name="T0" fmla="*/ 775 w 717"/>
                <a:gd name="T1" fmla="*/ 845 h 845"/>
                <a:gd name="T2" fmla="*/ 775 w 717"/>
                <a:gd name="T3" fmla="*/ 821 h 845"/>
                <a:gd name="T4" fmla="*/ 632 w 717"/>
                <a:gd name="T5" fmla="*/ 605 h 845"/>
                <a:gd name="T6" fmla="*/ 435 w 717"/>
                <a:gd name="T7" fmla="*/ 396 h 845"/>
                <a:gd name="T8" fmla="*/ 250 w 717"/>
                <a:gd name="T9" fmla="*/ 192 h 845"/>
                <a:gd name="T10" fmla="*/ 17 w 717"/>
                <a:gd name="T11" fmla="*/ 0 h 845"/>
                <a:gd name="T12" fmla="*/ 0 w 717"/>
                <a:gd name="T13" fmla="*/ 0 h 845"/>
                <a:gd name="T14" fmla="*/ 238 w 717"/>
                <a:gd name="T15" fmla="*/ 198 h 845"/>
                <a:gd name="T16" fmla="*/ 429 w 717"/>
                <a:gd name="T17" fmla="*/ 408 h 845"/>
                <a:gd name="T18" fmla="*/ 626 w 717"/>
                <a:gd name="T19" fmla="*/ 623 h 845"/>
                <a:gd name="T20" fmla="*/ 775 w 717"/>
                <a:gd name="T21" fmla="*/ 845 h 845"/>
                <a:gd name="T22" fmla="*/ 77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a:extLst>
                <a:ext uri="{FF2B5EF4-FFF2-40B4-BE49-F238E27FC236}">
                  <a16:creationId xmlns:a16="http://schemas.microsoft.com/office/drawing/2014/main" id="{479FA59E-2254-4A1C-9CB4-C7837DDBA6E9}"/>
                </a:ext>
              </a:extLst>
            </p:cNvPr>
            <p:cNvSpPr>
              <a:spLocks/>
            </p:cNvSpPr>
            <p:nvPr/>
          </p:nvSpPr>
          <p:spPr bwMode="hidden">
            <a:xfrm>
              <a:off x="5352" y="0"/>
              <a:ext cx="408" cy="414"/>
            </a:xfrm>
            <a:custGeom>
              <a:avLst/>
              <a:gdLst>
                <a:gd name="T0" fmla="*/ 436 w 407"/>
                <a:gd name="T1" fmla="*/ 414 h 414"/>
                <a:gd name="T2" fmla="*/ 436 w 407"/>
                <a:gd name="T3" fmla="*/ 396 h 414"/>
                <a:gd name="T4" fmla="*/ 251 w 407"/>
                <a:gd name="T5" fmla="*/ 192 h 414"/>
                <a:gd name="T6" fmla="*/ 12 w 407"/>
                <a:gd name="T7" fmla="*/ 0 h 414"/>
                <a:gd name="T8" fmla="*/ 0 w 407"/>
                <a:gd name="T9" fmla="*/ 0 h 414"/>
                <a:gd name="T10" fmla="*/ 108 w 407"/>
                <a:gd name="T11" fmla="*/ 102 h 414"/>
                <a:gd name="T12" fmla="*/ 245 w 407"/>
                <a:gd name="T13" fmla="*/ 204 h 414"/>
                <a:gd name="T14" fmla="*/ 436 w 407"/>
                <a:gd name="T15" fmla="*/ 414 h 414"/>
                <a:gd name="T16" fmla="*/ 43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9" name="Freeform 25">
              <a:extLst>
                <a:ext uri="{FF2B5EF4-FFF2-40B4-BE49-F238E27FC236}">
                  <a16:creationId xmlns:a16="http://schemas.microsoft.com/office/drawing/2014/main" id="{B4895989-2A15-4477-B392-ABC6DDDA6DAA}"/>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42" name="Freeform 26">
              <a:extLst>
                <a:ext uri="{FF2B5EF4-FFF2-40B4-BE49-F238E27FC236}">
                  <a16:creationId xmlns:a16="http://schemas.microsoft.com/office/drawing/2014/main" id="{B228BE94-F17B-450A-818E-5B0DC2273138}"/>
                </a:ext>
              </a:extLst>
            </p:cNvPr>
            <p:cNvSpPr>
              <a:spLocks/>
            </p:cNvSpPr>
            <p:nvPr/>
          </p:nvSpPr>
          <p:spPr bwMode="hidden">
            <a:xfrm>
              <a:off x="6" y="0"/>
              <a:ext cx="588" cy="599"/>
            </a:xfrm>
            <a:custGeom>
              <a:avLst/>
              <a:gdLst>
                <a:gd name="T0" fmla="*/ 644 w 586"/>
                <a:gd name="T1" fmla="*/ 0 h 599"/>
                <a:gd name="T2" fmla="*/ 626 w 586"/>
                <a:gd name="T3" fmla="*/ 0 h 599"/>
                <a:gd name="T4" fmla="*/ 436 w 586"/>
                <a:gd name="T5" fmla="*/ 132 h 599"/>
                <a:gd name="T6" fmla="*/ 286 w 586"/>
                <a:gd name="T7" fmla="*/ 270 h 599"/>
                <a:gd name="T8" fmla="*/ 120 w 586"/>
                <a:gd name="T9" fmla="*/ 420 h 599"/>
                <a:gd name="T10" fmla="*/ 0 w 586"/>
                <a:gd name="T11" fmla="*/ 575 h 599"/>
                <a:gd name="T12" fmla="*/ 0 w 586"/>
                <a:gd name="T13" fmla="*/ 599 h 599"/>
                <a:gd name="T14" fmla="*/ 120 w 586"/>
                <a:gd name="T15" fmla="*/ 432 h 599"/>
                <a:gd name="T16" fmla="*/ 286 w 586"/>
                <a:gd name="T17" fmla="*/ 282 h 599"/>
                <a:gd name="T18" fmla="*/ 444 w 586"/>
                <a:gd name="T19" fmla="*/ 138 h 599"/>
                <a:gd name="T20" fmla="*/ 644 w 586"/>
                <a:gd name="T21" fmla="*/ 0 h 599"/>
                <a:gd name="T22" fmla="*/ 64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a:extLst>
                <a:ext uri="{FF2B5EF4-FFF2-40B4-BE49-F238E27FC236}">
                  <a16:creationId xmlns:a16="http://schemas.microsoft.com/office/drawing/2014/main" id="{B6210A41-E6C5-4E70-AC29-94A786D88B0B}"/>
                </a:ext>
              </a:extLst>
            </p:cNvPr>
            <p:cNvSpPr>
              <a:spLocks/>
            </p:cNvSpPr>
            <p:nvPr/>
          </p:nvSpPr>
          <p:spPr bwMode="hidden">
            <a:xfrm>
              <a:off x="6" y="0"/>
              <a:ext cx="270" cy="252"/>
            </a:xfrm>
            <a:custGeom>
              <a:avLst/>
              <a:gdLst>
                <a:gd name="T0" fmla="*/ 298 w 269"/>
                <a:gd name="T1" fmla="*/ 0 h 252"/>
                <a:gd name="T2" fmla="*/ 28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8 w 269"/>
                <a:gd name="T15" fmla="*/ 0 h 252"/>
                <a:gd name="T16" fmla="*/ 29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a:extLst>
                <a:ext uri="{FF2B5EF4-FFF2-40B4-BE49-F238E27FC236}">
                  <a16:creationId xmlns:a16="http://schemas.microsoft.com/office/drawing/2014/main" id="{3D0A3483-B55B-47F7-B2F3-3F2C51F5B33A}"/>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9">
              <a:extLst>
                <a:ext uri="{FF2B5EF4-FFF2-40B4-BE49-F238E27FC236}">
                  <a16:creationId xmlns:a16="http://schemas.microsoft.com/office/drawing/2014/main" id="{5DF8267B-9D88-4902-8E77-5A46482C1F76}"/>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30">
              <a:extLst>
                <a:ext uri="{FF2B5EF4-FFF2-40B4-BE49-F238E27FC236}">
                  <a16:creationId xmlns:a16="http://schemas.microsoft.com/office/drawing/2014/main" id="{49B042DC-9851-4880-A721-AF594A4ECAA9}"/>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 name="Group 31">
              <a:extLst>
                <a:ext uri="{FF2B5EF4-FFF2-40B4-BE49-F238E27FC236}">
                  <a16:creationId xmlns:a16="http://schemas.microsoft.com/office/drawing/2014/main" id="{9DB8AEAE-9528-4DC0-8B2A-64C19F091A1E}"/>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676A3542-7231-4DED-AA74-522BBB1C64EA}"/>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33">
                <a:extLst>
                  <a:ext uri="{FF2B5EF4-FFF2-40B4-BE49-F238E27FC236}">
                    <a16:creationId xmlns:a16="http://schemas.microsoft.com/office/drawing/2014/main" id="{DA7A9591-B315-4EB2-B941-97AF31799A01}"/>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4">
                <a:extLst>
                  <a:ext uri="{FF2B5EF4-FFF2-40B4-BE49-F238E27FC236}">
                    <a16:creationId xmlns:a16="http://schemas.microsoft.com/office/drawing/2014/main" id="{B42040BC-5224-4113-B99C-831799ACA7D2}"/>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5">
                <a:extLst>
                  <a:ext uri="{FF2B5EF4-FFF2-40B4-BE49-F238E27FC236}">
                    <a16:creationId xmlns:a16="http://schemas.microsoft.com/office/drawing/2014/main" id="{C48C831E-272A-4EDB-925D-2E2AFB9BB96A}"/>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6">
                <a:extLst>
                  <a:ext uri="{FF2B5EF4-FFF2-40B4-BE49-F238E27FC236}">
                    <a16:creationId xmlns:a16="http://schemas.microsoft.com/office/drawing/2014/main" id="{9872FD91-9C51-4B71-8874-0AD5C7DD9FB6}"/>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Line 37">
              <a:extLst>
                <a:ext uri="{FF2B5EF4-FFF2-40B4-BE49-F238E27FC236}">
                  <a16:creationId xmlns:a16="http://schemas.microsoft.com/office/drawing/2014/main" id="{8487EC0C-4BF5-4506-944D-601FA54F787E}"/>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38">
              <a:extLst>
                <a:ext uri="{FF2B5EF4-FFF2-40B4-BE49-F238E27FC236}">
                  <a16:creationId xmlns:a16="http://schemas.microsoft.com/office/drawing/2014/main" id="{559F0495-7925-4F1F-9888-0571EDDD717B}"/>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83" name="Rectangle 39">
            <a:extLst>
              <a:ext uri="{FF2B5EF4-FFF2-40B4-BE49-F238E27FC236}">
                <a16:creationId xmlns:a16="http://schemas.microsoft.com/office/drawing/2014/main" id="{D9D3DF85-DBE4-4D2C-85CE-1125EBA422AA}"/>
              </a:ext>
            </a:extLst>
          </p:cNvPr>
          <p:cNvSpPr>
            <a:spLocks noGrp="1" noChangeArrowheads="1"/>
          </p:cNvSpPr>
          <p:nvPr>
            <p:ph type="title"/>
          </p:nvPr>
        </p:nvSpPr>
        <p:spPr bwMode="auto">
          <a:xfrm>
            <a:off x="609600" y="277814"/>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984" name="Rectangle 40">
            <a:extLst>
              <a:ext uri="{FF2B5EF4-FFF2-40B4-BE49-F238E27FC236}">
                <a16:creationId xmlns:a16="http://schemas.microsoft.com/office/drawing/2014/main" id="{532A764D-32B8-4A2D-8974-1D49793CB89E}"/>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5" name="Rectangle 41">
            <a:extLst>
              <a:ext uri="{FF2B5EF4-FFF2-40B4-BE49-F238E27FC236}">
                <a16:creationId xmlns:a16="http://schemas.microsoft.com/office/drawing/2014/main" id="{EA5ACB27-9AA9-4A4E-8BE7-DC97E32D634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6" name="Rectangle 42">
            <a:extLst>
              <a:ext uri="{FF2B5EF4-FFF2-40B4-BE49-F238E27FC236}">
                <a16:creationId xmlns:a16="http://schemas.microsoft.com/office/drawing/2014/main" id="{76EB5FC5-565E-48A8-9197-7230D7E4DE9D}"/>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64C067E7-4C7C-4C4A-8BA0-35527A6CEB13}" type="slidenum">
              <a:rPr lang="en-US" altLang="en-US"/>
              <a:pPr>
                <a:defRPr/>
              </a:pPr>
              <a:t>‹#›</a:t>
            </a:fld>
            <a:endParaRPr lang="en-US" altLang="en-US"/>
          </a:p>
        </p:txBody>
      </p:sp>
      <p:sp>
        <p:nvSpPr>
          <p:cNvPr id="82987" name="Rectangle 43">
            <a:extLst>
              <a:ext uri="{FF2B5EF4-FFF2-40B4-BE49-F238E27FC236}">
                <a16:creationId xmlns:a16="http://schemas.microsoft.com/office/drawing/2014/main" id="{F1A7F726-66C1-4F8E-AAAB-EC0C2E6862D9}"/>
              </a:ext>
            </a:extLst>
          </p:cNvPr>
          <p:cNvSpPr>
            <a:spLocks noGrp="1" noChangeArrowheads="1"/>
          </p:cNvSpPr>
          <p:nvPr>
            <p:ph type="body" idx="1"/>
          </p:nvPr>
        </p:nvSpPr>
        <p:spPr bwMode="auto">
          <a:xfrm>
            <a:off x="609600" y="1600201"/>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9233362"/>
      </p:ext>
    </p:extLst>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CE13-E38F-4B4E-9E3E-AEB75612657B}"/>
              </a:ext>
            </a:extLst>
          </p:cNvPr>
          <p:cNvSpPr>
            <a:spLocks noGrp="1"/>
          </p:cNvSpPr>
          <p:nvPr>
            <p:ph type="ctrTitle"/>
          </p:nvPr>
        </p:nvSpPr>
        <p:spPr>
          <a:xfrm>
            <a:off x="1154098" y="798991"/>
            <a:ext cx="10006028" cy="1642368"/>
          </a:xfrm>
        </p:spPr>
        <p:txBody>
          <a:bodyPr>
            <a:normAutofit/>
          </a:bodyPr>
          <a:lstStyle/>
          <a:p>
            <a:pPr algn="ctr"/>
            <a:r>
              <a:rPr lang="en-US" b="1" dirty="0">
                <a:latin typeface="+mn-lt"/>
              </a:rPr>
              <a:t>The psalms of Asaph</a:t>
            </a:r>
            <a:br>
              <a:rPr lang="en-US" b="1" dirty="0">
                <a:latin typeface="+mn-lt"/>
              </a:rPr>
            </a:br>
            <a:r>
              <a:rPr lang="en-US" b="1" dirty="0">
                <a:latin typeface="+mn-lt"/>
              </a:rPr>
              <a:t>Psalm 73 &amp; 74</a:t>
            </a:r>
          </a:p>
        </p:txBody>
      </p:sp>
      <p:sp>
        <p:nvSpPr>
          <p:cNvPr id="3" name="Subtitle 2">
            <a:extLst>
              <a:ext uri="{FF2B5EF4-FFF2-40B4-BE49-F238E27FC236}">
                <a16:creationId xmlns:a16="http://schemas.microsoft.com/office/drawing/2014/main" id="{32754731-1F3D-4268-BE90-97BC262F6936}"/>
              </a:ext>
            </a:extLst>
          </p:cNvPr>
          <p:cNvSpPr>
            <a:spLocks noGrp="1"/>
          </p:cNvSpPr>
          <p:nvPr>
            <p:ph type="subTitle" idx="1"/>
          </p:nvPr>
        </p:nvSpPr>
        <p:spPr>
          <a:xfrm>
            <a:off x="3962399" y="3551068"/>
            <a:ext cx="7072545" cy="2240131"/>
          </a:xfrm>
        </p:spPr>
        <p:txBody>
          <a:bodyPr>
            <a:normAutofit/>
          </a:bodyPr>
          <a:lstStyle/>
          <a:p>
            <a:r>
              <a:rPr lang="en-US" sz="3600" b="1" dirty="0"/>
              <a:t>Listening to our emotions</a:t>
            </a:r>
          </a:p>
          <a:p>
            <a:r>
              <a:rPr lang="en-US" sz="2400" b="1" dirty="0"/>
              <a:t>and</a:t>
            </a:r>
          </a:p>
          <a:p>
            <a:r>
              <a:rPr lang="en-US" sz="3600" b="1" dirty="0"/>
              <a:t>Listening to God</a:t>
            </a:r>
          </a:p>
        </p:txBody>
      </p:sp>
    </p:spTree>
    <p:extLst>
      <p:ext uri="{BB962C8B-B14F-4D97-AF65-F5344CB8AC3E}">
        <p14:creationId xmlns:p14="http://schemas.microsoft.com/office/powerpoint/2010/main" val="3915271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889E-D7D8-8933-85BE-EFC8566965FB}"/>
              </a:ext>
            </a:extLst>
          </p:cNvPr>
          <p:cNvSpPr>
            <a:spLocks noGrp="1"/>
          </p:cNvSpPr>
          <p:nvPr>
            <p:ph type="title"/>
          </p:nvPr>
        </p:nvSpPr>
        <p:spPr/>
        <p:txBody>
          <a:bodyPr>
            <a:normAutofit/>
          </a:bodyPr>
          <a:lstStyle/>
          <a:p>
            <a:pPr algn="ctr"/>
            <a:r>
              <a:rPr lang="en-US" sz="4800" b="1" dirty="0"/>
              <a:t>Emotions God Does Not Feel</a:t>
            </a:r>
          </a:p>
        </p:txBody>
      </p:sp>
      <p:sp>
        <p:nvSpPr>
          <p:cNvPr id="3" name="Content Placeholder 2">
            <a:extLst>
              <a:ext uri="{FF2B5EF4-FFF2-40B4-BE49-F238E27FC236}">
                <a16:creationId xmlns:a16="http://schemas.microsoft.com/office/drawing/2014/main" id="{FB2ABB25-6ECA-14A6-B2BC-4038C247D476}"/>
              </a:ext>
            </a:extLst>
          </p:cNvPr>
          <p:cNvSpPr>
            <a:spLocks noGrp="1"/>
          </p:cNvSpPr>
          <p:nvPr>
            <p:ph idx="1"/>
          </p:nvPr>
        </p:nvSpPr>
        <p:spPr>
          <a:xfrm>
            <a:off x="2529840" y="2065867"/>
            <a:ext cx="3129280" cy="3725333"/>
          </a:xfrm>
        </p:spPr>
        <p:txBody>
          <a:bodyPr>
            <a:normAutofit/>
          </a:bodyPr>
          <a:lstStyle/>
          <a:p>
            <a:pPr marL="0" indent="0">
              <a:buNone/>
            </a:pPr>
            <a:r>
              <a:rPr lang="en-US" sz="3600" b="1" dirty="0"/>
              <a:t>Shame</a:t>
            </a:r>
          </a:p>
          <a:p>
            <a:pPr marL="0" indent="0">
              <a:buNone/>
            </a:pPr>
            <a:endParaRPr lang="en-US" sz="3600" b="1" dirty="0"/>
          </a:p>
          <a:p>
            <a:pPr marL="0" indent="0">
              <a:buNone/>
            </a:pPr>
            <a:r>
              <a:rPr lang="en-US" sz="3600" b="1"/>
              <a:t>Envy</a:t>
            </a:r>
            <a:endParaRPr lang="en-US" sz="3600" b="1" dirty="0"/>
          </a:p>
        </p:txBody>
      </p:sp>
      <p:pic>
        <p:nvPicPr>
          <p:cNvPr id="1026" name="Picture 2" descr="Shame Is More Stressful Than Work | HuffPost Life">
            <a:extLst>
              <a:ext uri="{FF2B5EF4-FFF2-40B4-BE49-F238E27FC236}">
                <a16:creationId xmlns:a16="http://schemas.microsoft.com/office/drawing/2014/main" id="{2C05C9EB-6CD1-46E3-CA3E-889DC1BC3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887" y="2065867"/>
            <a:ext cx="4780786"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31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EEF3-ED9A-4FFE-BABF-8BA36BEF4B60}"/>
              </a:ext>
            </a:extLst>
          </p:cNvPr>
          <p:cNvSpPr>
            <a:spLocks noGrp="1"/>
          </p:cNvSpPr>
          <p:nvPr>
            <p:ph type="title"/>
          </p:nvPr>
        </p:nvSpPr>
        <p:spPr>
          <a:xfrm>
            <a:off x="603681" y="284085"/>
            <a:ext cx="10213545" cy="782716"/>
          </a:xfrm>
        </p:spPr>
        <p:txBody>
          <a:bodyPr>
            <a:normAutofit/>
          </a:bodyPr>
          <a:lstStyle/>
          <a:p>
            <a:pPr algn="ctr"/>
            <a:r>
              <a:rPr lang="en-US" b="1" dirty="0"/>
              <a:t>What am I feeling?</a:t>
            </a:r>
          </a:p>
        </p:txBody>
      </p:sp>
      <p:sp>
        <p:nvSpPr>
          <p:cNvPr id="3" name="Content Placeholder 2">
            <a:extLst>
              <a:ext uri="{FF2B5EF4-FFF2-40B4-BE49-F238E27FC236}">
                <a16:creationId xmlns:a16="http://schemas.microsoft.com/office/drawing/2014/main" id="{BB0CA741-65A3-4CB4-B7E8-93C4DA4EAE42}"/>
              </a:ext>
            </a:extLst>
          </p:cNvPr>
          <p:cNvSpPr>
            <a:spLocks noGrp="1"/>
          </p:cNvSpPr>
          <p:nvPr>
            <p:ph idx="1"/>
          </p:nvPr>
        </p:nvSpPr>
        <p:spPr>
          <a:xfrm>
            <a:off x="603681" y="1607419"/>
            <a:ext cx="7154281" cy="4183781"/>
          </a:xfrm>
        </p:spPr>
        <p:txBody>
          <a:bodyPr>
            <a:noAutofit/>
          </a:bodyPr>
          <a:lstStyle/>
          <a:p>
            <a:pPr marL="0" indent="0">
              <a:buNone/>
            </a:pPr>
            <a:r>
              <a:rPr lang="en-US" sz="2800" b="1" dirty="0"/>
              <a:t>EHS: Ignoring our emotions is turning our back on reality. Listening to our emotions ushers us into reality. Emotions are the language of the soul.</a:t>
            </a:r>
          </a:p>
          <a:p>
            <a:pPr marL="0" indent="0">
              <a:buNone/>
            </a:pPr>
            <a:endParaRPr lang="en-US" sz="800" b="1" dirty="0"/>
          </a:p>
          <a:p>
            <a:pPr marL="0" indent="0">
              <a:buNone/>
            </a:pPr>
            <a:r>
              <a:rPr lang="en-US" sz="2800" b="1" dirty="0"/>
              <a:t>But what about Jeremiah 17:9?</a:t>
            </a:r>
          </a:p>
          <a:p>
            <a:pPr marL="0" indent="0">
              <a:buNone/>
            </a:pPr>
            <a:endParaRPr lang="en-US" sz="800" b="1" dirty="0"/>
          </a:p>
          <a:p>
            <a:pPr marL="0" indent="0">
              <a:buNone/>
            </a:pPr>
            <a:r>
              <a:rPr lang="en-US" sz="2800" b="1" dirty="0"/>
              <a:t>EHS:  I believe that the greatest gift we can give the world is our true self living in loving union with God.  How can we affirm other’s people unique identities when we do not affirm our own?</a:t>
            </a:r>
          </a:p>
        </p:txBody>
      </p:sp>
      <p:pic>
        <p:nvPicPr>
          <p:cNvPr id="2050" name="Picture 2" descr="Emotionally Healthy Spirituality Workbook, Updated Edition: Discipleship that De - Picture 1 of 1">
            <a:extLst>
              <a:ext uri="{FF2B5EF4-FFF2-40B4-BE49-F238E27FC236}">
                <a16:creationId xmlns:a16="http://schemas.microsoft.com/office/drawing/2014/main" id="{598561A4-CF11-E65D-3DB8-869C9AAA6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9836" y="387901"/>
            <a:ext cx="3806240" cy="574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32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05BED-1821-4D7B-B084-BC3CFB5DC8B4}"/>
              </a:ext>
            </a:extLst>
          </p:cNvPr>
          <p:cNvSpPr>
            <a:spLocks noGrp="1"/>
          </p:cNvSpPr>
          <p:nvPr>
            <p:ph type="title"/>
          </p:nvPr>
        </p:nvSpPr>
        <p:spPr>
          <a:xfrm>
            <a:off x="685801" y="523783"/>
            <a:ext cx="8410073" cy="825624"/>
          </a:xfrm>
        </p:spPr>
        <p:txBody>
          <a:bodyPr/>
          <a:lstStyle/>
          <a:p>
            <a:pPr algn="ctr"/>
            <a:r>
              <a:rPr lang="en-US" b="1" dirty="0">
                <a:latin typeface="+mn-lt"/>
              </a:rPr>
              <a:t>Asaph   Psalm 73 &amp; 74</a:t>
            </a:r>
          </a:p>
        </p:txBody>
      </p:sp>
      <p:sp>
        <p:nvSpPr>
          <p:cNvPr id="3" name="Content Placeholder 2">
            <a:extLst>
              <a:ext uri="{FF2B5EF4-FFF2-40B4-BE49-F238E27FC236}">
                <a16:creationId xmlns:a16="http://schemas.microsoft.com/office/drawing/2014/main" id="{AE1D5572-8487-4986-8856-23FF1A9F0925}"/>
              </a:ext>
            </a:extLst>
          </p:cNvPr>
          <p:cNvSpPr>
            <a:spLocks noGrp="1"/>
          </p:cNvSpPr>
          <p:nvPr>
            <p:ph idx="1"/>
          </p:nvPr>
        </p:nvSpPr>
        <p:spPr>
          <a:xfrm>
            <a:off x="685801" y="1472665"/>
            <a:ext cx="7916660" cy="4861552"/>
          </a:xfrm>
        </p:spPr>
        <p:txBody>
          <a:bodyPr>
            <a:normAutofit/>
          </a:bodyPr>
          <a:lstStyle/>
          <a:p>
            <a:pPr marL="0" indent="0">
              <a:buNone/>
            </a:pPr>
            <a:r>
              <a:rPr lang="en-US" sz="2800" b="1" dirty="0"/>
              <a:t>Psalm 73:1-12  Asaph is feeling some “stuff.”  Envy, anger.</a:t>
            </a:r>
          </a:p>
          <a:p>
            <a:pPr marL="0" indent="0">
              <a:buNone/>
            </a:pPr>
            <a:endParaRPr lang="en-US" sz="1000" b="1" dirty="0"/>
          </a:p>
          <a:p>
            <a:pPr marL="0" indent="0">
              <a:buNone/>
            </a:pPr>
            <a:r>
              <a:rPr lang="en-US" sz="2800" b="1" dirty="0"/>
              <a:t>Psalm 73:13-14  Asaph is feeling regret, disappointment, depression, hopelessness</a:t>
            </a:r>
          </a:p>
          <a:p>
            <a:pPr marL="0" indent="0">
              <a:buNone/>
            </a:pPr>
            <a:endParaRPr lang="en-US" sz="1000" b="1" dirty="0"/>
          </a:p>
          <a:p>
            <a:pPr marL="0" indent="0">
              <a:buNone/>
            </a:pPr>
            <a:r>
              <a:rPr lang="en-US" sz="2800" b="1" dirty="0"/>
              <a:t>Psalm 74:1-11 Asaph is feeling sadness, rejection, fear, abandonment </a:t>
            </a:r>
          </a:p>
          <a:p>
            <a:pPr marL="0" indent="0">
              <a:buNone/>
            </a:pPr>
            <a:endParaRPr lang="en-US" sz="1000" b="1" dirty="0"/>
          </a:p>
          <a:p>
            <a:pPr marL="0" indent="0">
              <a:buNone/>
            </a:pPr>
            <a:r>
              <a:rPr lang="en-US" sz="2800" b="1" dirty="0"/>
              <a:t>Is God angry at Asaph for feeling these things?</a:t>
            </a:r>
          </a:p>
        </p:txBody>
      </p:sp>
      <p:pic>
        <p:nvPicPr>
          <p:cNvPr id="2050" name="Picture 2" descr="5. David's Praise at the End of Life (1 Chronicles 29:9-20) -- Great  Prayers of the Bible">
            <a:extLst>
              <a:ext uri="{FF2B5EF4-FFF2-40B4-BE49-F238E27FC236}">
                <a16:creationId xmlns:a16="http://schemas.microsoft.com/office/drawing/2014/main" id="{F1DECD61-8EEA-4DB7-8E69-13A482ABD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5644" y="494032"/>
            <a:ext cx="3153700" cy="584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52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4223-3295-4C69-AEB8-EE1B3D892F25}"/>
              </a:ext>
            </a:extLst>
          </p:cNvPr>
          <p:cNvSpPr>
            <a:spLocks noGrp="1"/>
          </p:cNvSpPr>
          <p:nvPr>
            <p:ph type="title"/>
          </p:nvPr>
        </p:nvSpPr>
        <p:spPr>
          <a:xfrm>
            <a:off x="685801" y="609601"/>
            <a:ext cx="10131425" cy="722050"/>
          </a:xfrm>
        </p:spPr>
        <p:txBody>
          <a:bodyPr/>
          <a:lstStyle/>
          <a:p>
            <a:pPr algn="ctr"/>
            <a:r>
              <a:rPr lang="en-US" b="1" dirty="0">
                <a:latin typeface="+mn-lt"/>
              </a:rPr>
              <a:t>But…  Asaph remembered God</a:t>
            </a:r>
          </a:p>
        </p:txBody>
      </p:sp>
      <p:sp>
        <p:nvSpPr>
          <p:cNvPr id="3" name="Content Placeholder 2">
            <a:extLst>
              <a:ext uri="{FF2B5EF4-FFF2-40B4-BE49-F238E27FC236}">
                <a16:creationId xmlns:a16="http://schemas.microsoft.com/office/drawing/2014/main" id="{D054DC24-4E92-4734-A2CE-4B713B8A0F3A}"/>
              </a:ext>
            </a:extLst>
          </p:cNvPr>
          <p:cNvSpPr>
            <a:spLocks noGrp="1"/>
          </p:cNvSpPr>
          <p:nvPr>
            <p:ph idx="1"/>
          </p:nvPr>
        </p:nvSpPr>
        <p:spPr>
          <a:xfrm>
            <a:off x="685801" y="1660125"/>
            <a:ext cx="10131425" cy="4131076"/>
          </a:xfrm>
        </p:spPr>
        <p:txBody>
          <a:bodyPr>
            <a:normAutofit/>
          </a:bodyPr>
          <a:lstStyle/>
          <a:p>
            <a:pPr marL="0" indent="0">
              <a:buNone/>
            </a:pPr>
            <a:r>
              <a:rPr lang="en-US" sz="3200" b="1" dirty="0"/>
              <a:t>Psalm 73:15-28   Asaph feels safe, protected, confident, supported</a:t>
            </a:r>
          </a:p>
          <a:p>
            <a:pPr marL="0" indent="0">
              <a:buNone/>
            </a:pPr>
            <a:endParaRPr lang="en-US" sz="3200" b="1" dirty="0"/>
          </a:p>
          <a:p>
            <a:pPr marL="0" indent="0">
              <a:buNone/>
            </a:pPr>
            <a:r>
              <a:rPr lang="en-US" sz="3200" b="1" dirty="0"/>
              <a:t>Psalm 74:12-17  Asaph had a quiet time.  Again, confident, joyful, bold.</a:t>
            </a:r>
          </a:p>
        </p:txBody>
      </p:sp>
    </p:spTree>
    <p:extLst>
      <p:ext uri="{BB962C8B-B14F-4D97-AF65-F5344CB8AC3E}">
        <p14:creationId xmlns:p14="http://schemas.microsoft.com/office/powerpoint/2010/main" val="67401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214C-D6C0-4375-B91B-B16B6D7C8440}"/>
              </a:ext>
            </a:extLst>
          </p:cNvPr>
          <p:cNvSpPr>
            <a:spLocks noGrp="1"/>
          </p:cNvSpPr>
          <p:nvPr>
            <p:ph type="title"/>
          </p:nvPr>
        </p:nvSpPr>
        <p:spPr/>
        <p:txBody>
          <a:bodyPr/>
          <a:lstStyle/>
          <a:p>
            <a:pPr algn="ctr"/>
            <a:r>
              <a:rPr lang="en-US" b="1" dirty="0">
                <a:latin typeface="+mn-lt"/>
              </a:rPr>
              <a:t>David: We are fearfully and wonderfully made</a:t>
            </a:r>
          </a:p>
        </p:txBody>
      </p:sp>
      <p:sp>
        <p:nvSpPr>
          <p:cNvPr id="3" name="Content Placeholder 2">
            <a:extLst>
              <a:ext uri="{FF2B5EF4-FFF2-40B4-BE49-F238E27FC236}">
                <a16:creationId xmlns:a16="http://schemas.microsoft.com/office/drawing/2014/main" id="{3FAEF828-681E-4766-904F-8C204AE9FA72}"/>
              </a:ext>
            </a:extLst>
          </p:cNvPr>
          <p:cNvSpPr>
            <a:spLocks noGrp="1"/>
          </p:cNvSpPr>
          <p:nvPr>
            <p:ph idx="1"/>
          </p:nvPr>
        </p:nvSpPr>
        <p:spPr>
          <a:xfrm>
            <a:off x="685801" y="2142067"/>
            <a:ext cx="10131425" cy="4106333"/>
          </a:xfrm>
        </p:spPr>
        <p:txBody>
          <a:bodyPr>
            <a:normAutofit/>
          </a:bodyPr>
          <a:lstStyle/>
          <a:p>
            <a:pPr marL="0" indent="0">
              <a:buNone/>
            </a:pPr>
            <a:r>
              <a:rPr lang="en-US" sz="3200" b="1" dirty="0"/>
              <a:t>Psalm 139:14  I praise you for I am fearfully and wonderfully made. Your works are wonderful. I know that full well.</a:t>
            </a:r>
          </a:p>
          <a:p>
            <a:pPr marL="0" indent="0">
              <a:buNone/>
            </a:pPr>
            <a:endParaRPr lang="en-US" b="1" dirty="0"/>
          </a:p>
          <a:p>
            <a:pPr marL="0" indent="0">
              <a:buNone/>
            </a:pPr>
            <a:r>
              <a:rPr lang="en-US" sz="3200" b="1" dirty="0"/>
              <a:t>Psalm 139:23-24  Search me, O God, and know my heart . Test me and know my anxious thoughts. See if there is any offensive way in me.</a:t>
            </a:r>
          </a:p>
        </p:txBody>
      </p:sp>
    </p:spTree>
    <p:extLst>
      <p:ext uri="{BB962C8B-B14F-4D97-AF65-F5344CB8AC3E}">
        <p14:creationId xmlns:p14="http://schemas.microsoft.com/office/powerpoint/2010/main" val="3018492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544D-F98C-9C04-7F4A-DDF6F644431E}"/>
              </a:ext>
            </a:extLst>
          </p:cNvPr>
          <p:cNvSpPr>
            <a:spLocks noGrp="1"/>
          </p:cNvSpPr>
          <p:nvPr>
            <p:ph type="title"/>
          </p:nvPr>
        </p:nvSpPr>
        <p:spPr/>
        <p:txBody>
          <a:bodyPr/>
          <a:lstStyle/>
          <a:p>
            <a:pPr algn="ctr"/>
            <a:r>
              <a:rPr lang="en-US" b="1" dirty="0">
                <a:latin typeface="+mn-lt"/>
              </a:rPr>
              <a:t>Psalms of Asaph</a:t>
            </a:r>
            <a:br>
              <a:rPr lang="en-US" b="1" dirty="0">
                <a:latin typeface="+mn-lt"/>
              </a:rPr>
            </a:br>
            <a:r>
              <a:rPr lang="en-US" b="1" dirty="0">
                <a:latin typeface="+mn-lt"/>
              </a:rPr>
              <a:t>God’s Emotions/Our Emotions</a:t>
            </a:r>
          </a:p>
        </p:txBody>
      </p:sp>
      <p:sp>
        <p:nvSpPr>
          <p:cNvPr id="3" name="Content Placeholder 2">
            <a:extLst>
              <a:ext uri="{FF2B5EF4-FFF2-40B4-BE49-F238E27FC236}">
                <a16:creationId xmlns:a16="http://schemas.microsoft.com/office/drawing/2014/main" id="{1872862B-18B1-97E8-90AC-2630DA4592D7}"/>
              </a:ext>
            </a:extLst>
          </p:cNvPr>
          <p:cNvSpPr>
            <a:spLocks noGrp="1"/>
          </p:cNvSpPr>
          <p:nvPr>
            <p:ph idx="1"/>
          </p:nvPr>
        </p:nvSpPr>
        <p:spPr>
          <a:xfrm>
            <a:off x="462013" y="2142067"/>
            <a:ext cx="5633987" cy="4489739"/>
          </a:xfrm>
        </p:spPr>
        <p:txBody>
          <a:bodyPr>
            <a:normAutofit/>
          </a:bodyPr>
          <a:lstStyle/>
          <a:p>
            <a:r>
              <a:rPr lang="en-US" sz="3200" b="1" dirty="0"/>
              <a:t>We are spiritual beings, but also emotional beings. So is God!  If we handle both our “positive” and our “negative” emotions in a godly way, we will come to know ourselves, and to know God in an intimate way as well.</a:t>
            </a:r>
          </a:p>
        </p:txBody>
      </p:sp>
      <p:pic>
        <p:nvPicPr>
          <p:cNvPr id="3074" name="Picture 2" descr="Does God Hold Us in the Palm of His Hand?">
            <a:extLst>
              <a:ext uri="{FF2B5EF4-FFF2-40B4-BE49-F238E27FC236}">
                <a16:creationId xmlns:a16="http://schemas.microsoft.com/office/drawing/2014/main" id="{A165F352-2E5A-2DF1-E183-FDB274577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250" y="2562726"/>
            <a:ext cx="5715001" cy="298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36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B8FE-CCF6-42DA-9C6F-E583C43EEAD5}"/>
              </a:ext>
            </a:extLst>
          </p:cNvPr>
          <p:cNvSpPr>
            <a:spLocks noGrp="1"/>
          </p:cNvSpPr>
          <p:nvPr>
            <p:ph type="title"/>
          </p:nvPr>
        </p:nvSpPr>
        <p:spPr>
          <a:xfrm>
            <a:off x="487680" y="2113280"/>
            <a:ext cx="10329546" cy="1162579"/>
          </a:xfrm>
        </p:spPr>
        <p:txBody>
          <a:bodyPr>
            <a:normAutofit/>
          </a:bodyPr>
          <a:lstStyle/>
          <a:p>
            <a:r>
              <a:rPr lang="en-US" sz="4800" b="1" dirty="0">
                <a:latin typeface="+mn-lt"/>
              </a:rPr>
              <a:t>Emotions!</a:t>
            </a:r>
          </a:p>
        </p:txBody>
      </p:sp>
      <p:pic>
        <p:nvPicPr>
          <p:cNvPr id="1026" name="Picture 2" descr="A Better Way to Teach Kids About Emotions | GoZen!">
            <a:extLst>
              <a:ext uri="{FF2B5EF4-FFF2-40B4-BE49-F238E27FC236}">
                <a16:creationId xmlns:a16="http://schemas.microsoft.com/office/drawing/2014/main" id="{3FFFE399-498A-47C8-A530-5EE2E01ADA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1905" y="270379"/>
            <a:ext cx="8230095" cy="631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B439-595B-AA8E-EEA6-8AD88C8E7ED8}"/>
              </a:ext>
            </a:extLst>
          </p:cNvPr>
          <p:cNvSpPr>
            <a:spLocks noGrp="1"/>
          </p:cNvSpPr>
          <p:nvPr>
            <p:ph type="title"/>
          </p:nvPr>
        </p:nvSpPr>
        <p:spPr>
          <a:xfrm>
            <a:off x="1848050" y="287439"/>
            <a:ext cx="3257349" cy="5437186"/>
          </a:xfrm>
        </p:spPr>
        <p:txBody>
          <a:bodyPr/>
          <a:lstStyle/>
          <a:p>
            <a:r>
              <a:rPr lang="en-US" sz="4800" b="1" dirty="0">
                <a:latin typeface="+mn-lt"/>
              </a:rPr>
              <a:t>Psalms</a:t>
            </a:r>
          </a:p>
        </p:txBody>
      </p:sp>
      <p:pic>
        <p:nvPicPr>
          <p:cNvPr id="5122" name="Picture 2" descr="Into the Psalms: Monje, Rolan: 9781941988107: Amazon.com: Books">
            <a:extLst>
              <a:ext uri="{FF2B5EF4-FFF2-40B4-BE49-F238E27FC236}">
                <a16:creationId xmlns:a16="http://schemas.microsoft.com/office/drawing/2014/main" id="{39CD08F8-6813-8E27-A7FA-56EF631344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000" y="0"/>
            <a:ext cx="4495800" cy="6948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55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098F-2CD3-484D-9763-047A4125B420}"/>
              </a:ext>
            </a:extLst>
          </p:cNvPr>
          <p:cNvSpPr>
            <a:spLocks noGrp="1"/>
          </p:cNvSpPr>
          <p:nvPr>
            <p:ph type="title"/>
          </p:nvPr>
        </p:nvSpPr>
        <p:spPr>
          <a:xfrm>
            <a:off x="1981200" y="277814"/>
            <a:ext cx="8229600" cy="941387"/>
          </a:xfrm>
        </p:spPr>
        <p:txBody>
          <a:bodyPr/>
          <a:lstStyle/>
          <a:p>
            <a:r>
              <a:rPr lang="en-US" sz="3600" b="1" dirty="0"/>
              <a:t>Kinds of Psalms</a:t>
            </a:r>
          </a:p>
        </p:txBody>
      </p:sp>
      <p:sp>
        <p:nvSpPr>
          <p:cNvPr id="3" name="Content Placeholder 2">
            <a:extLst>
              <a:ext uri="{FF2B5EF4-FFF2-40B4-BE49-F238E27FC236}">
                <a16:creationId xmlns:a16="http://schemas.microsoft.com/office/drawing/2014/main" id="{180B1163-9140-4D5E-91CC-D2F69C8F10D1}"/>
              </a:ext>
            </a:extLst>
          </p:cNvPr>
          <p:cNvSpPr>
            <a:spLocks noGrp="1"/>
          </p:cNvSpPr>
          <p:nvPr>
            <p:ph idx="1"/>
          </p:nvPr>
        </p:nvSpPr>
        <p:spPr>
          <a:xfrm>
            <a:off x="685800" y="1371601"/>
            <a:ext cx="10820400" cy="4759325"/>
          </a:xfrm>
        </p:spPr>
        <p:txBody>
          <a:bodyPr/>
          <a:lstStyle/>
          <a:p>
            <a:pPr marL="0" indent="0">
              <a:buNone/>
            </a:pPr>
            <a:r>
              <a:rPr lang="en-US" sz="2400" b="1" dirty="0"/>
              <a:t>1. Psalms of lament  Psalm 13, </a:t>
            </a:r>
            <a:r>
              <a:rPr lang="en-US" sz="2400" b="1" dirty="0">
                <a:solidFill>
                  <a:srgbClr val="FF0000"/>
                </a:solidFill>
              </a:rPr>
              <a:t>42,</a:t>
            </a:r>
            <a:r>
              <a:rPr lang="en-US" sz="2400" b="1" dirty="0"/>
              <a:t> </a:t>
            </a:r>
            <a:r>
              <a:rPr lang="en-US" sz="2400" b="1" dirty="0">
                <a:solidFill>
                  <a:srgbClr val="FF0000"/>
                </a:solidFill>
              </a:rPr>
              <a:t>73, 74</a:t>
            </a:r>
          </a:p>
          <a:p>
            <a:pPr marL="0" indent="0">
              <a:buNone/>
            </a:pPr>
            <a:endParaRPr lang="en-US" sz="800" b="1" dirty="0"/>
          </a:p>
          <a:p>
            <a:pPr marL="0" marR="0" lvl="0" indent="0" algn="l" defTabSz="914400" rtl="0" eaLnBrk="0" fontAlgn="base" latinLnBrk="0" hangingPunct="0">
              <a:lnSpc>
                <a:spcPct val="100000"/>
              </a:lnSpc>
              <a:spcBef>
                <a:spcPct val="20000"/>
              </a:spcBef>
              <a:spcAft>
                <a:spcPct val="0"/>
              </a:spcAft>
              <a:buClr>
                <a:srgbClr val="73D588"/>
              </a:buClr>
              <a:buSzPct val="60000"/>
              <a:buFont typeface="Wingdings" panose="05000000000000000000" pitchFamily="2" charset="2"/>
              <a:buNone/>
              <a:tabLst/>
              <a:defRPr/>
            </a:pPr>
            <a:r>
              <a:rPr lang="en-US" sz="2400" b="1" dirty="0">
                <a:solidFill>
                  <a:srgbClr val="FFFFFF"/>
                </a:solidFill>
                <a:latin typeface="Verdana"/>
                <a:cs typeface="Arial"/>
              </a:rPr>
              <a:t>2</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Verdana"/>
                <a:ea typeface="+mn-ea"/>
                <a:cs typeface="Arial"/>
              </a:rPr>
              <a:t>. Imprecatory Psalms  Calls for God to judge his enemies.      Psalm 35, 69, 109</a:t>
            </a:r>
          </a:p>
          <a:p>
            <a:pPr marL="0" marR="0" lvl="0" indent="0" algn="l" defTabSz="914400" rtl="0" eaLnBrk="0" fontAlgn="base" latinLnBrk="0" hangingPunct="0">
              <a:lnSpc>
                <a:spcPct val="100000"/>
              </a:lnSpc>
              <a:spcBef>
                <a:spcPct val="20000"/>
              </a:spcBef>
              <a:spcAft>
                <a:spcPct val="0"/>
              </a:spcAft>
              <a:buClr>
                <a:srgbClr val="73D588"/>
              </a:buClr>
              <a:buSzPct val="60000"/>
              <a:buFont typeface="Wingdings" panose="05000000000000000000" pitchFamily="2" charset="2"/>
              <a:buNone/>
              <a:tabLst/>
              <a:defRPr/>
            </a:pPr>
            <a:endParaRPr kumimoji="0" lang="en-US" sz="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Verdana"/>
              <a:ea typeface="+mn-ea"/>
              <a:cs typeface="Arial"/>
            </a:endParaRPr>
          </a:p>
          <a:p>
            <a:pPr marL="0" indent="0">
              <a:buNone/>
            </a:pPr>
            <a:r>
              <a:rPr lang="en-US" sz="2400" b="1" dirty="0"/>
              <a:t>3. Psalms of Praise Psalm </a:t>
            </a:r>
            <a:r>
              <a:rPr lang="en-US" sz="2400" b="1" dirty="0">
                <a:solidFill>
                  <a:srgbClr val="FF0000"/>
                </a:solidFill>
              </a:rPr>
              <a:t>19</a:t>
            </a:r>
            <a:r>
              <a:rPr lang="en-US" sz="2400" b="1" dirty="0"/>
              <a:t>, 100, 147-148</a:t>
            </a:r>
          </a:p>
          <a:p>
            <a:pPr marL="0" indent="0">
              <a:buNone/>
            </a:pPr>
            <a:endParaRPr lang="en-US" sz="800" b="1" dirty="0"/>
          </a:p>
          <a:p>
            <a:pPr marL="0" marR="0" lvl="0" indent="0" algn="l" defTabSz="914400" rtl="0" eaLnBrk="0" fontAlgn="base" latinLnBrk="0" hangingPunct="0">
              <a:lnSpc>
                <a:spcPct val="100000"/>
              </a:lnSpc>
              <a:spcBef>
                <a:spcPct val="20000"/>
              </a:spcBef>
              <a:spcAft>
                <a:spcPct val="0"/>
              </a:spcAft>
              <a:buClr>
                <a:srgbClr val="73D588"/>
              </a:buClr>
              <a:buSzPct val="60000"/>
              <a:buFont typeface="Wingdings" panose="05000000000000000000" pitchFamily="2" charset="2"/>
              <a:buNone/>
              <a:tabLst/>
              <a:defRPr/>
            </a:pPr>
            <a:r>
              <a:rPr lang="en-US" sz="2400" b="1" dirty="0">
                <a:solidFill>
                  <a:srgbClr val="FFFFFF"/>
                </a:solidFill>
                <a:latin typeface="Verdana"/>
                <a:cs typeface="Arial"/>
              </a:rPr>
              <a:t>4</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Verdana"/>
                <a:ea typeface="+mn-ea"/>
                <a:cs typeface="Arial"/>
              </a:rPr>
              <a:t>. Psalms of Confession Psalm 32, </a:t>
            </a:r>
            <a:r>
              <a:rPr kumimoji="0" lang="en-US" sz="2400" b="1" i="0" u="none" strike="noStrike" kern="0" cap="none" spc="0" normalizeH="0" baseline="0" noProof="0" dirty="0">
                <a:ln>
                  <a:noFill/>
                </a:ln>
                <a:solidFill>
                  <a:srgbClr val="FF0000"/>
                </a:solidFill>
                <a:effectLst>
                  <a:outerShdw blurRad="38100" dist="38100" dir="2700000" algn="tl">
                    <a:srgbClr val="000000"/>
                  </a:outerShdw>
                </a:effectLst>
                <a:uLnTx/>
                <a:uFillTx/>
                <a:latin typeface="Verdana"/>
                <a:ea typeface="+mn-ea"/>
                <a:cs typeface="Arial"/>
              </a:rPr>
              <a:t>51</a:t>
            </a:r>
          </a:p>
          <a:p>
            <a:pPr marL="0" indent="0">
              <a:buNone/>
            </a:pPr>
            <a:endParaRPr lang="en-US" sz="800" b="1" dirty="0"/>
          </a:p>
          <a:p>
            <a:pPr marL="0" indent="0">
              <a:buNone/>
            </a:pPr>
            <a:endParaRPr lang="en-US" sz="800" b="1" dirty="0"/>
          </a:p>
          <a:p>
            <a:pPr marL="0" indent="0">
              <a:buNone/>
            </a:pPr>
            <a:r>
              <a:rPr lang="en-US" sz="2400" b="1" dirty="0"/>
              <a:t>5.  Historical Psalms  Psalm 78, </a:t>
            </a:r>
            <a:r>
              <a:rPr lang="en-US" sz="2400" b="1" dirty="0">
                <a:solidFill>
                  <a:srgbClr val="FF0000"/>
                </a:solidFill>
              </a:rPr>
              <a:t>105-106</a:t>
            </a:r>
            <a:endParaRPr lang="en-US" sz="1000" b="1" dirty="0">
              <a:solidFill>
                <a:srgbClr val="FF0000"/>
              </a:solidFill>
            </a:endParaRPr>
          </a:p>
          <a:p>
            <a:pPr marL="0" indent="0">
              <a:buNone/>
            </a:pPr>
            <a:endParaRPr lang="en-US" sz="800" b="1" dirty="0"/>
          </a:p>
          <a:p>
            <a:pPr marL="0" indent="0">
              <a:buNone/>
            </a:pPr>
            <a:endParaRPr lang="en-US" sz="800" b="1" dirty="0"/>
          </a:p>
          <a:p>
            <a:pPr marL="0" indent="0">
              <a:buNone/>
            </a:pPr>
            <a:r>
              <a:rPr lang="en-US" sz="2400" b="1" dirty="0"/>
              <a:t>6. Wisdom Psalms    Psalm 1, 37, 112, </a:t>
            </a:r>
            <a:r>
              <a:rPr lang="en-US" sz="2400" b="1" dirty="0">
                <a:solidFill>
                  <a:srgbClr val="FF0000"/>
                </a:solidFill>
              </a:rPr>
              <a:t>119</a:t>
            </a:r>
            <a:r>
              <a:rPr lang="en-US" sz="2400" b="1" dirty="0"/>
              <a:t>, 127-128</a:t>
            </a:r>
          </a:p>
          <a:p>
            <a:pPr marL="0" indent="0">
              <a:buNone/>
            </a:pPr>
            <a:endParaRPr lang="en-US" sz="800" b="1" dirty="0"/>
          </a:p>
          <a:p>
            <a:pPr marL="0" indent="0">
              <a:buNone/>
            </a:pPr>
            <a:endParaRPr lang="en-US" sz="800" b="1" dirty="0"/>
          </a:p>
          <a:p>
            <a:pPr marL="0" indent="0">
              <a:buNone/>
            </a:pPr>
            <a:r>
              <a:rPr lang="en-US" sz="2400" b="1" dirty="0"/>
              <a:t>7. Royal Psalms/Messianic Psalms    Psalm 22, </a:t>
            </a:r>
            <a:r>
              <a:rPr lang="en-US" sz="2400" b="1" dirty="0">
                <a:solidFill>
                  <a:srgbClr val="FF0000"/>
                </a:solidFill>
              </a:rPr>
              <a:t>110</a:t>
            </a:r>
            <a:r>
              <a:rPr lang="en-US" sz="2400" b="1" dirty="0"/>
              <a:t>, 118</a:t>
            </a:r>
          </a:p>
        </p:txBody>
      </p:sp>
    </p:spTree>
    <p:extLst>
      <p:ext uri="{BB962C8B-B14F-4D97-AF65-F5344CB8AC3E}">
        <p14:creationId xmlns:p14="http://schemas.microsoft.com/office/powerpoint/2010/main" val="207357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B9CC-78D6-9CE9-5D90-12C3D6813CB1}"/>
              </a:ext>
            </a:extLst>
          </p:cNvPr>
          <p:cNvSpPr>
            <a:spLocks noGrp="1"/>
          </p:cNvSpPr>
          <p:nvPr>
            <p:ph type="title"/>
          </p:nvPr>
        </p:nvSpPr>
        <p:spPr/>
        <p:txBody>
          <a:bodyPr/>
          <a:lstStyle/>
          <a:p>
            <a:r>
              <a:rPr lang="en-US" b="1" dirty="0"/>
              <a:t>Psalm 42: A Psalm of Lament</a:t>
            </a:r>
          </a:p>
        </p:txBody>
      </p:sp>
      <p:sp>
        <p:nvSpPr>
          <p:cNvPr id="3" name="Content Placeholder 2">
            <a:extLst>
              <a:ext uri="{FF2B5EF4-FFF2-40B4-BE49-F238E27FC236}">
                <a16:creationId xmlns:a16="http://schemas.microsoft.com/office/drawing/2014/main" id="{E2796998-1AFD-146F-BE53-44CB59344686}"/>
              </a:ext>
            </a:extLst>
          </p:cNvPr>
          <p:cNvSpPr>
            <a:spLocks noGrp="1"/>
          </p:cNvSpPr>
          <p:nvPr>
            <p:ph idx="1"/>
          </p:nvPr>
        </p:nvSpPr>
        <p:spPr/>
        <p:txBody>
          <a:bodyPr/>
          <a:lstStyle/>
          <a:p>
            <a:pPr marL="0" indent="0">
              <a:buNone/>
            </a:pPr>
            <a:r>
              <a:rPr lang="en-US" b="1" dirty="0"/>
              <a:t>Psalmist feels fear, loss, sorrow</a:t>
            </a:r>
          </a:p>
          <a:p>
            <a:pPr marL="0" indent="0">
              <a:buNone/>
            </a:pPr>
            <a:endParaRPr lang="en-US" b="1" dirty="0"/>
          </a:p>
          <a:p>
            <a:pPr marL="0" indent="0">
              <a:buNone/>
            </a:pPr>
            <a:r>
              <a:rPr lang="en-US" b="1" dirty="0"/>
              <a:t>Pattern:</a:t>
            </a:r>
          </a:p>
          <a:p>
            <a:pPr marL="0" indent="0">
              <a:buNone/>
            </a:pPr>
            <a:r>
              <a:rPr lang="en-US" b="1" dirty="0"/>
              <a:t>A complaint</a:t>
            </a:r>
          </a:p>
          <a:p>
            <a:pPr marL="0" indent="0">
              <a:buNone/>
            </a:pPr>
            <a:r>
              <a:rPr lang="en-US" b="1" dirty="0"/>
              <a:t>A petition</a:t>
            </a:r>
          </a:p>
          <a:p>
            <a:pPr marL="0" indent="0">
              <a:buNone/>
            </a:pPr>
            <a:r>
              <a:rPr lang="en-US" b="1" dirty="0"/>
              <a:t>A statement of faith in God</a:t>
            </a:r>
          </a:p>
          <a:p>
            <a:pPr marL="0" indent="0">
              <a:buNone/>
            </a:pPr>
            <a:r>
              <a:rPr lang="en-US" b="1" dirty="0"/>
              <a:t>A vow to praise and thank God</a:t>
            </a:r>
          </a:p>
        </p:txBody>
      </p:sp>
    </p:spTree>
    <p:extLst>
      <p:ext uri="{BB962C8B-B14F-4D97-AF65-F5344CB8AC3E}">
        <p14:creationId xmlns:p14="http://schemas.microsoft.com/office/powerpoint/2010/main" val="312452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4549-BEDB-4160-9C23-9A7A709DD3E8}"/>
              </a:ext>
            </a:extLst>
          </p:cNvPr>
          <p:cNvSpPr>
            <a:spLocks noGrp="1"/>
          </p:cNvSpPr>
          <p:nvPr>
            <p:ph type="title"/>
          </p:nvPr>
        </p:nvSpPr>
        <p:spPr>
          <a:xfrm>
            <a:off x="685801" y="115410"/>
            <a:ext cx="10349143" cy="1260629"/>
          </a:xfrm>
        </p:spPr>
        <p:txBody>
          <a:bodyPr/>
          <a:lstStyle/>
          <a:p>
            <a:pPr algn="ctr"/>
            <a:r>
              <a:rPr lang="en-US" b="1" dirty="0"/>
              <a:t>God feels intense Emotions</a:t>
            </a:r>
          </a:p>
        </p:txBody>
      </p:sp>
      <p:sp>
        <p:nvSpPr>
          <p:cNvPr id="3" name="Content Placeholder 2">
            <a:extLst>
              <a:ext uri="{FF2B5EF4-FFF2-40B4-BE49-F238E27FC236}">
                <a16:creationId xmlns:a16="http://schemas.microsoft.com/office/drawing/2014/main" id="{DD88A247-5EED-435E-9A9E-784E1D2DF3E3}"/>
              </a:ext>
            </a:extLst>
          </p:cNvPr>
          <p:cNvSpPr>
            <a:spLocks noGrp="1"/>
          </p:cNvSpPr>
          <p:nvPr>
            <p:ph idx="1"/>
          </p:nvPr>
        </p:nvSpPr>
        <p:spPr>
          <a:xfrm>
            <a:off x="585927" y="1784413"/>
            <a:ext cx="10231300" cy="4847206"/>
          </a:xfrm>
        </p:spPr>
        <p:txBody>
          <a:bodyPr>
            <a:normAutofit/>
          </a:bodyPr>
          <a:lstStyle/>
          <a:p>
            <a:pPr marL="0" indent="0">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Genesis 1:25,31  God saw that it was </a:t>
            </a:r>
            <a:r>
              <a:rPr lang="en-US"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good</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Very good.</a:t>
            </a:r>
          </a:p>
          <a:p>
            <a:pPr marL="0" indent="0">
              <a:buNone/>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1" dirty="0">
                <a:latin typeface="Calibri" panose="020F0502020204030204" pitchFamily="34" charset="0"/>
                <a:ea typeface="Calibri" panose="020F0502020204030204" pitchFamily="34" charset="0"/>
                <a:cs typeface="Times New Roman" panose="02020603050405020304" pitchFamily="18" charset="0"/>
              </a:rPr>
              <a:t>Genesis 6:6  The Lord </a:t>
            </a:r>
            <a:r>
              <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regretted</a:t>
            </a:r>
            <a:r>
              <a:rPr lang="en-US" sz="2800" b="1" dirty="0">
                <a:latin typeface="Calibri" panose="020F0502020204030204" pitchFamily="34" charset="0"/>
                <a:ea typeface="Calibri" panose="020F0502020204030204" pitchFamily="34" charset="0"/>
                <a:cs typeface="Times New Roman" panose="02020603050405020304" pitchFamily="18" charset="0"/>
              </a:rPr>
              <a:t> that he had made human beings on the earth, and his heart was </a:t>
            </a:r>
            <a:r>
              <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deeply troubled</a:t>
            </a:r>
            <a:r>
              <a:rPr lang="en-US" sz="2800" b="1"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1" dirty="0">
                <a:latin typeface="Calibri" panose="020F0502020204030204" pitchFamily="34" charset="0"/>
                <a:ea typeface="Calibri" panose="020F0502020204030204" pitchFamily="34" charset="0"/>
                <a:cs typeface="Times New Roman" panose="02020603050405020304" pitchFamily="18" charset="0"/>
              </a:rPr>
              <a:t>Exodus 20:5  I the Lord am a </a:t>
            </a:r>
            <a:r>
              <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jealous</a:t>
            </a:r>
            <a:r>
              <a:rPr lang="en-US" sz="2800" b="1" dirty="0">
                <a:latin typeface="Calibri" panose="020F0502020204030204" pitchFamily="34" charset="0"/>
                <a:ea typeface="Calibri" panose="020F0502020204030204" pitchFamily="34" charset="0"/>
                <a:cs typeface="Times New Roman" panose="02020603050405020304" pitchFamily="18" charset="0"/>
              </a:rPr>
              <a:t> God, punishing the children for the sin of their parents to the third and fourth generation of those who hate me.</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b="1" dirty="0"/>
          </a:p>
        </p:txBody>
      </p:sp>
    </p:spTree>
    <p:extLst>
      <p:ext uri="{BB962C8B-B14F-4D97-AF65-F5344CB8AC3E}">
        <p14:creationId xmlns:p14="http://schemas.microsoft.com/office/powerpoint/2010/main" val="35707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4549-BEDB-4160-9C23-9A7A709DD3E8}"/>
              </a:ext>
            </a:extLst>
          </p:cNvPr>
          <p:cNvSpPr>
            <a:spLocks noGrp="1"/>
          </p:cNvSpPr>
          <p:nvPr>
            <p:ph type="title"/>
          </p:nvPr>
        </p:nvSpPr>
        <p:spPr>
          <a:xfrm>
            <a:off x="685801" y="115410"/>
            <a:ext cx="10349143" cy="1260629"/>
          </a:xfrm>
        </p:spPr>
        <p:txBody>
          <a:bodyPr/>
          <a:lstStyle/>
          <a:p>
            <a:pPr algn="ctr"/>
            <a:r>
              <a:rPr lang="en-US" b="1" dirty="0"/>
              <a:t>God feels intense Emotions</a:t>
            </a:r>
          </a:p>
        </p:txBody>
      </p:sp>
      <p:sp>
        <p:nvSpPr>
          <p:cNvPr id="3" name="Content Placeholder 2">
            <a:extLst>
              <a:ext uri="{FF2B5EF4-FFF2-40B4-BE49-F238E27FC236}">
                <a16:creationId xmlns:a16="http://schemas.microsoft.com/office/drawing/2014/main" id="{DD88A247-5EED-435E-9A9E-784E1D2DF3E3}"/>
              </a:ext>
            </a:extLst>
          </p:cNvPr>
          <p:cNvSpPr>
            <a:spLocks noGrp="1"/>
          </p:cNvSpPr>
          <p:nvPr>
            <p:ph idx="1"/>
          </p:nvPr>
        </p:nvSpPr>
        <p:spPr>
          <a:xfrm>
            <a:off x="585927" y="1784413"/>
            <a:ext cx="10231300" cy="4847206"/>
          </a:xfrm>
        </p:spPr>
        <p:txBody>
          <a:bodyPr>
            <a:normAutofit/>
          </a:bodyPr>
          <a:lstStyle/>
          <a:p>
            <a:pPr marL="0" indent="0">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Isaiah 49:15 Can a mother forget the baby at her breast, and have no </a:t>
            </a:r>
            <a:r>
              <a:rPr lang="en-US"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compassion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on the child she has borne? Though she may forget, I will not forget you! See, I have engraved you on the palms of my hands.</a:t>
            </a:r>
          </a:p>
          <a:p>
            <a:pPr marL="0" indent="0">
              <a:buNone/>
            </a:pPr>
            <a:endParaRPr lang="en-US" sz="10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 Jeremiah 30:24  The fierce </a:t>
            </a:r>
            <a:r>
              <a:rPr lang="en-US"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anger</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of the Lord will not turn back until he fully accomplishes the purposes of his heart.</a:t>
            </a:r>
          </a:p>
          <a:p>
            <a:pPr marL="0" indent="0">
              <a:buNone/>
            </a:pPr>
            <a:endParaRPr lang="en-US" sz="1000" b="1" dirty="0">
              <a:latin typeface="Calibri" panose="020F0502020204030204" pitchFamily="34" charset="0"/>
              <a:cs typeface="Times New Roman" panose="02020603050405020304" pitchFamily="18" charset="0"/>
            </a:endParaRPr>
          </a:p>
          <a:p>
            <a:pPr marL="0" indent="0">
              <a:buNone/>
            </a:pPr>
            <a:r>
              <a:rPr lang="en-US" sz="2800" b="1" dirty="0"/>
              <a:t>Jeremiah 31:3  I have loved you with an </a:t>
            </a:r>
            <a:r>
              <a:rPr lang="en-US" sz="2800" b="1" dirty="0">
                <a:solidFill>
                  <a:srgbClr val="FFFF00"/>
                </a:solidFill>
              </a:rPr>
              <a:t>everlasting love</a:t>
            </a:r>
            <a:r>
              <a:rPr lang="en-US" sz="2800" b="1" dirty="0"/>
              <a:t>; I have drawn you with </a:t>
            </a:r>
            <a:r>
              <a:rPr lang="en-US" sz="2800" b="1" dirty="0">
                <a:solidFill>
                  <a:srgbClr val="FFFF00"/>
                </a:solidFill>
              </a:rPr>
              <a:t>unfailing kindness</a:t>
            </a:r>
            <a:r>
              <a:rPr lang="en-US" sz="2800" b="1" dirty="0"/>
              <a:t>.</a:t>
            </a:r>
          </a:p>
          <a:p>
            <a:pPr marL="0" indent="0">
              <a:buNone/>
            </a:pPr>
            <a:endParaRPr lang="en-US" sz="2400" b="1" dirty="0"/>
          </a:p>
        </p:txBody>
      </p:sp>
    </p:spTree>
    <p:extLst>
      <p:ext uri="{BB962C8B-B14F-4D97-AF65-F5344CB8AC3E}">
        <p14:creationId xmlns:p14="http://schemas.microsoft.com/office/powerpoint/2010/main" val="4213401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4549-BEDB-4160-9C23-9A7A709DD3E8}"/>
              </a:ext>
            </a:extLst>
          </p:cNvPr>
          <p:cNvSpPr>
            <a:spLocks noGrp="1"/>
          </p:cNvSpPr>
          <p:nvPr>
            <p:ph type="title"/>
          </p:nvPr>
        </p:nvSpPr>
        <p:spPr>
          <a:xfrm>
            <a:off x="685801" y="115410"/>
            <a:ext cx="10349143" cy="1260629"/>
          </a:xfrm>
        </p:spPr>
        <p:txBody>
          <a:bodyPr/>
          <a:lstStyle/>
          <a:p>
            <a:pPr algn="ctr"/>
            <a:r>
              <a:rPr lang="en-US" b="1" dirty="0"/>
              <a:t>God feels intense Emotions</a:t>
            </a:r>
          </a:p>
        </p:txBody>
      </p:sp>
      <p:sp>
        <p:nvSpPr>
          <p:cNvPr id="3" name="Content Placeholder 2">
            <a:extLst>
              <a:ext uri="{FF2B5EF4-FFF2-40B4-BE49-F238E27FC236}">
                <a16:creationId xmlns:a16="http://schemas.microsoft.com/office/drawing/2014/main" id="{DD88A247-5EED-435E-9A9E-784E1D2DF3E3}"/>
              </a:ext>
            </a:extLst>
          </p:cNvPr>
          <p:cNvSpPr>
            <a:spLocks noGrp="1"/>
          </p:cNvSpPr>
          <p:nvPr>
            <p:ph idx="1"/>
          </p:nvPr>
        </p:nvSpPr>
        <p:spPr>
          <a:xfrm>
            <a:off x="685801" y="1168400"/>
            <a:ext cx="10820398" cy="5463219"/>
          </a:xfrm>
        </p:spPr>
        <p:txBody>
          <a:bodyPr>
            <a:normAutofit/>
          </a:bodyPr>
          <a:lstStyle/>
          <a:p>
            <a:pPr marL="0" indent="0">
              <a:buNone/>
            </a:pPr>
            <a:r>
              <a:rPr lang="en-US" sz="3200" b="1" dirty="0"/>
              <a:t>Hosea 11:1,8  When Israel was a child, I </a:t>
            </a:r>
            <a:r>
              <a:rPr lang="en-US" sz="3200" b="1" dirty="0">
                <a:solidFill>
                  <a:srgbClr val="FFFF00"/>
                </a:solidFill>
              </a:rPr>
              <a:t>loved</a:t>
            </a:r>
            <a:r>
              <a:rPr lang="en-US" sz="3200" b="1" dirty="0"/>
              <a:t> him, and out of Egypt I called my son.   How can I give you up, Ephraim? How can I hand you over, Israel? How can I treat you like </a:t>
            </a:r>
            <a:r>
              <a:rPr lang="en-US" sz="3200" b="1" dirty="0" err="1"/>
              <a:t>Admah</a:t>
            </a:r>
            <a:r>
              <a:rPr lang="en-US" sz="3200" b="1" dirty="0"/>
              <a:t>? How can I make you </a:t>
            </a:r>
            <a:r>
              <a:rPr lang="en-US" sz="3200" b="1" dirty="0" err="1"/>
              <a:t>Zeboiim</a:t>
            </a:r>
            <a:r>
              <a:rPr lang="en-US" sz="3200" b="1" dirty="0"/>
              <a:t>? </a:t>
            </a:r>
            <a:r>
              <a:rPr lang="en-US" sz="3200" b="1" dirty="0">
                <a:solidFill>
                  <a:srgbClr val="FFFF00"/>
                </a:solidFill>
              </a:rPr>
              <a:t>My heart is changed </a:t>
            </a:r>
            <a:r>
              <a:rPr lang="en-US" sz="3200" b="1" dirty="0"/>
              <a:t>within me; all my </a:t>
            </a:r>
            <a:r>
              <a:rPr lang="en-US" sz="3200" b="1" dirty="0">
                <a:solidFill>
                  <a:srgbClr val="FFFF00"/>
                </a:solidFill>
              </a:rPr>
              <a:t>compassion</a:t>
            </a:r>
            <a:r>
              <a:rPr lang="en-US" sz="3200" b="1" dirty="0"/>
              <a:t> is aroused. I will not carry out my </a:t>
            </a:r>
            <a:r>
              <a:rPr lang="en-US" sz="3200" b="1" dirty="0">
                <a:solidFill>
                  <a:srgbClr val="FFFF00"/>
                </a:solidFill>
              </a:rPr>
              <a:t>fierce anger</a:t>
            </a:r>
            <a:r>
              <a:rPr lang="en-US" sz="3200" b="1" dirty="0"/>
              <a:t>, nor will I devastate Ephraim again…</a:t>
            </a:r>
          </a:p>
        </p:txBody>
      </p:sp>
    </p:spTree>
    <p:extLst>
      <p:ext uri="{BB962C8B-B14F-4D97-AF65-F5344CB8AC3E}">
        <p14:creationId xmlns:p14="http://schemas.microsoft.com/office/powerpoint/2010/main" val="417297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4549-BEDB-4160-9C23-9A7A709DD3E8}"/>
              </a:ext>
            </a:extLst>
          </p:cNvPr>
          <p:cNvSpPr>
            <a:spLocks noGrp="1"/>
          </p:cNvSpPr>
          <p:nvPr>
            <p:ph type="title"/>
          </p:nvPr>
        </p:nvSpPr>
        <p:spPr>
          <a:xfrm>
            <a:off x="685801" y="115410"/>
            <a:ext cx="10349143" cy="1260629"/>
          </a:xfrm>
        </p:spPr>
        <p:txBody>
          <a:bodyPr/>
          <a:lstStyle/>
          <a:p>
            <a:pPr algn="ctr"/>
            <a:r>
              <a:rPr lang="en-US" b="1" dirty="0"/>
              <a:t>Jesus feels intense Emotions</a:t>
            </a:r>
          </a:p>
        </p:txBody>
      </p:sp>
      <p:sp>
        <p:nvSpPr>
          <p:cNvPr id="3" name="Content Placeholder 2">
            <a:extLst>
              <a:ext uri="{FF2B5EF4-FFF2-40B4-BE49-F238E27FC236}">
                <a16:creationId xmlns:a16="http://schemas.microsoft.com/office/drawing/2014/main" id="{DD88A247-5EED-435E-9A9E-784E1D2DF3E3}"/>
              </a:ext>
            </a:extLst>
          </p:cNvPr>
          <p:cNvSpPr>
            <a:spLocks noGrp="1"/>
          </p:cNvSpPr>
          <p:nvPr>
            <p:ph idx="1"/>
          </p:nvPr>
        </p:nvSpPr>
        <p:spPr>
          <a:xfrm>
            <a:off x="612558" y="1447060"/>
            <a:ext cx="11335602" cy="5184559"/>
          </a:xfrm>
        </p:spPr>
        <p:txBody>
          <a:bodyPr>
            <a:noAutofit/>
          </a:bodyPr>
          <a:lstStyle/>
          <a:p>
            <a:pPr marL="0" indent="0">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Mark 3:5 He (Jesus) looked around at them in anger and, </a:t>
            </a:r>
            <a:r>
              <a:rPr lang="en-US"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deeply distressed</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at their stubborn hearts, he said to the man, “Stretch out your hand.”</a:t>
            </a:r>
          </a:p>
          <a:p>
            <a:pPr marL="0" indent="0">
              <a:buNone/>
            </a:pPr>
            <a:endParaRPr lang="en-US" sz="800" b="1" dirty="0">
              <a:latin typeface="Calibri" panose="020F0502020204030204" pitchFamily="34" charset="0"/>
              <a:cs typeface="Times New Roman" panose="02020603050405020304" pitchFamily="18" charset="0"/>
            </a:endParaRPr>
          </a:p>
          <a:p>
            <a:pPr marL="0" indent="0">
              <a:buNone/>
            </a:pPr>
            <a:r>
              <a:rPr lang="en-US" sz="3200" b="1" dirty="0"/>
              <a:t>Luke10:21 At that time Jesus, </a:t>
            </a:r>
            <a:r>
              <a:rPr lang="en-US" sz="3200" b="1" dirty="0">
                <a:solidFill>
                  <a:srgbClr val="FFFF00"/>
                </a:solidFill>
              </a:rPr>
              <a:t>full of joy </a:t>
            </a:r>
            <a:r>
              <a:rPr lang="en-US" sz="3200" b="1" dirty="0"/>
              <a:t>through the Holy Spirit, said…</a:t>
            </a:r>
          </a:p>
          <a:p>
            <a:pPr marL="0" indent="0">
              <a:buNone/>
            </a:pPr>
            <a:endParaRPr lang="en-US" sz="800" b="1" dirty="0"/>
          </a:p>
          <a:p>
            <a:pPr marL="0" indent="0">
              <a:buNone/>
            </a:pPr>
            <a:r>
              <a:rPr lang="en-US" sz="3200" b="1" dirty="0"/>
              <a:t>Matthew 26:37-38   Jesus began to be </a:t>
            </a:r>
            <a:r>
              <a:rPr lang="en-US" sz="3200" b="1" dirty="0">
                <a:solidFill>
                  <a:srgbClr val="FFFF00"/>
                </a:solidFill>
              </a:rPr>
              <a:t>sorrowful and troubled</a:t>
            </a:r>
            <a:r>
              <a:rPr lang="en-US" sz="3200" b="1" dirty="0"/>
              <a:t>. Then he said to them, “My soul is overwhelmed with sorrow to the point of death.</a:t>
            </a:r>
          </a:p>
        </p:txBody>
      </p:sp>
    </p:spTree>
    <p:extLst>
      <p:ext uri="{BB962C8B-B14F-4D97-AF65-F5344CB8AC3E}">
        <p14:creationId xmlns:p14="http://schemas.microsoft.com/office/powerpoint/2010/main" val="2347950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1_Globe">
  <a:themeElements>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TM03457452[[fn=Celestial]]</Template>
  <TotalTime>2535</TotalTime>
  <Words>768</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Aptos</vt:lpstr>
      <vt:lpstr>Arial</vt:lpstr>
      <vt:lpstr>Calibri</vt:lpstr>
      <vt:lpstr>Calibri Light</vt:lpstr>
      <vt:lpstr>Verdana</vt:lpstr>
      <vt:lpstr>Wingdings</vt:lpstr>
      <vt:lpstr>Celestial</vt:lpstr>
      <vt:lpstr>1_Globe</vt:lpstr>
      <vt:lpstr>The psalms of Asaph Psalm 73 &amp; 74</vt:lpstr>
      <vt:lpstr>Emotions!</vt:lpstr>
      <vt:lpstr>Psalms</vt:lpstr>
      <vt:lpstr>Kinds of Psalms</vt:lpstr>
      <vt:lpstr>Psalm 42: A Psalm of Lament</vt:lpstr>
      <vt:lpstr>God feels intense Emotions</vt:lpstr>
      <vt:lpstr>God feels intense Emotions</vt:lpstr>
      <vt:lpstr>God feels intense Emotions</vt:lpstr>
      <vt:lpstr>Jesus feels intense Emotions</vt:lpstr>
      <vt:lpstr>Emotions God Does Not Feel</vt:lpstr>
      <vt:lpstr>What am I feeling?</vt:lpstr>
      <vt:lpstr>Asaph   Psalm 73 &amp; 74</vt:lpstr>
      <vt:lpstr>But…  Asaph remembered God</vt:lpstr>
      <vt:lpstr>David: We are fearfully and wonderfully made</vt:lpstr>
      <vt:lpstr>Psalms of Asaph God’s Emotions/Our Emotions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psalms of Asaph</dc:title>
  <dc:creator>John Oakes</dc:creator>
  <cp:lastModifiedBy>John Oakes</cp:lastModifiedBy>
  <cp:revision>2</cp:revision>
  <dcterms:created xsi:type="dcterms:W3CDTF">2021-11-14T17:35:53Z</dcterms:created>
  <dcterms:modified xsi:type="dcterms:W3CDTF">2024-04-08T06:21:07Z</dcterms:modified>
</cp:coreProperties>
</file>