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4"/>
  </p:notesMasterIdLst>
  <p:handoutMasterIdLst>
    <p:handoutMasterId r:id="rId15"/>
  </p:handoutMasterIdLst>
  <p:sldIdLst>
    <p:sldId id="389" r:id="rId2"/>
    <p:sldId id="401" r:id="rId3"/>
    <p:sldId id="390" r:id="rId4"/>
    <p:sldId id="391" r:id="rId5"/>
    <p:sldId id="403" r:id="rId6"/>
    <p:sldId id="404" r:id="rId7"/>
    <p:sldId id="405" r:id="rId8"/>
    <p:sldId id="392" r:id="rId9"/>
    <p:sldId id="394" r:id="rId10"/>
    <p:sldId id="397" r:id="rId11"/>
    <p:sldId id="395" r:id="rId12"/>
    <p:sldId id="396" r:id="rId1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EBF4C8"/>
    <a:srgbClr val="FF3399"/>
    <a:srgbClr val="FFFF00"/>
    <a:srgbClr val="FFFFCC"/>
    <a:srgbClr val="CC0099"/>
    <a:srgbClr val="FF6699"/>
    <a:srgbClr val="001B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0D7A36-B170-4B22-AFB2-BEACCE2CD00F}" v="8" dt="2024-04-28T05:13:52.7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339" autoAdjust="0"/>
    <p:restoredTop sz="94728" autoAdjust="0"/>
  </p:normalViewPr>
  <p:slideViewPr>
    <p:cSldViewPr>
      <p:cViewPr varScale="1">
        <p:scale>
          <a:sx n="59" d="100"/>
          <a:sy n="59" d="100"/>
        </p:scale>
        <p:origin x="948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29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Oakes" userId="1a36f0057432ea1f" providerId="LiveId" clId="{AA0D7A36-B170-4B22-AFB2-BEACCE2CD00F}"/>
    <pc:docChg chg="undo custSel delSld modSld">
      <pc:chgData name="John Oakes" userId="1a36f0057432ea1f" providerId="LiveId" clId="{AA0D7A36-B170-4B22-AFB2-BEACCE2CD00F}" dt="2024-04-28T05:16:22.231" v="4312" actId="47"/>
      <pc:docMkLst>
        <pc:docMk/>
      </pc:docMkLst>
      <pc:sldChg chg="addSp delSp modSp mod">
        <pc:chgData name="John Oakes" userId="1a36f0057432ea1f" providerId="LiveId" clId="{AA0D7A36-B170-4B22-AFB2-BEACCE2CD00F}" dt="2024-04-28T04:49:45.199" v="256" actId="20577"/>
        <pc:sldMkLst>
          <pc:docMk/>
          <pc:sldMk cId="3113023882" sldId="389"/>
        </pc:sldMkLst>
        <pc:spChg chg="mod">
          <ac:chgData name="John Oakes" userId="1a36f0057432ea1f" providerId="LiveId" clId="{AA0D7A36-B170-4B22-AFB2-BEACCE2CD00F}" dt="2024-04-28T04:48:41.867" v="103" actId="20577"/>
          <ac:spMkLst>
            <pc:docMk/>
            <pc:sldMk cId="3113023882" sldId="389"/>
            <ac:spMk id="2" creationId="{3723E501-806D-43C3-82E5-F660A06DB08C}"/>
          </ac:spMkLst>
        </pc:spChg>
        <pc:spChg chg="add mod">
          <ac:chgData name="John Oakes" userId="1a36f0057432ea1f" providerId="LiveId" clId="{AA0D7A36-B170-4B22-AFB2-BEACCE2CD00F}" dt="2024-04-28T04:49:45.199" v="256" actId="20577"/>
          <ac:spMkLst>
            <pc:docMk/>
            <pc:sldMk cId="3113023882" sldId="389"/>
            <ac:spMk id="3" creationId="{941E55DE-0677-1DD6-A01D-F8754F858030}"/>
          </ac:spMkLst>
        </pc:spChg>
        <pc:picChg chg="del">
          <ac:chgData name="John Oakes" userId="1a36f0057432ea1f" providerId="LiveId" clId="{AA0D7A36-B170-4B22-AFB2-BEACCE2CD00F}" dt="2024-04-28T04:48:07.231" v="0" actId="478"/>
          <ac:picMkLst>
            <pc:docMk/>
            <pc:sldMk cId="3113023882" sldId="389"/>
            <ac:picMk id="4" creationId="{F21B1CB2-FB4C-4023-84F3-2455F763AC39}"/>
          </ac:picMkLst>
        </pc:picChg>
      </pc:sldChg>
      <pc:sldChg chg="delSp modSp mod">
        <pc:chgData name="John Oakes" userId="1a36f0057432ea1f" providerId="LiveId" clId="{AA0D7A36-B170-4B22-AFB2-BEACCE2CD00F}" dt="2024-04-28T05:00:49.362" v="2025" actId="20577"/>
        <pc:sldMkLst>
          <pc:docMk/>
          <pc:sldMk cId="883442920" sldId="390"/>
        </pc:sldMkLst>
        <pc:spChg chg="mod">
          <ac:chgData name="John Oakes" userId="1a36f0057432ea1f" providerId="LiveId" clId="{AA0D7A36-B170-4B22-AFB2-BEACCE2CD00F}" dt="2024-04-28T05:00:49.362" v="2025" actId="20577"/>
          <ac:spMkLst>
            <pc:docMk/>
            <pc:sldMk cId="883442920" sldId="390"/>
            <ac:spMk id="2" creationId="{9CFDC7FD-C01E-42D5-ACE6-A2678B4F1A0B}"/>
          </ac:spMkLst>
        </pc:spChg>
        <pc:spChg chg="mod">
          <ac:chgData name="John Oakes" userId="1a36f0057432ea1f" providerId="LiveId" clId="{AA0D7A36-B170-4B22-AFB2-BEACCE2CD00F}" dt="2024-04-28T04:53:15.833" v="945" actId="6549"/>
          <ac:spMkLst>
            <pc:docMk/>
            <pc:sldMk cId="883442920" sldId="390"/>
            <ac:spMk id="3" creationId="{AD3CC191-01AD-4957-BE05-0579DCCB76E0}"/>
          </ac:spMkLst>
        </pc:spChg>
        <pc:picChg chg="del">
          <ac:chgData name="John Oakes" userId="1a36f0057432ea1f" providerId="LiveId" clId="{AA0D7A36-B170-4B22-AFB2-BEACCE2CD00F}" dt="2024-04-28T04:51:09.564" v="548" actId="478"/>
          <ac:picMkLst>
            <pc:docMk/>
            <pc:sldMk cId="883442920" sldId="390"/>
            <ac:picMk id="2052" creationId="{A8A90E33-BE83-4934-86B3-DCBD0BA5AD4A}"/>
          </ac:picMkLst>
        </pc:picChg>
      </pc:sldChg>
      <pc:sldChg chg="delSp modSp mod">
        <pc:chgData name="John Oakes" userId="1a36f0057432ea1f" providerId="LiveId" clId="{AA0D7A36-B170-4B22-AFB2-BEACCE2CD00F}" dt="2024-04-28T05:01:00.496" v="2029" actId="20577"/>
        <pc:sldMkLst>
          <pc:docMk/>
          <pc:sldMk cId="175674666" sldId="391"/>
        </pc:sldMkLst>
        <pc:spChg chg="mod">
          <ac:chgData name="John Oakes" userId="1a36f0057432ea1f" providerId="LiveId" clId="{AA0D7A36-B170-4B22-AFB2-BEACCE2CD00F}" dt="2024-04-28T05:01:00.496" v="2029" actId="20577"/>
          <ac:spMkLst>
            <pc:docMk/>
            <pc:sldMk cId="175674666" sldId="391"/>
            <ac:spMk id="2" creationId="{E5910583-8216-4B05-88C6-C4A8375D02E1}"/>
          </ac:spMkLst>
        </pc:spChg>
        <pc:spChg chg="mod">
          <ac:chgData name="John Oakes" userId="1a36f0057432ea1f" providerId="LiveId" clId="{AA0D7A36-B170-4B22-AFB2-BEACCE2CD00F}" dt="2024-04-28T04:56:28.567" v="1446" actId="313"/>
          <ac:spMkLst>
            <pc:docMk/>
            <pc:sldMk cId="175674666" sldId="391"/>
            <ac:spMk id="3" creationId="{21F2C120-D30C-4E77-8305-4CF1C0973B70}"/>
          </ac:spMkLst>
        </pc:spChg>
        <pc:picChg chg="del">
          <ac:chgData name="John Oakes" userId="1a36f0057432ea1f" providerId="LiveId" clId="{AA0D7A36-B170-4B22-AFB2-BEACCE2CD00F}" dt="2024-04-28T04:53:36.729" v="998" actId="478"/>
          <ac:picMkLst>
            <pc:docMk/>
            <pc:sldMk cId="175674666" sldId="391"/>
            <ac:picMk id="4" creationId="{EAB47ECA-C049-465E-A3B7-BA9832AFB112}"/>
          </ac:picMkLst>
        </pc:picChg>
      </pc:sldChg>
      <pc:sldChg chg="delSp modSp mod">
        <pc:chgData name="John Oakes" userId="1a36f0057432ea1f" providerId="LiveId" clId="{AA0D7A36-B170-4B22-AFB2-BEACCE2CD00F}" dt="2024-04-28T05:06:36.214" v="2934" actId="20577"/>
        <pc:sldMkLst>
          <pc:docMk/>
          <pc:sldMk cId="1637550641" sldId="392"/>
        </pc:sldMkLst>
        <pc:spChg chg="mod">
          <ac:chgData name="John Oakes" userId="1a36f0057432ea1f" providerId="LiveId" clId="{AA0D7A36-B170-4B22-AFB2-BEACCE2CD00F}" dt="2024-04-28T05:05:10.793" v="2657" actId="6549"/>
          <ac:spMkLst>
            <pc:docMk/>
            <pc:sldMk cId="1637550641" sldId="392"/>
            <ac:spMk id="2" creationId="{F2AA7FD6-1DB2-4243-9A49-7CE8E7F98C69}"/>
          </ac:spMkLst>
        </pc:spChg>
        <pc:spChg chg="mod">
          <ac:chgData name="John Oakes" userId="1a36f0057432ea1f" providerId="LiveId" clId="{AA0D7A36-B170-4B22-AFB2-BEACCE2CD00F}" dt="2024-04-28T05:06:36.214" v="2934" actId="20577"/>
          <ac:spMkLst>
            <pc:docMk/>
            <pc:sldMk cId="1637550641" sldId="392"/>
            <ac:spMk id="3" creationId="{A7DBC254-E195-433B-88CF-3EFE2AF833C4}"/>
          </ac:spMkLst>
        </pc:spChg>
        <pc:picChg chg="del">
          <ac:chgData name="John Oakes" userId="1a36f0057432ea1f" providerId="LiveId" clId="{AA0D7A36-B170-4B22-AFB2-BEACCE2CD00F}" dt="2024-04-28T05:05:13.840" v="2658" actId="478"/>
          <ac:picMkLst>
            <pc:docMk/>
            <pc:sldMk cId="1637550641" sldId="392"/>
            <ac:picMk id="5122" creationId="{8363E1C0-D7E8-4D93-BCB7-A010252C0DCA}"/>
          </ac:picMkLst>
        </pc:picChg>
      </pc:sldChg>
      <pc:sldChg chg="delSp modSp mod">
        <pc:chgData name="John Oakes" userId="1a36f0057432ea1f" providerId="LiveId" clId="{AA0D7A36-B170-4B22-AFB2-BEACCE2CD00F}" dt="2024-04-28T05:08:23.581" v="3124" actId="20577"/>
        <pc:sldMkLst>
          <pc:docMk/>
          <pc:sldMk cId="1051261984" sldId="394"/>
        </pc:sldMkLst>
        <pc:spChg chg="mod">
          <ac:chgData name="John Oakes" userId="1a36f0057432ea1f" providerId="LiveId" clId="{AA0D7A36-B170-4B22-AFB2-BEACCE2CD00F}" dt="2024-04-28T05:07:13.117" v="2961" actId="20577"/>
          <ac:spMkLst>
            <pc:docMk/>
            <pc:sldMk cId="1051261984" sldId="394"/>
            <ac:spMk id="2" creationId="{81EFB10E-0CB4-410C-8693-535CAF7BFA0A}"/>
          </ac:spMkLst>
        </pc:spChg>
        <pc:spChg chg="mod">
          <ac:chgData name="John Oakes" userId="1a36f0057432ea1f" providerId="LiveId" clId="{AA0D7A36-B170-4B22-AFB2-BEACCE2CD00F}" dt="2024-04-28T05:08:23.581" v="3124" actId="20577"/>
          <ac:spMkLst>
            <pc:docMk/>
            <pc:sldMk cId="1051261984" sldId="394"/>
            <ac:spMk id="3" creationId="{B45AC24B-A75D-4835-85F3-952F0E534815}"/>
          </ac:spMkLst>
        </pc:spChg>
        <pc:picChg chg="del">
          <ac:chgData name="John Oakes" userId="1a36f0057432ea1f" providerId="LiveId" clId="{AA0D7A36-B170-4B22-AFB2-BEACCE2CD00F}" dt="2024-04-28T05:07:15.814" v="2962" actId="478"/>
          <ac:picMkLst>
            <pc:docMk/>
            <pc:sldMk cId="1051261984" sldId="394"/>
            <ac:picMk id="6146" creationId="{54E8556B-601E-449F-84E0-4435F64BBC0A}"/>
          </ac:picMkLst>
        </pc:picChg>
      </pc:sldChg>
      <pc:sldChg chg="delSp modSp mod">
        <pc:chgData name="John Oakes" userId="1a36f0057432ea1f" providerId="LiveId" clId="{AA0D7A36-B170-4B22-AFB2-BEACCE2CD00F}" dt="2024-04-28T05:13:35.288" v="3923" actId="20577"/>
        <pc:sldMkLst>
          <pc:docMk/>
          <pc:sldMk cId="4028255656" sldId="395"/>
        </pc:sldMkLst>
        <pc:spChg chg="mod">
          <ac:chgData name="John Oakes" userId="1a36f0057432ea1f" providerId="LiveId" clId="{AA0D7A36-B170-4B22-AFB2-BEACCE2CD00F}" dt="2024-04-28T05:13:35.288" v="3923" actId="20577"/>
          <ac:spMkLst>
            <pc:docMk/>
            <pc:sldMk cId="4028255656" sldId="395"/>
            <ac:spMk id="2" creationId="{213DACC8-BBF0-47C0-AAA5-EBF42B553839}"/>
          </ac:spMkLst>
        </pc:spChg>
        <pc:spChg chg="mod">
          <ac:chgData name="John Oakes" userId="1a36f0057432ea1f" providerId="LiveId" clId="{AA0D7A36-B170-4B22-AFB2-BEACCE2CD00F}" dt="2024-04-28T05:13:17.287" v="3899" actId="20577"/>
          <ac:spMkLst>
            <pc:docMk/>
            <pc:sldMk cId="4028255656" sldId="395"/>
            <ac:spMk id="3" creationId="{FDC4B2C5-CB36-42F6-8288-7B8B5EAA8974}"/>
          </ac:spMkLst>
        </pc:spChg>
        <pc:picChg chg="del">
          <ac:chgData name="John Oakes" userId="1a36f0057432ea1f" providerId="LiveId" clId="{AA0D7A36-B170-4B22-AFB2-BEACCE2CD00F}" dt="2024-04-28T05:11:25.213" v="3563" actId="478"/>
          <ac:picMkLst>
            <pc:docMk/>
            <pc:sldMk cId="4028255656" sldId="395"/>
            <ac:picMk id="7170" creationId="{15CE1CB6-1700-412B-9C20-76D92A718E9F}"/>
          </ac:picMkLst>
        </pc:picChg>
      </pc:sldChg>
      <pc:sldChg chg="delSp modSp mod">
        <pc:chgData name="John Oakes" userId="1a36f0057432ea1f" providerId="LiveId" clId="{AA0D7A36-B170-4B22-AFB2-BEACCE2CD00F}" dt="2024-04-28T05:15:45.616" v="4311" actId="20577"/>
        <pc:sldMkLst>
          <pc:docMk/>
          <pc:sldMk cId="3936728452" sldId="396"/>
        </pc:sldMkLst>
        <pc:spChg chg="mod">
          <ac:chgData name="John Oakes" userId="1a36f0057432ea1f" providerId="LiveId" clId="{AA0D7A36-B170-4B22-AFB2-BEACCE2CD00F}" dt="2024-04-28T05:13:50.545" v="3943" actId="20577"/>
          <ac:spMkLst>
            <pc:docMk/>
            <pc:sldMk cId="3936728452" sldId="396"/>
            <ac:spMk id="2" creationId="{C4036D30-C50A-4ADE-AC62-E5092FF53968}"/>
          </ac:spMkLst>
        </pc:spChg>
        <pc:spChg chg="mod">
          <ac:chgData name="John Oakes" userId="1a36f0057432ea1f" providerId="LiveId" clId="{AA0D7A36-B170-4B22-AFB2-BEACCE2CD00F}" dt="2024-04-28T05:15:45.616" v="4311" actId="20577"/>
          <ac:spMkLst>
            <pc:docMk/>
            <pc:sldMk cId="3936728452" sldId="396"/>
            <ac:spMk id="3" creationId="{855A87EE-01E9-4B3C-9F3D-78EF3974A823}"/>
          </ac:spMkLst>
        </pc:spChg>
        <pc:picChg chg="del">
          <ac:chgData name="John Oakes" userId="1a36f0057432ea1f" providerId="LiveId" clId="{AA0D7A36-B170-4B22-AFB2-BEACCE2CD00F}" dt="2024-04-28T05:13:52.769" v="3944" actId="478"/>
          <ac:picMkLst>
            <pc:docMk/>
            <pc:sldMk cId="3936728452" sldId="396"/>
            <ac:picMk id="8194" creationId="{3BED4411-6698-4B55-A3A8-7862A4FFFFA2}"/>
          </ac:picMkLst>
        </pc:picChg>
      </pc:sldChg>
      <pc:sldChg chg="modSp mod">
        <pc:chgData name="John Oakes" userId="1a36f0057432ea1f" providerId="LiveId" clId="{AA0D7A36-B170-4B22-AFB2-BEACCE2CD00F}" dt="2024-04-28T05:10:55.572" v="3517" actId="20577"/>
        <pc:sldMkLst>
          <pc:docMk/>
          <pc:sldMk cId="2321774164" sldId="397"/>
        </pc:sldMkLst>
        <pc:spChg chg="mod">
          <ac:chgData name="John Oakes" userId="1a36f0057432ea1f" providerId="LiveId" clId="{AA0D7A36-B170-4B22-AFB2-BEACCE2CD00F}" dt="2024-04-28T05:08:39.291" v="3159" actId="6549"/>
          <ac:spMkLst>
            <pc:docMk/>
            <pc:sldMk cId="2321774164" sldId="397"/>
            <ac:spMk id="2" creationId="{2317AE79-2376-48F8-9E47-29DDEFCDEE38}"/>
          </ac:spMkLst>
        </pc:spChg>
        <pc:spChg chg="mod">
          <ac:chgData name="John Oakes" userId="1a36f0057432ea1f" providerId="LiveId" clId="{AA0D7A36-B170-4B22-AFB2-BEACCE2CD00F}" dt="2024-04-28T05:10:55.572" v="3517" actId="20577"/>
          <ac:spMkLst>
            <pc:docMk/>
            <pc:sldMk cId="2321774164" sldId="397"/>
            <ac:spMk id="3" creationId="{61F09DBF-0CF6-493C-BC40-C6ABE2A4EF81}"/>
          </ac:spMkLst>
        </pc:spChg>
      </pc:sldChg>
      <pc:sldChg chg="del">
        <pc:chgData name="John Oakes" userId="1a36f0057432ea1f" providerId="LiveId" clId="{AA0D7A36-B170-4B22-AFB2-BEACCE2CD00F}" dt="2024-04-28T05:16:22.231" v="4312" actId="47"/>
        <pc:sldMkLst>
          <pc:docMk/>
          <pc:sldMk cId="486726770" sldId="398"/>
        </pc:sldMkLst>
      </pc:sldChg>
      <pc:sldChg chg="del">
        <pc:chgData name="John Oakes" userId="1a36f0057432ea1f" providerId="LiveId" clId="{AA0D7A36-B170-4B22-AFB2-BEACCE2CD00F}" dt="2024-04-28T05:16:22.231" v="4312" actId="47"/>
        <pc:sldMkLst>
          <pc:docMk/>
          <pc:sldMk cId="2926673202" sldId="399"/>
        </pc:sldMkLst>
      </pc:sldChg>
      <pc:sldChg chg="del">
        <pc:chgData name="John Oakes" userId="1a36f0057432ea1f" providerId="LiveId" clId="{AA0D7A36-B170-4B22-AFB2-BEACCE2CD00F}" dt="2024-04-28T05:16:22.231" v="4312" actId="47"/>
        <pc:sldMkLst>
          <pc:docMk/>
          <pc:sldMk cId="1861804090" sldId="400"/>
        </pc:sldMkLst>
      </pc:sldChg>
      <pc:sldChg chg="modSp mod">
        <pc:chgData name="John Oakes" userId="1a36f0057432ea1f" providerId="LiveId" clId="{AA0D7A36-B170-4B22-AFB2-BEACCE2CD00F}" dt="2024-04-28T04:50:53.660" v="514" actId="6549"/>
        <pc:sldMkLst>
          <pc:docMk/>
          <pc:sldMk cId="430029402" sldId="401"/>
        </pc:sldMkLst>
        <pc:spChg chg="mod">
          <ac:chgData name="John Oakes" userId="1a36f0057432ea1f" providerId="LiveId" clId="{AA0D7A36-B170-4B22-AFB2-BEACCE2CD00F}" dt="2024-04-28T04:50:01.457" v="288" actId="20577"/>
          <ac:spMkLst>
            <pc:docMk/>
            <pc:sldMk cId="430029402" sldId="401"/>
            <ac:spMk id="2" creationId="{4A1B31C2-6C26-72D2-1056-8365AAF049B8}"/>
          </ac:spMkLst>
        </pc:spChg>
        <pc:spChg chg="mod">
          <ac:chgData name="John Oakes" userId="1a36f0057432ea1f" providerId="LiveId" clId="{AA0D7A36-B170-4B22-AFB2-BEACCE2CD00F}" dt="2024-04-28T04:50:53.660" v="514" actId="6549"/>
          <ac:spMkLst>
            <pc:docMk/>
            <pc:sldMk cId="430029402" sldId="401"/>
            <ac:spMk id="3" creationId="{5A8598A1-D494-9196-20D9-8473E67977CE}"/>
          </ac:spMkLst>
        </pc:spChg>
      </pc:sldChg>
      <pc:sldChg chg="modSp mod">
        <pc:chgData name="John Oakes" userId="1a36f0057432ea1f" providerId="LiveId" clId="{AA0D7A36-B170-4B22-AFB2-BEACCE2CD00F}" dt="2024-04-28T04:58:35.938" v="1688" actId="20577"/>
        <pc:sldMkLst>
          <pc:docMk/>
          <pc:sldMk cId="3849454671" sldId="403"/>
        </pc:sldMkLst>
        <pc:spChg chg="mod">
          <ac:chgData name="John Oakes" userId="1a36f0057432ea1f" providerId="LiveId" clId="{AA0D7A36-B170-4B22-AFB2-BEACCE2CD00F}" dt="2024-04-28T04:57:25.202" v="1498" actId="20577"/>
          <ac:spMkLst>
            <pc:docMk/>
            <pc:sldMk cId="3849454671" sldId="403"/>
            <ac:spMk id="2" creationId="{C473CA78-0272-43EA-0F1A-55F585BB25D7}"/>
          </ac:spMkLst>
        </pc:spChg>
        <pc:spChg chg="mod">
          <ac:chgData name="John Oakes" userId="1a36f0057432ea1f" providerId="LiveId" clId="{AA0D7A36-B170-4B22-AFB2-BEACCE2CD00F}" dt="2024-04-28T04:58:35.938" v="1688" actId="20577"/>
          <ac:spMkLst>
            <pc:docMk/>
            <pc:sldMk cId="3849454671" sldId="403"/>
            <ac:spMk id="3" creationId="{8D61F90B-DADE-0A0C-C04F-30DA64D8DC5B}"/>
          </ac:spMkLst>
        </pc:spChg>
      </pc:sldChg>
      <pc:sldChg chg="modSp mod">
        <pc:chgData name="John Oakes" userId="1a36f0057432ea1f" providerId="LiveId" clId="{AA0D7A36-B170-4B22-AFB2-BEACCE2CD00F}" dt="2024-04-28T05:00:15.038" v="1979" actId="20577"/>
        <pc:sldMkLst>
          <pc:docMk/>
          <pc:sldMk cId="4211523741" sldId="404"/>
        </pc:sldMkLst>
        <pc:spChg chg="mod">
          <ac:chgData name="John Oakes" userId="1a36f0057432ea1f" providerId="LiveId" clId="{AA0D7A36-B170-4B22-AFB2-BEACCE2CD00F}" dt="2024-04-28T04:59:04.548" v="1711" actId="6549"/>
          <ac:spMkLst>
            <pc:docMk/>
            <pc:sldMk cId="4211523741" sldId="404"/>
            <ac:spMk id="2" creationId="{8F5FB375-10EF-0E58-7B14-8D43050CB6C6}"/>
          </ac:spMkLst>
        </pc:spChg>
        <pc:spChg chg="mod">
          <ac:chgData name="John Oakes" userId="1a36f0057432ea1f" providerId="LiveId" clId="{AA0D7A36-B170-4B22-AFB2-BEACCE2CD00F}" dt="2024-04-28T05:00:15.038" v="1979" actId="20577"/>
          <ac:spMkLst>
            <pc:docMk/>
            <pc:sldMk cId="4211523741" sldId="404"/>
            <ac:spMk id="3" creationId="{45981E73-68FA-E426-E96F-EE4E18B36256}"/>
          </ac:spMkLst>
        </pc:spChg>
      </pc:sldChg>
      <pc:sldChg chg="modSp mod">
        <pc:chgData name="John Oakes" userId="1a36f0057432ea1f" providerId="LiveId" clId="{AA0D7A36-B170-4B22-AFB2-BEACCE2CD00F}" dt="2024-04-28T05:04:45.707" v="2619" actId="20577"/>
        <pc:sldMkLst>
          <pc:docMk/>
          <pc:sldMk cId="2771835474" sldId="405"/>
        </pc:sldMkLst>
        <pc:spChg chg="mod">
          <ac:chgData name="John Oakes" userId="1a36f0057432ea1f" providerId="LiveId" clId="{AA0D7A36-B170-4B22-AFB2-BEACCE2CD00F}" dt="2024-04-28T05:01:12.327" v="2046" actId="20577"/>
          <ac:spMkLst>
            <pc:docMk/>
            <pc:sldMk cId="2771835474" sldId="405"/>
            <ac:spMk id="2" creationId="{1E079AC1-1FA2-5938-3D69-329FBE24C5F5}"/>
          </ac:spMkLst>
        </pc:spChg>
        <pc:spChg chg="mod">
          <ac:chgData name="John Oakes" userId="1a36f0057432ea1f" providerId="LiveId" clId="{AA0D7A36-B170-4B22-AFB2-BEACCE2CD00F}" dt="2024-04-28T05:04:45.707" v="2619" actId="20577"/>
          <ac:spMkLst>
            <pc:docMk/>
            <pc:sldMk cId="2771835474" sldId="405"/>
            <ac:spMk id="3" creationId="{86E3836D-533D-EEA0-6CE0-ED1F463AAD2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5A443C5-F66E-4B95-A27F-1A37FEC56D7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12189998-C54D-4AF4-8466-7BECE0A9AF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B78275C8-67D7-44F2-8C9C-08D12DAE73B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460C62CD-163D-4C2D-9B56-5B47C6E7DAB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8FF07B3-5183-4A5D-A0EE-6E660BA9AC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03D0FCB-1C5E-4B8A-9B83-FD6C8304951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E0B596CE-FB01-4E21-92D8-5366EAC2AB4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869DC523-3E53-4877-939E-A5E306BE865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4B6A2241-9B95-4982-97F4-C64206A20E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D872F279-0C2A-4580-BB8F-215DB4F421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403C59DF-DDD5-48B1-92F9-0C71981E1C1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CFED12A3-AA83-4687-A591-C19EDC2780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3698E5D-B71B-44AD-9DAC-78B957859F3E}"/>
              </a:ext>
            </a:extLst>
          </p:cNvPr>
          <p:cNvGrpSpPr>
            <a:grpSpLocks/>
          </p:cNvGrpSpPr>
          <p:nvPr/>
        </p:nvGrpSpPr>
        <p:grpSpPr bwMode="auto">
          <a:xfrm>
            <a:off x="1" y="0"/>
            <a:ext cx="12198351" cy="6851650"/>
            <a:chOff x="1" y="0"/>
            <a:chExt cx="5763" cy="4316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A068C0C8-172C-4690-A253-F0E4FB7FB41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9B621879-A2DA-4EEF-86B5-D037EE1BDA0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AF236BF-8455-4D5C-B82D-48F6D46800E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8" name="Group 6">
              <a:extLst>
                <a:ext uri="{FF2B5EF4-FFF2-40B4-BE49-F238E27FC236}">
                  <a16:creationId xmlns:a16="http://schemas.microsoft.com/office/drawing/2014/main" id="{AE070978-5017-40ED-82AA-6AFDEF0763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28" name="Freeform 7">
                <a:extLst>
                  <a:ext uri="{FF2B5EF4-FFF2-40B4-BE49-F238E27FC236}">
                    <a16:creationId xmlns:a16="http://schemas.microsoft.com/office/drawing/2014/main" id="{10A55731-D206-4D98-BE12-FDF7F9FFD59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29" name="Freeform 8">
                <a:extLst>
                  <a:ext uri="{FF2B5EF4-FFF2-40B4-BE49-F238E27FC236}">
                    <a16:creationId xmlns:a16="http://schemas.microsoft.com/office/drawing/2014/main" id="{8D11088A-A696-4A2E-8C34-DF51DDF5CEF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0" name="Freeform 9">
                <a:extLst>
                  <a:ext uri="{FF2B5EF4-FFF2-40B4-BE49-F238E27FC236}">
                    <a16:creationId xmlns:a16="http://schemas.microsoft.com/office/drawing/2014/main" id="{7A1FE0BA-5B21-4E52-8EBE-F9D4B8674C4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1" name="Freeform 10">
                <a:extLst>
                  <a:ext uri="{FF2B5EF4-FFF2-40B4-BE49-F238E27FC236}">
                    <a16:creationId xmlns:a16="http://schemas.microsoft.com/office/drawing/2014/main" id="{4C5855C2-6302-4F86-B33A-C9AEC6DAF7A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2" name="Freeform 11">
                <a:extLst>
                  <a:ext uri="{FF2B5EF4-FFF2-40B4-BE49-F238E27FC236}">
                    <a16:creationId xmlns:a16="http://schemas.microsoft.com/office/drawing/2014/main" id="{93FAC77A-A16E-4FD2-914E-F76C47AF1FB9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3" name="Freeform 12">
                <a:extLst>
                  <a:ext uri="{FF2B5EF4-FFF2-40B4-BE49-F238E27FC236}">
                    <a16:creationId xmlns:a16="http://schemas.microsoft.com/office/drawing/2014/main" id="{8A4A88E6-B754-4D54-8DFC-82F98DA7E96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4" name="Freeform 13">
                <a:extLst>
                  <a:ext uri="{FF2B5EF4-FFF2-40B4-BE49-F238E27FC236}">
                    <a16:creationId xmlns:a16="http://schemas.microsoft.com/office/drawing/2014/main" id="{6634722B-DA95-4627-BE3C-661F7F3F684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5" name="Freeform 14">
                <a:extLst>
                  <a:ext uri="{FF2B5EF4-FFF2-40B4-BE49-F238E27FC236}">
                    <a16:creationId xmlns:a16="http://schemas.microsoft.com/office/drawing/2014/main" id="{11F8A8C3-A5C4-4351-BB4D-200DD0C9233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6" name="Freeform 15">
                <a:extLst>
                  <a:ext uri="{FF2B5EF4-FFF2-40B4-BE49-F238E27FC236}">
                    <a16:creationId xmlns:a16="http://schemas.microsoft.com/office/drawing/2014/main" id="{11D4CAF6-4DF3-4270-9873-5315A0918C0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7" name="Freeform 16">
                <a:extLst>
                  <a:ext uri="{FF2B5EF4-FFF2-40B4-BE49-F238E27FC236}">
                    <a16:creationId xmlns:a16="http://schemas.microsoft.com/office/drawing/2014/main" id="{9839DA6C-680E-44FB-A512-17B3F0CB211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8" name="Freeform 17">
                <a:extLst>
                  <a:ext uri="{FF2B5EF4-FFF2-40B4-BE49-F238E27FC236}">
                    <a16:creationId xmlns:a16="http://schemas.microsoft.com/office/drawing/2014/main" id="{DA9C75A9-38A0-4AC7-92D1-F170442B8B6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39" name="Freeform 18">
                <a:extLst>
                  <a:ext uri="{FF2B5EF4-FFF2-40B4-BE49-F238E27FC236}">
                    <a16:creationId xmlns:a16="http://schemas.microsoft.com/office/drawing/2014/main" id="{3FDBE58D-D7DE-43D6-BE79-E47DDEE216D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40" name="Freeform 19">
                <a:extLst>
                  <a:ext uri="{FF2B5EF4-FFF2-40B4-BE49-F238E27FC236}">
                    <a16:creationId xmlns:a16="http://schemas.microsoft.com/office/drawing/2014/main" id="{DFA1C596-50DA-4256-ABB1-ACD3CF0829E4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9" name="Freeform 20">
              <a:extLst>
                <a:ext uri="{FF2B5EF4-FFF2-40B4-BE49-F238E27FC236}">
                  <a16:creationId xmlns:a16="http://schemas.microsoft.com/office/drawing/2014/main" id="{8C0ED0AB-5DF0-4FFE-8A7C-BAB063041C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Freeform 21">
              <a:extLst>
                <a:ext uri="{FF2B5EF4-FFF2-40B4-BE49-F238E27FC236}">
                  <a16:creationId xmlns:a16="http://schemas.microsoft.com/office/drawing/2014/main" id="{A4E44016-2189-4EAD-B69D-58F3D9FD338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Freeform 22">
              <a:extLst>
                <a:ext uri="{FF2B5EF4-FFF2-40B4-BE49-F238E27FC236}">
                  <a16:creationId xmlns:a16="http://schemas.microsoft.com/office/drawing/2014/main" id="{FEDE09D5-1186-4220-AE18-6E16BFF41C7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Freeform 23">
              <a:extLst>
                <a:ext uri="{FF2B5EF4-FFF2-40B4-BE49-F238E27FC236}">
                  <a16:creationId xmlns:a16="http://schemas.microsoft.com/office/drawing/2014/main" id="{217E5E35-CFE9-4C54-8433-E45E79E5498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75 w 717"/>
                <a:gd name="T1" fmla="*/ 845 h 845"/>
                <a:gd name="T2" fmla="*/ 775 w 717"/>
                <a:gd name="T3" fmla="*/ 821 h 845"/>
                <a:gd name="T4" fmla="*/ 632 w 717"/>
                <a:gd name="T5" fmla="*/ 605 h 845"/>
                <a:gd name="T6" fmla="*/ 435 w 717"/>
                <a:gd name="T7" fmla="*/ 396 h 845"/>
                <a:gd name="T8" fmla="*/ 25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38 w 717"/>
                <a:gd name="T15" fmla="*/ 198 h 845"/>
                <a:gd name="T16" fmla="*/ 429 w 717"/>
                <a:gd name="T17" fmla="*/ 408 h 845"/>
                <a:gd name="T18" fmla="*/ 626 w 717"/>
                <a:gd name="T19" fmla="*/ 623 h 845"/>
                <a:gd name="T20" fmla="*/ 775 w 717"/>
                <a:gd name="T21" fmla="*/ 845 h 845"/>
                <a:gd name="T22" fmla="*/ 77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4">
              <a:extLst>
                <a:ext uri="{FF2B5EF4-FFF2-40B4-BE49-F238E27FC236}">
                  <a16:creationId xmlns:a16="http://schemas.microsoft.com/office/drawing/2014/main" id="{93EA8454-1A32-419E-A2DD-EF9E013CC4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36 w 407"/>
                <a:gd name="T1" fmla="*/ 414 h 414"/>
                <a:gd name="T2" fmla="*/ 436 w 407"/>
                <a:gd name="T3" fmla="*/ 396 h 414"/>
                <a:gd name="T4" fmla="*/ 25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45 w 407"/>
                <a:gd name="T13" fmla="*/ 204 h 414"/>
                <a:gd name="T14" fmla="*/ 436 w 407"/>
                <a:gd name="T15" fmla="*/ 414 h 414"/>
                <a:gd name="T16" fmla="*/ 43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25">
              <a:extLst>
                <a:ext uri="{FF2B5EF4-FFF2-40B4-BE49-F238E27FC236}">
                  <a16:creationId xmlns:a16="http://schemas.microsoft.com/office/drawing/2014/main" id="{4F18BF9A-5BFA-4D85-9174-B9410766761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Freeform 26">
              <a:extLst>
                <a:ext uri="{FF2B5EF4-FFF2-40B4-BE49-F238E27FC236}">
                  <a16:creationId xmlns:a16="http://schemas.microsoft.com/office/drawing/2014/main" id="{1F6594DD-29C9-4615-840C-1B65045C1B7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44 w 586"/>
                <a:gd name="T1" fmla="*/ 0 h 599"/>
                <a:gd name="T2" fmla="*/ 626 w 586"/>
                <a:gd name="T3" fmla="*/ 0 h 599"/>
                <a:gd name="T4" fmla="*/ 436 w 586"/>
                <a:gd name="T5" fmla="*/ 132 h 599"/>
                <a:gd name="T6" fmla="*/ 28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86 w 586"/>
                <a:gd name="T17" fmla="*/ 282 h 599"/>
                <a:gd name="T18" fmla="*/ 444 w 586"/>
                <a:gd name="T19" fmla="*/ 138 h 599"/>
                <a:gd name="T20" fmla="*/ 644 w 586"/>
                <a:gd name="T21" fmla="*/ 0 h 599"/>
                <a:gd name="T22" fmla="*/ 64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27">
              <a:extLst>
                <a:ext uri="{FF2B5EF4-FFF2-40B4-BE49-F238E27FC236}">
                  <a16:creationId xmlns:a16="http://schemas.microsoft.com/office/drawing/2014/main" id="{E0F81323-DC9A-4859-A67B-2DCF01596F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98 w 269"/>
                <a:gd name="T1" fmla="*/ 0 h 252"/>
                <a:gd name="T2" fmla="*/ 28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98 w 269"/>
                <a:gd name="T15" fmla="*/ 0 h 252"/>
                <a:gd name="T16" fmla="*/ 29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28">
              <a:extLst>
                <a:ext uri="{FF2B5EF4-FFF2-40B4-BE49-F238E27FC236}">
                  <a16:creationId xmlns:a16="http://schemas.microsoft.com/office/drawing/2014/main" id="{B702398C-6B95-4323-BC06-F680DC0CC28F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29">
              <a:extLst>
                <a:ext uri="{FF2B5EF4-FFF2-40B4-BE49-F238E27FC236}">
                  <a16:creationId xmlns:a16="http://schemas.microsoft.com/office/drawing/2014/main" id="{201A607D-5758-4A7E-82AD-E2E62841257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0">
              <a:extLst>
                <a:ext uri="{FF2B5EF4-FFF2-40B4-BE49-F238E27FC236}">
                  <a16:creationId xmlns:a16="http://schemas.microsoft.com/office/drawing/2014/main" id="{AA7F7520-A995-4B6A-82A3-16F182EECCF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0" name="Group 31">
              <a:extLst>
                <a:ext uri="{FF2B5EF4-FFF2-40B4-BE49-F238E27FC236}">
                  <a16:creationId xmlns:a16="http://schemas.microsoft.com/office/drawing/2014/main" id="{80F49415-D287-4969-8A28-9D35AFC2EF0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23" name="Line 32">
                <a:extLst>
                  <a:ext uri="{FF2B5EF4-FFF2-40B4-BE49-F238E27FC236}">
                    <a16:creationId xmlns:a16="http://schemas.microsoft.com/office/drawing/2014/main" id="{16E91F39-9915-4C0B-BC55-C5DEEB43CF6D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Line 33">
                <a:extLst>
                  <a:ext uri="{FF2B5EF4-FFF2-40B4-BE49-F238E27FC236}">
                    <a16:creationId xmlns:a16="http://schemas.microsoft.com/office/drawing/2014/main" id="{E1DA1599-20B7-478B-9568-7DA90A412C84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" name="Line 34">
                <a:extLst>
                  <a:ext uri="{FF2B5EF4-FFF2-40B4-BE49-F238E27FC236}">
                    <a16:creationId xmlns:a16="http://schemas.microsoft.com/office/drawing/2014/main" id="{2339CB3D-D3A4-445E-871C-529BD65A2C9F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6" name="Line 35">
                <a:extLst>
                  <a:ext uri="{FF2B5EF4-FFF2-40B4-BE49-F238E27FC236}">
                    <a16:creationId xmlns:a16="http://schemas.microsoft.com/office/drawing/2014/main" id="{209BFF2A-346D-4691-86A9-D4F67F2CA13B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7" name="Line 36">
                <a:extLst>
                  <a:ext uri="{FF2B5EF4-FFF2-40B4-BE49-F238E27FC236}">
                    <a16:creationId xmlns:a16="http://schemas.microsoft.com/office/drawing/2014/main" id="{9B1085D9-B88C-404C-8EEF-7EDEB1309C7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1" name="Line 37">
              <a:extLst>
                <a:ext uri="{FF2B5EF4-FFF2-40B4-BE49-F238E27FC236}">
                  <a16:creationId xmlns:a16="http://schemas.microsoft.com/office/drawing/2014/main" id="{FC760455-F97C-4826-964A-8D55FF20C9F8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Line 38">
              <a:extLst>
                <a:ext uri="{FF2B5EF4-FFF2-40B4-BE49-F238E27FC236}">
                  <a16:creationId xmlns:a16="http://schemas.microsoft.com/office/drawing/2014/main" id="{2BC903C3-0FFC-46FE-896E-708DA91B05E4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400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1692276"/>
            <a:ext cx="103632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400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" name="Rectangle 41">
            <a:extLst>
              <a:ext uri="{FF2B5EF4-FFF2-40B4-BE49-F238E27FC236}">
                <a16:creationId xmlns:a16="http://schemas.microsoft.com/office/drawing/2014/main" id="{7BB14376-2EB9-4EC4-BCE2-5412D707AE94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2" name="Rectangle 42">
            <a:extLst>
              <a:ext uri="{FF2B5EF4-FFF2-40B4-BE49-F238E27FC236}">
                <a16:creationId xmlns:a16="http://schemas.microsoft.com/office/drawing/2014/main" id="{A6372D01-821B-4C9D-B59C-3D66FEF41FE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" name="Rectangle 43">
            <a:extLst>
              <a:ext uri="{FF2B5EF4-FFF2-40B4-BE49-F238E27FC236}">
                <a16:creationId xmlns:a16="http://schemas.microsoft.com/office/drawing/2014/main" id="{BC5D4190-B31A-44F3-8C15-051758F84D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3CA46-E8AD-40D6-A68F-E8FFD26ED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0445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520CC29-A462-4807-80F2-E1E1EBF32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74B99425-EFD9-4726-9732-76D13192B2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357010BF-5083-4955-B582-135654381B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E80BA4-C8F9-40A4-949C-333CD377E3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0407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DD446665-2AC1-4583-921B-F80F70CFE1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3CAC6CA4-1695-4A40-A24F-26F38D159B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23464931-420A-49C8-BC3A-518419F9DE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467CB-CB21-4B3D-AF6B-01ADEE5760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811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9E30E193-6CFB-4785-A3EB-3020EF436F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953C61C3-09C2-4E19-AED5-26C154EC7C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B2BF1245-2EAC-4E7F-856C-B657C107D3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AF8CBE-C091-41D1-8408-3A3D4F2C4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5224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0">
            <a:extLst>
              <a:ext uri="{FF2B5EF4-FFF2-40B4-BE49-F238E27FC236}">
                <a16:creationId xmlns:a16="http://schemas.microsoft.com/office/drawing/2014/main" id="{81DAB593-DCDB-46E5-82A5-20BF70EB3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1">
            <a:extLst>
              <a:ext uri="{FF2B5EF4-FFF2-40B4-BE49-F238E27FC236}">
                <a16:creationId xmlns:a16="http://schemas.microsoft.com/office/drawing/2014/main" id="{F2A59BAB-0A34-49BA-B48C-A5AB054805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2">
            <a:extLst>
              <a:ext uri="{FF2B5EF4-FFF2-40B4-BE49-F238E27FC236}">
                <a16:creationId xmlns:a16="http://schemas.microsoft.com/office/drawing/2014/main" id="{D28956E0-DC3E-4AD2-A66F-E182970FB2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E4DC7-5CD4-47C4-9765-9CD5827253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903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89B4FF2E-5123-41A1-806C-8132B55BA9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2C1090F0-56F9-4D06-9D06-5B7D6DC107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E2624C28-4D0E-44A0-835D-847826D18E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A9F7-9345-4F3D-9330-494DCC7656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892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0">
            <a:extLst>
              <a:ext uri="{FF2B5EF4-FFF2-40B4-BE49-F238E27FC236}">
                <a16:creationId xmlns:a16="http://schemas.microsoft.com/office/drawing/2014/main" id="{9E40BE2C-FA01-488E-9317-D7330450B4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>
            <a:extLst>
              <a:ext uri="{FF2B5EF4-FFF2-40B4-BE49-F238E27FC236}">
                <a16:creationId xmlns:a16="http://schemas.microsoft.com/office/drawing/2014/main" id="{10CEFC29-D0D1-4E34-8070-00E3A85270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2">
            <a:extLst>
              <a:ext uri="{FF2B5EF4-FFF2-40B4-BE49-F238E27FC236}">
                <a16:creationId xmlns:a16="http://schemas.microsoft.com/office/drawing/2014/main" id="{527DD823-E754-4961-8B39-84471AE110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DF5AB-7617-47C7-9DA8-05680CB4B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312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0">
            <a:extLst>
              <a:ext uri="{FF2B5EF4-FFF2-40B4-BE49-F238E27FC236}">
                <a16:creationId xmlns:a16="http://schemas.microsoft.com/office/drawing/2014/main" id="{7E66E5A6-16A4-4FC6-A99A-F9DD7600C7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1">
            <a:extLst>
              <a:ext uri="{FF2B5EF4-FFF2-40B4-BE49-F238E27FC236}">
                <a16:creationId xmlns:a16="http://schemas.microsoft.com/office/drawing/2014/main" id="{E702FCF4-6B73-4D3E-BB74-E49E927895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2">
            <a:extLst>
              <a:ext uri="{FF2B5EF4-FFF2-40B4-BE49-F238E27FC236}">
                <a16:creationId xmlns:a16="http://schemas.microsoft.com/office/drawing/2014/main" id="{65D1F35D-4135-4F0B-8754-BFA56E9617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BA1AAF-44D3-43A8-B5E2-08BECEB61A7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6925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>
            <a:extLst>
              <a:ext uri="{FF2B5EF4-FFF2-40B4-BE49-F238E27FC236}">
                <a16:creationId xmlns:a16="http://schemas.microsoft.com/office/drawing/2014/main" id="{F16BD561-CD0E-4EA6-A014-6E6A34FC5A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1">
            <a:extLst>
              <a:ext uri="{FF2B5EF4-FFF2-40B4-BE49-F238E27FC236}">
                <a16:creationId xmlns:a16="http://schemas.microsoft.com/office/drawing/2014/main" id="{979A4948-80D7-4F16-A5F9-D0046DE8A1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2">
            <a:extLst>
              <a:ext uri="{FF2B5EF4-FFF2-40B4-BE49-F238E27FC236}">
                <a16:creationId xmlns:a16="http://schemas.microsoft.com/office/drawing/2014/main" id="{9ABD8E6F-D6A5-473A-AA6D-9CD5986073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5BA6A-3205-46DE-BF4C-6DC991550D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3070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5EBFEA12-6127-4936-8A8D-7CA31E560B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71B4C76E-A84E-4B94-A677-5FDCEB8CF6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102B646D-5E33-4E25-816C-0B56A6C94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FB81F-34C6-4BDF-945E-ADCCE8C076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482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0">
            <a:extLst>
              <a:ext uri="{FF2B5EF4-FFF2-40B4-BE49-F238E27FC236}">
                <a16:creationId xmlns:a16="http://schemas.microsoft.com/office/drawing/2014/main" id="{694BD346-BF7B-4D8E-9FB3-EA3F431DCE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1">
            <a:extLst>
              <a:ext uri="{FF2B5EF4-FFF2-40B4-BE49-F238E27FC236}">
                <a16:creationId xmlns:a16="http://schemas.microsoft.com/office/drawing/2014/main" id="{4C250F8E-5D24-4D33-8DFF-8046861E15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2">
            <a:extLst>
              <a:ext uri="{FF2B5EF4-FFF2-40B4-BE49-F238E27FC236}">
                <a16:creationId xmlns:a16="http://schemas.microsoft.com/office/drawing/2014/main" id="{C8844A0D-80CB-4577-803D-EE0DCB9F58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D205D-0A07-47D5-A849-2E8C0E87C9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047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25352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47F4B46C-4351-4EA4-B6C8-B705694F2873}"/>
              </a:ext>
            </a:extLst>
          </p:cNvPr>
          <p:cNvGrpSpPr>
            <a:grpSpLocks/>
          </p:cNvGrpSpPr>
          <p:nvPr/>
        </p:nvGrpSpPr>
        <p:grpSpPr bwMode="auto">
          <a:xfrm>
            <a:off x="2118" y="0"/>
            <a:ext cx="12198349" cy="6851650"/>
            <a:chOff x="1" y="0"/>
            <a:chExt cx="5763" cy="4316"/>
          </a:xfrm>
        </p:grpSpPr>
        <p:sp>
          <p:nvSpPr>
            <p:cNvPr id="82947" name="Freeform 3">
              <a:extLst>
                <a:ext uri="{FF2B5EF4-FFF2-40B4-BE49-F238E27FC236}">
                  <a16:creationId xmlns:a16="http://schemas.microsoft.com/office/drawing/2014/main" id="{55561ABC-EC8C-4475-A6C9-5A338DC1675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5" y="2626"/>
              <a:ext cx="719" cy="1690"/>
            </a:xfrm>
            <a:custGeom>
              <a:avLst/>
              <a:gdLst>
                <a:gd name="T0" fmla="*/ 717 w 717"/>
                <a:gd name="T1" fmla="*/ 72 h 1690"/>
                <a:gd name="T2" fmla="*/ 717 w 717"/>
                <a:gd name="T3" fmla="*/ 0 h 1690"/>
                <a:gd name="T4" fmla="*/ 699 w 717"/>
                <a:gd name="T5" fmla="*/ 101 h 1690"/>
                <a:gd name="T6" fmla="*/ 675 w 717"/>
                <a:gd name="T7" fmla="*/ 209 h 1690"/>
                <a:gd name="T8" fmla="*/ 627 w 717"/>
                <a:gd name="T9" fmla="*/ 389 h 1690"/>
                <a:gd name="T10" fmla="*/ 574 w 717"/>
                <a:gd name="T11" fmla="*/ 569 h 1690"/>
                <a:gd name="T12" fmla="*/ 502 w 717"/>
                <a:gd name="T13" fmla="*/ 749 h 1690"/>
                <a:gd name="T14" fmla="*/ 424 w 717"/>
                <a:gd name="T15" fmla="*/ 935 h 1690"/>
                <a:gd name="T16" fmla="*/ 334 w 717"/>
                <a:gd name="T17" fmla="*/ 1121 h 1690"/>
                <a:gd name="T18" fmla="*/ 233 w 717"/>
                <a:gd name="T19" fmla="*/ 1312 h 1690"/>
                <a:gd name="T20" fmla="*/ 125 w 717"/>
                <a:gd name="T21" fmla="*/ 1498 h 1690"/>
                <a:gd name="T22" fmla="*/ 0 w 717"/>
                <a:gd name="T23" fmla="*/ 1690 h 1690"/>
                <a:gd name="T24" fmla="*/ 11 w 717"/>
                <a:gd name="T25" fmla="*/ 1690 h 1690"/>
                <a:gd name="T26" fmla="*/ 137 w 717"/>
                <a:gd name="T27" fmla="*/ 1498 h 1690"/>
                <a:gd name="T28" fmla="*/ 245 w 717"/>
                <a:gd name="T29" fmla="*/ 1312 h 1690"/>
                <a:gd name="T30" fmla="*/ 346 w 717"/>
                <a:gd name="T31" fmla="*/ 1121 h 1690"/>
                <a:gd name="T32" fmla="*/ 436 w 717"/>
                <a:gd name="T33" fmla="*/ 935 h 1690"/>
                <a:gd name="T34" fmla="*/ 514 w 717"/>
                <a:gd name="T35" fmla="*/ 749 h 1690"/>
                <a:gd name="T36" fmla="*/ 585 w 717"/>
                <a:gd name="T37" fmla="*/ 569 h 1690"/>
                <a:gd name="T38" fmla="*/ 639 w 717"/>
                <a:gd name="T39" fmla="*/ 389 h 1690"/>
                <a:gd name="T40" fmla="*/ 687 w 717"/>
                <a:gd name="T41" fmla="*/ 209 h 1690"/>
                <a:gd name="T42" fmla="*/ 705 w 717"/>
                <a:gd name="T43" fmla="*/ 143 h 1690"/>
                <a:gd name="T44" fmla="*/ 717 w 717"/>
                <a:gd name="T45" fmla="*/ 72 h 1690"/>
                <a:gd name="T46" fmla="*/ 717 w 717"/>
                <a:gd name="T47" fmla="*/ 72 h 16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17" h="1690">
                  <a:moveTo>
                    <a:pt x="717" y="72"/>
                  </a:moveTo>
                  <a:lnTo>
                    <a:pt x="717" y="0"/>
                  </a:lnTo>
                  <a:lnTo>
                    <a:pt x="699" y="101"/>
                  </a:lnTo>
                  <a:lnTo>
                    <a:pt x="675" y="209"/>
                  </a:lnTo>
                  <a:lnTo>
                    <a:pt x="627" y="389"/>
                  </a:lnTo>
                  <a:lnTo>
                    <a:pt x="574" y="569"/>
                  </a:lnTo>
                  <a:lnTo>
                    <a:pt x="502" y="749"/>
                  </a:lnTo>
                  <a:lnTo>
                    <a:pt x="424" y="935"/>
                  </a:lnTo>
                  <a:lnTo>
                    <a:pt x="334" y="1121"/>
                  </a:lnTo>
                  <a:lnTo>
                    <a:pt x="233" y="1312"/>
                  </a:lnTo>
                  <a:lnTo>
                    <a:pt x="125" y="1498"/>
                  </a:lnTo>
                  <a:lnTo>
                    <a:pt x="0" y="1690"/>
                  </a:lnTo>
                  <a:lnTo>
                    <a:pt x="11" y="1690"/>
                  </a:lnTo>
                  <a:lnTo>
                    <a:pt x="137" y="1498"/>
                  </a:lnTo>
                  <a:lnTo>
                    <a:pt x="245" y="1312"/>
                  </a:lnTo>
                  <a:lnTo>
                    <a:pt x="346" y="1121"/>
                  </a:lnTo>
                  <a:lnTo>
                    <a:pt x="436" y="935"/>
                  </a:lnTo>
                  <a:lnTo>
                    <a:pt x="514" y="749"/>
                  </a:lnTo>
                  <a:lnTo>
                    <a:pt x="585" y="569"/>
                  </a:lnTo>
                  <a:lnTo>
                    <a:pt x="639" y="389"/>
                  </a:lnTo>
                  <a:lnTo>
                    <a:pt x="687" y="209"/>
                  </a:lnTo>
                  <a:lnTo>
                    <a:pt x="705" y="143"/>
                  </a:lnTo>
                  <a:lnTo>
                    <a:pt x="717" y="72"/>
                  </a:lnTo>
                  <a:lnTo>
                    <a:pt x="717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48" name="Freeform 4">
              <a:extLst>
                <a:ext uri="{FF2B5EF4-FFF2-40B4-BE49-F238E27FC236}">
                  <a16:creationId xmlns:a16="http://schemas.microsoft.com/office/drawing/2014/main" id="{4AA68B09-BAF9-49DC-8C34-FFA8CAB344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86" y="3794"/>
              <a:ext cx="378" cy="522"/>
            </a:xfrm>
            <a:custGeom>
              <a:avLst/>
              <a:gdLst>
                <a:gd name="T0" fmla="*/ 377 w 377"/>
                <a:gd name="T1" fmla="*/ 0 h 522"/>
                <a:gd name="T2" fmla="*/ 293 w 377"/>
                <a:gd name="T3" fmla="*/ 132 h 522"/>
                <a:gd name="T4" fmla="*/ 204 w 377"/>
                <a:gd name="T5" fmla="*/ 264 h 522"/>
                <a:gd name="T6" fmla="*/ 102 w 377"/>
                <a:gd name="T7" fmla="*/ 396 h 522"/>
                <a:gd name="T8" fmla="*/ 0 w 377"/>
                <a:gd name="T9" fmla="*/ 522 h 522"/>
                <a:gd name="T10" fmla="*/ 12 w 377"/>
                <a:gd name="T11" fmla="*/ 522 h 522"/>
                <a:gd name="T12" fmla="*/ 114 w 377"/>
                <a:gd name="T13" fmla="*/ 402 h 522"/>
                <a:gd name="T14" fmla="*/ 204 w 377"/>
                <a:gd name="T15" fmla="*/ 282 h 522"/>
                <a:gd name="T16" fmla="*/ 377 w 377"/>
                <a:gd name="T17" fmla="*/ 24 h 522"/>
                <a:gd name="T18" fmla="*/ 377 w 377"/>
                <a:gd name="T19" fmla="*/ 0 h 522"/>
                <a:gd name="T20" fmla="*/ 377 w 377"/>
                <a:gd name="T21" fmla="*/ 0 h 5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7" h="522">
                  <a:moveTo>
                    <a:pt x="377" y="0"/>
                  </a:moveTo>
                  <a:lnTo>
                    <a:pt x="293" y="132"/>
                  </a:lnTo>
                  <a:lnTo>
                    <a:pt x="204" y="264"/>
                  </a:lnTo>
                  <a:lnTo>
                    <a:pt x="102" y="396"/>
                  </a:lnTo>
                  <a:lnTo>
                    <a:pt x="0" y="522"/>
                  </a:lnTo>
                  <a:lnTo>
                    <a:pt x="12" y="522"/>
                  </a:lnTo>
                  <a:lnTo>
                    <a:pt x="114" y="402"/>
                  </a:lnTo>
                  <a:lnTo>
                    <a:pt x="204" y="282"/>
                  </a:lnTo>
                  <a:lnTo>
                    <a:pt x="377" y="24"/>
                  </a:lnTo>
                  <a:lnTo>
                    <a:pt x="377" y="0"/>
                  </a:lnTo>
                  <a:lnTo>
                    <a:pt x="377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49" name="Freeform 5">
              <a:extLst>
                <a:ext uri="{FF2B5EF4-FFF2-40B4-BE49-F238E27FC236}">
                  <a16:creationId xmlns:a16="http://schemas.microsoft.com/office/drawing/2014/main" id="{F87569D3-5FB0-4466-9610-1D1FF5851C2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680" y="4214"/>
              <a:ext cx="84" cy="102"/>
            </a:xfrm>
            <a:custGeom>
              <a:avLst/>
              <a:gdLst>
                <a:gd name="T0" fmla="*/ 0 w 84"/>
                <a:gd name="T1" fmla="*/ 102 h 102"/>
                <a:gd name="T2" fmla="*/ 18 w 84"/>
                <a:gd name="T3" fmla="*/ 102 h 102"/>
                <a:gd name="T4" fmla="*/ 48 w 84"/>
                <a:gd name="T5" fmla="*/ 60 h 102"/>
                <a:gd name="T6" fmla="*/ 84 w 84"/>
                <a:gd name="T7" fmla="*/ 24 h 102"/>
                <a:gd name="T8" fmla="*/ 84 w 84"/>
                <a:gd name="T9" fmla="*/ 0 h 102"/>
                <a:gd name="T10" fmla="*/ 42 w 84"/>
                <a:gd name="T11" fmla="*/ 54 h 102"/>
                <a:gd name="T12" fmla="*/ 0 w 84"/>
                <a:gd name="T13" fmla="*/ 102 h 102"/>
                <a:gd name="T14" fmla="*/ 0 w 84"/>
                <a:gd name="T15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4" h="102">
                  <a:moveTo>
                    <a:pt x="0" y="102"/>
                  </a:moveTo>
                  <a:lnTo>
                    <a:pt x="18" y="102"/>
                  </a:lnTo>
                  <a:lnTo>
                    <a:pt x="48" y="60"/>
                  </a:lnTo>
                  <a:lnTo>
                    <a:pt x="84" y="24"/>
                  </a:lnTo>
                  <a:lnTo>
                    <a:pt x="84" y="0"/>
                  </a:lnTo>
                  <a:lnTo>
                    <a:pt x="42" y="54"/>
                  </a:lnTo>
                  <a:lnTo>
                    <a:pt x="0" y="102"/>
                  </a:lnTo>
                  <a:lnTo>
                    <a:pt x="0" y="10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grpSp>
          <p:nvGrpSpPr>
            <p:cNvPr id="1035" name="Group 6">
              <a:extLst>
                <a:ext uri="{FF2B5EF4-FFF2-40B4-BE49-F238E27FC236}">
                  <a16:creationId xmlns:a16="http://schemas.microsoft.com/office/drawing/2014/main" id="{DFEC37AE-8C21-4B6B-93C1-D39B02B2FE6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0"/>
              <a:ext cx="5098" cy="4316"/>
              <a:chOff x="288" y="0"/>
              <a:chExt cx="5098" cy="4316"/>
            </a:xfrm>
          </p:grpSpPr>
          <p:sp>
            <p:nvSpPr>
              <p:cNvPr id="82951" name="Freeform 7">
                <a:extLst>
                  <a:ext uri="{FF2B5EF4-FFF2-40B4-BE49-F238E27FC236}">
                    <a16:creationId xmlns:a16="http://schemas.microsoft.com/office/drawing/2014/main" id="{028E999B-F6A8-4651-92ED-6B8F3F155C91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789" y="0"/>
                <a:ext cx="72" cy="4316"/>
              </a:xfrm>
              <a:custGeom>
                <a:avLst/>
                <a:gdLst>
                  <a:gd name="T0" fmla="*/ 0 w 72"/>
                  <a:gd name="T1" fmla="*/ 0 h 4316"/>
                  <a:gd name="T2" fmla="*/ 60 w 72"/>
                  <a:gd name="T3" fmla="*/ 4316 h 4316"/>
                  <a:gd name="T4" fmla="*/ 72 w 72"/>
                  <a:gd name="T5" fmla="*/ 4316 h 4316"/>
                  <a:gd name="T6" fmla="*/ 12 w 72"/>
                  <a:gd name="T7" fmla="*/ 0 h 4316"/>
                  <a:gd name="T8" fmla="*/ 0 w 72"/>
                  <a:gd name="T9" fmla="*/ 0 h 4316"/>
                  <a:gd name="T10" fmla="*/ 0 w 72"/>
                  <a:gd name="T1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2" h="4316">
                    <a:moveTo>
                      <a:pt x="0" y="0"/>
                    </a:moveTo>
                    <a:lnTo>
                      <a:pt x="60" y="4316"/>
                    </a:lnTo>
                    <a:lnTo>
                      <a:pt x="72" y="4316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2" name="Freeform 8">
                <a:extLst>
                  <a:ext uri="{FF2B5EF4-FFF2-40B4-BE49-F238E27FC236}">
                    <a16:creationId xmlns:a16="http://schemas.microsoft.com/office/drawing/2014/main" id="{335175FE-757F-4CD6-986E-BB8E55CFFE5A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089" y="0"/>
                <a:ext cx="174" cy="4316"/>
              </a:xfrm>
              <a:custGeom>
                <a:avLst/>
                <a:gdLst>
                  <a:gd name="T0" fmla="*/ 24 w 174"/>
                  <a:gd name="T1" fmla="*/ 0 h 4316"/>
                  <a:gd name="T2" fmla="*/ 12 w 174"/>
                  <a:gd name="T3" fmla="*/ 0 h 4316"/>
                  <a:gd name="T4" fmla="*/ 42 w 174"/>
                  <a:gd name="T5" fmla="*/ 216 h 4316"/>
                  <a:gd name="T6" fmla="*/ 72 w 174"/>
                  <a:gd name="T7" fmla="*/ 444 h 4316"/>
                  <a:gd name="T8" fmla="*/ 96 w 174"/>
                  <a:gd name="T9" fmla="*/ 689 h 4316"/>
                  <a:gd name="T10" fmla="*/ 120 w 174"/>
                  <a:gd name="T11" fmla="*/ 947 h 4316"/>
                  <a:gd name="T12" fmla="*/ 132 w 174"/>
                  <a:gd name="T13" fmla="*/ 1211 h 4316"/>
                  <a:gd name="T14" fmla="*/ 150 w 174"/>
                  <a:gd name="T15" fmla="*/ 1487 h 4316"/>
                  <a:gd name="T16" fmla="*/ 156 w 174"/>
                  <a:gd name="T17" fmla="*/ 1768 h 4316"/>
                  <a:gd name="T18" fmla="*/ 162 w 174"/>
                  <a:gd name="T19" fmla="*/ 2062 h 4316"/>
                  <a:gd name="T20" fmla="*/ 156 w 174"/>
                  <a:gd name="T21" fmla="*/ 2644 h 4316"/>
                  <a:gd name="T22" fmla="*/ 126 w 174"/>
                  <a:gd name="T23" fmla="*/ 3225 h 4316"/>
                  <a:gd name="T24" fmla="*/ 108 w 174"/>
                  <a:gd name="T25" fmla="*/ 3507 h 4316"/>
                  <a:gd name="T26" fmla="*/ 78 w 174"/>
                  <a:gd name="T27" fmla="*/ 3788 h 4316"/>
                  <a:gd name="T28" fmla="*/ 42 w 174"/>
                  <a:gd name="T29" fmla="*/ 4058 h 4316"/>
                  <a:gd name="T30" fmla="*/ 0 w 174"/>
                  <a:gd name="T31" fmla="*/ 4316 h 4316"/>
                  <a:gd name="T32" fmla="*/ 12 w 174"/>
                  <a:gd name="T33" fmla="*/ 4316 h 4316"/>
                  <a:gd name="T34" fmla="*/ 54 w 174"/>
                  <a:gd name="T35" fmla="*/ 4058 h 4316"/>
                  <a:gd name="T36" fmla="*/ 90 w 174"/>
                  <a:gd name="T37" fmla="*/ 3782 h 4316"/>
                  <a:gd name="T38" fmla="*/ 120 w 174"/>
                  <a:gd name="T39" fmla="*/ 3507 h 4316"/>
                  <a:gd name="T40" fmla="*/ 138 w 174"/>
                  <a:gd name="T41" fmla="*/ 3219 h 4316"/>
                  <a:gd name="T42" fmla="*/ 168 w 174"/>
                  <a:gd name="T43" fmla="*/ 2638 h 4316"/>
                  <a:gd name="T44" fmla="*/ 174 w 174"/>
                  <a:gd name="T45" fmla="*/ 2056 h 4316"/>
                  <a:gd name="T46" fmla="*/ 168 w 174"/>
                  <a:gd name="T47" fmla="*/ 1768 h 4316"/>
                  <a:gd name="T48" fmla="*/ 162 w 174"/>
                  <a:gd name="T49" fmla="*/ 1487 h 4316"/>
                  <a:gd name="T50" fmla="*/ 144 w 174"/>
                  <a:gd name="T51" fmla="*/ 1211 h 4316"/>
                  <a:gd name="T52" fmla="*/ 132 w 174"/>
                  <a:gd name="T53" fmla="*/ 941 h 4316"/>
                  <a:gd name="T54" fmla="*/ 108 w 174"/>
                  <a:gd name="T55" fmla="*/ 689 h 4316"/>
                  <a:gd name="T56" fmla="*/ 84 w 174"/>
                  <a:gd name="T57" fmla="*/ 444 h 4316"/>
                  <a:gd name="T58" fmla="*/ 54 w 174"/>
                  <a:gd name="T59" fmla="*/ 216 h 4316"/>
                  <a:gd name="T60" fmla="*/ 24 w 174"/>
                  <a:gd name="T61" fmla="*/ 0 h 4316"/>
                  <a:gd name="T62" fmla="*/ 24 w 174"/>
                  <a:gd name="T63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74" h="4316">
                    <a:moveTo>
                      <a:pt x="24" y="0"/>
                    </a:moveTo>
                    <a:lnTo>
                      <a:pt x="12" y="0"/>
                    </a:lnTo>
                    <a:lnTo>
                      <a:pt x="42" y="216"/>
                    </a:lnTo>
                    <a:lnTo>
                      <a:pt x="72" y="444"/>
                    </a:lnTo>
                    <a:lnTo>
                      <a:pt x="96" y="689"/>
                    </a:lnTo>
                    <a:lnTo>
                      <a:pt x="120" y="947"/>
                    </a:lnTo>
                    <a:lnTo>
                      <a:pt x="132" y="1211"/>
                    </a:lnTo>
                    <a:lnTo>
                      <a:pt x="150" y="1487"/>
                    </a:lnTo>
                    <a:lnTo>
                      <a:pt x="156" y="1768"/>
                    </a:lnTo>
                    <a:lnTo>
                      <a:pt x="162" y="2062"/>
                    </a:lnTo>
                    <a:lnTo>
                      <a:pt x="156" y="2644"/>
                    </a:lnTo>
                    <a:lnTo>
                      <a:pt x="126" y="3225"/>
                    </a:lnTo>
                    <a:lnTo>
                      <a:pt x="108" y="3507"/>
                    </a:lnTo>
                    <a:lnTo>
                      <a:pt x="78" y="3788"/>
                    </a:lnTo>
                    <a:lnTo>
                      <a:pt x="42" y="4058"/>
                    </a:lnTo>
                    <a:lnTo>
                      <a:pt x="0" y="4316"/>
                    </a:lnTo>
                    <a:lnTo>
                      <a:pt x="12" y="4316"/>
                    </a:lnTo>
                    <a:lnTo>
                      <a:pt x="54" y="4058"/>
                    </a:lnTo>
                    <a:lnTo>
                      <a:pt x="90" y="3782"/>
                    </a:lnTo>
                    <a:lnTo>
                      <a:pt x="120" y="3507"/>
                    </a:lnTo>
                    <a:lnTo>
                      <a:pt x="138" y="3219"/>
                    </a:lnTo>
                    <a:lnTo>
                      <a:pt x="168" y="2638"/>
                    </a:lnTo>
                    <a:lnTo>
                      <a:pt x="174" y="2056"/>
                    </a:lnTo>
                    <a:lnTo>
                      <a:pt x="168" y="1768"/>
                    </a:lnTo>
                    <a:lnTo>
                      <a:pt x="162" y="1487"/>
                    </a:lnTo>
                    <a:lnTo>
                      <a:pt x="144" y="1211"/>
                    </a:lnTo>
                    <a:lnTo>
                      <a:pt x="132" y="941"/>
                    </a:lnTo>
                    <a:lnTo>
                      <a:pt x="108" y="689"/>
                    </a:lnTo>
                    <a:lnTo>
                      <a:pt x="84" y="444"/>
                    </a:lnTo>
                    <a:lnTo>
                      <a:pt x="54" y="216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3" name="Freeform 9">
                <a:extLst>
                  <a:ext uri="{FF2B5EF4-FFF2-40B4-BE49-F238E27FC236}">
                    <a16:creationId xmlns:a16="http://schemas.microsoft.com/office/drawing/2014/main" id="{DBCE70D8-CFB9-4A3E-99AA-55C373F45FAF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358" y="0"/>
                <a:ext cx="337" cy="4316"/>
              </a:xfrm>
              <a:custGeom>
                <a:avLst/>
                <a:gdLst>
                  <a:gd name="T0" fmla="*/ 329 w 335"/>
                  <a:gd name="T1" fmla="*/ 2014 h 4316"/>
                  <a:gd name="T2" fmla="*/ 317 w 335"/>
                  <a:gd name="T3" fmla="*/ 1726 h 4316"/>
                  <a:gd name="T4" fmla="*/ 293 w 335"/>
                  <a:gd name="T5" fmla="*/ 1445 h 4316"/>
                  <a:gd name="T6" fmla="*/ 263 w 335"/>
                  <a:gd name="T7" fmla="*/ 1175 h 4316"/>
                  <a:gd name="T8" fmla="*/ 228 w 335"/>
                  <a:gd name="T9" fmla="*/ 917 h 4316"/>
                  <a:gd name="T10" fmla="*/ 186 w 335"/>
                  <a:gd name="T11" fmla="*/ 665 h 4316"/>
                  <a:gd name="T12" fmla="*/ 132 w 335"/>
                  <a:gd name="T13" fmla="*/ 432 h 4316"/>
                  <a:gd name="T14" fmla="*/ 78 w 335"/>
                  <a:gd name="T15" fmla="*/ 204 h 4316"/>
                  <a:gd name="T16" fmla="*/ 12 w 335"/>
                  <a:gd name="T17" fmla="*/ 0 h 4316"/>
                  <a:gd name="T18" fmla="*/ 0 w 335"/>
                  <a:gd name="T19" fmla="*/ 0 h 4316"/>
                  <a:gd name="T20" fmla="*/ 66 w 335"/>
                  <a:gd name="T21" fmla="*/ 204 h 4316"/>
                  <a:gd name="T22" fmla="*/ 120 w 335"/>
                  <a:gd name="T23" fmla="*/ 432 h 4316"/>
                  <a:gd name="T24" fmla="*/ 174 w 335"/>
                  <a:gd name="T25" fmla="*/ 665 h 4316"/>
                  <a:gd name="T26" fmla="*/ 216 w 335"/>
                  <a:gd name="T27" fmla="*/ 917 h 4316"/>
                  <a:gd name="T28" fmla="*/ 251 w 335"/>
                  <a:gd name="T29" fmla="*/ 1175 h 4316"/>
                  <a:gd name="T30" fmla="*/ 281 w 335"/>
                  <a:gd name="T31" fmla="*/ 1445 h 4316"/>
                  <a:gd name="T32" fmla="*/ 305 w 335"/>
                  <a:gd name="T33" fmla="*/ 1726 h 4316"/>
                  <a:gd name="T34" fmla="*/ 317 w 335"/>
                  <a:gd name="T35" fmla="*/ 2014 h 4316"/>
                  <a:gd name="T36" fmla="*/ 323 w 335"/>
                  <a:gd name="T37" fmla="*/ 2314 h 4316"/>
                  <a:gd name="T38" fmla="*/ 317 w 335"/>
                  <a:gd name="T39" fmla="*/ 2608 h 4316"/>
                  <a:gd name="T40" fmla="*/ 305 w 335"/>
                  <a:gd name="T41" fmla="*/ 2907 h 4316"/>
                  <a:gd name="T42" fmla="*/ 281 w 335"/>
                  <a:gd name="T43" fmla="*/ 3201 h 4316"/>
                  <a:gd name="T44" fmla="*/ 257 w 335"/>
                  <a:gd name="T45" fmla="*/ 3489 h 4316"/>
                  <a:gd name="T46" fmla="*/ 216 w 335"/>
                  <a:gd name="T47" fmla="*/ 3777 h 4316"/>
                  <a:gd name="T48" fmla="*/ 174 w 335"/>
                  <a:gd name="T49" fmla="*/ 4052 h 4316"/>
                  <a:gd name="T50" fmla="*/ 120 w 335"/>
                  <a:gd name="T51" fmla="*/ 4316 h 4316"/>
                  <a:gd name="T52" fmla="*/ 132 w 335"/>
                  <a:gd name="T53" fmla="*/ 4316 h 4316"/>
                  <a:gd name="T54" fmla="*/ 186 w 335"/>
                  <a:gd name="T55" fmla="*/ 4052 h 4316"/>
                  <a:gd name="T56" fmla="*/ 228 w 335"/>
                  <a:gd name="T57" fmla="*/ 3777 h 4316"/>
                  <a:gd name="T58" fmla="*/ 269 w 335"/>
                  <a:gd name="T59" fmla="*/ 3489 h 4316"/>
                  <a:gd name="T60" fmla="*/ 293 w 335"/>
                  <a:gd name="T61" fmla="*/ 3201 h 4316"/>
                  <a:gd name="T62" fmla="*/ 317 w 335"/>
                  <a:gd name="T63" fmla="*/ 2907 h 4316"/>
                  <a:gd name="T64" fmla="*/ 329 w 335"/>
                  <a:gd name="T65" fmla="*/ 2608 h 4316"/>
                  <a:gd name="T66" fmla="*/ 335 w 335"/>
                  <a:gd name="T67" fmla="*/ 2314 h 4316"/>
                  <a:gd name="T68" fmla="*/ 329 w 335"/>
                  <a:gd name="T69" fmla="*/ 2014 h 4316"/>
                  <a:gd name="T70" fmla="*/ 329 w 335"/>
                  <a:gd name="T71" fmla="*/ 201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335" h="4316">
                    <a:moveTo>
                      <a:pt x="329" y="2014"/>
                    </a:moveTo>
                    <a:lnTo>
                      <a:pt x="317" y="1726"/>
                    </a:lnTo>
                    <a:lnTo>
                      <a:pt x="293" y="1445"/>
                    </a:lnTo>
                    <a:lnTo>
                      <a:pt x="263" y="1175"/>
                    </a:lnTo>
                    <a:lnTo>
                      <a:pt x="228" y="917"/>
                    </a:lnTo>
                    <a:lnTo>
                      <a:pt x="186" y="665"/>
                    </a:lnTo>
                    <a:lnTo>
                      <a:pt x="132" y="432"/>
                    </a:lnTo>
                    <a:lnTo>
                      <a:pt x="78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66" y="204"/>
                    </a:lnTo>
                    <a:lnTo>
                      <a:pt x="120" y="432"/>
                    </a:lnTo>
                    <a:lnTo>
                      <a:pt x="174" y="665"/>
                    </a:lnTo>
                    <a:lnTo>
                      <a:pt x="216" y="917"/>
                    </a:lnTo>
                    <a:lnTo>
                      <a:pt x="251" y="1175"/>
                    </a:lnTo>
                    <a:lnTo>
                      <a:pt x="281" y="1445"/>
                    </a:lnTo>
                    <a:lnTo>
                      <a:pt x="305" y="1726"/>
                    </a:lnTo>
                    <a:lnTo>
                      <a:pt x="317" y="2014"/>
                    </a:lnTo>
                    <a:lnTo>
                      <a:pt x="323" y="2314"/>
                    </a:lnTo>
                    <a:lnTo>
                      <a:pt x="317" y="2608"/>
                    </a:lnTo>
                    <a:lnTo>
                      <a:pt x="305" y="2907"/>
                    </a:lnTo>
                    <a:lnTo>
                      <a:pt x="281" y="3201"/>
                    </a:lnTo>
                    <a:lnTo>
                      <a:pt x="257" y="3489"/>
                    </a:lnTo>
                    <a:lnTo>
                      <a:pt x="216" y="3777"/>
                    </a:lnTo>
                    <a:lnTo>
                      <a:pt x="174" y="4052"/>
                    </a:lnTo>
                    <a:lnTo>
                      <a:pt x="120" y="4316"/>
                    </a:lnTo>
                    <a:lnTo>
                      <a:pt x="132" y="4316"/>
                    </a:lnTo>
                    <a:lnTo>
                      <a:pt x="186" y="4052"/>
                    </a:lnTo>
                    <a:lnTo>
                      <a:pt x="228" y="3777"/>
                    </a:lnTo>
                    <a:lnTo>
                      <a:pt x="269" y="3489"/>
                    </a:lnTo>
                    <a:lnTo>
                      <a:pt x="293" y="3201"/>
                    </a:lnTo>
                    <a:lnTo>
                      <a:pt x="317" y="2907"/>
                    </a:lnTo>
                    <a:lnTo>
                      <a:pt x="329" y="2608"/>
                    </a:lnTo>
                    <a:lnTo>
                      <a:pt x="335" y="2314"/>
                    </a:lnTo>
                    <a:lnTo>
                      <a:pt x="329" y="2014"/>
                    </a:lnTo>
                    <a:lnTo>
                      <a:pt x="329" y="20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4" name="Freeform 10">
                <a:extLst>
                  <a:ext uri="{FF2B5EF4-FFF2-40B4-BE49-F238E27FC236}">
                    <a16:creationId xmlns:a16="http://schemas.microsoft.com/office/drawing/2014/main" id="{25EE83BE-B7EE-42AE-9E28-D8E6CCA1E51E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676" y="0"/>
                <a:ext cx="427" cy="4316"/>
              </a:xfrm>
              <a:custGeom>
                <a:avLst/>
                <a:gdLst>
                  <a:gd name="T0" fmla="*/ 413 w 425"/>
                  <a:gd name="T1" fmla="*/ 1924 h 4316"/>
                  <a:gd name="T2" fmla="*/ 395 w 425"/>
                  <a:gd name="T3" fmla="*/ 1690 h 4316"/>
                  <a:gd name="T4" fmla="*/ 365 w 425"/>
                  <a:gd name="T5" fmla="*/ 1457 h 4316"/>
                  <a:gd name="T6" fmla="*/ 329 w 425"/>
                  <a:gd name="T7" fmla="*/ 1229 h 4316"/>
                  <a:gd name="T8" fmla="*/ 281 w 425"/>
                  <a:gd name="T9" fmla="*/ 1001 h 4316"/>
                  <a:gd name="T10" fmla="*/ 227 w 425"/>
                  <a:gd name="T11" fmla="*/ 761 h 4316"/>
                  <a:gd name="T12" fmla="*/ 162 w 425"/>
                  <a:gd name="T13" fmla="*/ 522 h 4316"/>
                  <a:gd name="T14" fmla="*/ 90 w 425"/>
                  <a:gd name="T15" fmla="*/ 270 h 4316"/>
                  <a:gd name="T16" fmla="*/ 12 w 425"/>
                  <a:gd name="T17" fmla="*/ 0 h 4316"/>
                  <a:gd name="T18" fmla="*/ 0 w 425"/>
                  <a:gd name="T19" fmla="*/ 0 h 4316"/>
                  <a:gd name="T20" fmla="*/ 84 w 425"/>
                  <a:gd name="T21" fmla="*/ 270 h 4316"/>
                  <a:gd name="T22" fmla="*/ 156 w 425"/>
                  <a:gd name="T23" fmla="*/ 522 h 4316"/>
                  <a:gd name="T24" fmla="*/ 216 w 425"/>
                  <a:gd name="T25" fmla="*/ 767 h 4316"/>
                  <a:gd name="T26" fmla="*/ 275 w 425"/>
                  <a:gd name="T27" fmla="*/ 1001 h 4316"/>
                  <a:gd name="T28" fmla="*/ 317 w 425"/>
                  <a:gd name="T29" fmla="*/ 1235 h 4316"/>
                  <a:gd name="T30" fmla="*/ 353 w 425"/>
                  <a:gd name="T31" fmla="*/ 1463 h 4316"/>
                  <a:gd name="T32" fmla="*/ 383 w 425"/>
                  <a:gd name="T33" fmla="*/ 1690 h 4316"/>
                  <a:gd name="T34" fmla="*/ 401 w 425"/>
                  <a:gd name="T35" fmla="*/ 1924 h 4316"/>
                  <a:gd name="T36" fmla="*/ 413 w 425"/>
                  <a:gd name="T37" fmla="*/ 2188 h 4316"/>
                  <a:gd name="T38" fmla="*/ 407 w 425"/>
                  <a:gd name="T39" fmla="*/ 2458 h 4316"/>
                  <a:gd name="T40" fmla="*/ 395 w 425"/>
                  <a:gd name="T41" fmla="*/ 2733 h 4316"/>
                  <a:gd name="T42" fmla="*/ 365 w 425"/>
                  <a:gd name="T43" fmla="*/ 3021 h 4316"/>
                  <a:gd name="T44" fmla="*/ 329 w 425"/>
                  <a:gd name="T45" fmla="*/ 3321 h 4316"/>
                  <a:gd name="T46" fmla="*/ 275 w 425"/>
                  <a:gd name="T47" fmla="*/ 3639 h 4316"/>
                  <a:gd name="T48" fmla="*/ 204 w 425"/>
                  <a:gd name="T49" fmla="*/ 3968 h 4316"/>
                  <a:gd name="T50" fmla="*/ 126 w 425"/>
                  <a:gd name="T51" fmla="*/ 4316 h 4316"/>
                  <a:gd name="T52" fmla="*/ 138 w 425"/>
                  <a:gd name="T53" fmla="*/ 4316 h 4316"/>
                  <a:gd name="T54" fmla="*/ 216 w 425"/>
                  <a:gd name="T55" fmla="*/ 3968 h 4316"/>
                  <a:gd name="T56" fmla="*/ 287 w 425"/>
                  <a:gd name="T57" fmla="*/ 3639 h 4316"/>
                  <a:gd name="T58" fmla="*/ 341 w 425"/>
                  <a:gd name="T59" fmla="*/ 3321 h 4316"/>
                  <a:gd name="T60" fmla="*/ 377 w 425"/>
                  <a:gd name="T61" fmla="*/ 3021 h 4316"/>
                  <a:gd name="T62" fmla="*/ 407 w 425"/>
                  <a:gd name="T63" fmla="*/ 2733 h 4316"/>
                  <a:gd name="T64" fmla="*/ 419 w 425"/>
                  <a:gd name="T65" fmla="*/ 2458 h 4316"/>
                  <a:gd name="T66" fmla="*/ 425 w 425"/>
                  <a:gd name="T67" fmla="*/ 2188 h 4316"/>
                  <a:gd name="T68" fmla="*/ 413 w 425"/>
                  <a:gd name="T69" fmla="*/ 1924 h 4316"/>
                  <a:gd name="T70" fmla="*/ 413 w 425"/>
                  <a:gd name="T71" fmla="*/ 1924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5" h="4316">
                    <a:moveTo>
                      <a:pt x="413" y="1924"/>
                    </a:moveTo>
                    <a:lnTo>
                      <a:pt x="395" y="1690"/>
                    </a:lnTo>
                    <a:lnTo>
                      <a:pt x="365" y="1457"/>
                    </a:lnTo>
                    <a:lnTo>
                      <a:pt x="329" y="1229"/>
                    </a:lnTo>
                    <a:lnTo>
                      <a:pt x="281" y="1001"/>
                    </a:lnTo>
                    <a:lnTo>
                      <a:pt x="227" y="761"/>
                    </a:lnTo>
                    <a:lnTo>
                      <a:pt x="162" y="522"/>
                    </a:lnTo>
                    <a:lnTo>
                      <a:pt x="90" y="27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84" y="270"/>
                    </a:lnTo>
                    <a:lnTo>
                      <a:pt x="156" y="522"/>
                    </a:lnTo>
                    <a:lnTo>
                      <a:pt x="216" y="767"/>
                    </a:lnTo>
                    <a:lnTo>
                      <a:pt x="275" y="1001"/>
                    </a:lnTo>
                    <a:lnTo>
                      <a:pt x="317" y="1235"/>
                    </a:lnTo>
                    <a:lnTo>
                      <a:pt x="353" y="1463"/>
                    </a:lnTo>
                    <a:lnTo>
                      <a:pt x="383" y="1690"/>
                    </a:lnTo>
                    <a:lnTo>
                      <a:pt x="401" y="1924"/>
                    </a:lnTo>
                    <a:lnTo>
                      <a:pt x="413" y="2188"/>
                    </a:lnTo>
                    <a:lnTo>
                      <a:pt x="407" y="2458"/>
                    </a:lnTo>
                    <a:lnTo>
                      <a:pt x="395" y="2733"/>
                    </a:lnTo>
                    <a:lnTo>
                      <a:pt x="365" y="3021"/>
                    </a:lnTo>
                    <a:lnTo>
                      <a:pt x="329" y="3321"/>
                    </a:lnTo>
                    <a:lnTo>
                      <a:pt x="275" y="3639"/>
                    </a:lnTo>
                    <a:lnTo>
                      <a:pt x="204" y="3968"/>
                    </a:lnTo>
                    <a:lnTo>
                      <a:pt x="126" y="4316"/>
                    </a:lnTo>
                    <a:lnTo>
                      <a:pt x="138" y="4316"/>
                    </a:lnTo>
                    <a:lnTo>
                      <a:pt x="216" y="3968"/>
                    </a:lnTo>
                    <a:lnTo>
                      <a:pt x="287" y="3639"/>
                    </a:lnTo>
                    <a:lnTo>
                      <a:pt x="341" y="3321"/>
                    </a:lnTo>
                    <a:lnTo>
                      <a:pt x="377" y="3021"/>
                    </a:lnTo>
                    <a:lnTo>
                      <a:pt x="407" y="2733"/>
                    </a:lnTo>
                    <a:lnTo>
                      <a:pt x="419" y="2458"/>
                    </a:lnTo>
                    <a:lnTo>
                      <a:pt x="425" y="2188"/>
                    </a:lnTo>
                    <a:lnTo>
                      <a:pt x="413" y="1924"/>
                    </a:lnTo>
                    <a:lnTo>
                      <a:pt x="413" y="192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5" name="Freeform 11">
                <a:extLst>
                  <a:ext uri="{FF2B5EF4-FFF2-40B4-BE49-F238E27FC236}">
                    <a16:creationId xmlns:a16="http://schemas.microsoft.com/office/drawing/2014/main" id="{C48607DC-BAEF-4165-8904-73CA7A22E4E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3946" y="0"/>
                <a:ext cx="558" cy="4316"/>
              </a:xfrm>
              <a:custGeom>
                <a:avLst/>
                <a:gdLst>
                  <a:gd name="T0" fmla="*/ 556 w 556"/>
                  <a:gd name="T1" fmla="*/ 2020 h 4316"/>
                  <a:gd name="T2" fmla="*/ 538 w 556"/>
                  <a:gd name="T3" fmla="*/ 1732 h 4316"/>
                  <a:gd name="T4" fmla="*/ 503 w 556"/>
                  <a:gd name="T5" fmla="*/ 1445 h 4316"/>
                  <a:gd name="T6" fmla="*/ 455 w 556"/>
                  <a:gd name="T7" fmla="*/ 1175 h 4316"/>
                  <a:gd name="T8" fmla="*/ 395 w 556"/>
                  <a:gd name="T9" fmla="*/ 911 h 4316"/>
                  <a:gd name="T10" fmla="*/ 317 w 556"/>
                  <a:gd name="T11" fmla="*/ 659 h 4316"/>
                  <a:gd name="T12" fmla="*/ 228 w 556"/>
                  <a:gd name="T13" fmla="*/ 426 h 4316"/>
                  <a:gd name="T14" fmla="*/ 126 w 556"/>
                  <a:gd name="T15" fmla="*/ 204 h 4316"/>
                  <a:gd name="T16" fmla="*/ 12 w 556"/>
                  <a:gd name="T17" fmla="*/ 0 h 4316"/>
                  <a:gd name="T18" fmla="*/ 0 w 556"/>
                  <a:gd name="T19" fmla="*/ 0 h 4316"/>
                  <a:gd name="T20" fmla="*/ 114 w 556"/>
                  <a:gd name="T21" fmla="*/ 204 h 4316"/>
                  <a:gd name="T22" fmla="*/ 216 w 556"/>
                  <a:gd name="T23" fmla="*/ 426 h 4316"/>
                  <a:gd name="T24" fmla="*/ 305 w 556"/>
                  <a:gd name="T25" fmla="*/ 659 h 4316"/>
                  <a:gd name="T26" fmla="*/ 383 w 556"/>
                  <a:gd name="T27" fmla="*/ 911 h 4316"/>
                  <a:gd name="T28" fmla="*/ 443 w 556"/>
                  <a:gd name="T29" fmla="*/ 1175 h 4316"/>
                  <a:gd name="T30" fmla="*/ 491 w 556"/>
                  <a:gd name="T31" fmla="*/ 1445 h 4316"/>
                  <a:gd name="T32" fmla="*/ 526 w 556"/>
                  <a:gd name="T33" fmla="*/ 1732 h 4316"/>
                  <a:gd name="T34" fmla="*/ 544 w 556"/>
                  <a:gd name="T35" fmla="*/ 2020 h 4316"/>
                  <a:gd name="T36" fmla="*/ 544 w 556"/>
                  <a:gd name="T37" fmla="*/ 2326 h 4316"/>
                  <a:gd name="T38" fmla="*/ 532 w 556"/>
                  <a:gd name="T39" fmla="*/ 2632 h 4316"/>
                  <a:gd name="T40" fmla="*/ 503 w 556"/>
                  <a:gd name="T41" fmla="*/ 2931 h 4316"/>
                  <a:gd name="T42" fmla="*/ 455 w 556"/>
                  <a:gd name="T43" fmla="*/ 3225 h 4316"/>
                  <a:gd name="T44" fmla="*/ 389 w 556"/>
                  <a:gd name="T45" fmla="*/ 3513 h 4316"/>
                  <a:gd name="T46" fmla="*/ 311 w 556"/>
                  <a:gd name="T47" fmla="*/ 3788 h 4316"/>
                  <a:gd name="T48" fmla="*/ 216 w 556"/>
                  <a:gd name="T49" fmla="*/ 4058 h 4316"/>
                  <a:gd name="T50" fmla="*/ 102 w 556"/>
                  <a:gd name="T51" fmla="*/ 4316 h 4316"/>
                  <a:gd name="T52" fmla="*/ 114 w 556"/>
                  <a:gd name="T53" fmla="*/ 4316 h 4316"/>
                  <a:gd name="T54" fmla="*/ 228 w 556"/>
                  <a:gd name="T55" fmla="*/ 4058 h 4316"/>
                  <a:gd name="T56" fmla="*/ 323 w 556"/>
                  <a:gd name="T57" fmla="*/ 3788 h 4316"/>
                  <a:gd name="T58" fmla="*/ 401 w 556"/>
                  <a:gd name="T59" fmla="*/ 3513 h 4316"/>
                  <a:gd name="T60" fmla="*/ 467 w 556"/>
                  <a:gd name="T61" fmla="*/ 3225 h 4316"/>
                  <a:gd name="T62" fmla="*/ 515 w 556"/>
                  <a:gd name="T63" fmla="*/ 2931 h 4316"/>
                  <a:gd name="T64" fmla="*/ 544 w 556"/>
                  <a:gd name="T65" fmla="*/ 2632 h 4316"/>
                  <a:gd name="T66" fmla="*/ 556 w 556"/>
                  <a:gd name="T67" fmla="*/ 2326 h 4316"/>
                  <a:gd name="T68" fmla="*/ 556 w 556"/>
                  <a:gd name="T69" fmla="*/ 2020 h 4316"/>
                  <a:gd name="T70" fmla="*/ 556 w 556"/>
                  <a:gd name="T71" fmla="*/ 202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56" h="4316">
                    <a:moveTo>
                      <a:pt x="556" y="2020"/>
                    </a:moveTo>
                    <a:lnTo>
                      <a:pt x="538" y="1732"/>
                    </a:lnTo>
                    <a:lnTo>
                      <a:pt x="503" y="1445"/>
                    </a:lnTo>
                    <a:lnTo>
                      <a:pt x="455" y="1175"/>
                    </a:lnTo>
                    <a:lnTo>
                      <a:pt x="395" y="911"/>
                    </a:lnTo>
                    <a:lnTo>
                      <a:pt x="317" y="659"/>
                    </a:lnTo>
                    <a:lnTo>
                      <a:pt x="228" y="426"/>
                    </a:lnTo>
                    <a:lnTo>
                      <a:pt x="126" y="204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14" y="204"/>
                    </a:lnTo>
                    <a:lnTo>
                      <a:pt x="216" y="426"/>
                    </a:lnTo>
                    <a:lnTo>
                      <a:pt x="305" y="659"/>
                    </a:lnTo>
                    <a:lnTo>
                      <a:pt x="383" y="911"/>
                    </a:lnTo>
                    <a:lnTo>
                      <a:pt x="443" y="1175"/>
                    </a:lnTo>
                    <a:lnTo>
                      <a:pt x="491" y="1445"/>
                    </a:lnTo>
                    <a:lnTo>
                      <a:pt x="526" y="1732"/>
                    </a:lnTo>
                    <a:lnTo>
                      <a:pt x="544" y="2020"/>
                    </a:lnTo>
                    <a:lnTo>
                      <a:pt x="544" y="2326"/>
                    </a:lnTo>
                    <a:lnTo>
                      <a:pt x="532" y="2632"/>
                    </a:lnTo>
                    <a:lnTo>
                      <a:pt x="503" y="2931"/>
                    </a:lnTo>
                    <a:lnTo>
                      <a:pt x="455" y="3225"/>
                    </a:lnTo>
                    <a:lnTo>
                      <a:pt x="389" y="3513"/>
                    </a:lnTo>
                    <a:lnTo>
                      <a:pt x="311" y="3788"/>
                    </a:lnTo>
                    <a:lnTo>
                      <a:pt x="216" y="4058"/>
                    </a:lnTo>
                    <a:lnTo>
                      <a:pt x="102" y="4316"/>
                    </a:lnTo>
                    <a:lnTo>
                      <a:pt x="114" y="4316"/>
                    </a:lnTo>
                    <a:lnTo>
                      <a:pt x="228" y="4058"/>
                    </a:lnTo>
                    <a:lnTo>
                      <a:pt x="323" y="3788"/>
                    </a:lnTo>
                    <a:lnTo>
                      <a:pt x="401" y="3513"/>
                    </a:lnTo>
                    <a:lnTo>
                      <a:pt x="467" y="3225"/>
                    </a:lnTo>
                    <a:lnTo>
                      <a:pt x="515" y="2931"/>
                    </a:lnTo>
                    <a:lnTo>
                      <a:pt x="544" y="2632"/>
                    </a:lnTo>
                    <a:lnTo>
                      <a:pt x="556" y="2326"/>
                    </a:lnTo>
                    <a:lnTo>
                      <a:pt x="556" y="2020"/>
                    </a:lnTo>
                    <a:lnTo>
                      <a:pt x="556" y="202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6" name="Freeform 12">
                <a:extLst>
                  <a:ext uri="{FF2B5EF4-FFF2-40B4-BE49-F238E27FC236}">
                    <a16:creationId xmlns:a16="http://schemas.microsoft.com/office/drawing/2014/main" id="{EFD93F1F-ECBC-4758-B008-2DD67F38E6AB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246" y="0"/>
                <a:ext cx="690" cy="4316"/>
              </a:xfrm>
              <a:custGeom>
                <a:avLst/>
                <a:gdLst>
                  <a:gd name="T0" fmla="*/ 688 w 688"/>
                  <a:gd name="T1" fmla="*/ 2086 h 4316"/>
                  <a:gd name="T2" fmla="*/ 670 w 688"/>
                  <a:gd name="T3" fmla="*/ 1810 h 4316"/>
                  <a:gd name="T4" fmla="*/ 634 w 688"/>
                  <a:gd name="T5" fmla="*/ 1541 h 4316"/>
                  <a:gd name="T6" fmla="*/ 574 w 688"/>
                  <a:gd name="T7" fmla="*/ 1271 h 4316"/>
                  <a:gd name="T8" fmla="*/ 497 w 688"/>
                  <a:gd name="T9" fmla="*/ 1007 h 4316"/>
                  <a:gd name="T10" fmla="*/ 401 w 688"/>
                  <a:gd name="T11" fmla="*/ 749 h 4316"/>
                  <a:gd name="T12" fmla="*/ 293 w 688"/>
                  <a:gd name="T13" fmla="*/ 492 h 4316"/>
                  <a:gd name="T14" fmla="*/ 162 w 688"/>
                  <a:gd name="T15" fmla="*/ 240 h 4316"/>
                  <a:gd name="T16" fmla="*/ 12 w 688"/>
                  <a:gd name="T17" fmla="*/ 0 h 4316"/>
                  <a:gd name="T18" fmla="*/ 0 w 688"/>
                  <a:gd name="T19" fmla="*/ 0 h 4316"/>
                  <a:gd name="T20" fmla="*/ 150 w 688"/>
                  <a:gd name="T21" fmla="*/ 240 h 4316"/>
                  <a:gd name="T22" fmla="*/ 281 w 688"/>
                  <a:gd name="T23" fmla="*/ 492 h 4316"/>
                  <a:gd name="T24" fmla="*/ 389 w 688"/>
                  <a:gd name="T25" fmla="*/ 749 h 4316"/>
                  <a:gd name="T26" fmla="*/ 485 w 688"/>
                  <a:gd name="T27" fmla="*/ 1007 h 4316"/>
                  <a:gd name="T28" fmla="*/ 562 w 688"/>
                  <a:gd name="T29" fmla="*/ 1271 h 4316"/>
                  <a:gd name="T30" fmla="*/ 622 w 688"/>
                  <a:gd name="T31" fmla="*/ 1541 h 4316"/>
                  <a:gd name="T32" fmla="*/ 658 w 688"/>
                  <a:gd name="T33" fmla="*/ 1810 h 4316"/>
                  <a:gd name="T34" fmla="*/ 676 w 688"/>
                  <a:gd name="T35" fmla="*/ 2086 h 4316"/>
                  <a:gd name="T36" fmla="*/ 676 w 688"/>
                  <a:gd name="T37" fmla="*/ 2368 h 4316"/>
                  <a:gd name="T38" fmla="*/ 658 w 688"/>
                  <a:gd name="T39" fmla="*/ 2650 h 4316"/>
                  <a:gd name="T40" fmla="*/ 616 w 688"/>
                  <a:gd name="T41" fmla="*/ 2931 h 4316"/>
                  <a:gd name="T42" fmla="*/ 556 w 688"/>
                  <a:gd name="T43" fmla="*/ 3213 h 4316"/>
                  <a:gd name="T44" fmla="*/ 473 w 688"/>
                  <a:gd name="T45" fmla="*/ 3495 h 4316"/>
                  <a:gd name="T46" fmla="*/ 371 w 688"/>
                  <a:gd name="T47" fmla="*/ 3777 h 4316"/>
                  <a:gd name="T48" fmla="*/ 251 w 688"/>
                  <a:gd name="T49" fmla="*/ 4046 h 4316"/>
                  <a:gd name="T50" fmla="*/ 114 w 688"/>
                  <a:gd name="T51" fmla="*/ 4316 h 4316"/>
                  <a:gd name="T52" fmla="*/ 126 w 688"/>
                  <a:gd name="T53" fmla="*/ 4316 h 4316"/>
                  <a:gd name="T54" fmla="*/ 263 w 688"/>
                  <a:gd name="T55" fmla="*/ 4046 h 4316"/>
                  <a:gd name="T56" fmla="*/ 383 w 688"/>
                  <a:gd name="T57" fmla="*/ 3777 h 4316"/>
                  <a:gd name="T58" fmla="*/ 485 w 688"/>
                  <a:gd name="T59" fmla="*/ 3495 h 4316"/>
                  <a:gd name="T60" fmla="*/ 568 w 688"/>
                  <a:gd name="T61" fmla="*/ 3219 h 4316"/>
                  <a:gd name="T62" fmla="*/ 628 w 688"/>
                  <a:gd name="T63" fmla="*/ 2937 h 4316"/>
                  <a:gd name="T64" fmla="*/ 670 w 688"/>
                  <a:gd name="T65" fmla="*/ 2656 h 4316"/>
                  <a:gd name="T66" fmla="*/ 688 w 688"/>
                  <a:gd name="T67" fmla="*/ 2368 h 4316"/>
                  <a:gd name="T68" fmla="*/ 688 w 688"/>
                  <a:gd name="T69" fmla="*/ 2086 h 4316"/>
                  <a:gd name="T70" fmla="*/ 688 w 688"/>
                  <a:gd name="T71" fmla="*/ 208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688" h="4316">
                    <a:moveTo>
                      <a:pt x="688" y="2086"/>
                    </a:moveTo>
                    <a:lnTo>
                      <a:pt x="670" y="1810"/>
                    </a:lnTo>
                    <a:lnTo>
                      <a:pt x="634" y="1541"/>
                    </a:lnTo>
                    <a:lnTo>
                      <a:pt x="574" y="1271"/>
                    </a:lnTo>
                    <a:lnTo>
                      <a:pt x="497" y="1007"/>
                    </a:lnTo>
                    <a:lnTo>
                      <a:pt x="401" y="749"/>
                    </a:lnTo>
                    <a:lnTo>
                      <a:pt x="293" y="492"/>
                    </a:lnTo>
                    <a:lnTo>
                      <a:pt x="162" y="24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50" y="240"/>
                    </a:lnTo>
                    <a:lnTo>
                      <a:pt x="281" y="492"/>
                    </a:lnTo>
                    <a:lnTo>
                      <a:pt x="389" y="749"/>
                    </a:lnTo>
                    <a:lnTo>
                      <a:pt x="485" y="1007"/>
                    </a:lnTo>
                    <a:lnTo>
                      <a:pt x="562" y="1271"/>
                    </a:lnTo>
                    <a:lnTo>
                      <a:pt x="622" y="1541"/>
                    </a:lnTo>
                    <a:lnTo>
                      <a:pt x="658" y="1810"/>
                    </a:lnTo>
                    <a:lnTo>
                      <a:pt x="676" y="2086"/>
                    </a:lnTo>
                    <a:lnTo>
                      <a:pt x="676" y="2368"/>
                    </a:lnTo>
                    <a:lnTo>
                      <a:pt x="658" y="2650"/>
                    </a:lnTo>
                    <a:lnTo>
                      <a:pt x="616" y="2931"/>
                    </a:lnTo>
                    <a:lnTo>
                      <a:pt x="556" y="3213"/>
                    </a:lnTo>
                    <a:lnTo>
                      <a:pt x="473" y="3495"/>
                    </a:lnTo>
                    <a:lnTo>
                      <a:pt x="371" y="3777"/>
                    </a:lnTo>
                    <a:lnTo>
                      <a:pt x="251" y="4046"/>
                    </a:lnTo>
                    <a:lnTo>
                      <a:pt x="114" y="4316"/>
                    </a:lnTo>
                    <a:lnTo>
                      <a:pt x="126" y="4316"/>
                    </a:lnTo>
                    <a:lnTo>
                      <a:pt x="263" y="4046"/>
                    </a:lnTo>
                    <a:lnTo>
                      <a:pt x="383" y="3777"/>
                    </a:lnTo>
                    <a:lnTo>
                      <a:pt x="485" y="3495"/>
                    </a:lnTo>
                    <a:lnTo>
                      <a:pt x="568" y="3219"/>
                    </a:lnTo>
                    <a:lnTo>
                      <a:pt x="628" y="2937"/>
                    </a:lnTo>
                    <a:lnTo>
                      <a:pt x="670" y="2656"/>
                    </a:lnTo>
                    <a:lnTo>
                      <a:pt x="688" y="2368"/>
                    </a:lnTo>
                    <a:lnTo>
                      <a:pt x="688" y="2086"/>
                    </a:lnTo>
                    <a:lnTo>
                      <a:pt x="688" y="208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7" name="Freeform 13">
                <a:extLst>
                  <a:ext uri="{FF2B5EF4-FFF2-40B4-BE49-F238E27FC236}">
                    <a16:creationId xmlns:a16="http://schemas.microsoft.com/office/drawing/2014/main" id="{BE9F1D90-48D4-4485-8EC8-54ED6E4A9A3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4522" y="0"/>
                <a:ext cx="864" cy="4316"/>
              </a:xfrm>
              <a:custGeom>
                <a:avLst/>
                <a:gdLst>
                  <a:gd name="T0" fmla="*/ 855 w 861"/>
                  <a:gd name="T1" fmla="*/ 2128 h 4316"/>
                  <a:gd name="T2" fmla="*/ 831 w 861"/>
                  <a:gd name="T3" fmla="*/ 1834 h 4316"/>
                  <a:gd name="T4" fmla="*/ 808 w 861"/>
                  <a:gd name="T5" fmla="*/ 1684 h 4316"/>
                  <a:gd name="T6" fmla="*/ 784 w 861"/>
                  <a:gd name="T7" fmla="*/ 1541 h 4316"/>
                  <a:gd name="T8" fmla="*/ 748 w 861"/>
                  <a:gd name="T9" fmla="*/ 1397 h 4316"/>
                  <a:gd name="T10" fmla="*/ 712 w 861"/>
                  <a:gd name="T11" fmla="*/ 1253 h 4316"/>
                  <a:gd name="T12" fmla="*/ 664 w 861"/>
                  <a:gd name="T13" fmla="*/ 1115 h 4316"/>
                  <a:gd name="T14" fmla="*/ 610 w 861"/>
                  <a:gd name="T15" fmla="*/ 977 h 4316"/>
                  <a:gd name="T16" fmla="*/ 491 w 861"/>
                  <a:gd name="T17" fmla="*/ 719 h 4316"/>
                  <a:gd name="T18" fmla="*/ 353 w 861"/>
                  <a:gd name="T19" fmla="*/ 468 h 4316"/>
                  <a:gd name="T20" fmla="*/ 192 w 861"/>
                  <a:gd name="T21" fmla="*/ 228 h 4316"/>
                  <a:gd name="T22" fmla="*/ 12 w 861"/>
                  <a:gd name="T23" fmla="*/ 0 h 4316"/>
                  <a:gd name="T24" fmla="*/ 0 w 861"/>
                  <a:gd name="T25" fmla="*/ 0 h 4316"/>
                  <a:gd name="T26" fmla="*/ 180 w 861"/>
                  <a:gd name="T27" fmla="*/ 228 h 4316"/>
                  <a:gd name="T28" fmla="*/ 341 w 861"/>
                  <a:gd name="T29" fmla="*/ 468 h 4316"/>
                  <a:gd name="T30" fmla="*/ 479 w 861"/>
                  <a:gd name="T31" fmla="*/ 719 h 4316"/>
                  <a:gd name="T32" fmla="*/ 598 w 861"/>
                  <a:gd name="T33" fmla="*/ 983 h 4316"/>
                  <a:gd name="T34" fmla="*/ 652 w 861"/>
                  <a:gd name="T35" fmla="*/ 1121 h 4316"/>
                  <a:gd name="T36" fmla="*/ 700 w 861"/>
                  <a:gd name="T37" fmla="*/ 1259 h 4316"/>
                  <a:gd name="T38" fmla="*/ 736 w 861"/>
                  <a:gd name="T39" fmla="*/ 1403 h 4316"/>
                  <a:gd name="T40" fmla="*/ 772 w 861"/>
                  <a:gd name="T41" fmla="*/ 1547 h 4316"/>
                  <a:gd name="T42" fmla="*/ 802 w 861"/>
                  <a:gd name="T43" fmla="*/ 1690 h 4316"/>
                  <a:gd name="T44" fmla="*/ 819 w 861"/>
                  <a:gd name="T45" fmla="*/ 1834 h 4316"/>
                  <a:gd name="T46" fmla="*/ 837 w 861"/>
                  <a:gd name="T47" fmla="*/ 1984 h 4316"/>
                  <a:gd name="T48" fmla="*/ 843 w 861"/>
                  <a:gd name="T49" fmla="*/ 2128 h 4316"/>
                  <a:gd name="T50" fmla="*/ 849 w 861"/>
                  <a:gd name="T51" fmla="*/ 2278 h 4316"/>
                  <a:gd name="T52" fmla="*/ 843 w 861"/>
                  <a:gd name="T53" fmla="*/ 2428 h 4316"/>
                  <a:gd name="T54" fmla="*/ 831 w 861"/>
                  <a:gd name="T55" fmla="*/ 2572 h 4316"/>
                  <a:gd name="T56" fmla="*/ 819 w 861"/>
                  <a:gd name="T57" fmla="*/ 2721 h 4316"/>
                  <a:gd name="T58" fmla="*/ 796 w 861"/>
                  <a:gd name="T59" fmla="*/ 2865 h 4316"/>
                  <a:gd name="T60" fmla="*/ 766 w 861"/>
                  <a:gd name="T61" fmla="*/ 3015 h 4316"/>
                  <a:gd name="T62" fmla="*/ 724 w 861"/>
                  <a:gd name="T63" fmla="*/ 3159 h 4316"/>
                  <a:gd name="T64" fmla="*/ 682 w 861"/>
                  <a:gd name="T65" fmla="*/ 3303 h 4316"/>
                  <a:gd name="T66" fmla="*/ 586 w 861"/>
                  <a:gd name="T67" fmla="*/ 3567 h 4316"/>
                  <a:gd name="T68" fmla="*/ 473 w 861"/>
                  <a:gd name="T69" fmla="*/ 3824 h 4316"/>
                  <a:gd name="T70" fmla="*/ 335 w 861"/>
                  <a:gd name="T71" fmla="*/ 4076 h 4316"/>
                  <a:gd name="T72" fmla="*/ 180 w 861"/>
                  <a:gd name="T73" fmla="*/ 4316 h 4316"/>
                  <a:gd name="T74" fmla="*/ 192 w 861"/>
                  <a:gd name="T75" fmla="*/ 4316 h 4316"/>
                  <a:gd name="T76" fmla="*/ 347 w 861"/>
                  <a:gd name="T77" fmla="*/ 4076 h 4316"/>
                  <a:gd name="T78" fmla="*/ 485 w 861"/>
                  <a:gd name="T79" fmla="*/ 3824 h 4316"/>
                  <a:gd name="T80" fmla="*/ 598 w 861"/>
                  <a:gd name="T81" fmla="*/ 3573 h 4316"/>
                  <a:gd name="T82" fmla="*/ 694 w 861"/>
                  <a:gd name="T83" fmla="*/ 3309 h 4316"/>
                  <a:gd name="T84" fmla="*/ 736 w 861"/>
                  <a:gd name="T85" fmla="*/ 3165 h 4316"/>
                  <a:gd name="T86" fmla="*/ 778 w 861"/>
                  <a:gd name="T87" fmla="*/ 3021 h 4316"/>
                  <a:gd name="T88" fmla="*/ 808 w 861"/>
                  <a:gd name="T89" fmla="*/ 2871 h 4316"/>
                  <a:gd name="T90" fmla="*/ 831 w 861"/>
                  <a:gd name="T91" fmla="*/ 2727 h 4316"/>
                  <a:gd name="T92" fmla="*/ 843 w 861"/>
                  <a:gd name="T93" fmla="*/ 2578 h 4316"/>
                  <a:gd name="T94" fmla="*/ 855 w 861"/>
                  <a:gd name="T95" fmla="*/ 2428 h 4316"/>
                  <a:gd name="T96" fmla="*/ 861 w 861"/>
                  <a:gd name="T97" fmla="*/ 2278 h 4316"/>
                  <a:gd name="T98" fmla="*/ 855 w 861"/>
                  <a:gd name="T99" fmla="*/ 2128 h 4316"/>
                  <a:gd name="T100" fmla="*/ 855 w 861"/>
                  <a:gd name="T101" fmla="*/ 212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861" h="4316">
                    <a:moveTo>
                      <a:pt x="855" y="2128"/>
                    </a:moveTo>
                    <a:lnTo>
                      <a:pt x="831" y="1834"/>
                    </a:lnTo>
                    <a:lnTo>
                      <a:pt x="808" y="1684"/>
                    </a:lnTo>
                    <a:lnTo>
                      <a:pt x="784" y="1541"/>
                    </a:lnTo>
                    <a:lnTo>
                      <a:pt x="748" y="1397"/>
                    </a:lnTo>
                    <a:lnTo>
                      <a:pt x="712" y="1253"/>
                    </a:lnTo>
                    <a:lnTo>
                      <a:pt x="664" y="1115"/>
                    </a:lnTo>
                    <a:lnTo>
                      <a:pt x="610" y="977"/>
                    </a:lnTo>
                    <a:lnTo>
                      <a:pt x="491" y="719"/>
                    </a:lnTo>
                    <a:lnTo>
                      <a:pt x="353" y="468"/>
                    </a:lnTo>
                    <a:lnTo>
                      <a:pt x="192" y="228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180" y="228"/>
                    </a:lnTo>
                    <a:lnTo>
                      <a:pt x="341" y="468"/>
                    </a:lnTo>
                    <a:lnTo>
                      <a:pt x="479" y="719"/>
                    </a:lnTo>
                    <a:lnTo>
                      <a:pt x="598" y="983"/>
                    </a:lnTo>
                    <a:lnTo>
                      <a:pt x="652" y="1121"/>
                    </a:lnTo>
                    <a:lnTo>
                      <a:pt x="700" y="1259"/>
                    </a:lnTo>
                    <a:lnTo>
                      <a:pt x="736" y="1403"/>
                    </a:lnTo>
                    <a:lnTo>
                      <a:pt x="772" y="1547"/>
                    </a:lnTo>
                    <a:lnTo>
                      <a:pt x="802" y="1690"/>
                    </a:lnTo>
                    <a:lnTo>
                      <a:pt x="819" y="1834"/>
                    </a:lnTo>
                    <a:lnTo>
                      <a:pt x="837" y="1984"/>
                    </a:lnTo>
                    <a:lnTo>
                      <a:pt x="843" y="2128"/>
                    </a:lnTo>
                    <a:lnTo>
                      <a:pt x="849" y="2278"/>
                    </a:lnTo>
                    <a:lnTo>
                      <a:pt x="843" y="2428"/>
                    </a:lnTo>
                    <a:lnTo>
                      <a:pt x="831" y="2572"/>
                    </a:lnTo>
                    <a:lnTo>
                      <a:pt x="819" y="2721"/>
                    </a:lnTo>
                    <a:lnTo>
                      <a:pt x="796" y="2865"/>
                    </a:lnTo>
                    <a:lnTo>
                      <a:pt x="766" y="3015"/>
                    </a:lnTo>
                    <a:lnTo>
                      <a:pt x="724" y="3159"/>
                    </a:lnTo>
                    <a:lnTo>
                      <a:pt x="682" y="3303"/>
                    </a:lnTo>
                    <a:lnTo>
                      <a:pt x="586" y="3567"/>
                    </a:lnTo>
                    <a:lnTo>
                      <a:pt x="473" y="3824"/>
                    </a:lnTo>
                    <a:lnTo>
                      <a:pt x="335" y="4076"/>
                    </a:lnTo>
                    <a:lnTo>
                      <a:pt x="180" y="4316"/>
                    </a:lnTo>
                    <a:lnTo>
                      <a:pt x="192" y="4316"/>
                    </a:lnTo>
                    <a:lnTo>
                      <a:pt x="347" y="4076"/>
                    </a:lnTo>
                    <a:lnTo>
                      <a:pt x="485" y="3824"/>
                    </a:lnTo>
                    <a:lnTo>
                      <a:pt x="598" y="3573"/>
                    </a:lnTo>
                    <a:lnTo>
                      <a:pt x="694" y="3309"/>
                    </a:lnTo>
                    <a:lnTo>
                      <a:pt x="736" y="3165"/>
                    </a:lnTo>
                    <a:lnTo>
                      <a:pt x="778" y="3021"/>
                    </a:lnTo>
                    <a:lnTo>
                      <a:pt x="808" y="2871"/>
                    </a:lnTo>
                    <a:lnTo>
                      <a:pt x="831" y="2727"/>
                    </a:lnTo>
                    <a:lnTo>
                      <a:pt x="843" y="2578"/>
                    </a:lnTo>
                    <a:lnTo>
                      <a:pt x="855" y="2428"/>
                    </a:lnTo>
                    <a:lnTo>
                      <a:pt x="861" y="2278"/>
                    </a:lnTo>
                    <a:lnTo>
                      <a:pt x="855" y="2128"/>
                    </a:lnTo>
                    <a:lnTo>
                      <a:pt x="855" y="212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8" name="Freeform 14">
                <a:extLst>
                  <a:ext uri="{FF2B5EF4-FFF2-40B4-BE49-F238E27FC236}">
                    <a16:creationId xmlns:a16="http://schemas.microsoft.com/office/drawing/2014/main" id="{97E019D3-CB81-4A04-9B5C-E974A8D14AC2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399" y="0"/>
                <a:ext cx="150" cy="4316"/>
              </a:xfrm>
              <a:custGeom>
                <a:avLst/>
                <a:gdLst>
                  <a:gd name="T0" fmla="*/ 18 w 149"/>
                  <a:gd name="T1" fmla="*/ 1942 h 4316"/>
                  <a:gd name="T2" fmla="*/ 30 w 149"/>
                  <a:gd name="T3" fmla="*/ 1630 h 4316"/>
                  <a:gd name="T4" fmla="*/ 42 w 149"/>
                  <a:gd name="T5" fmla="*/ 1331 h 4316"/>
                  <a:gd name="T6" fmla="*/ 59 w 149"/>
                  <a:gd name="T7" fmla="*/ 1055 h 4316"/>
                  <a:gd name="T8" fmla="*/ 77 w 149"/>
                  <a:gd name="T9" fmla="*/ 791 h 4316"/>
                  <a:gd name="T10" fmla="*/ 83 w 149"/>
                  <a:gd name="T11" fmla="*/ 671 h 4316"/>
                  <a:gd name="T12" fmla="*/ 95 w 149"/>
                  <a:gd name="T13" fmla="*/ 557 h 4316"/>
                  <a:gd name="T14" fmla="*/ 107 w 149"/>
                  <a:gd name="T15" fmla="*/ 444 h 4316"/>
                  <a:gd name="T16" fmla="*/ 113 w 149"/>
                  <a:gd name="T17" fmla="*/ 342 h 4316"/>
                  <a:gd name="T18" fmla="*/ 125 w 149"/>
                  <a:gd name="T19" fmla="*/ 246 h 4316"/>
                  <a:gd name="T20" fmla="*/ 131 w 149"/>
                  <a:gd name="T21" fmla="*/ 156 h 4316"/>
                  <a:gd name="T22" fmla="*/ 143 w 149"/>
                  <a:gd name="T23" fmla="*/ 72 h 4316"/>
                  <a:gd name="T24" fmla="*/ 149 w 149"/>
                  <a:gd name="T25" fmla="*/ 0 h 4316"/>
                  <a:gd name="T26" fmla="*/ 137 w 149"/>
                  <a:gd name="T27" fmla="*/ 0 h 4316"/>
                  <a:gd name="T28" fmla="*/ 131 w 149"/>
                  <a:gd name="T29" fmla="*/ 72 h 4316"/>
                  <a:gd name="T30" fmla="*/ 119 w 149"/>
                  <a:gd name="T31" fmla="*/ 156 h 4316"/>
                  <a:gd name="T32" fmla="*/ 113 w 149"/>
                  <a:gd name="T33" fmla="*/ 246 h 4316"/>
                  <a:gd name="T34" fmla="*/ 101 w 149"/>
                  <a:gd name="T35" fmla="*/ 342 h 4316"/>
                  <a:gd name="T36" fmla="*/ 95 w 149"/>
                  <a:gd name="T37" fmla="*/ 444 h 4316"/>
                  <a:gd name="T38" fmla="*/ 83 w 149"/>
                  <a:gd name="T39" fmla="*/ 557 h 4316"/>
                  <a:gd name="T40" fmla="*/ 71 w 149"/>
                  <a:gd name="T41" fmla="*/ 671 h 4316"/>
                  <a:gd name="T42" fmla="*/ 65 w 149"/>
                  <a:gd name="T43" fmla="*/ 791 h 4316"/>
                  <a:gd name="T44" fmla="*/ 48 w 149"/>
                  <a:gd name="T45" fmla="*/ 1055 h 4316"/>
                  <a:gd name="T46" fmla="*/ 30 w 149"/>
                  <a:gd name="T47" fmla="*/ 1331 h 4316"/>
                  <a:gd name="T48" fmla="*/ 18 w 149"/>
                  <a:gd name="T49" fmla="*/ 1630 h 4316"/>
                  <a:gd name="T50" fmla="*/ 6 w 149"/>
                  <a:gd name="T51" fmla="*/ 1942 h 4316"/>
                  <a:gd name="T52" fmla="*/ 0 w 149"/>
                  <a:gd name="T53" fmla="*/ 2278 h 4316"/>
                  <a:gd name="T54" fmla="*/ 6 w 149"/>
                  <a:gd name="T55" fmla="*/ 2602 h 4316"/>
                  <a:gd name="T56" fmla="*/ 12 w 149"/>
                  <a:gd name="T57" fmla="*/ 2919 h 4316"/>
                  <a:gd name="T58" fmla="*/ 24 w 149"/>
                  <a:gd name="T59" fmla="*/ 3219 h 4316"/>
                  <a:gd name="T60" fmla="*/ 36 w 149"/>
                  <a:gd name="T61" fmla="*/ 3513 h 4316"/>
                  <a:gd name="T62" fmla="*/ 59 w 149"/>
                  <a:gd name="T63" fmla="*/ 3794 h 4316"/>
                  <a:gd name="T64" fmla="*/ 89 w 149"/>
                  <a:gd name="T65" fmla="*/ 4058 h 4316"/>
                  <a:gd name="T66" fmla="*/ 125 w 149"/>
                  <a:gd name="T67" fmla="*/ 4316 h 4316"/>
                  <a:gd name="T68" fmla="*/ 137 w 149"/>
                  <a:gd name="T69" fmla="*/ 4316 h 4316"/>
                  <a:gd name="T70" fmla="*/ 101 w 149"/>
                  <a:gd name="T71" fmla="*/ 4058 h 4316"/>
                  <a:gd name="T72" fmla="*/ 71 w 149"/>
                  <a:gd name="T73" fmla="*/ 3794 h 4316"/>
                  <a:gd name="T74" fmla="*/ 48 w 149"/>
                  <a:gd name="T75" fmla="*/ 3513 h 4316"/>
                  <a:gd name="T76" fmla="*/ 36 w 149"/>
                  <a:gd name="T77" fmla="*/ 3225 h 4316"/>
                  <a:gd name="T78" fmla="*/ 24 w 149"/>
                  <a:gd name="T79" fmla="*/ 2919 h 4316"/>
                  <a:gd name="T80" fmla="*/ 18 w 149"/>
                  <a:gd name="T81" fmla="*/ 2608 h 4316"/>
                  <a:gd name="T82" fmla="*/ 12 w 149"/>
                  <a:gd name="T83" fmla="*/ 2278 h 4316"/>
                  <a:gd name="T84" fmla="*/ 18 w 149"/>
                  <a:gd name="T85" fmla="*/ 1942 h 4316"/>
                  <a:gd name="T86" fmla="*/ 18 w 149"/>
                  <a:gd name="T87" fmla="*/ 194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49" h="4316">
                    <a:moveTo>
                      <a:pt x="18" y="1942"/>
                    </a:moveTo>
                    <a:lnTo>
                      <a:pt x="30" y="1630"/>
                    </a:lnTo>
                    <a:lnTo>
                      <a:pt x="42" y="1331"/>
                    </a:lnTo>
                    <a:lnTo>
                      <a:pt x="59" y="1055"/>
                    </a:lnTo>
                    <a:lnTo>
                      <a:pt x="77" y="791"/>
                    </a:lnTo>
                    <a:lnTo>
                      <a:pt x="83" y="671"/>
                    </a:lnTo>
                    <a:lnTo>
                      <a:pt x="95" y="557"/>
                    </a:lnTo>
                    <a:lnTo>
                      <a:pt x="107" y="444"/>
                    </a:lnTo>
                    <a:lnTo>
                      <a:pt x="113" y="342"/>
                    </a:lnTo>
                    <a:lnTo>
                      <a:pt x="125" y="246"/>
                    </a:lnTo>
                    <a:lnTo>
                      <a:pt x="131" y="156"/>
                    </a:lnTo>
                    <a:lnTo>
                      <a:pt x="143" y="72"/>
                    </a:lnTo>
                    <a:lnTo>
                      <a:pt x="149" y="0"/>
                    </a:lnTo>
                    <a:lnTo>
                      <a:pt x="137" y="0"/>
                    </a:lnTo>
                    <a:lnTo>
                      <a:pt x="131" y="72"/>
                    </a:lnTo>
                    <a:lnTo>
                      <a:pt x="119" y="156"/>
                    </a:lnTo>
                    <a:lnTo>
                      <a:pt x="113" y="246"/>
                    </a:lnTo>
                    <a:lnTo>
                      <a:pt x="101" y="342"/>
                    </a:lnTo>
                    <a:lnTo>
                      <a:pt x="95" y="444"/>
                    </a:lnTo>
                    <a:lnTo>
                      <a:pt x="83" y="557"/>
                    </a:lnTo>
                    <a:lnTo>
                      <a:pt x="71" y="671"/>
                    </a:lnTo>
                    <a:lnTo>
                      <a:pt x="65" y="791"/>
                    </a:lnTo>
                    <a:lnTo>
                      <a:pt x="48" y="1055"/>
                    </a:lnTo>
                    <a:lnTo>
                      <a:pt x="30" y="1331"/>
                    </a:lnTo>
                    <a:lnTo>
                      <a:pt x="18" y="1630"/>
                    </a:lnTo>
                    <a:lnTo>
                      <a:pt x="6" y="1942"/>
                    </a:lnTo>
                    <a:lnTo>
                      <a:pt x="0" y="2278"/>
                    </a:lnTo>
                    <a:lnTo>
                      <a:pt x="6" y="2602"/>
                    </a:lnTo>
                    <a:lnTo>
                      <a:pt x="12" y="2919"/>
                    </a:lnTo>
                    <a:lnTo>
                      <a:pt x="24" y="3219"/>
                    </a:lnTo>
                    <a:lnTo>
                      <a:pt x="36" y="3513"/>
                    </a:lnTo>
                    <a:lnTo>
                      <a:pt x="59" y="3794"/>
                    </a:lnTo>
                    <a:lnTo>
                      <a:pt x="89" y="4058"/>
                    </a:lnTo>
                    <a:lnTo>
                      <a:pt x="125" y="4316"/>
                    </a:lnTo>
                    <a:lnTo>
                      <a:pt x="137" y="4316"/>
                    </a:lnTo>
                    <a:lnTo>
                      <a:pt x="101" y="4058"/>
                    </a:lnTo>
                    <a:lnTo>
                      <a:pt x="71" y="3794"/>
                    </a:lnTo>
                    <a:lnTo>
                      <a:pt x="48" y="3513"/>
                    </a:lnTo>
                    <a:lnTo>
                      <a:pt x="36" y="3225"/>
                    </a:lnTo>
                    <a:lnTo>
                      <a:pt x="24" y="2919"/>
                    </a:lnTo>
                    <a:lnTo>
                      <a:pt x="18" y="2608"/>
                    </a:lnTo>
                    <a:lnTo>
                      <a:pt x="12" y="2278"/>
                    </a:lnTo>
                    <a:lnTo>
                      <a:pt x="18" y="1942"/>
                    </a:lnTo>
                    <a:lnTo>
                      <a:pt x="18" y="19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59" name="Freeform 15">
                <a:extLst>
                  <a:ext uri="{FF2B5EF4-FFF2-40B4-BE49-F238E27FC236}">
                    <a16:creationId xmlns:a16="http://schemas.microsoft.com/office/drawing/2014/main" id="{F75E4FB5-E35E-4E4F-80BF-66402FA419DC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967" y="0"/>
                <a:ext cx="300" cy="4316"/>
              </a:xfrm>
              <a:custGeom>
                <a:avLst/>
                <a:gdLst>
                  <a:gd name="T0" fmla="*/ 18 w 299"/>
                  <a:gd name="T1" fmla="*/ 2062 h 4316"/>
                  <a:gd name="T2" fmla="*/ 30 w 299"/>
                  <a:gd name="T3" fmla="*/ 1750 h 4316"/>
                  <a:gd name="T4" fmla="*/ 54 w 299"/>
                  <a:gd name="T5" fmla="*/ 1451 h 4316"/>
                  <a:gd name="T6" fmla="*/ 84 w 299"/>
                  <a:gd name="T7" fmla="*/ 1169 h 4316"/>
                  <a:gd name="T8" fmla="*/ 126 w 299"/>
                  <a:gd name="T9" fmla="*/ 899 h 4316"/>
                  <a:gd name="T10" fmla="*/ 162 w 299"/>
                  <a:gd name="T11" fmla="*/ 641 h 4316"/>
                  <a:gd name="T12" fmla="*/ 209 w 299"/>
                  <a:gd name="T13" fmla="*/ 408 h 4316"/>
                  <a:gd name="T14" fmla="*/ 251 w 299"/>
                  <a:gd name="T15" fmla="*/ 192 h 4316"/>
                  <a:gd name="T16" fmla="*/ 299 w 299"/>
                  <a:gd name="T17" fmla="*/ 0 h 4316"/>
                  <a:gd name="T18" fmla="*/ 287 w 299"/>
                  <a:gd name="T19" fmla="*/ 0 h 4316"/>
                  <a:gd name="T20" fmla="*/ 239 w 299"/>
                  <a:gd name="T21" fmla="*/ 192 h 4316"/>
                  <a:gd name="T22" fmla="*/ 198 w 299"/>
                  <a:gd name="T23" fmla="*/ 408 h 4316"/>
                  <a:gd name="T24" fmla="*/ 156 w 299"/>
                  <a:gd name="T25" fmla="*/ 641 h 4316"/>
                  <a:gd name="T26" fmla="*/ 114 w 299"/>
                  <a:gd name="T27" fmla="*/ 899 h 4316"/>
                  <a:gd name="T28" fmla="*/ 78 w 299"/>
                  <a:gd name="T29" fmla="*/ 1169 h 4316"/>
                  <a:gd name="T30" fmla="*/ 48 w 299"/>
                  <a:gd name="T31" fmla="*/ 1451 h 4316"/>
                  <a:gd name="T32" fmla="*/ 24 w 299"/>
                  <a:gd name="T33" fmla="*/ 1750 h 4316"/>
                  <a:gd name="T34" fmla="*/ 6 w 299"/>
                  <a:gd name="T35" fmla="*/ 2062 h 4316"/>
                  <a:gd name="T36" fmla="*/ 0 w 299"/>
                  <a:gd name="T37" fmla="*/ 2374 h 4316"/>
                  <a:gd name="T38" fmla="*/ 12 w 299"/>
                  <a:gd name="T39" fmla="*/ 2674 h 4316"/>
                  <a:gd name="T40" fmla="*/ 30 w 299"/>
                  <a:gd name="T41" fmla="*/ 2973 h 4316"/>
                  <a:gd name="T42" fmla="*/ 54 w 299"/>
                  <a:gd name="T43" fmla="*/ 3255 h 4316"/>
                  <a:gd name="T44" fmla="*/ 96 w 299"/>
                  <a:gd name="T45" fmla="*/ 3537 h 4316"/>
                  <a:gd name="T46" fmla="*/ 144 w 299"/>
                  <a:gd name="T47" fmla="*/ 3806 h 4316"/>
                  <a:gd name="T48" fmla="*/ 203 w 299"/>
                  <a:gd name="T49" fmla="*/ 4064 h 4316"/>
                  <a:gd name="T50" fmla="*/ 275 w 299"/>
                  <a:gd name="T51" fmla="*/ 4316 h 4316"/>
                  <a:gd name="T52" fmla="*/ 287 w 299"/>
                  <a:gd name="T53" fmla="*/ 4316 h 4316"/>
                  <a:gd name="T54" fmla="*/ 215 w 299"/>
                  <a:gd name="T55" fmla="*/ 4064 h 4316"/>
                  <a:gd name="T56" fmla="*/ 156 w 299"/>
                  <a:gd name="T57" fmla="*/ 3806 h 4316"/>
                  <a:gd name="T58" fmla="*/ 108 w 299"/>
                  <a:gd name="T59" fmla="*/ 3537 h 4316"/>
                  <a:gd name="T60" fmla="*/ 66 w 299"/>
                  <a:gd name="T61" fmla="*/ 3261 h 4316"/>
                  <a:gd name="T62" fmla="*/ 42 w 299"/>
                  <a:gd name="T63" fmla="*/ 2973 h 4316"/>
                  <a:gd name="T64" fmla="*/ 24 w 299"/>
                  <a:gd name="T65" fmla="*/ 2680 h 4316"/>
                  <a:gd name="T66" fmla="*/ 12 w 299"/>
                  <a:gd name="T67" fmla="*/ 2374 h 4316"/>
                  <a:gd name="T68" fmla="*/ 18 w 299"/>
                  <a:gd name="T69" fmla="*/ 2062 h 4316"/>
                  <a:gd name="T70" fmla="*/ 18 w 299"/>
                  <a:gd name="T71" fmla="*/ 2062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299" h="4316">
                    <a:moveTo>
                      <a:pt x="18" y="2062"/>
                    </a:moveTo>
                    <a:lnTo>
                      <a:pt x="30" y="1750"/>
                    </a:lnTo>
                    <a:lnTo>
                      <a:pt x="54" y="1451"/>
                    </a:lnTo>
                    <a:lnTo>
                      <a:pt x="84" y="1169"/>
                    </a:lnTo>
                    <a:lnTo>
                      <a:pt x="126" y="899"/>
                    </a:lnTo>
                    <a:lnTo>
                      <a:pt x="162" y="641"/>
                    </a:lnTo>
                    <a:lnTo>
                      <a:pt x="209" y="408"/>
                    </a:lnTo>
                    <a:lnTo>
                      <a:pt x="251" y="192"/>
                    </a:lnTo>
                    <a:lnTo>
                      <a:pt x="299" y="0"/>
                    </a:lnTo>
                    <a:lnTo>
                      <a:pt x="287" y="0"/>
                    </a:lnTo>
                    <a:lnTo>
                      <a:pt x="239" y="192"/>
                    </a:lnTo>
                    <a:lnTo>
                      <a:pt x="198" y="408"/>
                    </a:lnTo>
                    <a:lnTo>
                      <a:pt x="156" y="641"/>
                    </a:lnTo>
                    <a:lnTo>
                      <a:pt x="114" y="899"/>
                    </a:lnTo>
                    <a:lnTo>
                      <a:pt x="78" y="1169"/>
                    </a:lnTo>
                    <a:lnTo>
                      <a:pt x="48" y="1451"/>
                    </a:lnTo>
                    <a:lnTo>
                      <a:pt x="24" y="1750"/>
                    </a:lnTo>
                    <a:lnTo>
                      <a:pt x="6" y="2062"/>
                    </a:lnTo>
                    <a:lnTo>
                      <a:pt x="0" y="2374"/>
                    </a:lnTo>
                    <a:lnTo>
                      <a:pt x="12" y="2674"/>
                    </a:lnTo>
                    <a:lnTo>
                      <a:pt x="30" y="2973"/>
                    </a:lnTo>
                    <a:lnTo>
                      <a:pt x="54" y="3255"/>
                    </a:lnTo>
                    <a:lnTo>
                      <a:pt x="96" y="3537"/>
                    </a:lnTo>
                    <a:lnTo>
                      <a:pt x="144" y="3806"/>
                    </a:lnTo>
                    <a:lnTo>
                      <a:pt x="203" y="4064"/>
                    </a:lnTo>
                    <a:lnTo>
                      <a:pt x="275" y="4316"/>
                    </a:lnTo>
                    <a:lnTo>
                      <a:pt x="287" y="4316"/>
                    </a:lnTo>
                    <a:lnTo>
                      <a:pt x="215" y="4064"/>
                    </a:lnTo>
                    <a:lnTo>
                      <a:pt x="156" y="3806"/>
                    </a:lnTo>
                    <a:lnTo>
                      <a:pt x="108" y="3537"/>
                    </a:lnTo>
                    <a:lnTo>
                      <a:pt x="66" y="3261"/>
                    </a:lnTo>
                    <a:lnTo>
                      <a:pt x="42" y="2973"/>
                    </a:lnTo>
                    <a:lnTo>
                      <a:pt x="24" y="2680"/>
                    </a:lnTo>
                    <a:lnTo>
                      <a:pt x="12" y="2374"/>
                    </a:lnTo>
                    <a:lnTo>
                      <a:pt x="18" y="2062"/>
                    </a:lnTo>
                    <a:lnTo>
                      <a:pt x="18" y="206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0" name="Freeform 16">
                <a:extLst>
                  <a:ext uri="{FF2B5EF4-FFF2-40B4-BE49-F238E27FC236}">
                    <a16:creationId xmlns:a16="http://schemas.microsoft.com/office/drawing/2014/main" id="{C4BCE92F-609A-4A35-88F2-BA02ABE14570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566" y="0"/>
                <a:ext cx="425" cy="4316"/>
              </a:xfrm>
              <a:custGeom>
                <a:avLst/>
                <a:gdLst>
                  <a:gd name="T0" fmla="*/ 424 w 424"/>
                  <a:gd name="T1" fmla="*/ 0 h 4316"/>
                  <a:gd name="T2" fmla="*/ 412 w 424"/>
                  <a:gd name="T3" fmla="*/ 0 h 4316"/>
                  <a:gd name="T4" fmla="*/ 316 w 424"/>
                  <a:gd name="T5" fmla="*/ 222 h 4316"/>
                  <a:gd name="T6" fmla="*/ 239 w 424"/>
                  <a:gd name="T7" fmla="*/ 462 h 4316"/>
                  <a:gd name="T8" fmla="*/ 167 w 424"/>
                  <a:gd name="T9" fmla="*/ 707 h 4316"/>
                  <a:gd name="T10" fmla="*/ 107 w 424"/>
                  <a:gd name="T11" fmla="*/ 971 h 4316"/>
                  <a:gd name="T12" fmla="*/ 65 w 424"/>
                  <a:gd name="T13" fmla="*/ 1247 h 4316"/>
                  <a:gd name="T14" fmla="*/ 29 w 424"/>
                  <a:gd name="T15" fmla="*/ 1529 h 4316"/>
                  <a:gd name="T16" fmla="*/ 6 w 424"/>
                  <a:gd name="T17" fmla="*/ 1822 h 4316"/>
                  <a:gd name="T18" fmla="*/ 0 w 424"/>
                  <a:gd name="T19" fmla="*/ 2122 h 4316"/>
                  <a:gd name="T20" fmla="*/ 6 w 424"/>
                  <a:gd name="T21" fmla="*/ 2404 h 4316"/>
                  <a:gd name="T22" fmla="*/ 24 w 424"/>
                  <a:gd name="T23" fmla="*/ 2686 h 4316"/>
                  <a:gd name="T24" fmla="*/ 47 w 424"/>
                  <a:gd name="T25" fmla="*/ 2961 h 4316"/>
                  <a:gd name="T26" fmla="*/ 89 w 424"/>
                  <a:gd name="T27" fmla="*/ 3243 h 4316"/>
                  <a:gd name="T28" fmla="*/ 137 w 424"/>
                  <a:gd name="T29" fmla="*/ 3519 h 4316"/>
                  <a:gd name="T30" fmla="*/ 197 w 424"/>
                  <a:gd name="T31" fmla="*/ 3788 h 4316"/>
                  <a:gd name="T32" fmla="*/ 269 w 424"/>
                  <a:gd name="T33" fmla="*/ 4058 h 4316"/>
                  <a:gd name="T34" fmla="*/ 346 w 424"/>
                  <a:gd name="T35" fmla="*/ 4316 h 4316"/>
                  <a:gd name="T36" fmla="*/ 358 w 424"/>
                  <a:gd name="T37" fmla="*/ 4316 h 4316"/>
                  <a:gd name="T38" fmla="*/ 281 w 424"/>
                  <a:gd name="T39" fmla="*/ 4058 h 4316"/>
                  <a:gd name="T40" fmla="*/ 209 w 424"/>
                  <a:gd name="T41" fmla="*/ 3788 h 4316"/>
                  <a:gd name="T42" fmla="*/ 149 w 424"/>
                  <a:gd name="T43" fmla="*/ 3519 h 4316"/>
                  <a:gd name="T44" fmla="*/ 101 w 424"/>
                  <a:gd name="T45" fmla="*/ 3243 h 4316"/>
                  <a:gd name="T46" fmla="*/ 59 w 424"/>
                  <a:gd name="T47" fmla="*/ 2961 h 4316"/>
                  <a:gd name="T48" fmla="*/ 35 w 424"/>
                  <a:gd name="T49" fmla="*/ 2686 h 4316"/>
                  <a:gd name="T50" fmla="*/ 18 w 424"/>
                  <a:gd name="T51" fmla="*/ 2404 h 4316"/>
                  <a:gd name="T52" fmla="*/ 12 w 424"/>
                  <a:gd name="T53" fmla="*/ 2122 h 4316"/>
                  <a:gd name="T54" fmla="*/ 18 w 424"/>
                  <a:gd name="T55" fmla="*/ 1822 h 4316"/>
                  <a:gd name="T56" fmla="*/ 41 w 424"/>
                  <a:gd name="T57" fmla="*/ 1529 h 4316"/>
                  <a:gd name="T58" fmla="*/ 71 w 424"/>
                  <a:gd name="T59" fmla="*/ 1247 h 4316"/>
                  <a:gd name="T60" fmla="*/ 119 w 424"/>
                  <a:gd name="T61" fmla="*/ 971 h 4316"/>
                  <a:gd name="T62" fmla="*/ 179 w 424"/>
                  <a:gd name="T63" fmla="*/ 707 h 4316"/>
                  <a:gd name="T64" fmla="*/ 245 w 424"/>
                  <a:gd name="T65" fmla="*/ 462 h 4316"/>
                  <a:gd name="T66" fmla="*/ 328 w 424"/>
                  <a:gd name="T67" fmla="*/ 222 h 4316"/>
                  <a:gd name="T68" fmla="*/ 424 w 424"/>
                  <a:gd name="T69" fmla="*/ 0 h 4316"/>
                  <a:gd name="T70" fmla="*/ 424 w 424"/>
                  <a:gd name="T71" fmla="*/ 0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424" h="4316">
                    <a:moveTo>
                      <a:pt x="424" y="0"/>
                    </a:moveTo>
                    <a:lnTo>
                      <a:pt x="412" y="0"/>
                    </a:lnTo>
                    <a:lnTo>
                      <a:pt x="316" y="222"/>
                    </a:lnTo>
                    <a:lnTo>
                      <a:pt x="239" y="462"/>
                    </a:lnTo>
                    <a:lnTo>
                      <a:pt x="167" y="707"/>
                    </a:lnTo>
                    <a:lnTo>
                      <a:pt x="107" y="971"/>
                    </a:lnTo>
                    <a:lnTo>
                      <a:pt x="65" y="1247"/>
                    </a:lnTo>
                    <a:lnTo>
                      <a:pt x="29" y="1529"/>
                    </a:lnTo>
                    <a:lnTo>
                      <a:pt x="6" y="1822"/>
                    </a:lnTo>
                    <a:lnTo>
                      <a:pt x="0" y="2122"/>
                    </a:lnTo>
                    <a:lnTo>
                      <a:pt x="6" y="2404"/>
                    </a:lnTo>
                    <a:lnTo>
                      <a:pt x="24" y="2686"/>
                    </a:lnTo>
                    <a:lnTo>
                      <a:pt x="47" y="2961"/>
                    </a:lnTo>
                    <a:lnTo>
                      <a:pt x="89" y="3243"/>
                    </a:lnTo>
                    <a:lnTo>
                      <a:pt x="137" y="3519"/>
                    </a:lnTo>
                    <a:lnTo>
                      <a:pt x="197" y="3788"/>
                    </a:lnTo>
                    <a:lnTo>
                      <a:pt x="269" y="4058"/>
                    </a:lnTo>
                    <a:lnTo>
                      <a:pt x="346" y="4316"/>
                    </a:lnTo>
                    <a:lnTo>
                      <a:pt x="358" y="4316"/>
                    </a:lnTo>
                    <a:lnTo>
                      <a:pt x="281" y="4058"/>
                    </a:lnTo>
                    <a:lnTo>
                      <a:pt x="209" y="3788"/>
                    </a:lnTo>
                    <a:lnTo>
                      <a:pt x="149" y="3519"/>
                    </a:lnTo>
                    <a:lnTo>
                      <a:pt x="101" y="3243"/>
                    </a:lnTo>
                    <a:lnTo>
                      <a:pt x="59" y="2961"/>
                    </a:lnTo>
                    <a:lnTo>
                      <a:pt x="35" y="2686"/>
                    </a:lnTo>
                    <a:lnTo>
                      <a:pt x="18" y="2404"/>
                    </a:lnTo>
                    <a:lnTo>
                      <a:pt x="12" y="2122"/>
                    </a:lnTo>
                    <a:lnTo>
                      <a:pt x="18" y="1822"/>
                    </a:lnTo>
                    <a:lnTo>
                      <a:pt x="41" y="1529"/>
                    </a:lnTo>
                    <a:lnTo>
                      <a:pt x="71" y="1247"/>
                    </a:lnTo>
                    <a:lnTo>
                      <a:pt x="119" y="971"/>
                    </a:lnTo>
                    <a:lnTo>
                      <a:pt x="179" y="707"/>
                    </a:lnTo>
                    <a:lnTo>
                      <a:pt x="245" y="462"/>
                    </a:lnTo>
                    <a:lnTo>
                      <a:pt x="328" y="222"/>
                    </a:lnTo>
                    <a:lnTo>
                      <a:pt x="424" y="0"/>
                    </a:lnTo>
                    <a:lnTo>
                      <a:pt x="4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1" name="Freeform 17">
                <a:extLst>
                  <a:ext uri="{FF2B5EF4-FFF2-40B4-BE49-F238E27FC236}">
                    <a16:creationId xmlns:a16="http://schemas.microsoft.com/office/drawing/2014/main" id="{505E3254-76C9-4394-A620-981F1EDFC9E8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1128" y="0"/>
                <a:ext cx="575" cy="4316"/>
              </a:xfrm>
              <a:custGeom>
                <a:avLst/>
                <a:gdLst>
                  <a:gd name="T0" fmla="*/ 12 w 574"/>
                  <a:gd name="T1" fmla="*/ 2146 h 4316"/>
                  <a:gd name="T2" fmla="*/ 24 w 574"/>
                  <a:gd name="T3" fmla="*/ 1846 h 4316"/>
                  <a:gd name="T4" fmla="*/ 54 w 574"/>
                  <a:gd name="T5" fmla="*/ 1559 h 4316"/>
                  <a:gd name="T6" fmla="*/ 96 w 574"/>
                  <a:gd name="T7" fmla="*/ 1277 h 4316"/>
                  <a:gd name="T8" fmla="*/ 162 w 574"/>
                  <a:gd name="T9" fmla="*/ 1001 h 4316"/>
                  <a:gd name="T10" fmla="*/ 239 w 574"/>
                  <a:gd name="T11" fmla="*/ 731 h 4316"/>
                  <a:gd name="T12" fmla="*/ 335 w 574"/>
                  <a:gd name="T13" fmla="*/ 480 h 4316"/>
                  <a:gd name="T14" fmla="*/ 449 w 574"/>
                  <a:gd name="T15" fmla="*/ 234 h 4316"/>
                  <a:gd name="T16" fmla="*/ 574 w 574"/>
                  <a:gd name="T17" fmla="*/ 0 h 4316"/>
                  <a:gd name="T18" fmla="*/ 562 w 574"/>
                  <a:gd name="T19" fmla="*/ 0 h 4316"/>
                  <a:gd name="T20" fmla="*/ 437 w 574"/>
                  <a:gd name="T21" fmla="*/ 234 h 4316"/>
                  <a:gd name="T22" fmla="*/ 323 w 574"/>
                  <a:gd name="T23" fmla="*/ 480 h 4316"/>
                  <a:gd name="T24" fmla="*/ 227 w 574"/>
                  <a:gd name="T25" fmla="*/ 737 h 4316"/>
                  <a:gd name="T26" fmla="*/ 150 w 574"/>
                  <a:gd name="T27" fmla="*/ 1001 h 4316"/>
                  <a:gd name="T28" fmla="*/ 84 w 574"/>
                  <a:gd name="T29" fmla="*/ 1277 h 4316"/>
                  <a:gd name="T30" fmla="*/ 42 w 574"/>
                  <a:gd name="T31" fmla="*/ 1559 h 4316"/>
                  <a:gd name="T32" fmla="*/ 12 w 574"/>
                  <a:gd name="T33" fmla="*/ 1852 h 4316"/>
                  <a:gd name="T34" fmla="*/ 0 w 574"/>
                  <a:gd name="T35" fmla="*/ 2146 h 4316"/>
                  <a:gd name="T36" fmla="*/ 6 w 574"/>
                  <a:gd name="T37" fmla="*/ 2434 h 4316"/>
                  <a:gd name="T38" fmla="*/ 30 w 574"/>
                  <a:gd name="T39" fmla="*/ 2715 h 4316"/>
                  <a:gd name="T40" fmla="*/ 66 w 574"/>
                  <a:gd name="T41" fmla="*/ 2997 h 4316"/>
                  <a:gd name="T42" fmla="*/ 120 w 574"/>
                  <a:gd name="T43" fmla="*/ 3273 h 4316"/>
                  <a:gd name="T44" fmla="*/ 191 w 574"/>
                  <a:gd name="T45" fmla="*/ 3549 h 4316"/>
                  <a:gd name="T46" fmla="*/ 275 w 574"/>
                  <a:gd name="T47" fmla="*/ 3812 h 4316"/>
                  <a:gd name="T48" fmla="*/ 371 w 574"/>
                  <a:gd name="T49" fmla="*/ 4070 h 4316"/>
                  <a:gd name="T50" fmla="*/ 484 w 574"/>
                  <a:gd name="T51" fmla="*/ 4316 h 4316"/>
                  <a:gd name="T52" fmla="*/ 496 w 574"/>
                  <a:gd name="T53" fmla="*/ 4316 h 4316"/>
                  <a:gd name="T54" fmla="*/ 383 w 574"/>
                  <a:gd name="T55" fmla="*/ 4070 h 4316"/>
                  <a:gd name="T56" fmla="*/ 287 w 574"/>
                  <a:gd name="T57" fmla="*/ 3812 h 4316"/>
                  <a:gd name="T58" fmla="*/ 203 w 574"/>
                  <a:gd name="T59" fmla="*/ 3549 h 4316"/>
                  <a:gd name="T60" fmla="*/ 132 w 574"/>
                  <a:gd name="T61" fmla="*/ 3273 h 4316"/>
                  <a:gd name="T62" fmla="*/ 78 w 574"/>
                  <a:gd name="T63" fmla="*/ 2997 h 4316"/>
                  <a:gd name="T64" fmla="*/ 42 w 574"/>
                  <a:gd name="T65" fmla="*/ 2715 h 4316"/>
                  <a:gd name="T66" fmla="*/ 18 w 574"/>
                  <a:gd name="T67" fmla="*/ 2434 h 4316"/>
                  <a:gd name="T68" fmla="*/ 12 w 574"/>
                  <a:gd name="T69" fmla="*/ 2146 h 4316"/>
                  <a:gd name="T70" fmla="*/ 12 w 574"/>
                  <a:gd name="T71" fmla="*/ 2146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574" h="4316">
                    <a:moveTo>
                      <a:pt x="12" y="2146"/>
                    </a:moveTo>
                    <a:lnTo>
                      <a:pt x="24" y="1846"/>
                    </a:lnTo>
                    <a:lnTo>
                      <a:pt x="54" y="1559"/>
                    </a:lnTo>
                    <a:lnTo>
                      <a:pt x="96" y="1277"/>
                    </a:lnTo>
                    <a:lnTo>
                      <a:pt x="162" y="1001"/>
                    </a:lnTo>
                    <a:lnTo>
                      <a:pt x="239" y="731"/>
                    </a:lnTo>
                    <a:lnTo>
                      <a:pt x="335" y="480"/>
                    </a:lnTo>
                    <a:lnTo>
                      <a:pt x="449" y="234"/>
                    </a:lnTo>
                    <a:lnTo>
                      <a:pt x="574" y="0"/>
                    </a:lnTo>
                    <a:lnTo>
                      <a:pt x="562" y="0"/>
                    </a:lnTo>
                    <a:lnTo>
                      <a:pt x="437" y="234"/>
                    </a:lnTo>
                    <a:lnTo>
                      <a:pt x="323" y="480"/>
                    </a:lnTo>
                    <a:lnTo>
                      <a:pt x="227" y="737"/>
                    </a:lnTo>
                    <a:lnTo>
                      <a:pt x="150" y="1001"/>
                    </a:lnTo>
                    <a:lnTo>
                      <a:pt x="84" y="1277"/>
                    </a:lnTo>
                    <a:lnTo>
                      <a:pt x="42" y="1559"/>
                    </a:lnTo>
                    <a:lnTo>
                      <a:pt x="12" y="1852"/>
                    </a:lnTo>
                    <a:lnTo>
                      <a:pt x="0" y="2146"/>
                    </a:lnTo>
                    <a:lnTo>
                      <a:pt x="6" y="2434"/>
                    </a:lnTo>
                    <a:lnTo>
                      <a:pt x="30" y="2715"/>
                    </a:lnTo>
                    <a:lnTo>
                      <a:pt x="66" y="2997"/>
                    </a:lnTo>
                    <a:lnTo>
                      <a:pt x="120" y="3273"/>
                    </a:lnTo>
                    <a:lnTo>
                      <a:pt x="191" y="3549"/>
                    </a:lnTo>
                    <a:lnTo>
                      <a:pt x="275" y="3812"/>
                    </a:lnTo>
                    <a:lnTo>
                      <a:pt x="371" y="4070"/>
                    </a:lnTo>
                    <a:lnTo>
                      <a:pt x="484" y="4316"/>
                    </a:lnTo>
                    <a:lnTo>
                      <a:pt x="496" y="4316"/>
                    </a:lnTo>
                    <a:lnTo>
                      <a:pt x="383" y="4070"/>
                    </a:lnTo>
                    <a:lnTo>
                      <a:pt x="287" y="3812"/>
                    </a:lnTo>
                    <a:lnTo>
                      <a:pt x="203" y="3549"/>
                    </a:lnTo>
                    <a:lnTo>
                      <a:pt x="132" y="3273"/>
                    </a:lnTo>
                    <a:lnTo>
                      <a:pt x="78" y="2997"/>
                    </a:lnTo>
                    <a:lnTo>
                      <a:pt x="42" y="2715"/>
                    </a:lnTo>
                    <a:lnTo>
                      <a:pt x="18" y="2434"/>
                    </a:lnTo>
                    <a:lnTo>
                      <a:pt x="12" y="2146"/>
                    </a:lnTo>
                    <a:lnTo>
                      <a:pt x="12" y="214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2" name="Freeform 18">
                <a:extLst>
                  <a:ext uri="{FF2B5EF4-FFF2-40B4-BE49-F238E27FC236}">
                    <a16:creationId xmlns:a16="http://schemas.microsoft.com/office/drawing/2014/main" id="{B694F026-FE37-4C7F-ACC0-F28DCC3C36C3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702" y="0"/>
                <a:ext cx="737" cy="4316"/>
              </a:xfrm>
              <a:custGeom>
                <a:avLst/>
                <a:gdLst>
                  <a:gd name="T0" fmla="*/ 12 w 735"/>
                  <a:gd name="T1" fmla="*/ 2098 h 4316"/>
                  <a:gd name="T2" fmla="*/ 29 w 735"/>
                  <a:gd name="T3" fmla="*/ 1798 h 4316"/>
                  <a:gd name="T4" fmla="*/ 71 w 735"/>
                  <a:gd name="T5" fmla="*/ 1505 h 4316"/>
                  <a:gd name="T6" fmla="*/ 131 w 735"/>
                  <a:gd name="T7" fmla="*/ 1223 h 4316"/>
                  <a:gd name="T8" fmla="*/ 215 w 735"/>
                  <a:gd name="T9" fmla="*/ 941 h 4316"/>
                  <a:gd name="T10" fmla="*/ 316 w 735"/>
                  <a:gd name="T11" fmla="*/ 689 h 4316"/>
                  <a:gd name="T12" fmla="*/ 442 w 735"/>
                  <a:gd name="T13" fmla="*/ 444 h 4316"/>
                  <a:gd name="T14" fmla="*/ 580 w 735"/>
                  <a:gd name="T15" fmla="*/ 216 h 4316"/>
                  <a:gd name="T16" fmla="*/ 735 w 735"/>
                  <a:gd name="T17" fmla="*/ 0 h 4316"/>
                  <a:gd name="T18" fmla="*/ 723 w 735"/>
                  <a:gd name="T19" fmla="*/ 0 h 4316"/>
                  <a:gd name="T20" fmla="*/ 568 w 735"/>
                  <a:gd name="T21" fmla="*/ 210 h 4316"/>
                  <a:gd name="T22" fmla="*/ 430 w 735"/>
                  <a:gd name="T23" fmla="*/ 438 h 4316"/>
                  <a:gd name="T24" fmla="*/ 311 w 735"/>
                  <a:gd name="T25" fmla="*/ 683 h 4316"/>
                  <a:gd name="T26" fmla="*/ 209 w 735"/>
                  <a:gd name="T27" fmla="*/ 941 h 4316"/>
                  <a:gd name="T28" fmla="*/ 125 w 735"/>
                  <a:gd name="T29" fmla="*/ 1217 h 4316"/>
                  <a:gd name="T30" fmla="*/ 59 w 735"/>
                  <a:gd name="T31" fmla="*/ 1505 h 4316"/>
                  <a:gd name="T32" fmla="*/ 18 w 735"/>
                  <a:gd name="T33" fmla="*/ 1798 h 4316"/>
                  <a:gd name="T34" fmla="*/ 0 w 735"/>
                  <a:gd name="T35" fmla="*/ 2098 h 4316"/>
                  <a:gd name="T36" fmla="*/ 6 w 735"/>
                  <a:gd name="T37" fmla="*/ 2404 h 4316"/>
                  <a:gd name="T38" fmla="*/ 29 w 735"/>
                  <a:gd name="T39" fmla="*/ 2709 h 4316"/>
                  <a:gd name="T40" fmla="*/ 77 w 735"/>
                  <a:gd name="T41" fmla="*/ 3015 h 4316"/>
                  <a:gd name="T42" fmla="*/ 149 w 735"/>
                  <a:gd name="T43" fmla="*/ 3315 h 4316"/>
                  <a:gd name="T44" fmla="*/ 227 w 735"/>
                  <a:gd name="T45" fmla="*/ 3573 h 4316"/>
                  <a:gd name="T46" fmla="*/ 316 w 735"/>
                  <a:gd name="T47" fmla="*/ 3824 h 4316"/>
                  <a:gd name="T48" fmla="*/ 424 w 735"/>
                  <a:gd name="T49" fmla="*/ 4076 h 4316"/>
                  <a:gd name="T50" fmla="*/ 544 w 735"/>
                  <a:gd name="T51" fmla="*/ 4316 h 4316"/>
                  <a:gd name="T52" fmla="*/ 556 w 735"/>
                  <a:gd name="T53" fmla="*/ 4316 h 4316"/>
                  <a:gd name="T54" fmla="*/ 436 w 735"/>
                  <a:gd name="T55" fmla="*/ 4076 h 4316"/>
                  <a:gd name="T56" fmla="*/ 328 w 735"/>
                  <a:gd name="T57" fmla="*/ 3824 h 4316"/>
                  <a:gd name="T58" fmla="*/ 239 w 735"/>
                  <a:gd name="T59" fmla="*/ 3573 h 4316"/>
                  <a:gd name="T60" fmla="*/ 161 w 735"/>
                  <a:gd name="T61" fmla="*/ 3315 h 4316"/>
                  <a:gd name="T62" fmla="*/ 89 w 735"/>
                  <a:gd name="T63" fmla="*/ 3015 h 4316"/>
                  <a:gd name="T64" fmla="*/ 41 w 735"/>
                  <a:gd name="T65" fmla="*/ 2709 h 4316"/>
                  <a:gd name="T66" fmla="*/ 18 w 735"/>
                  <a:gd name="T67" fmla="*/ 2404 h 4316"/>
                  <a:gd name="T68" fmla="*/ 12 w 735"/>
                  <a:gd name="T69" fmla="*/ 2098 h 4316"/>
                  <a:gd name="T70" fmla="*/ 12 w 735"/>
                  <a:gd name="T71" fmla="*/ 209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</a:cxnLst>
                <a:rect l="0" t="0" r="r" b="b"/>
                <a:pathLst>
                  <a:path w="735" h="4316">
                    <a:moveTo>
                      <a:pt x="12" y="2098"/>
                    </a:moveTo>
                    <a:lnTo>
                      <a:pt x="29" y="1798"/>
                    </a:lnTo>
                    <a:lnTo>
                      <a:pt x="71" y="1505"/>
                    </a:lnTo>
                    <a:lnTo>
                      <a:pt x="131" y="1223"/>
                    </a:lnTo>
                    <a:lnTo>
                      <a:pt x="215" y="941"/>
                    </a:lnTo>
                    <a:lnTo>
                      <a:pt x="316" y="689"/>
                    </a:lnTo>
                    <a:lnTo>
                      <a:pt x="442" y="444"/>
                    </a:lnTo>
                    <a:lnTo>
                      <a:pt x="580" y="216"/>
                    </a:lnTo>
                    <a:lnTo>
                      <a:pt x="735" y="0"/>
                    </a:lnTo>
                    <a:lnTo>
                      <a:pt x="723" y="0"/>
                    </a:lnTo>
                    <a:lnTo>
                      <a:pt x="568" y="210"/>
                    </a:lnTo>
                    <a:lnTo>
                      <a:pt x="430" y="438"/>
                    </a:lnTo>
                    <a:lnTo>
                      <a:pt x="311" y="683"/>
                    </a:lnTo>
                    <a:lnTo>
                      <a:pt x="209" y="941"/>
                    </a:lnTo>
                    <a:lnTo>
                      <a:pt x="125" y="1217"/>
                    </a:lnTo>
                    <a:lnTo>
                      <a:pt x="59" y="1505"/>
                    </a:lnTo>
                    <a:lnTo>
                      <a:pt x="18" y="1798"/>
                    </a:lnTo>
                    <a:lnTo>
                      <a:pt x="0" y="2098"/>
                    </a:lnTo>
                    <a:lnTo>
                      <a:pt x="6" y="2404"/>
                    </a:lnTo>
                    <a:lnTo>
                      <a:pt x="29" y="2709"/>
                    </a:lnTo>
                    <a:lnTo>
                      <a:pt x="77" y="3015"/>
                    </a:lnTo>
                    <a:lnTo>
                      <a:pt x="149" y="3315"/>
                    </a:lnTo>
                    <a:lnTo>
                      <a:pt x="227" y="3573"/>
                    </a:lnTo>
                    <a:lnTo>
                      <a:pt x="316" y="3824"/>
                    </a:lnTo>
                    <a:lnTo>
                      <a:pt x="424" y="4076"/>
                    </a:lnTo>
                    <a:lnTo>
                      <a:pt x="544" y="4316"/>
                    </a:lnTo>
                    <a:lnTo>
                      <a:pt x="556" y="4316"/>
                    </a:lnTo>
                    <a:lnTo>
                      <a:pt x="436" y="4076"/>
                    </a:lnTo>
                    <a:lnTo>
                      <a:pt x="328" y="3824"/>
                    </a:lnTo>
                    <a:lnTo>
                      <a:pt x="239" y="3573"/>
                    </a:lnTo>
                    <a:lnTo>
                      <a:pt x="161" y="3315"/>
                    </a:lnTo>
                    <a:lnTo>
                      <a:pt x="89" y="3015"/>
                    </a:lnTo>
                    <a:lnTo>
                      <a:pt x="41" y="2709"/>
                    </a:lnTo>
                    <a:lnTo>
                      <a:pt x="18" y="2404"/>
                    </a:lnTo>
                    <a:lnTo>
                      <a:pt x="12" y="2098"/>
                    </a:lnTo>
                    <a:lnTo>
                      <a:pt x="12" y="209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  <p:sp>
            <p:nvSpPr>
              <p:cNvPr id="82963" name="Freeform 19">
                <a:extLst>
                  <a:ext uri="{FF2B5EF4-FFF2-40B4-BE49-F238E27FC236}">
                    <a16:creationId xmlns:a16="http://schemas.microsoft.com/office/drawing/2014/main" id="{08AB05FB-C516-4924-9F4D-50C1027F7776}"/>
                  </a:ext>
                </a:extLst>
              </p:cNvPr>
              <p:cNvSpPr>
                <a:spLocks/>
              </p:cNvSpPr>
              <p:nvPr userDrawn="1"/>
            </p:nvSpPr>
            <p:spPr bwMode="hidden">
              <a:xfrm>
                <a:off x="288" y="0"/>
                <a:ext cx="840" cy="4316"/>
              </a:xfrm>
              <a:custGeom>
                <a:avLst/>
                <a:gdLst>
                  <a:gd name="T0" fmla="*/ 18 w 837"/>
                  <a:gd name="T1" fmla="*/ 1948 h 4316"/>
                  <a:gd name="T2" fmla="*/ 48 w 837"/>
                  <a:gd name="T3" fmla="*/ 1708 h 4316"/>
                  <a:gd name="T4" fmla="*/ 96 w 837"/>
                  <a:gd name="T5" fmla="*/ 1475 h 4316"/>
                  <a:gd name="T6" fmla="*/ 161 w 837"/>
                  <a:gd name="T7" fmla="*/ 1235 h 4316"/>
                  <a:gd name="T8" fmla="*/ 251 w 837"/>
                  <a:gd name="T9" fmla="*/ 995 h 4316"/>
                  <a:gd name="T10" fmla="*/ 365 w 837"/>
                  <a:gd name="T11" fmla="*/ 755 h 4316"/>
                  <a:gd name="T12" fmla="*/ 496 w 837"/>
                  <a:gd name="T13" fmla="*/ 510 h 4316"/>
                  <a:gd name="T14" fmla="*/ 658 w 837"/>
                  <a:gd name="T15" fmla="*/ 258 h 4316"/>
                  <a:gd name="T16" fmla="*/ 741 w 837"/>
                  <a:gd name="T17" fmla="*/ 132 h 4316"/>
                  <a:gd name="T18" fmla="*/ 837 w 837"/>
                  <a:gd name="T19" fmla="*/ 0 h 4316"/>
                  <a:gd name="T20" fmla="*/ 825 w 837"/>
                  <a:gd name="T21" fmla="*/ 0 h 4316"/>
                  <a:gd name="T22" fmla="*/ 729 w 837"/>
                  <a:gd name="T23" fmla="*/ 132 h 4316"/>
                  <a:gd name="T24" fmla="*/ 640 w 837"/>
                  <a:gd name="T25" fmla="*/ 258 h 4316"/>
                  <a:gd name="T26" fmla="*/ 562 w 837"/>
                  <a:gd name="T27" fmla="*/ 384 h 4316"/>
                  <a:gd name="T28" fmla="*/ 484 w 837"/>
                  <a:gd name="T29" fmla="*/ 510 h 4316"/>
                  <a:gd name="T30" fmla="*/ 353 w 837"/>
                  <a:gd name="T31" fmla="*/ 755 h 4316"/>
                  <a:gd name="T32" fmla="*/ 239 w 837"/>
                  <a:gd name="T33" fmla="*/ 995 h 4316"/>
                  <a:gd name="T34" fmla="*/ 150 w 837"/>
                  <a:gd name="T35" fmla="*/ 1235 h 4316"/>
                  <a:gd name="T36" fmla="*/ 84 w 837"/>
                  <a:gd name="T37" fmla="*/ 1469 h 4316"/>
                  <a:gd name="T38" fmla="*/ 36 w 837"/>
                  <a:gd name="T39" fmla="*/ 1702 h 4316"/>
                  <a:gd name="T40" fmla="*/ 6 w 837"/>
                  <a:gd name="T41" fmla="*/ 1942 h 4316"/>
                  <a:gd name="T42" fmla="*/ 0 w 837"/>
                  <a:gd name="T43" fmla="*/ 2200 h 4316"/>
                  <a:gd name="T44" fmla="*/ 12 w 837"/>
                  <a:gd name="T45" fmla="*/ 2470 h 4316"/>
                  <a:gd name="T46" fmla="*/ 48 w 837"/>
                  <a:gd name="T47" fmla="*/ 2739 h 4316"/>
                  <a:gd name="T48" fmla="*/ 114 w 837"/>
                  <a:gd name="T49" fmla="*/ 3027 h 4316"/>
                  <a:gd name="T50" fmla="*/ 150 w 837"/>
                  <a:gd name="T51" fmla="*/ 3171 h 4316"/>
                  <a:gd name="T52" fmla="*/ 197 w 837"/>
                  <a:gd name="T53" fmla="*/ 3321 h 4316"/>
                  <a:gd name="T54" fmla="*/ 245 w 837"/>
                  <a:gd name="T55" fmla="*/ 3477 h 4316"/>
                  <a:gd name="T56" fmla="*/ 305 w 837"/>
                  <a:gd name="T57" fmla="*/ 3639 h 4316"/>
                  <a:gd name="T58" fmla="*/ 365 w 837"/>
                  <a:gd name="T59" fmla="*/ 3800 h 4316"/>
                  <a:gd name="T60" fmla="*/ 437 w 837"/>
                  <a:gd name="T61" fmla="*/ 3968 h 4316"/>
                  <a:gd name="T62" fmla="*/ 508 w 837"/>
                  <a:gd name="T63" fmla="*/ 4136 h 4316"/>
                  <a:gd name="T64" fmla="*/ 592 w 837"/>
                  <a:gd name="T65" fmla="*/ 4316 h 4316"/>
                  <a:gd name="T66" fmla="*/ 604 w 837"/>
                  <a:gd name="T67" fmla="*/ 4316 h 4316"/>
                  <a:gd name="T68" fmla="*/ 520 w 837"/>
                  <a:gd name="T69" fmla="*/ 4136 h 4316"/>
                  <a:gd name="T70" fmla="*/ 448 w 837"/>
                  <a:gd name="T71" fmla="*/ 3968 h 4316"/>
                  <a:gd name="T72" fmla="*/ 377 w 837"/>
                  <a:gd name="T73" fmla="*/ 3800 h 4316"/>
                  <a:gd name="T74" fmla="*/ 317 w 837"/>
                  <a:gd name="T75" fmla="*/ 3639 h 4316"/>
                  <a:gd name="T76" fmla="*/ 257 w 837"/>
                  <a:gd name="T77" fmla="*/ 3477 h 4316"/>
                  <a:gd name="T78" fmla="*/ 209 w 837"/>
                  <a:gd name="T79" fmla="*/ 3327 h 4316"/>
                  <a:gd name="T80" fmla="*/ 161 w 837"/>
                  <a:gd name="T81" fmla="*/ 3171 h 4316"/>
                  <a:gd name="T82" fmla="*/ 126 w 837"/>
                  <a:gd name="T83" fmla="*/ 3027 h 4316"/>
                  <a:gd name="T84" fmla="*/ 60 w 837"/>
                  <a:gd name="T85" fmla="*/ 2739 h 4316"/>
                  <a:gd name="T86" fmla="*/ 24 w 837"/>
                  <a:gd name="T87" fmla="*/ 2470 h 4316"/>
                  <a:gd name="T88" fmla="*/ 12 w 837"/>
                  <a:gd name="T89" fmla="*/ 2206 h 4316"/>
                  <a:gd name="T90" fmla="*/ 18 w 837"/>
                  <a:gd name="T91" fmla="*/ 1948 h 4316"/>
                  <a:gd name="T92" fmla="*/ 18 w 837"/>
                  <a:gd name="T93" fmla="*/ 1948 h 43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837" h="4316">
                    <a:moveTo>
                      <a:pt x="18" y="1948"/>
                    </a:moveTo>
                    <a:lnTo>
                      <a:pt x="48" y="1708"/>
                    </a:lnTo>
                    <a:lnTo>
                      <a:pt x="96" y="1475"/>
                    </a:lnTo>
                    <a:lnTo>
                      <a:pt x="161" y="1235"/>
                    </a:lnTo>
                    <a:lnTo>
                      <a:pt x="251" y="995"/>
                    </a:lnTo>
                    <a:lnTo>
                      <a:pt x="365" y="755"/>
                    </a:lnTo>
                    <a:lnTo>
                      <a:pt x="496" y="510"/>
                    </a:lnTo>
                    <a:lnTo>
                      <a:pt x="658" y="258"/>
                    </a:lnTo>
                    <a:lnTo>
                      <a:pt x="741" y="132"/>
                    </a:lnTo>
                    <a:lnTo>
                      <a:pt x="837" y="0"/>
                    </a:lnTo>
                    <a:lnTo>
                      <a:pt x="825" y="0"/>
                    </a:lnTo>
                    <a:lnTo>
                      <a:pt x="729" y="132"/>
                    </a:lnTo>
                    <a:lnTo>
                      <a:pt x="640" y="258"/>
                    </a:lnTo>
                    <a:lnTo>
                      <a:pt x="562" y="384"/>
                    </a:lnTo>
                    <a:lnTo>
                      <a:pt x="484" y="510"/>
                    </a:lnTo>
                    <a:lnTo>
                      <a:pt x="353" y="755"/>
                    </a:lnTo>
                    <a:lnTo>
                      <a:pt x="239" y="995"/>
                    </a:lnTo>
                    <a:lnTo>
                      <a:pt x="150" y="1235"/>
                    </a:lnTo>
                    <a:lnTo>
                      <a:pt x="84" y="1469"/>
                    </a:lnTo>
                    <a:lnTo>
                      <a:pt x="36" y="1702"/>
                    </a:lnTo>
                    <a:lnTo>
                      <a:pt x="6" y="1942"/>
                    </a:lnTo>
                    <a:lnTo>
                      <a:pt x="0" y="2200"/>
                    </a:lnTo>
                    <a:lnTo>
                      <a:pt x="12" y="2470"/>
                    </a:lnTo>
                    <a:lnTo>
                      <a:pt x="48" y="2739"/>
                    </a:lnTo>
                    <a:lnTo>
                      <a:pt x="114" y="3027"/>
                    </a:lnTo>
                    <a:lnTo>
                      <a:pt x="150" y="3171"/>
                    </a:lnTo>
                    <a:lnTo>
                      <a:pt x="197" y="3321"/>
                    </a:lnTo>
                    <a:lnTo>
                      <a:pt x="245" y="3477"/>
                    </a:lnTo>
                    <a:lnTo>
                      <a:pt x="305" y="3639"/>
                    </a:lnTo>
                    <a:lnTo>
                      <a:pt x="365" y="3800"/>
                    </a:lnTo>
                    <a:lnTo>
                      <a:pt x="437" y="3968"/>
                    </a:lnTo>
                    <a:lnTo>
                      <a:pt x="508" y="4136"/>
                    </a:lnTo>
                    <a:lnTo>
                      <a:pt x="592" y="4316"/>
                    </a:lnTo>
                    <a:lnTo>
                      <a:pt x="604" y="4316"/>
                    </a:lnTo>
                    <a:lnTo>
                      <a:pt x="520" y="4136"/>
                    </a:lnTo>
                    <a:lnTo>
                      <a:pt x="448" y="3968"/>
                    </a:lnTo>
                    <a:lnTo>
                      <a:pt x="377" y="3800"/>
                    </a:lnTo>
                    <a:lnTo>
                      <a:pt x="317" y="3639"/>
                    </a:lnTo>
                    <a:lnTo>
                      <a:pt x="257" y="3477"/>
                    </a:lnTo>
                    <a:lnTo>
                      <a:pt x="209" y="3327"/>
                    </a:lnTo>
                    <a:lnTo>
                      <a:pt x="161" y="3171"/>
                    </a:lnTo>
                    <a:lnTo>
                      <a:pt x="126" y="3027"/>
                    </a:lnTo>
                    <a:lnTo>
                      <a:pt x="60" y="2739"/>
                    </a:lnTo>
                    <a:lnTo>
                      <a:pt x="24" y="2470"/>
                    </a:lnTo>
                    <a:lnTo>
                      <a:pt x="12" y="2206"/>
                    </a:lnTo>
                    <a:lnTo>
                      <a:pt x="18" y="1948"/>
                    </a:lnTo>
                    <a:lnTo>
                      <a:pt x="18" y="194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66667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solidFill>
                    <a:srgbClr val="FFFFFF"/>
                  </a:solidFill>
                  <a:cs typeface="Arial" charset="0"/>
                </a:endParaRPr>
              </a:p>
            </p:txBody>
          </p:sp>
        </p:grpSp>
        <p:sp>
          <p:nvSpPr>
            <p:cNvPr id="82964" name="Freeform 20">
              <a:extLst>
                <a:ext uri="{FF2B5EF4-FFF2-40B4-BE49-F238E27FC236}">
                  <a16:creationId xmlns:a16="http://schemas.microsoft.com/office/drawing/2014/main" id="{0AACD997-0865-402D-8D30-6BEF6365BFF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2901"/>
              <a:ext cx="606" cy="1415"/>
            </a:xfrm>
            <a:custGeom>
              <a:avLst/>
              <a:gdLst>
                <a:gd name="T0" fmla="*/ 0 w 604"/>
                <a:gd name="T1" fmla="*/ 54 h 1415"/>
                <a:gd name="T2" fmla="*/ 42 w 604"/>
                <a:gd name="T3" fmla="*/ 228 h 1415"/>
                <a:gd name="T4" fmla="*/ 96 w 604"/>
                <a:gd name="T5" fmla="*/ 402 h 1415"/>
                <a:gd name="T6" fmla="*/ 161 w 604"/>
                <a:gd name="T7" fmla="*/ 576 h 1415"/>
                <a:gd name="T8" fmla="*/ 227 w 604"/>
                <a:gd name="T9" fmla="*/ 744 h 1415"/>
                <a:gd name="T10" fmla="*/ 305 w 604"/>
                <a:gd name="T11" fmla="*/ 917 h 1415"/>
                <a:gd name="T12" fmla="*/ 389 w 604"/>
                <a:gd name="T13" fmla="*/ 1085 h 1415"/>
                <a:gd name="T14" fmla="*/ 484 w 604"/>
                <a:gd name="T15" fmla="*/ 1253 h 1415"/>
                <a:gd name="T16" fmla="*/ 586 w 604"/>
                <a:gd name="T17" fmla="*/ 1415 h 1415"/>
                <a:gd name="T18" fmla="*/ 604 w 604"/>
                <a:gd name="T19" fmla="*/ 1415 h 1415"/>
                <a:gd name="T20" fmla="*/ 496 w 604"/>
                <a:gd name="T21" fmla="*/ 1247 h 1415"/>
                <a:gd name="T22" fmla="*/ 401 w 604"/>
                <a:gd name="T23" fmla="*/ 1073 h 1415"/>
                <a:gd name="T24" fmla="*/ 311 w 604"/>
                <a:gd name="T25" fmla="*/ 899 h 1415"/>
                <a:gd name="T26" fmla="*/ 233 w 604"/>
                <a:gd name="T27" fmla="*/ 720 h 1415"/>
                <a:gd name="T28" fmla="*/ 161 w 604"/>
                <a:gd name="T29" fmla="*/ 546 h 1415"/>
                <a:gd name="T30" fmla="*/ 102 w 604"/>
                <a:gd name="T31" fmla="*/ 366 h 1415"/>
                <a:gd name="T32" fmla="*/ 48 w 604"/>
                <a:gd name="T33" fmla="*/ 180 h 1415"/>
                <a:gd name="T34" fmla="*/ 0 w 604"/>
                <a:gd name="T35" fmla="*/ 0 h 1415"/>
                <a:gd name="T36" fmla="*/ 0 w 604"/>
                <a:gd name="T37" fmla="*/ 54 h 1415"/>
                <a:gd name="T38" fmla="*/ 0 w 604"/>
                <a:gd name="T39" fmla="*/ 54 h 14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04" h="1415">
                  <a:moveTo>
                    <a:pt x="0" y="54"/>
                  </a:moveTo>
                  <a:lnTo>
                    <a:pt x="42" y="228"/>
                  </a:lnTo>
                  <a:lnTo>
                    <a:pt x="96" y="402"/>
                  </a:lnTo>
                  <a:lnTo>
                    <a:pt x="161" y="576"/>
                  </a:lnTo>
                  <a:lnTo>
                    <a:pt x="227" y="744"/>
                  </a:lnTo>
                  <a:lnTo>
                    <a:pt x="305" y="917"/>
                  </a:lnTo>
                  <a:lnTo>
                    <a:pt x="389" y="1085"/>
                  </a:lnTo>
                  <a:lnTo>
                    <a:pt x="484" y="1253"/>
                  </a:lnTo>
                  <a:lnTo>
                    <a:pt x="586" y="1415"/>
                  </a:lnTo>
                  <a:lnTo>
                    <a:pt x="604" y="1415"/>
                  </a:lnTo>
                  <a:lnTo>
                    <a:pt x="496" y="1247"/>
                  </a:lnTo>
                  <a:lnTo>
                    <a:pt x="401" y="1073"/>
                  </a:lnTo>
                  <a:lnTo>
                    <a:pt x="311" y="899"/>
                  </a:lnTo>
                  <a:lnTo>
                    <a:pt x="233" y="720"/>
                  </a:lnTo>
                  <a:lnTo>
                    <a:pt x="161" y="546"/>
                  </a:lnTo>
                  <a:lnTo>
                    <a:pt x="102" y="366"/>
                  </a:lnTo>
                  <a:lnTo>
                    <a:pt x="48" y="180"/>
                  </a:lnTo>
                  <a:lnTo>
                    <a:pt x="0" y="0"/>
                  </a:lnTo>
                  <a:lnTo>
                    <a:pt x="0" y="54"/>
                  </a:lnTo>
                  <a:lnTo>
                    <a:pt x="0" y="54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65" name="Freeform 21">
              <a:extLst>
                <a:ext uri="{FF2B5EF4-FFF2-40B4-BE49-F238E27FC236}">
                  <a16:creationId xmlns:a16="http://schemas.microsoft.com/office/drawing/2014/main" id="{7EB983CE-165E-4777-988B-B2BED6E4E9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3890"/>
              <a:ext cx="228" cy="426"/>
            </a:xfrm>
            <a:custGeom>
              <a:avLst/>
              <a:gdLst>
                <a:gd name="T0" fmla="*/ 0 w 227"/>
                <a:gd name="T1" fmla="*/ 30 h 426"/>
                <a:gd name="T2" fmla="*/ 108 w 227"/>
                <a:gd name="T3" fmla="*/ 240 h 426"/>
                <a:gd name="T4" fmla="*/ 215 w 227"/>
                <a:gd name="T5" fmla="*/ 426 h 426"/>
                <a:gd name="T6" fmla="*/ 227 w 227"/>
                <a:gd name="T7" fmla="*/ 426 h 426"/>
                <a:gd name="T8" fmla="*/ 167 w 227"/>
                <a:gd name="T9" fmla="*/ 330 h 426"/>
                <a:gd name="T10" fmla="*/ 114 w 227"/>
                <a:gd name="T11" fmla="*/ 222 h 426"/>
                <a:gd name="T12" fmla="*/ 0 w 227"/>
                <a:gd name="T13" fmla="*/ 0 h 426"/>
                <a:gd name="T14" fmla="*/ 0 w 227"/>
                <a:gd name="T15" fmla="*/ 30 h 426"/>
                <a:gd name="T16" fmla="*/ 0 w 227"/>
                <a:gd name="T17" fmla="*/ 30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7" h="426">
                  <a:moveTo>
                    <a:pt x="0" y="30"/>
                  </a:moveTo>
                  <a:lnTo>
                    <a:pt x="108" y="240"/>
                  </a:lnTo>
                  <a:lnTo>
                    <a:pt x="215" y="426"/>
                  </a:lnTo>
                  <a:lnTo>
                    <a:pt x="227" y="426"/>
                  </a:lnTo>
                  <a:lnTo>
                    <a:pt x="167" y="330"/>
                  </a:lnTo>
                  <a:lnTo>
                    <a:pt x="114" y="222"/>
                  </a:lnTo>
                  <a:lnTo>
                    <a:pt x="0" y="0"/>
                  </a:lnTo>
                  <a:lnTo>
                    <a:pt x="0" y="30"/>
                  </a:lnTo>
                  <a:lnTo>
                    <a:pt x="0" y="3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966" name="Freeform 22">
              <a:extLst>
                <a:ext uri="{FF2B5EF4-FFF2-40B4-BE49-F238E27FC236}">
                  <a16:creationId xmlns:a16="http://schemas.microsoft.com/office/drawing/2014/main" id="{B3EB9719-A4A1-4298-9752-BDC298D82E4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776" y="0"/>
              <a:ext cx="984" cy="1786"/>
            </a:xfrm>
            <a:custGeom>
              <a:avLst/>
              <a:gdLst>
                <a:gd name="T0" fmla="*/ 981 w 981"/>
                <a:gd name="T1" fmla="*/ 1786 h 1786"/>
                <a:gd name="T2" fmla="*/ 981 w 981"/>
                <a:gd name="T3" fmla="*/ 1720 h 1786"/>
                <a:gd name="T4" fmla="*/ 969 w 981"/>
                <a:gd name="T5" fmla="*/ 1666 h 1786"/>
                <a:gd name="T6" fmla="*/ 957 w 981"/>
                <a:gd name="T7" fmla="*/ 1613 h 1786"/>
                <a:gd name="T8" fmla="*/ 921 w 981"/>
                <a:gd name="T9" fmla="*/ 1487 h 1786"/>
                <a:gd name="T10" fmla="*/ 885 w 981"/>
                <a:gd name="T11" fmla="*/ 1361 h 1786"/>
                <a:gd name="T12" fmla="*/ 796 w 981"/>
                <a:gd name="T13" fmla="*/ 1121 h 1786"/>
                <a:gd name="T14" fmla="*/ 682 w 981"/>
                <a:gd name="T15" fmla="*/ 899 h 1786"/>
                <a:gd name="T16" fmla="*/ 562 w 981"/>
                <a:gd name="T17" fmla="*/ 689 h 1786"/>
                <a:gd name="T18" fmla="*/ 431 w 981"/>
                <a:gd name="T19" fmla="*/ 498 h 1786"/>
                <a:gd name="T20" fmla="*/ 293 w 981"/>
                <a:gd name="T21" fmla="*/ 318 h 1786"/>
                <a:gd name="T22" fmla="*/ 150 w 981"/>
                <a:gd name="T23" fmla="*/ 150 h 1786"/>
                <a:gd name="T24" fmla="*/ 12 w 981"/>
                <a:gd name="T25" fmla="*/ 0 h 1786"/>
                <a:gd name="T26" fmla="*/ 0 w 981"/>
                <a:gd name="T27" fmla="*/ 0 h 1786"/>
                <a:gd name="T28" fmla="*/ 138 w 981"/>
                <a:gd name="T29" fmla="*/ 150 h 1786"/>
                <a:gd name="T30" fmla="*/ 275 w 981"/>
                <a:gd name="T31" fmla="*/ 318 h 1786"/>
                <a:gd name="T32" fmla="*/ 413 w 981"/>
                <a:gd name="T33" fmla="*/ 498 h 1786"/>
                <a:gd name="T34" fmla="*/ 545 w 981"/>
                <a:gd name="T35" fmla="*/ 689 h 1786"/>
                <a:gd name="T36" fmla="*/ 670 w 981"/>
                <a:gd name="T37" fmla="*/ 899 h 1786"/>
                <a:gd name="T38" fmla="*/ 778 w 981"/>
                <a:gd name="T39" fmla="*/ 1121 h 1786"/>
                <a:gd name="T40" fmla="*/ 873 w 981"/>
                <a:gd name="T41" fmla="*/ 1361 h 1786"/>
                <a:gd name="T42" fmla="*/ 909 w 981"/>
                <a:gd name="T43" fmla="*/ 1487 h 1786"/>
                <a:gd name="T44" fmla="*/ 945 w 981"/>
                <a:gd name="T45" fmla="*/ 1619 h 1786"/>
                <a:gd name="T46" fmla="*/ 963 w 981"/>
                <a:gd name="T47" fmla="*/ 1702 h 1786"/>
                <a:gd name="T48" fmla="*/ 981 w 981"/>
                <a:gd name="T49" fmla="*/ 1786 h 1786"/>
                <a:gd name="T50" fmla="*/ 981 w 981"/>
                <a:gd name="T51" fmla="*/ 1786 h 1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981" h="1786">
                  <a:moveTo>
                    <a:pt x="981" y="1786"/>
                  </a:moveTo>
                  <a:lnTo>
                    <a:pt x="981" y="1720"/>
                  </a:lnTo>
                  <a:lnTo>
                    <a:pt x="969" y="1666"/>
                  </a:lnTo>
                  <a:lnTo>
                    <a:pt x="957" y="1613"/>
                  </a:lnTo>
                  <a:lnTo>
                    <a:pt x="921" y="1487"/>
                  </a:lnTo>
                  <a:lnTo>
                    <a:pt x="885" y="1361"/>
                  </a:lnTo>
                  <a:lnTo>
                    <a:pt x="796" y="1121"/>
                  </a:lnTo>
                  <a:lnTo>
                    <a:pt x="682" y="899"/>
                  </a:lnTo>
                  <a:lnTo>
                    <a:pt x="562" y="689"/>
                  </a:lnTo>
                  <a:lnTo>
                    <a:pt x="431" y="498"/>
                  </a:lnTo>
                  <a:lnTo>
                    <a:pt x="293" y="318"/>
                  </a:lnTo>
                  <a:lnTo>
                    <a:pt x="150" y="15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38" y="150"/>
                  </a:lnTo>
                  <a:lnTo>
                    <a:pt x="275" y="318"/>
                  </a:lnTo>
                  <a:lnTo>
                    <a:pt x="413" y="498"/>
                  </a:lnTo>
                  <a:lnTo>
                    <a:pt x="545" y="689"/>
                  </a:lnTo>
                  <a:lnTo>
                    <a:pt x="670" y="899"/>
                  </a:lnTo>
                  <a:lnTo>
                    <a:pt x="778" y="1121"/>
                  </a:lnTo>
                  <a:lnTo>
                    <a:pt x="873" y="1361"/>
                  </a:lnTo>
                  <a:lnTo>
                    <a:pt x="909" y="1487"/>
                  </a:lnTo>
                  <a:lnTo>
                    <a:pt x="945" y="1619"/>
                  </a:lnTo>
                  <a:lnTo>
                    <a:pt x="963" y="1702"/>
                  </a:lnTo>
                  <a:lnTo>
                    <a:pt x="981" y="1786"/>
                  </a:lnTo>
                  <a:lnTo>
                    <a:pt x="981" y="178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39" name="Freeform 23">
              <a:extLst>
                <a:ext uri="{FF2B5EF4-FFF2-40B4-BE49-F238E27FC236}">
                  <a16:creationId xmlns:a16="http://schemas.microsoft.com/office/drawing/2014/main" id="{38BD1BE2-C14F-45BD-9EB7-EAB643869C8C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041" y="0"/>
              <a:ext cx="719" cy="845"/>
            </a:xfrm>
            <a:custGeom>
              <a:avLst/>
              <a:gdLst>
                <a:gd name="T0" fmla="*/ 775 w 717"/>
                <a:gd name="T1" fmla="*/ 845 h 845"/>
                <a:gd name="T2" fmla="*/ 775 w 717"/>
                <a:gd name="T3" fmla="*/ 821 h 845"/>
                <a:gd name="T4" fmla="*/ 632 w 717"/>
                <a:gd name="T5" fmla="*/ 605 h 845"/>
                <a:gd name="T6" fmla="*/ 435 w 717"/>
                <a:gd name="T7" fmla="*/ 396 h 845"/>
                <a:gd name="T8" fmla="*/ 250 w 717"/>
                <a:gd name="T9" fmla="*/ 192 h 845"/>
                <a:gd name="T10" fmla="*/ 17 w 717"/>
                <a:gd name="T11" fmla="*/ 0 h 845"/>
                <a:gd name="T12" fmla="*/ 0 w 717"/>
                <a:gd name="T13" fmla="*/ 0 h 845"/>
                <a:gd name="T14" fmla="*/ 238 w 717"/>
                <a:gd name="T15" fmla="*/ 198 h 845"/>
                <a:gd name="T16" fmla="*/ 429 w 717"/>
                <a:gd name="T17" fmla="*/ 408 h 845"/>
                <a:gd name="T18" fmla="*/ 626 w 717"/>
                <a:gd name="T19" fmla="*/ 623 h 845"/>
                <a:gd name="T20" fmla="*/ 775 w 717"/>
                <a:gd name="T21" fmla="*/ 845 h 845"/>
                <a:gd name="T22" fmla="*/ 775 w 717"/>
                <a:gd name="T23" fmla="*/ 845 h 845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17" h="845">
                  <a:moveTo>
                    <a:pt x="717" y="845"/>
                  </a:moveTo>
                  <a:lnTo>
                    <a:pt x="717" y="821"/>
                  </a:lnTo>
                  <a:lnTo>
                    <a:pt x="574" y="605"/>
                  </a:lnTo>
                  <a:lnTo>
                    <a:pt x="406" y="396"/>
                  </a:lnTo>
                  <a:lnTo>
                    <a:pt x="221" y="192"/>
                  </a:lnTo>
                  <a:lnTo>
                    <a:pt x="17" y="0"/>
                  </a:lnTo>
                  <a:lnTo>
                    <a:pt x="0" y="0"/>
                  </a:lnTo>
                  <a:lnTo>
                    <a:pt x="209" y="198"/>
                  </a:lnTo>
                  <a:lnTo>
                    <a:pt x="400" y="408"/>
                  </a:lnTo>
                  <a:lnTo>
                    <a:pt x="568" y="623"/>
                  </a:lnTo>
                  <a:lnTo>
                    <a:pt x="717" y="84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24">
              <a:extLst>
                <a:ext uri="{FF2B5EF4-FFF2-40B4-BE49-F238E27FC236}">
                  <a16:creationId xmlns:a16="http://schemas.microsoft.com/office/drawing/2014/main" id="{479FA59E-2254-4A1C-9CB4-C7837DDBA6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5352" y="0"/>
              <a:ext cx="408" cy="414"/>
            </a:xfrm>
            <a:custGeom>
              <a:avLst/>
              <a:gdLst>
                <a:gd name="T0" fmla="*/ 436 w 407"/>
                <a:gd name="T1" fmla="*/ 414 h 414"/>
                <a:gd name="T2" fmla="*/ 436 w 407"/>
                <a:gd name="T3" fmla="*/ 396 h 414"/>
                <a:gd name="T4" fmla="*/ 251 w 407"/>
                <a:gd name="T5" fmla="*/ 192 h 414"/>
                <a:gd name="T6" fmla="*/ 12 w 407"/>
                <a:gd name="T7" fmla="*/ 0 h 414"/>
                <a:gd name="T8" fmla="*/ 0 w 407"/>
                <a:gd name="T9" fmla="*/ 0 h 414"/>
                <a:gd name="T10" fmla="*/ 108 w 407"/>
                <a:gd name="T11" fmla="*/ 102 h 414"/>
                <a:gd name="T12" fmla="*/ 245 w 407"/>
                <a:gd name="T13" fmla="*/ 204 h 414"/>
                <a:gd name="T14" fmla="*/ 436 w 407"/>
                <a:gd name="T15" fmla="*/ 414 h 414"/>
                <a:gd name="T16" fmla="*/ 436 w 407"/>
                <a:gd name="T17" fmla="*/ 414 h 4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407" h="414">
                  <a:moveTo>
                    <a:pt x="407" y="414"/>
                  </a:moveTo>
                  <a:lnTo>
                    <a:pt x="407" y="396"/>
                  </a:lnTo>
                  <a:lnTo>
                    <a:pt x="222" y="192"/>
                  </a:lnTo>
                  <a:lnTo>
                    <a:pt x="12" y="0"/>
                  </a:lnTo>
                  <a:lnTo>
                    <a:pt x="0" y="0"/>
                  </a:lnTo>
                  <a:lnTo>
                    <a:pt x="108" y="102"/>
                  </a:lnTo>
                  <a:lnTo>
                    <a:pt x="216" y="204"/>
                  </a:lnTo>
                  <a:lnTo>
                    <a:pt x="407" y="4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969" name="Freeform 25">
              <a:extLst>
                <a:ext uri="{FF2B5EF4-FFF2-40B4-BE49-F238E27FC236}">
                  <a16:creationId xmlns:a16="http://schemas.microsoft.com/office/drawing/2014/main" id="{B4895989-2A15-4477-B392-ABC6DDDA6DA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858" cy="1409"/>
            </a:xfrm>
            <a:custGeom>
              <a:avLst/>
              <a:gdLst>
                <a:gd name="T0" fmla="*/ 0 w 855"/>
                <a:gd name="T1" fmla="*/ 1361 h 1409"/>
                <a:gd name="T2" fmla="*/ 0 w 855"/>
                <a:gd name="T3" fmla="*/ 1409 h 1409"/>
                <a:gd name="T4" fmla="*/ 54 w 855"/>
                <a:gd name="T5" fmla="*/ 1211 h 1409"/>
                <a:gd name="T6" fmla="*/ 126 w 855"/>
                <a:gd name="T7" fmla="*/ 1013 h 1409"/>
                <a:gd name="T8" fmla="*/ 215 w 855"/>
                <a:gd name="T9" fmla="*/ 827 h 1409"/>
                <a:gd name="T10" fmla="*/ 311 w 855"/>
                <a:gd name="T11" fmla="*/ 647 h 1409"/>
                <a:gd name="T12" fmla="*/ 431 w 855"/>
                <a:gd name="T13" fmla="*/ 474 h 1409"/>
                <a:gd name="T14" fmla="*/ 556 w 855"/>
                <a:gd name="T15" fmla="*/ 312 h 1409"/>
                <a:gd name="T16" fmla="*/ 700 w 855"/>
                <a:gd name="T17" fmla="*/ 150 h 1409"/>
                <a:gd name="T18" fmla="*/ 855 w 855"/>
                <a:gd name="T19" fmla="*/ 0 h 1409"/>
                <a:gd name="T20" fmla="*/ 837 w 855"/>
                <a:gd name="T21" fmla="*/ 0 h 1409"/>
                <a:gd name="T22" fmla="*/ 688 w 855"/>
                <a:gd name="T23" fmla="*/ 144 h 1409"/>
                <a:gd name="T24" fmla="*/ 550 w 855"/>
                <a:gd name="T25" fmla="*/ 300 h 1409"/>
                <a:gd name="T26" fmla="*/ 425 w 855"/>
                <a:gd name="T27" fmla="*/ 462 h 1409"/>
                <a:gd name="T28" fmla="*/ 311 w 855"/>
                <a:gd name="T29" fmla="*/ 629 h 1409"/>
                <a:gd name="T30" fmla="*/ 215 w 855"/>
                <a:gd name="T31" fmla="*/ 803 h 1409"/>
                <a:gd name="T32" fmla="*/ 132 w 855"/>
                <a:gd name="T33" fmla="*/ 983 h 1409"/>
                <a:gd name="T34" fmla="*/ 60 w 855"/>
                <a:gd name="T35" fmla="*/ 1169 h 1409"/>
                <a:gd name="T36" fmla="*/ 0 w 855"/>
                <a:gd name="T37" fmla="*/ 1361 h 1409"/>
                <a:gd name="T38" fmla="*/ 0 w 855"/>
                <a:gd name="T39" fmla="*/ 1361 h 14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855" h="1409">
                  <a:moveTo>
                    <a:pt x="0" y="1361"/>
                  </a:moveTo>
                  <a:lnTo>
                    <a:pt x="0" y="1409"/>
                  </a:lnTo>
                  <a:lnTo>
                    <a:pt x="54" y="1211"/>
                  </a:lnTo>
                  <a:lnTo>
                    <a:pt x="126" y="1013"/>
                  </a:lnTo>
                  <a:lnTo>
                    <a:pt x="215" y="827"/>
                  </a:lnTo>
                  <a:lnTo>
                    <a:pt x="311" y="647"/>
                  </a:lnTo>
                  <a:lnTo>
                    <a:pt x="431" y="474"/>
                  </a:lnTo>
                  <a:lnTo>
                    <a:pt x="556" y="312"/>
                  </a:lnTo>
                  <a:lnTo>
                    <a:pt x="700" y="150"/>
                  </a:lnTo>
                  <a:lnTo>
                    <a:pt x="855" y="0"/>
                  </a:lnTo>
                  <a:lnTo>
                    <a:pt x="837" y="0"/>
                  </a:lnTo>
                  <a:lnTo>
                    <a:pt x="688" y="144"/>
                  </a:lnTo>
                  <a:lnTo>
                    <a:pt x="550" y="300"/>
                  </a:lnTo>
                  <a:lnTo>
                    <a:pt x="425" y="462"/>
                  </a:lnTo>
                  <a:lnTo>
                    <a:pt x="311" y="629"/>
                  </a:lnTo>
                  <a:lnTo>
                    <a:pt x="215" y="803"/>
                  </a:lnTo>
                  <a:lnTo>
                    <a:pt x="132" y="983"/>
                  </a:lnTo>
                  <a:lnTo>
                    <a:pt x="60" y="1169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5400000" scaled="1"/>
            </a:gradFill>
            <a:ln>
              <a:noFill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42" name="Freeform 26">
              <a:extLst>
                <a:ext uri="{FF2B5EF4-FFF2-40B4-BE49-F238E27FC236}">
                  <a16:creationId xmlns:a16="http://schemas.microsoft.com/office/drawing/2014/main" id="{B228BE94-F17B-450A-818E-5B0DC227313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588" cy="599"/>
            </a:xfrm>
            <a:custGeom>
              <a:avLst/>
              <a:gdLst>
                <a:gd name="T0" fmla="*/ 644 w 586"/>
                <a:gd name="T1" fmla="*/ 0 h 599"/>
                <a:gd name="T2" fmla="*/ 626 w 586"/>
                <a:gd name="T3" fmla="*/ 0 h 599"/>
                <a:gd name="T4" fmla="*/ 436 w 586"/>
                <a:gd name="T5" fmla="*/ 132 h 599"/>
                <a:gd name="T6" fmla="*/ 286 w 586"/>
                <a:gd name="T7" fmla="*/ 270 h 599"/>
                <a:gd name="T8" fmla="*/ 120 w 586"/>
                <a:gd name="T9" fmla="*/ 420 h 599"/>
                <a:gd name="T10" fmla="*/ 0 w 586"/>
                <a:gd name="T11" fmla="*/ 575 h 599"/>
                <a:gd name="T12" fmla="*/ 0 w 586"/>
                <a:gd name="T13" fmla="*/ 599 h 599"/>
                <a:gd name="T14" fmla="*/ 120 w 586"/>
                <a:gd name="T15" fmla="*/ 432 h 599"/>
                <a:gd name="T16" fmla="*/ 286 w 586"/>
                <a:gd name="T17" fmla="*/ 282 h 599"/>
                <a:gd name="T18" fmla="*/ 444 w 586"/>
                <a:gd name="T19" fmla="*/ 138 h 599"/>
                <a:gd name="T20" fmla="*/ 644 w 586"/>
                <a:gd name="T21" fmla="*/ 0 h 599"/>
                <a:gd name="T22" fmla="*/ 644 w 586"/>
                <a:gd name="T23" fmla="*/ 0 h 599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86" h="599">
                  <a:moveTo>
                    <a:pt x="586" y="0"/>
                  </a:moveTo>
                  <a:lnTo>
                    <a:pt x="568" y="0"/>
                  </a:lnTo>
                  <a:lnTo>
                    <a:pt x="407" y="132"/>
                  </a:lnTo>
                  <a:lnTo>
                    <a:pt x="257" y="270"/>
                  </a:lnTo>
                  <a:lnTo>
                    <a:pt x="120" y="420"/>
                  </a:lnTo>
                  <a:lnTo>
                    <a:pt x="0" y="575"/>
                  </a:lnTo>
                  <a:lnTo>
                    <a:pt x="0" y="599"/>
                  </a:lnTo>
                  <a:lnTo>
                    <a:pt x="120" y="432"/>
                  </a:lnTo>
                  <a:lnTo>
                    <a:pt x="257" y="282"/>
                  </a:lnTo>
                  <a:lnTo>
                    <a:pt x="413" y="138"/>
                  </a:lnTo>
                  <a:lnTo>
                    <a:pt x="586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27">
              <a:extLst>
                <a:ext uri="{FF2B5EF4-FFF2-40B4-BE49-F238E27FC236}">
                  <a16:creationId xmlns:a16="http://schemas.microsoft.com/office/drawing/2014/main" id="{B6210A41-E6C5-4E70-AC29-94A786D88B0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6" y="0"/>
              <a:ext cx="270" cy="252"/>
            </a:xfrm>
            <a:custGeom>
              <a:avLst/>
              <a:gdLst>
                <a:gd name="T0" fmla="*/ 298 w 269"/>
                <a:gd name="T1" fmla="*/ 0 h 252"/>
                <a:gd name="T2" fmla="*/ 280 w 269"/>
                <a:gd name="T3" fmla="*/ 0 h 252"/>
                <a:gd name="T4" fmla="*/ 120 w 269"/>
                <a:gd name="T5" fmla="*/ 114 h 252"/>
                <a:gd name="T6" fmla="*/ 60 w 269"/>
                <a:gd name="T7" fmla="*/ 174 h 252"/>
                <a:gd name="T8" fmla="*/ 0 w 269"/>
                <a:gd name="T9" fmla="*/ 234 h 252"/>
                <a:gd name="T10" fmla="*/ 0 w 269"/>
                <a:gd name="T11" fmla="*/ 252 h 252"/>
                <a:gd name="T12" fmla="*/ 126 w 269"/>
                <a:gd name="T13" fmla="*/ 120 h 252"/>
                <a:gd name="T14" fmla="*/ 298 w 269"/>
                <a:gd name="T15" fmla="*/ 0 h 252"/>
                <a:gd name="T16" fmla="*/ 298 w 269"/>
                <a:gd name="T17" fmla="*/ 0 h 25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69" h="252">
                  <a:moveTo>
                    <a:pt x="269" y="0"/>
                  </a:moveTo>
                  <a:lnTo>
                    <a:pt x="251" y="0"/>
                  </a:lnTo>
                  <a:lnTo>
                    <a:pt x="120" y="114"/>
                  </a:lnTo>
                  <a:lnTo>
                    <a:pt x="60" y="174"/>
                  </a:lnTo>
                  <a:lnTo>
                    <a:pt x="0" y="234"/>
                  </a:lnTo>
                  <a:lnTo>
                    <a:pt x="0" y="252"/>
                  </a:lnTo>
                  <a:lnTo>
                    <a:pt x="126" y="120"/>
                  </a:lnTo>
                  <a:lnTo>
                    <a:pt x="269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Line 28">
              <a:extLst>
                <a:ext uri="{FF2B5EF4-FFF2-40B4-BE49-F238E27FC236}">
                  <a16:creationId xmlns:a16="http://schemas.microsoft.com/office/drawing/2014/main" id="{3D0A3483-B55B-47F7-B2F3-3F2C51F5B33A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749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Line 29">
              <a:extLst>
                <a:ext uri="{FF2B5EF4-FFF2-40B4-BE49-F238E27FC236}">
                  <a16:creationId xmlns:a16="http://schemas.microsoft.com/office/drawing/2014/main" id="{5DF8267B-9D88-4902-8E77-5A46482C1F76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2356"/>
              <a:ext cx="5758" cy="0"/>
            </a:xfrm>
            <a:prstGeom prst="line">
              <a:avLst/>
            </a:prstGeom>
            <a:noFill/>
            <a:ln w="1587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Line 30">
              <a:extLst>
                <a:ext uri="{FF2B5EF4-FFF2-40B4-BE49-F238E27FC236}">
                  <a16:creationId xmlns:a16="http://schemas.microsoft.com/office/drawing/2014/main" id="{49B042DC-9851-4880-A721-AF594A4ECAA9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142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47" name="Group 31">
              <a:extLst>
                <a:ext uri="{FF2B5EF4-FFF2-40B4-BE49-F238E27FC236}">
                  <a16:creationId xmlns:a16="http://schemas.microsoft.com/office/drawing/2014/main" id="{9DB8AEAE-9528-4DC0-8B2A-64C19F091A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" y="392"/>
              <a:ext cx="5758" cy="1571"/>
              <a:chOff x="1" y="392"/>
              <a:chExt cx="5758" cy="1571"/>
            </a:xfrm>
          </p:grpSpPr>
          <p:sp>
            <p:nvSpPr>
              <p:cNvPr id="1050" name="Line 32">
                <a:extLst>
                  <a:ext uri="{FF2B5EF4-FFF2-40B4-BE49-F238E27FC236}">
                    <a16:creationId xmlns:a16="http://schemas.microsoft.com/office/drawing/2014/main" id="{676A3542-7231-4DED-AA74-522BBB1C64E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784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1" name="Line 33">
                <a:extLst>
                  <a:ext uri="{FF2B5EF4-FFF2-40B4-BE49-F238E27FC236}">
                    <a16:creationId xmlns:a16="http://schemas.microsoft.com/office/drawing/2014/main" id="{DA7A9591-B315-4EB2-B941-97AF31799A01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963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2" name="Line 34">
                <a:extLst>
                  <a:ext uri="{FF2B5EF4-FFF2-40B4-BE49-F238E27FC236}">
                    <a16:creationId xmlns:a16="http://schemas.microsoft.com/office/drawing/2014/main" id="{B42040BC-5224-4113-B99C-831799ACA7D2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570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3" name="Line 35">
                <a:extLst>
                  <a:ext uri="{FF2B5EF4-FFF2-40B4-BE49-F238E27FC236}">
                    <a16:creationId xmlns:a16="http://schemas.microsoft.com/office/drawing/2014/main" id="{C48C831E-272A-4EDB-925D-2E2AFB9BB96A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1177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54" name="Line 36">
                <a:extLst>
                  <a:ext uri="{FF2B5EF4-FFF2-40B4-BE49-F238E27FC236}">
                    <a16:creationId xmlns:a16="http://schemas.microsoft.com/office/drawing/2014/main" id="{9872FD91-9C51-4B71-8874-0AD5C7DD9FB6}"/>
                  </a:ext>
                </a:extLst>
              </p:cNvPr>
              <p:cNvSpPr>
                <a:spLocks noChangeShapeType="1"/>
              </p:cNvSpPr>
              <p:nvPr userDrawn="1"/>
            </p:nvSpPr>
            <p:spPr bwMode="hidden">
              <a:xfrm>
                <a:off x="1" y="392"/>
                <a:ext cx="5758" cy="0"/>
              </a:xfrm>
              <a:prstGeom prst="line">
                <a:avLst/>
              </a:prstGeom>
              <a:noFill/>
              <a:ln w="15875">
                <a:solidFill>
                  <a:schemeClr val="bg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048" name="Line 37">
              <a:extLst>
                <a:ext uri="{FF2B5EF4-FFF2-40B4-BE49-F238E27FC236}">
                  <a16:creationId xmlns:a16="http://schemas.microsoft.com/office/drawing/2014/main" id="{8487EC0C-4BF5-4506-944D-601FA54F787E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928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Line 38">
              <a:extLst>
                <a:ext uri="{FF2B5EF4-FFF2-40B4-BE49-F238E27FC236}">
                  <a16:creationId xmlns:a16="http://schemas.microsoft.com/office/drawing/2014/main" id="{559F0495-7925-4F1F-9888-0571EDDD717B}"/>
                </a:ext>
              </a:extLst>
            </p:cNvPr>
            <p:cNvSpPr>
              <a:spLocks noChangeShapeType="1"/>
            </p:cNvSpPr>
            <p:nvPr/>
          </p:nvSpPr>
          <p:spPr bwMode="hidden">
            <a:xfrm>
              <a:off x="1" y="3535"/>
              <a:ext cx="5758" cy="0"/>
            </a:xfrm>
            <a:prstGeom prst="line">
              <a:avLst/>
            </a:prstGeom>
            <a:noFill/>
            <a:ln w="15875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983" name="Rectangle 39">
            <a:extLst>
              <a:ext uri="{FF2B5EF4-FFF2-40B4-BE49-F238E27FC236}">
                <a16:creationId xmlns:a16="http://schemas.microsoft.com/office/drawing/2014/main" id="{D9D3DF85-DBE4-4D2C-85CE-1125EBA422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4"/>
            <a:ext cx="10972800" cy="11398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2984" name="Rectangle 40">
            <a:extLst>
              <a:ext uri="{FF2B5EF4-FFF2-40B4-BE49-F238E27FC236}">
                <a16:creationId xmlns:a16="http://schemas.microsoft.com/office/drawing/2014/main" id="{532A764D-32B8-4A2D-8974-1D49793CB89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85" name="Rectangle 41">
            <a:extLst>
              <a:ext uri="{FF2B5EF4-FFF2-40B4-BE49-F238E27FC236}">
                <a16:creationId xmlns:a16="http://schemas.microsoft.com/office/drawing/2014/main" id="{EA5ACB27-9AA9-4A4E-8BE7-DC97E32D634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86" name="Rectangle 42">
            <a:extLst>
              <a:ext uri="{FF2B5EF4-FFF2-40B4-BE49-F238E27FC236}">
                <a16:creationId xmlns:a16="http://schemas.microsoft.com/office/drawing/2014/main" id="{76EB5FC5-565E-48A8-9197-7230D7E4DE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4C067E7-4C7C-4C4A-8BA0-35527A6CEB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2987" name="Rectangle 43">
            <a:extLst>
              <a:ext uri="{FF2B5EF4-FFF2-40B4-BE49-F238E27FC236}">
                <a16:creationId xmlns:a16="http://schemas.microsoft.com/office/drawing/2014/main" id="{F1A7F726-66C1-4F8E-AAAB-EC0C2E6862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220" r:id="rId1"/>
    <p:sldLayoutId id="2147485190" r:id="rId2"/>
    <p:sldLayoutId id="2147485191" r:id="rId3"/>
    <p:sldLayoutId id="2147485192" r:id="rId4"/>
    <p:sldLayoutId id="2147485193" r:id="rId5"/>
    <p:sldLayoutId id="2147485194" r:id="rId6"/>
    <p:sldLayoutId id="2147485195" r:id="rId7"/>
    <p:sldLayoutId id="2147485196" r:id="rId8"/>
    <p:sldLayoutId id="2147485197" r:id="rId9"/>
    <p:sldLayoutId id="2147485198" r:id="rId10"/>
    <p:sldLayoutId id="21474851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3E501-806D-43C3-82E5-F660A06DB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582400" cy="2057400"/>
          </a:xfrm>
        </p:spPr>
        <p:txBody>
          <a:bodyPr/>
          <a:lstStyle/>
          <a:p>
            <a:r>
              <a:rPr lang="en-US" sz="3600" b="1" dirty="0"/>
              <a:t>Cultural and Ethical Issues in the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E55DE-0677-1DD6-A01D-F8754F858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Three issues of interest: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1. Wearing a veil when worshiping and praying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2. Wearing pants (at church?)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3. Wearing jewelry</a:t>
            </a:r>
          </a:p>
        </p:txBody>
      </p:sp>
    </p:spTree>
    <p:extLst>
      <p:ext uri="{BB962C8B-B14F-4D97-AF65-F5344CB8AC3E}">
        <p14:creationId xmlns:p14="http://schemas.microsoft.com/office/powerpoint/2010/main" val="3113023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AE79-2376-48F8-9E47-29DDEFCDE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Weak and the Strong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09DBF-0CF6-493C-BC40-C6ABE2A4EF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/>
              <a:t>Romans 14:1-15:3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“Weak” does not mean spiritually weak.  It means a sensitive conscience on debatable matters.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Paul speaks to the strong:  If you know that an activity is not sinful, but you can assume it is a big stumbling block to a spiritually “weak” person, you should consider abstaining, at least in public.</a:t>
            </a:r>
          </a:p>
        </p:txBody>
      </p:sp>
    </p:spTree>
    <p:extLst>
      <p:ext uri="{BB962C8B-B14F-4D97-AF65-F5344CB8AC3E}">
        <p14:creationId xmlns:p14="http://schemas.microsoft.com/office/powerpoint/2010/main" val="232177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DACC8-BBF0-47C0-AAA5-EBF42B5538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Weak and the Strong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4B2C5-CB36-42F6-8288-7B8B5EAA8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905000"/>
            <a:ext cx="10363200" cy="42259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Paul’s example: Meat sacrificed to idols.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1 Cor 10:23-24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On debatable matters, consider abstaining, but this is a voluntary matter.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No rules!!!</a:t>
            </a:r>
          </a:p>
        </p:txBody>
      </p:sp>
    </p:spTree>
    <p:extLst>
      <p:ext uri="{BB962C8B-B14F-4D97-AF65-F5344CB8AC3E}">
        <p14:creationId xmlns:p14="http://schemas.microsoft.com/office/powerpoint/2010/main" val="4028255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36D30-C50A-4ADE-AC62-E5092FF53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A87EE-01E9-4B3C-9F3D-78EF3974A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7800" y="1752600"/>
            <a:ext cx="9525000" cy="43783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1 Cor 9:19-23   Let us not defend our rights to wear pants, jewelry, drink alcohol, get a </a:t>
            </a:r>
            <a:r>
              <a:rPr lang="en-US" sz="2800" b="1" dirty="0" err="1"/>
              <a:t>tatoo</a:t>
            </a:r>
            <a:r>
              <a:rPr lang="en-US" sz="2800" b="1" dirty="0"/>
              <a:t>…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But let us not create extra-biblical rules of behavior.  Let us protect one another’s freedom in Christ, but in a spirit of humility and service to others.</a:t>
            </a:r>
          </a:p>
        </p:txBody>
      </p:sp>
    </p:spTree>
    <p:extLst>
      <p:ext uri="{BB962C8B-B14F-4D97-AF65-F5344CB8AC3E}">
        <p14:creationId xmlns:p14="http://schemas.microsoft.com/office/powerpoint/2010/main" val="393672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B31C2-6C26-72D2-1056-8365AAF049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8598A1-D494-9196-20D9-8473E679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828800"/>
            <a:ext cx="10363200" cy="430212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Historical Background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Man-made Rules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Cultural aspects of biblical statements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weak and the strong.</a:t>
            </a:r>
          </a:p>
        </p:txBody>
      </p:sp>
    </p:spTree>
    <p:extLst>
      <p:ext uri="{BB962C8B-B14F-4D97-AF65-F5344CB8AC3E}">
        <p14:creationId xmlns:p14="http://schemas.microsoft.com/office/powerpoint/2010/main" val="430029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DC7FD-C01E-42D5-ACE6-A2678B4F1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I. Historical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CC191-01AD-4957-BE05-0579DCCB7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52600"/>
            <a:ext cx="10896600" cy="437832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Strong influence from Pentecostal churches on an already-conservative society.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1906   Highly legalistic movement.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Chewing gum, playing cards, going to movies, women cutting hair, wearing pants, jewelry, men wearing neckties, and much more.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83442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10583-8216-4B05-88C6-C4A8375D0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7815"/>
            <a:ext cx="10972800" cy="1017586"/>
          </a:xfrm>
        </p:spPr>
        <p:txBody>
          <a:bodyPr/>
          <a:lstStyle/>
          <a:p>
            <a:r>
              <a:rPr lang="en-US" sz="4000" b="1" dirty="0"/>
              <a:t>II. Man-made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2C120-D30C-4E77-8305-4CF1C0973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295400"/>
            <a:ext cx="10744200" cy="4835525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Colossians 2:13-23</a:t>
            </a:r>
          </a:p>
          <a:p>
            <a:pPr marL="0" indent="0">
              <a:buNone/>
            </a:pPr>
            <a:endParaRPr lang="en-US" sz="1400" b="1" dirty="0"/>
          </a:p>
          <a:p>
            <a:pPr marL="0" indent="0">
              <a:buNone/>
            </a:pPr>
            <a:r>
              <a:rPr lang="en-US" b="1" dirty="0"/>
              <a:t>God nailed the “Law” (legal requirements) to the cross.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b="1" dirty="0"/>
              <a:t>The main point: “Such regulations indeed have an appearance of “wisdom” with their self-imposed worship, their false humility and their harsh treatment of the body, but they lack any value in restraining sensual indulgence.”</a:t>
            </a:r>
          </a:p>
        </p:txBody>
      </p:sp>
    </p:spTree>
    <p:extLst>
      <p:ext uri="{BB962C8B-B14F-4D97-AF65-F5344CB8AC3E}">
        <p14:creationId xmlns:p14="http://schemas.microsoft.com/office/powerpoint/2010/main" val="175674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3CA78-0272-43EA-0F1A-55F585BB2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b="1" dirty="0"/>
            </a:br>
            <a:r>
              <a:rPr lang="en-US" b="1" dirty="0"/>
              <a:t>Why Not  Rules?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61F90B-DADE-0A0C-C04F-30DA64D8D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752600"/>
            <a:ext cx="10744200" cy="4378326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effectLst/>
              </a:rPr>
              <a:t>Galatians 5:1-6   Christ has set us free from salvation by rules.  Free from law.  Why enslave ourselves again?</a:t>
            </a:r>
          </a:p>
          <a:p>
            <a:pPr marL="0" indent="0">
              <a:buNone/>
            </a:pPr>
            <a:endParaRPr lang="en-US" b="1" dirty="0">
              <a:effectLst/>
            </a:endParaRPr>
          </a:p>
          <a:p>
            <a:pPr marL="0" indent="0">
              <a:buNone/>
            </a:pPr>
            <a:r>
              <a:rPr lang="en-US" b="1" dirty="0">
                <a:effectLst/>
              </a:rPr>
              <a:t>The only thing that matters is faith, expressing itself through love.</a:t>
            </a:r>
          </a:p>
        </p:txBody>
      </p:sp>
    </p:spTree>
    <p:extLst>
      <p:ext uri="{BB962C8B-B14F-4D97-AF65-F5344CB8AC3E}">
        <p14:creationId xmlns:p14="http://schemas.microsoft.com/office/powerpoint/2010/main" val="3849454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FB375-10EF-0E58-7B14-8D43050C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81E73-68FA-E426-E96F-EE4E18B36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1200"/>
            <a:ext cx="10744200" cy="414972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Of the three (veil, pants, jewelry), which is never mentioned at all in the Bible?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No biblical mention = human based rule.</a:t>
            </a:r>
          </a:p>
        </p:txBody>
      </p:sp>
    </p:spTree>
    <p:extLst>
      <p:ext uri="{BB962C8B-B14F-4D97-AF65-F5344CB8AC3E}">
        <p14:creationId xmlns:p14="http://schemas.microsoft.com/office/powerpoint/2010/main" val="4211523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9AC1-1FA2-5938-3D69-329FBE24C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/>
              <a:t>III. Cultural Aspects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E3836D-533D-EEA0-6CE0-ED1F463AA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219200"/>
            <a:ext cx="10515600" cy="49117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About jewelry:</a:t>
            </a:r>
          </a:p>
          <a:p>
            <a:pPr marL="0" indent="0">
              <a:buNone/>
            </a:pPr>
            <a:r>
              <a:rPr lang="en-US" sz="2800" b="1" dirty="0"/>
              <a:t>1 Peter 3:3-4 is NOT a command.  It is a principle!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800" b="1" dirty="0"/>
              <a:t>The principle: Women (and men!) should be more concerned with inward spirituality than outward adornment, and therefor should dress modestly.</a:t>
            </a:r>
          </a:p>
          <a:p>
            <a:pPr marL="0" indent="0">
              <a:buNone/>
            </a:pPr>
            <a:endParaRPr lang="en-US" sz="1200" b="1" dirty="0"/>
          </a:p>
          <a:p>
            <a:pPr marL="0" indent="0">
              <a:buNone/>
            </a:pPr>
            <a:r>
              <a:rPr lang="en-US" sz="2800" b="1" dirty="0"/>
              <a:t>Cultural context: Prostitution.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Modesty is culturally determined.</a:t>
            </a:r>
          </a:p>
          <a:p>
            <a:pPr marL="0" indent="0">
              <a:buNone/>
            </a:pPr>
            <a:r>
              <a:rPr lang="en-US" sz="2800" b="1" dirty="0"/>
              <a:t>We do not need rules!!!!!!!!!!</a:t>
            </a:r>
          </a:p>
        </p:txBody>
      </p:sp>
    </p:spTree>
    <p:extLst>
      <p:ext uri="{BB962C8B-B14F-4D97-AF65-F5344CB8AC3E}">
        <p14:creationId xmlns:p14="http://schemas.microsoft.com/office/powerpoint/2010/main" val="277183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A7FD6-1DB2-4243-9A49-7CE8E7F98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The Veil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DBC254-E195-433B-88CF-3EFE2AF833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439400" cy="4530726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1 Cor 11:1-16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subject: submission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The principle: a symbol of submission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Paul’s advice strongly influenced by culture.</a:t>
            </a:r>
          </a:p>
        </p:txBody>
      </p:sp>
    </p:spTree>
    <p:extLst>
      <p:ext uri="{BB962C8B-B14F-4D97-AF65-F5344CB8AC3E}">
        <p14:creationId xmlns:p14="http://schemas.microsoft.com/office/powerpoint/2010/main" val="1637550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FB10E-0CB4-410C-8693-535CAF7B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/>
              <a:t>Cultural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5AC24B-A75D-4835-85F3-952F0E534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28800"/>
            <a:ext cx="9448800" cy="4302126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Where the Bible does not speak: No Rules!  The principle is love.</a:t>
            </a: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r>
              <a:rPr lang="en-US" sz="2800" b="1" dirty="0"/>
              <a:t>Where the Bible does speak, let us be aware of the cultural background.</a:t>
            </a:r>
          </a:p>
        </p:txBody>
      </p:sp>
    </p:spTree>
    <p:extLst>
      <p:ext uri="{BB962C8B-B14F-4D97-AF65-F5344CB8AC3E}">
        <p14:creationId xmlns:p14="http://schemas.microsoft.com/office/powerpoint/2010/main" val="1051261984"/>
      </p:ext>
    </p:extLst>
  </p:cSld>
  <p:clrMapOvr>
    <a:masterClrMapping/>
  </p:clrMapOvr>
</p:sld>
</file>

<file path=ppt/theme/theme1.xml><?xml version="1.0" encoding="utf-8"?>
<a:theme xmlns:a="http://schemas.openxmlformats.org/drawingml/2006/main" name="1_Globe">
  <a:themeElements>
    <a:clrScheme name="Globe 5">
      <a:dk1>
        <a:srgbClr val="3C5436"/>
      </a:dk1>
      <a:lt1>
        <a:srgbClr val="FFFFFF"/>
      </a:lt1>
      <a:dk2>
        <a:srgbClr val="5F8656"/>
      </a:dk2>
      <a:lt2>
        <a:srgbClr val="D6D8C0"/>
      </a:lt2>
      <a:accent1>
        <a:srgbClr val="61733D"/>
      </a:accent1>
      <a:accent2>
        <a:srgbClr val="324A39"/>
      </a:accent2>
      <a:accent3>
        <a:srgbClr val="B6C3B4"/>
      </a:accent3>
      <a:accent4>
        <a:srgbClr val="DADADA"/>
      </a:accent4>
      <a:accent5>
        <a:srgbClr val="B7BCAF"/>
      </a:accent5>
      <a:accent6>
        <a:srgbClr val="2C4233"/>
      </a:accent6>
      <a:hlink>
        <a:srgbClr val="73D588"/>
      </a:hlink>
      <a:folHlink>
        <a:srgbClr val="6F99B9"/>
      </a:folHlink>
    </a:clrScheme>
    <a:fontScheme name="Globe">
      <a:majorFont>
        <a:latin typeface="Arial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obe 1">
        <a:dk1>
          <a:srgbClr val="622100"/>
        </a:dk1>
        <a:lt1>
          <a:srgbClr val="FFFFFF"/>
        </a:lt1>
        <a:dk2>
          <a:srgbClr val="800000"/>
        </a:dk2>
        <a:lt2>
          <a:srgbClr val="FFFFCC"/>
        </a:lt2>
        <a:accent1>
          <a:srgbClr val="E42B00"/>
        </a:accent1>
        <a:accent2>
          <a:srgbClr val="996600"/>
        </a:accent2>
        <a:accent3>
          <a:srgbClr val="C0AAAA"/>
        </a:accent3>
        <a:accent4>
          <a:srgbClr val="DADADA"/>
        </a:accent4>
        <a:accent5>
          <a:srgbClr val="EFACAA"/>
        </a:accent5>
        <a:accent6>
          <a:srgbClr val="8A5C00"/>
        </a:accent6>
        <a:hlink>
          <a:srgbClr val="FADF6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2">
        <a:dk1>
          <a:srgbClr val="5F4545"/>
        </a:dk1>
        <a:lt1>
          <a:srgbClr val="FFFFFF"/>
        </a:lt1>
        <a:dk2>
          <a:srgbClr val="8F6969"/>
        </a:dk2>
        <a:lt2>
          <a:srgbClr val="FFFFCC"/>
        </a:lt2>
        <a:accent1>
          <a:srgbClr val="CC6600"/>
        </a:accent1>
        <a:accent2>
          <a:srgbClr val="924C0C"/>
        </a:accent2>
        <a:accent3>
          <a:srgbClr val="C6B9B9"/>
        </a:accent3>
        <a:accent4>
          <a:srgbClr val="DADADA"/>
        </a:accent4>
        <a:accent5>
          <a:srgbClr val="E2B8AA"/>
        </a:accent5>
        <a:accent6>
          <a:srgbClr val="84440A"/>
        </a:accent6>
        <a:hlink>
          <a:srgbClr val="CFD375"/>
        </a:hlink>
        <a:folHlink>
          <a:srgbClr val="98BB9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3">
        <a:dk1>
          <a:srgbClr val="003B76"/>
        </a:dk1>
        <a:lt1>
          <a:srgbClr val="FFFFFF"/>
        </a:lt1>
        <a:dk2>
          <a:srgbClr val="0066CC"/>
        </a:dk2>
        <a:lt2>
          <a:srgbClr val="CCECFF"/>
        </a:lt2>
        <a:accent1>
          <a:srgbClr val="33CCCC"/>
        </a:accent1>
        <a:accent2>
          <a:srgbClr val="66CCFF"/>
        </a:accent2>
        <a:accent3>
          <a:srgbClr val="AAB8E2"/>
        </a:accent3>
        <a:accent4>
          <a:srgbClr val="DADADA"/>
        </a:accent4>
        <a:accent5>
          <a:srgbClr val="ADE2E2"/>
        </a:accent5>
        <a:accent6>
          <a:srgbClr val="5CB9E7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4">
        <a:dk1>
          <a:srgbClr val="005856"/>
        </a:dk1>
        <a:lt1>
          <a:srgbClr val="FFFFFF"/>
        </a:lt1>
        <a:dk2>
          <a:srgbClr val="008080"/>
        </a:dk2>
        <a:lt2>
          <a:srgbClr val="FFFFCC"/>
        </a:lt2>
        <a:accent1>
          <a:srgbClr val="0099CC"/>
        </a:accent1>
        <a:accent2>
          <a:srgbClr val="00CCFF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B9E7"/>
        </a:accent6>
        <a:hlink>
          <a:srgbClr val="1ACE9F"/>
        </a:hlink>
        <a:folHlink>
          <a:srgbClr val="948CC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5">
        <a:dk1>
          <a:srgbClr val="3C5436"/>
        </a:dk1>
        <a:lt1>
          <a:srgbClr val="FFFFFF"/>
        </a:lt1>
        <a:dk2>
          <a:srgbClr val="5F8656"/>
        </a:dk2>
        <a:lt2>
          <a:srgbClr val="D6D8C0"/>
        </a:lt2>
        <a:accent1>
          <a:srgbClr val="61733D"/>
        </a:accent1>
        <a:accent2>
          <a:srgbClr val="324A39"/>
        </a:accent2>
        <a:accent3>
          <a:srgbClr val="B6C3B4"/>
        </a:accent3>
        <a:accent4>
          <a:srgbClr val="DADADA"/>
        </a:accent4>
        <a:accent5>
          <a:srgbClr val="B7BCAF"/>
        </a:accent5>
        <a:accent6>
          <a:srgbClr val="2C4233"/>
        </a:accent6>
        <a:hlink>
          <a:srgbClr val="73D588"/>
        </a:hlink>
        <a:folHlink>
          <a:srgbClr val="6F99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6">
        <a:dk1>
          <a:srgbClr val="5B7B65"/>
        </a:dk1>
        <a:lt1>
          <a:srgbClr val="FFFFFF"/>
        </a:lt1>
        <a:dk2>
          <a:srgbClr val="9ABE9D"/>
        </a:dk2>
        <a:lt2>
          <a:srgbClr val="336600"/>
        </a:lt2>
        <a:accent1>
          <a:srgbClr val="00CC66"/>
        </a:accent1>
        <a:accent2>
          <a:srgbClr val="4E7050"/>
        </a:accent2>
        <a:accent3>
          <a:srgbClr val="CADBCC"/>
        </a:accent3>
        <a:accent4>
          <a:srgbClr val="DADADA"/>
        </a:accent4>
        <a:accent5>
          <a:srgbClr val="AAE2B8"/>
        </a:accent5>
        <a:accent6>
          <a:srgbClr val="466548"/>
        </a:accent6>
        <a:hlink>
          <a:srgbClr val="FFFFCC"/>
        </a:hlink>
        <a:folHlink>
          <a:srgbClr val="9CE8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7">
        <a:dk1>
          <a:srgbClr val="4C4E44"/>
        </a:dk1>
        <a:lt1>
          <a:srgbClr val="FFFFFF"/>
        </a:lt1>
        <a:dk2>
          <a:srgbClr val="686B5D"/>
        </a:dk2>
        <a:lt2>
          <a:srgbClr val="D6D5C6"/>
        </a:lt2>
        <a:accent1>
          <a:srgbClr val="898D79"/>
        </a:accent1>
        <a:accent2>
          <a:srgbClr val="4D4F45"/>
        </a:accent2>
        <a:accent3>
          <a:srgbClr val="B9BAB6"/>
        </a:accent3>
        <a:accent4>
          <a:srgbClr val="DADADA"/>
        </a:accent4>
        <a:accent5>
          <a:srgbClr val="C4C5BE"/>
        </a:accent5>
        <a:accent6>
          <a:srgbClr val="45473E"/>
        </a:accent6>
        <a:hlink>
          <a:srgbClr val="58BE67"/>
        </a:hlink>
        <a:folHlink>
          <a:srgbClr val="C0C64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e 8">
        <a:dk1>
          <a:srgbClr val="000000"/>
        </a:dk1>
        <a:lt1>
          <a:srgbClr val="FFFFDD"/>
        </a:lt1>
        <a:dk2>
          <a:srgbClr val="000000"/>
        </a:dk2>
        <a:lt2>
          <a:srgbClr val="98977A"/>
        </a:lt2>
        <a:accent1>
          <a:srgbClr val="BDCDA7"/>
        </a:accent1>
        <a:accent2>
          <a:srgbClr val="A0D060"/>
        </a:accent2>
        <a:accent3>
          <a:srgbClr val="FFFFEB"/>
        </a:accent3>
        <a:accent4>
          <a:srgbClr val="000000"/>
        </a:accent4>
        <a:accent5>
          <a:srgbClr val="DBE3D0"/>
        </a:accent5>
        <a:accent6>
          <a:srgbClr val="91BC56"/>
        </a:accent6>
        <a:hlink>
          <a:srgbClr val="FADD4E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22962</TotalTime>
  <Words>494</Words>
  <Application>Microsoft Office PowerPoint</Application>
  <PresentationFormat>Widescreen</PresentationFormat>
  <Paragraphs>75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Verdana</vt:lpstr>
      <vt:lpstr>Wingdings</vt:lpstr>
      <vt:lpstr>1_Globe</vt:lpstr>
      <vt:lpstr>Cultural and Ethical Issues in the Church</vt:lpstr>
      <vt:lpstr>Outline</vt:lpstr>
      <vt:lpstr>I. Historical Background</vt:lpstr>
      <vt:lpstr>II. Man-made Rules</vt:lpstr>
      <vt:lpstr> Why Not  Rules?</vt:lpstr>
      <vt:lpstr>PowerPoint Presentation</vt:lpstr>
      <vt:lpstr>III. Cultural Aspects </vt:lpstr>
      <vt:lpstr>The Veil</vt:lpstr>
      <vt:lpstr>Cultural Issues</vt:lpstr>
      <vt:lpstr>The Weak and the Strong</vt:lpstr>
      <vt:lpstr>The Weak and the Strong</vt:lpstr>
      <vt:lpstr>Summary</vt:lpstr>
    </vt:vector>
  </TitlesOfParts>
  <Company>evidenceforchristianity.org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Daniel, Prophet to the Nations</dc:title>
  <dc:creator>john oakes</dc:creator>
  <cp:lastModifiedBy>John Oakes</cp:lastModifiedBy>
  <cp:revision>270</cp:revision>
  <dcterms:created xsi:type="dcterms:W3CDTF">2002-03-26T18:43:49Z</dcterms:created>
  <dcterms:modified xsi:type="dcterms:W3CDTF">2024-04-28T05:16:28Z</dcterms:modified>
</cp:coreProperties>
</file>