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4"/>
  </p:notesMasterIdLst>
  <p:handoutMasterIdLst>
    <p:handoutMasterId r:id="rId15"/>
  </p:handoutMasterIdLst>
  <p:sldIdLst>
    <p:sldId id="389" r:id="rId2"/>
    <p:sldId id="401" r:id="rId3"/>
    <p:sldId id="390" r:id="rId4"/>
    <p:sldId id="391" r:id="rId5"/>
    <p:sldId id="403" r:id="rId6"/>
    <p:sldId id="404" r:id="rId7"/>
    <p:sldId id="405" r:id="rId8"/>
    <p:sldId id="392" r:id="rId9"/>
    <p:sldId id="394" r:id="rId10"/>
    <p:sldId id="397" r:id="rId11"/>
    <p:sldId id="395" r:id="rId12"/>
    <p:sldId id="396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BF4C8"/>
    <a:srgbClr val="FF3399"/>
    <a:srgbClr val="FFFF00"/>
    <a:srgbClr val="FFFFCC"/>
    <a:srgbClr val="CC0099"/>
    <a:srgbClr val="FF6699"/>
    <a:srgbClr val="001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D7A36-B170-4B22-AFB2-BEACCE2CD00F}" v="8" dt="2024-04-28T05:13:52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339" autoAdjust="0"/>
    <p:restoredTop sz="94728" autoAdjust="0"/>
  </p:normalViewPr>
  <p:slideViewPr>
    <p:cSldViewPr>
      <p:cViewPr varScale="1">
        <p:scale>
          <a:sx n="59" d="100"/>
          <a:sy n="59" d="100"/>
        </p:scale>
        <p:origin x="948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9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Oakes" userId="1a36f0057432ea1f" providerId="LiveId" clId="{AA0D7A36-B170-4B22-AFB2-BEACCE2CD00F}"/>
    <pc:docChg chg="undo custSel delSld modSld">
      <pc:chgData name="John Oakes" userId="1a36f0057432ea1f" providerId="LiveId" clId="{AA0D7A36-B170-4B22-AFB2-BEACCE2CD00F}" dt="2024-04-28T05:16:22.231" v="4312" actId="47"/>
      <pc:docMkLst>
        <pc:docMk/>
      </pc:docMkLst>
      <pc:sldChg chg="addSp delSp modSp mod">
        <pc:chgData name="John Oakes" userId="1a36f0057432ea1f" providerId="LiveId" clId="{AA0D7A36-B170-4B22-AFB2-BEACCE2CD00F}" dt="2024-04-28T04:49:45.199" v="256" actId="20577"/>
        <pc:sldMkLst>
          <pc:docMk/>
          <pc:sldMk cId="3113023882" sldId="389"/>
        </pc:sldMkLst>
        <pc:spChg chg="mod">
          <ac:chgData name="John Oakes" userId="1a36f0057432ea1f" providerId="LiveId" clId="{AA0D7A36-B170-4B22-AFB2-BEACCE2CD00F}" dt="2024-04-28T04:48:41.867" v="103" actId="20577"/>
          <ac:spMkLst>
            <pc:docMk/>
            <pc:sldMk cId="3113023882" sldId="389"/>
            <ac:spMk id="2" creationId="{3723E501-806D-43C3-82E5-F660A06DB08C}"/>
          </ac:spMkLst>
        </pc:spChg>
        <pc:spChg chg="add mod">
          <ac:chgData name="John Oakes" userId="1a36f0057432ea1f" providerId="LiveId" clId="{AA0D7A36-B170-4B22-AFB2-BEACCE2CD00F}" dt="2024-04-28T04:49:45.199" v="256" actId="20577"/>
          <ac:spMkLst>
            <pc:docMk/>
            <pc:sldMk cId="3113023882" sldId="389"/>
            <ac:spMk id="3" creationId="{941E55DE-0677-1DD6-A01D-F8754F858030}"/>
          </ac:spMkLst>
        </pc:spChg>
        <pc:picChg chg="del">
          <ac:chgData name="John Oakes" userId="1a36f0057432ea1f" providerId="LiveId" clId="{AA0D7A36-B170-4B22-AFB2-BEACCE2CD00F}" dt="2024-04-28T04:48:07.231" v="0" actId="478"/>
          <ac:picMkLst>
            <pc:docMk/>
            <pc:sldMk cId="3113023882" sldId="389"/>
            <ac:picMk id="4" creationId="{F21B1CB2-FB4C-4023-84F3-2455F763AC39}"/>
          </ac:picMkLst>
        </pc:picChg>
      </pc:sldChg>
      <pc:sldChg chg="delSp modSp mod">
        <pc:chgData name="John Oakes" userId="1a36f0057432ea1f" providerId="LiveId" clId="{AA0D7A36-B170-4B22-AFB2-BEACCE2CD00F}" dt="2024-04-28T05:00:49.362" v="2025" actId="20577"/>
        <pc:sldMkLst>
          <pc:docMk/>
          <pc:sldMk cId="883442920" sldId="390"/>
        </pc:sldMkLst>
        <pc:spChg chg="mod">
          <ac:chgData name="John Oakes" userId="1a36f0057432ea1f" providerId="LiveId" clId="{AA0D7A36-B170-4B22-AFB2-BEACCE2CD00F}" dt="2024-04-28T05:00:49.362" v="2025" actId="20577"/>
          <ac:spMkLst>
            <pc:docMk/>
            <pc:sldMk cId="883442920" sldId="390"/>
            <ac:spMk id="2" creationId="{9CFDC7FD-C01E-42D5-ACE6-A2678B4F1A0B}"/>
          </ac:spMkLst>
        </pc:spChg>
        <pc:spChg chg="mod">
          <ac:chgData name="John Oakes" userId="1a36f0057432ea1f" providerId="LiveId" clId="{AA0D7A36-B170-4B22-AFB2-BEACCE2CD00F}" dt="2024-04-28T04:53:15.833" v="945" actId="6549"/>
          <ac:spMkLst>
            <pc:docMk/>
            <pc:sldMk cId="883442920" sldId="390"/>
            <ac:spMk id="3" creationId="{AD3CC191-01AD-4957-BE05-0579DCCB76E0}"/>
          </ac:spMkLst>
        </pc:spChg>
        <pc:picChg chg="del">
          <ac:chgData name="John Oakes" userId="1a36f0057432ea1f" providerId="LiveId" clId="{AA0D7A36-B170-4B22-AFB2-BEACCE2CD00F}" dt="2024-04-28T04:51:09.564" v="548" actId="478"/>
          <ac:picMkLst>
            <pc:docMk/>
            <pc:sldMk cId="883442920" sldId="390"/>
            <ac:picMk id="2052" creationId="{A8A90E33-BE83-4934-86B3-DCBD0BA5AD4A}"/>
          </ac:picMkLst>
        </pc:picChg>
      </pc:sldChg>
      <pc:sldChg chg="delSp modSp mod">
        <pc:chgData name="John Oakes" userId="1a36f0057432ea1f" providerId="LiveId" clId="{AA0D7A36-B170-4B22-AFB2-BEACCE2CD00F}" dt="2024-04-28T05:01:00.496" v="2029" actId="20577"/>
        <pc:sldMkLst>
          <pc:docMk/>
          <pc:sldMk cId="175674666" sldId="391"/>
        </pc:sldMkLst>
        <pc:spChg chg="mod">
          <ac:chgData name="John Oakes" userId="1a36f0057432ea1f" providerId="LiveId" clId="{AA0D7A36-B170-4B22-AFB2-BEACCE2CD00F}" dt="2024-04-28T05:01:00.496" v="2029" actId="20577"/>
          <ac:spMkLst>
            <pc:docMk/>
            <pc:sldMk cId="175674666" sldId="391"/>
            <ac:spMk id="2" creationId="{E5910583-8216-4B05-88C6-C4A8375D02E1}"/>
          </ac:spMkLst>
        </pc:spChg>
        <pc:spChg chg="mod">
          <ac:chgData name="John Oakes" userId="1a36f0057432ea1f" providerId="LiveId" clId="{AA0D7A36-B170-4B22-AFB2-BEACCE2CD00F}" dt="2024-04-28T04:56:28.567" v="1446" actId="313"/>
          <ac:spMkLst>
            <pc:docMk/>
            <pc:sldMk cId="175674666" sldId="391"/>
            <ac:spMk id="3" creationId="{21F2C120-D30C-4E77-8305-4CF1C0973B70}"/>
          </ac:spMkLst>
        </pc:spChg>
        <pc:picChg chg="del">
          <ac:chgData name="John Oakes" userId="1a36f0057432ea1f" providerId="LiveId" clId="{AA0D7A36-B170-4B22-AFB2-BEACCE2CD00F}" dt="2024-04-28T04:53:36.729" v="998" actId="478"/>
          <ac:picMkLst>
            <pc:docMk/>
            <pc:sldMk cId="175674666" sldId="391"/>
            <ac:picMk id="4" creationId="{EAB47ECA-C049-465E-A3B7-BA9832AFB112}"/>
          </ac:picMkLst>
        </pc:picChg>
      </pc:sldChg>
      <pc:sldChg chg="delSp modSp mod">
        <pc:chgData name="John Oakes" userId="1a36f0057432ea1f" providerId="LiveId" clId="{AA0D7A36-B170-4B22-AFB2-BEACCE2CD00F}" dt="2024-04-28T05:06:36.214" v="2934" actId="20577"/>
        <pc:sldMkLst>
          <pc:docMk/>
          <pc:sldMk cId="1637550641" sldId="392"/>
        </pc:sldMkLst>
        <pc:spChg chg="mod">
          <ac:chgData name="John Oakes" userId="1a36f0057432ea1f" providerId="LiveId" clId="{AA0D7A36-B170-4B22-AFB2-BEACCE2CD00F}" dt="2024-04-28T05:05:10.793" v="2657" actId="6549"/>
          <ac:spMkLst>
            <pc:docMk/>
            <pc:sldMk cId="1637550641" sldId="392"/>
            <ac:spMk id="2" creationId="{F2AA7FD6-1DB2-4243-9A49-7CE8E7F98C69}"/>
          </ac:spMkLst>
        </pc:spChg>
        <pc:spChg chg="mod">
          <ac:chgData name="John Oakes" userId="1a36f0057432ea1f" providerId="LiveId" clId="{AA0D7A36-B170-4B22-AFB2-BEACCE2CD00F}" dt="2024-04-28T05:06:36.214" v="2934" actId="20577"/>
          <ac:spMkLst>
            <pc:docMk/>
            <pc:sldMk cId="1637550641" sldId="392"/>
            <ac:spMk id="3" creationId="{A7DBC254-E195-433B-88CF-3EFE2AF833C4}"/>
          </ac:spMkLst>
        </pc:spChg>
        <pc:picChg chg="del">
          <ac:chgData name="John Oakes" userId="1a36f0057432ea1f" providerId="LiveId" clId="{AA0D7A36-B170-4B22-AFB2-BEACCE2CD00F}" dt="2024-04-28T05:05:13.840" v="2658" actId="478"/>
          <ac:picMkLst>
            <pc:docMk/>
            <pc:sldMk cId="1637550641" sldId="392"/>
            <ac:picMk id="5122" creationId="{8363E1C0-D7E8-4D93-BCB7-A010252C0DCA}"/>
          </ac:picMkLst>
        </pc:picChg>
      </pc:sldChg>
      <pc:sldChg chg="delSp modSp mod">
        <pc:chgData name="John Oakes" userId="1a36f0057432ea1f" providerId="LiveId" clId="{AA0D7A36-B170-4B22-AFB2-BEACCE2CD00F}" dt="2024-04-28T05:08:23.581" v="3124" actId="20577"/>
        <pc:sldMkLst>
          <pc:docMk/>
          <pc:sldMk cId="1051261984" sldId="394"/>
        </pc:sldMkLst>
        <pc:spChg chg="mod">
          <ac:chgData name="John Oakes" userId="1a36f0057432ea1f" providerId="LiveId" clId="{AA0D7A36-B170-4B22-AFB2-BEACCE2CD00F}" dt="2024-04-28T05:07:13.117" v="2961" actId="20577"/>
          <ac:spMkLst>
            <pc:docMk/>
            <pc:sldMk cId="1051261984" sldId="394"/>
            <ac:spMk id="2" creationId="{81EFB10E-0CB4-410C-8693-535CAF7BFA0A}"/>
          </ac:spMkLst>
        </pc:spChg>
        <pc:spChg chg="mod">
          <ac:chgData name="John Oakes" userId="1a36f0057432ea1f" providerId="LiveId" clId="{AA0D7A36-B170-4B22-AFB2-BEACCE2CD00F}" dt="2024-04-28T05:08:23.581" v="3124" actId="20577"/>
          <ac:spMkLst>
            <pc:docMk/>
            <pc:sldMk cId="1051261984" sldId="394"/>
            <ac:spMk id="3" creationId="{B45AC24B-A75D-4835-85F3-952F0E534815}"/>
          </ac:spMkLst>
        </pc:spChg>
        <pc:picChg chg="del">
          <ac:chgData name="John Oakes" userId="1a36f0057432ea1f" providerId="LiveId" clId="{AA0D7A36-B170-4B22-AFB2-BEACCE2CD00F}" dt="2024-04-28T05:07:15.814" v="2962" actId="478"/>
          <ac:picMkLst>
            <pc:docMk/>
            <pc:sldMk cId="1051261984" sldId="394"/>
            <ac:picMk id="6146" creationId="{54E8556B-601E-449F-84E0-4435F64BBC0A}"/>
          </ac:picMkLst>
        </pc:picChg>
      </pc:sldChg>
      <pc:sldChg chg="delSp modSp mod">
        <pc:chgData name="John Oakes" userId="1a36f0057432ea1f" providerId="LiveId" clId="{AA0D7A36-B170-4B22-AFB2-BEACCE2CD00F}" dt="2024-04-28T05:13:35.288" v="3923" actId="20577"/>
        <pc:sldMkLst>
          <pc:docMk/>
          <pc:sldMk cId="4028255656" sldId="395"/>
        </pc:sldMkLst>
        <pc:spChg chg="mod">
          <ac:chgData name="John Oakes" userId="1a36f0057432ea1f" providerId="LiveId" clId="{AA0D7A36-B170-4B22-AFB2-BEACCE2CD00F}" dt="2024-04-28T05:13:35.288" v="3923" actId="20577"/>
          <ac:spMkLst>
            <pc:docMk/>
            <pc:sldMk cId="4028255656" sldId="395"/>
            <ac:spMk id="2" creationId="{213DACC8-BBF0-47C0-AAA5-EBF42B553839}"/>
          </ac:spMkLst>
        </pc:spChg>
        <pc:spChg chg="mod">
          <ac:chgData name="John Oakes" userId="1a36f0057432ea1f" providerId="LiveId" clId="{AA0D7A36-B170-4B22-AFB2-BEACCE2CD00F}" dt="2024-04-28T05:13:17.287" v="3899" actId="20577"/>
          <ac:spMkLst>
            <pc:docMk/>
            <pc:sldMk cId="4028255656" sldId="395"/>
            <ac:spMk id="3" creationId="{FDC4B2C5-CB36-42F6-8288-7B8B5EAA8974}"/>
          </ac:spMkLst>
        </pc:spChg>
        <pc:picChg chg="del">
          <ac:chgData name="John Oakes" userId="1a36f0057432ea1f" providerId="LiveId" clId="{AA0D7A36-B170-4B22-AFB2-BEACCE2CD00F}" dt="2024-04-28T05:11:25.213" v="3563" actId="478"/>
          <ac:picMkLst>
            <pc:docMk/>
            <pc:sldMk cId="4028255656" sldId="395"/>
            <ac:picMk id="7170" creationId="{15CE1CB6-1700-412B-9C20-76D92A718E9F}"/>
          </ac:picMkLst>
        </pc:picChg>
      </pc:sldChg>
      <pc:sldChg chg="delSp modSp mod">
        <pc:chgData name="John Oakes" userId="1a36f0057432ea1f" providerId="LiveId" clId="{AA0D7A36-B170-4B22-AFB2-BEACCE2CD00F}" dt="2024-04-28T05:15:45.616" v="4311" actId="20577"/>
        <pc:sldMkLst>
          <pc:docMk/>
          <pc:sldMk cId="3936728452" sldId="396"/>
        </pc:sldMkLst>
        <pc:spChg chg="mod">
          <ac:chgData name="John Oakes" userId="1a36f0057432ea1f" providerId="LiveId" clId="{AA0D7A36-B170-4B22-AFB2-BEACCE2CD00F}" dt="2024-04-28T05:13:50.545" v="3943" actId="20577"/>
          <ac:spMkLst>
            <pc:docMk/>
            <pc:sldMk cId="3936728452" sldId="396"/>
            <ac:spMk id="2" creationId="{C4036D30-C50A-4ADE-AC62-E5092FF53968}"/>
          </ac:spMkLst>
        </pc:spChg>
        <pc:spChg chg="mod">
          <ac:chgData name="John Oakes" userId="1a36f0057432ea1f" providerId="LiveId" clId="{AA0D7A36-B170-4B22-AFB2-BEACCE2CD00F}" dt="2024-04-28T05:15:45.616" v="4311" actId="20577"/>
          <ac:spMkLst>
            <pc:docMk/>
            <pc:sldMk cId="3936728452" sldId="396"/>
            <ac:spMk id="3" creationId="{855A87EE-01E9-4B3C-9F3D-78EF3974A823}"/>
          </ac:spMkLst>
        </pc:spChg>
        <pc:picChg chg="del">
          <ac:chgData name="John Oakes" userId="1a36f0057432ea1f" providerId="LiveId" clId="{AA0D7A36-B170-4B22-AFB2-BEACCE2CD00F}" dt="2024-04-28T05:13:52.769" v="3944" actId="478"/>
          <ac:picMkLst>
            <pc:docMk/>
            <pc:sldMk cId="3936728452" sldId="396"/>
            <ac:picMk id="8194" creationId="{3BED4411-6698-4B55-A3A8-7862A4FFFFA2}"/>
          </ac:picMkLst>
        </pc:picChg>
      </pc:sldChg>
      <pc:sldChg chg="modSp mod">
        <pc:chgData name="John Oakes" userId="1a36f0057432ea1f" providerId="LiveId" clId="{AA0D7A36-B170-4B22-AFB2-BEACCE2CD00F}" dt="2024-04-28T05:10:55.572" v="3517" actId="20577"/>
        <pc:sldMkLst>
          <pc:docMk/>
          <pc:sldMk cId="2321774164" sldId="397"/>
        </pc:sldMkLst>
        <pc:spChg chg="mod">
          <ac:chgData name="John Oakes" userId="1a36f0057432ea1f" providerId="LiveId" clId="{AA0D7A36-B170-4B22-AFB2-BEACCE2CD00F}" dt="2024-04-28T05:08:39.291" v="3159" actId="6549"/>
          <ac:spMkLst>
            <pc:docMk/>
            <pc:sldMk cId="2321774164" sldId="397"/>
            <ac:spMk id="2" creationId="{2317AE79-2376-48F8-9E47-29DDEFCDEE38}"/>
          </ac:spMkLst>
        </pc:spChg>
        <pc:spChg chg="mod">
          <ac:chgData name="John Oakes" userId="1a36f0057432ea1f" providerId="LiveId" clId="{AA0D7A36-B170-4B22-AFB2-BEACCE2CD00F}" dt="2024-04-28T05:10:55.572" v="3517" actId="20577"/>
          <ac:spMkLst>
            <pc:docMk/>
            <pc:sldMk cId="2321774164" sldId="397"/>
            <ac:spMk id="3" creationId="{61F09DBF-0CF6-493C-BC40-C6ABE2A4EF81}"/>
          </ac:spMkLst>
        </pc:spChg>
      </pc:sldChg>
      <pc:sldChg chg="del">
        <pc:chgData name="John Oakes" userId="1a36f0057432ea1f" providerId="LiveId" clId="{AA0D7A36-B170-4B22-AFB2-BEACCE2CD00F}" dt="2024-04-28T05:16:22.231" v="4312" actId="47"/>
        <pc:sldMkLst>
          <pc:docMk/>
          <pc:sldMk cId="486726770" sldId="398"/>
        </pc:sldMkLst>
      </pc:sldChg>
      <pc:sldChg chg="del">
        <pc:chgData name="John Oakes" userId="1a36f0057432ea1f" providerId="LiveId" clId="{AA0D7A36-B170-4B22-AFB2-BEACCE2CD00F}" dt="2024-04-28T05:16:22.231" v="4312" actId="47"/>
        <pc:sldMkLst>
          <pc:docMk/>
          <pc:sldMk cId="2926673202" sldId="399"/>
        </pc:sldMkLst>
      </pc:sldChg>
      <pc:sldChg chg="del">
        <pc:chgData name="John Oakes" userId="1a36f0057432ea1f" providerId="LiveId" clId="{AA0D7A36-B170-4B22-AFB2-BEACCE2CD00F}" dt="2024-04-28T05:16:22.231" v="4312" actId="47"/>
        <pc:sldMkLst>
          <pc:docMk/>
          <pc:sldMk cId="1861804090" sldId="400"/>
        </pc:sldMkLst>
      </pc:sldChg>
      <pc:sldChg chg="modSp mod">
        <pc:chgData name="John Oakes" userId="1a36f0057432ea1f" providerId="LiveId" clId="{AA0D7A36-B170-4B22-AFB2-BEACCE2CD00F}" dt="2024-04-28T04:50:53.660" v="514" actId="6549"/>
        <pc:sldMkLst>
          <pc:docMk/>
          <pc:sldMk cId="430029402" sldId="401"/>
        </pc:sldMkLst>
        <pc:spChg chg="mod">
          <ac:chgData name="John Oakes" userId="1a36f0057432ea1f" providerId="LiveId" clId="{AA0D7A36-B170-4B22-AFB2-BEACCE2CD00F}" dt="2024-04-28T04:50:01.457" v="288" actId="20577"/>
          <ac:spMkLst>
            <pc:docMk/>
            <pc:sldMk cId="430029402" sldId="401"/>
            <ac:spMk id="2" creationId="{4A1B31C2-6C26-72D2-1056-8365AAF049B8}"/>
          </ac:spMkLst>
        </pc:spChg>
        <pc:spChg chg="mod">
          <ac:chgData name="John Oakes" userId="1a36f0057432ea1f" providerId="LiveId" clId="{AA0D7A36-B170-4B22-AFB2-BEACCE2CD00F}" dt="2024-04-28T04:50:53.660" v="514" actId="6549"/>
          <ac:spMkLst>
            <pc:docMk/>
            <pc:sldMk cId="430029402" sldId="401"/>
            <ac:spMk id="3" creationId="{5A8598A1-D494-9196-20D9-8473E67977CE}"/>
          </ac:spMkLst>
        </pc:spChg>
      </pc:sldChg>
      <pc:sldChg chg="modSp mod">
        <pc:chgData name="John Oakes" userId="1a36f0057432ea1f" providerId="LiveId" clId="{AA0D7A36-B170-4B22-AFB2-BEACCE2CD00F}" dt="2024-04-28T04:58:35.938" v="1688" actId="20577"/>
        <pc:sldMkLst>
          <pc:docMk/>
          <pc:sldMk cId="3849454671" sldId="403"/>
        </pc:sldMkLst>
        <pc:spChg chg="mod">
          <ac:chgData name="John Oakes" userId="1a36f0057432ea1f" providerId="LiveId" clId="{AA0D7A36-B170-4B22-AFB2-BEACCE2CD00F}" dt="2024-04-28T04:57:25.202" v="1498" actId="20577"/>
          <ac:spMkLst>
            <pc:docMk/>
            <pc:sldMk cId="3849454671" sldId="403"/>
            <ac:spMk id="2" creationId="{C473CA78-0272-43EA-0F1A-55F585BB25D7}"/>
          </ac:spMkLst>
        </pc:spChg>
        <pc:spChg chg="mod">
          <ac:chgData name="John Oakes" userId="1a36f0057432ea1f" providerId="LiveId" clId="{AA0D7A36-B170-4B22-AFB2-BEACCE2CD00F}" dt="2024-04-28T04:58:35.938" v="1688" actId="20577"/>
          <ac:spMkLst>
            <pc:docMk/>
            <pc:sldMk cId="3849454671" sldId="403"/>
            <ac:spMk id="3" creationId="{8D61F90B-DADE-0A0C-C04F-30DA64D8DC5B}"/>
          </ac:spMkLst>
        </pc:spChg>
      </pc:sldChg>
      <pc:sldChg chg="modSp mod">
        <pc:chgData name="John Oakes" userId="1a36f0057432ea1f" providerId="LiveId" clId="{AA0D7A36-B170-4B22-AFB2-BEACCE2CD00F}" dt="2024-04-28T05:00:15.038" v="1979" actId="20577"/>
        <pc:sldMkLst>
          <pc:docMk/>
          <pc:sldMk cId="4211523741" sldId="404"/>
        </pc:sldMkLst>
        <pc:spChg chg="mod">
          <ac:chgData name="John Oakes" userId="1a36f0057432ea1f" providerId="LiveId" clId="{AA0D7A36-B170-4B22-AFB2-BEACCE2CD00F}" dt="2024-04-28T04:59:04.548" v="1711" actId="6549"/>
          <ac:spMkLst>
            <pc:docMk/>
            <pc:sldMk cId="4211523741" sldId="404"/>
            <ac:spMk id="2" creationId="{8F5FB375-10EF-0E58-7B14-8D43050CB6C6}"/>
          </ac:spMkLst>
        </pc:spChg>
        <pc:spChg chg="mod">
          <ac:chgData name="John Oakes" userId="1a36f0057432ea1f" providerId="LiveId" clId="{AA0D7A36-B170-4B22-AFB2-BEACCE2CD00F}" dt="2024-04-28T05:00:15.038" v="1979" actId="20577"/>
          <ac:spMkLst>
            <pc:docMk/>
            <pc:sldMk cId="4211523741" sldId="404"/>
            <ac:spMk id="3" creationId="{45981E73-68FA-E426-E96F-EE4E18B36256}"/>
          </ac:spMkLst>
        </pc:spChg>
      </pc:sldChg>
      <pc:sldChg chg="modSp mod">
        <pc:chgData name="John Oakes" userId="1a36f0057432ea1f" providerId="LiveId" clId="{AA0D7A36-B170-4B22-AFB2-BEACCE2CD00F}" dt="2024-04-28T05:04:45.707" v="2619" actId="20577"/>
        <pc:sldMkLst>
          <pc:docMk/>
          <pc:sldMk cId="2771835474" sldId="405"/>
        </pc:sldMkLst>
        <pc:spChg chg="mod">
          <ac:chgData name="John Oakes" userId="1a36f0057432ea1f" providerId="LiveId" clId="{AA0D7A36-B170-4B22-AFB2-BEACCE2CD00F}" dt="2024-04-28T05:01:12.327" v="2046" actId="20577"/>
          <ac:spMkLst>
            <pc:docMk/>
            <pc:sldMk cId="2771835474" sldId="405"/>
            <ac:spMk id="2" creationId="{1E079AC1-1FA2-5938-3D69-329FBE24C5F5}"/>
          </ac:spMkLst>
        </pc:spChg>
        <pc:spChg chg="mod">
          <ac:chgData name="John Oakes" userId="1a36f0057432ea1f" providerId="LiveId" clId="{AA0D7A36-B170-4B22-AFB2-BEACCE2CD00F}" dt="2024-04-28T05:04:45.707" v="2619" actId="20577"/>
          <ac:spMkLst>
            <pc:docMk/>
            <pc:sldMk cId="2771835474" sldId="405"/>
            <ac:spMk id="3" creationId="{86E3836D-533D-EEA0-6CE0-ED1F463AAD2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5A443C5-F66E-4B95-A27F-1A37FEC56D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2189998-C54D-4AF4-8466-7BECE0A9AF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B78275C8-67D7-44F2-8C9C-08D12DAE73B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460C62CD-163D-4C2D-9B56-5B47C6E7DAB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8FF07B3-5183-4A5D-A0EE-6E660BA9A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03D0FCB-1C5E-4B8A-9B83-FD6C830495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0B596CE-FB01-4E21-92D8-5366EAC2AB4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869DC523-3E53-4877-939E-A5E306BE86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4B6A2241-9B95-4982-97F4-C64206A20E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D872F279-0C2A-4580-BB8F-215DB4F421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403C59DF-DDD5-48B1-92F9-0C71981E1C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FED12A3-AA83-4687-A591-C19EDC2780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3698E5D-B71B-44AD-9DAC-78B957859F3E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98351" cy="6851650"/>
            <a:chOff x="1" y="0"/>
            <a:chExt cx="5763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A068C0C8-172C-4690-A253-F0E4FB7FB41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9B621879-A2DA-4EEF-86B5-D037EE1BDA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AF236BF-8455-4D5C-B82D-48F6D46800E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AE070978-5017-40ED-82AA-6AFDEF0763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10A55731-D206-4D98-BE12-FDF7F9FFD59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8D11088A-A696-4A2E-8C34-DF51DDF5CEF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0" name="Freeform 9">
                <a:extLst>
                  <a:ext uri="{FF2B5EF4-FFF2-40B4-BE49-F238E27FC236}">
                    <a16:creationId xmlns:a16="http://schemas.microsoft.com/office/drawing/2014/main" id="{7A1FE0BA-5B21-4E52-8EBE-F9D4B8674C4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1" name="Freeform 10">
                <a:extLst>
                  <a:ext uri="{FF2B5EF4-FFF2-40B4-BE49-F238E27FC236}">
                    <a16:creationId xmlns:a16="http://schemas.microsoft.com/office/drawing/2014/main" id="{4C5855C2-6302-4F86-B33A-C9AEC6DAF7A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2" name="Freeform 11">
                <a:extLst>
                  <a:ext uri="{FF2B5EF4-FFF2-40B4-BE49-F238E27FC236}">
                    <a16:creationId xmlns:a16="http://schemas.microsoft.com/office/drawing/2014/main" id="{93FAC77A-A16E-4FD2-914E-F76C47AF1FB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3" name="Freeform 12">
                <a:extLst>
                  <a:ext uri="{FF2B5EF4-FFF2-40B4-BE49-F238E27FC236}">
                    <a16:creationId xmlns:a16="http://schemas.microsoft.com/office/drawing/2014/main" id="{8A4A88E6-B754-4D54-8DFC-82F98DA7E96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4" name="Freeform 13">
                <a:extLst>
                  <a:ext uri="{FF2B5EF4-FFF2-40B4-BE49-F238E27FC236}">
                    <a16:creationId xmlns:a16="http://schemas.microsoft.com/office/drawing/2014/main" id="{6634722B-DA95-4627-BE3C-661F7F3F684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5" name="Freeform 14">
                <a:extLst>
                  <a:ext uri="{FF2B5EF4-FFF2-40B4-BE49-F238E27FC236}">
                    <a16:creationId xmlns:a16="http://schemas.microsoft.com/office/drawing/2014/main" id="{11F8A8C3-A5C4-4351-BB4D-200DD0C9233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6" name="Freeform 15">
                <a:extLst>
                  <a:ext uri="{FF2B5EF4-FFF2-40B4-BE49-F238E27FC236}">
                    <a16:creationId xmlns:a16="http://schemas.microsoft.com/office/drawing/2014/main" id="{11D4CAF6-4DF3-4270-9873-5315A0918C0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7" name="Freeform 16">
                <a:extLst>
                  <a:ext uri="{FF2B5EF4-FFF2-40B4-BE49-F238E27FC236}">
                    <a16:creationId xmlns:a16="http://schemas.microsoft.com/office/drawing/2014/main" id="{9839DA6C-680E-44FB-A512-17B3F0CB211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8" name="Freeform 17">
                <a:extLst>
                  <a:ext uri="{FF2B5EF4-FFF2-40B4-BE49-F238E27FC236}">
                    <a16:creationId xmlns:a16="http://schemas.microsoft.com/office/drawing/2014/main" id="{DA9C75A9-38A0-4AC7-92D1-F170442B8B6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9" name="Freeform 18">
                <a:extLst>
                  <a:ext uri="{FF2B5EF4-FFF2-40B4-BE49-F238E27FC236}">
                    <a16:creationId xmlns:a16="http://schemas.microsoft.com/office/drawing/2014/main" id="{3FDBE58D-D7DE-43D6-BE79-E47DDEE216D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0" name="Freeform 19">
                <a:extLst>
                  <a:ext uri="{FF2B5EF4-FFF2-40B4-BE49-F238E27FC236}">
                    <a16:creationId xmlns:a16="http://schemas.microsoft.com/office/drawing/2014/main" id="{DFA1C596-50DA-4256-ABB1-ACD3CF0829E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id="{8C0ED0AB-5DF0-4FFE-8A7C-BAB063041C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A4E44016-2189-4EAD-B69D-58F3D9FD338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id="{FEDE09D5-1186-4220-AE18-6E16BFF41C7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id="{217E5E35-CFE9-4C54-8433-E45E79E549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75 w 717"/>
                <a:gd name="T1" fmla="*/ 845 h 845"/>
                <a:gd name="T2" fmla="*/ 775 w 717"/>
                <a:gd name="T3" fmla="*/ 821 h 845"/>
                <a:gd name="T4" fmla="*/ 632 w 717"/>
                <a:gd name="T5" fmla="*/ 605 h 845"/>
                <a:gd name="T6" fmla="*/ 435 w 717"/>
                <a:gd name="T7" fmla="*/ 396 h 845"/>
                <a:gd name="T8" fmla="*/ 250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38 w 717"/>
                <a:gd name="T15" fmla="*/ 198 h 845"/>
                <a:gd name="T16" fmla="*/ 429 w 717"/>
                <a:gd name="T17" fmla="*/ 408 h 845"/>
                <a:gd name="T18" fmla="*/ 626 w 717"/>
                <a:gd name="T19" fmla="*/ 623 h 845"/>
                <a:gd name="T20" fmla="*/ 775 w 717"/>
                <a:gd name="T21" fmla="*/ 845 h 845"/>
                <a:gd name="T22" fmla="*/ 775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93EA8454-1A32-419E-A2DD-EF9E013CC4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36 w 407"/>
                <a:gd name="T1" fmla="*/ 414 h 414"/>
                <a:gd name="T2" fmla="*/ 436 w 407"/>
                <a:gd name="T3" fmla="*/ 396 h 414"/>
                <a:gd name="T4" fmla="*/ 251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45 w 407"/>
                <a:gd name="T13" fmla="*/ 204 h 414"/>
                <a:gd name="T14" fmla="*/ 436 w 407"/>
                <a:gd name="T15" fmla="*/ 414 h 414"/>
                <a:gd name="T16" fmla="*/ 436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>
              <a:extLst>
                <a:ext uri="{FF2B5EF4-FFF2-40B4-BE49-F238E27FC236}">
                  <a16:creationId xmlns:a16="http://schemas.microsoft.com/office/drawing/2014/main" id="{4F18BF9A-5BFA-4D85-9174-B9410766761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Freeform 26">
              <a:extLst>
                <a:ext uri="{FF2B5EF4-FFF2-40B4-BE49-F238E27FC236}">
                  <a16:creationId xmlns:a16="http://schemas.microsoft.com/office/drawing/2014/main" id="{1F6594DD-29C9-4615-840C-1B65045C1B7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44 w 586"/>
                <a:gd name="T1" fmla="*/ 0 h 599"/>
                <a:gd name="T2" fmla="*/ 626 w 586"/>
                <a:gd name="T3" fmla="*/ 0 h 599"/>
                <a:gd name="T4" fmla="*/ 436 w 586"/>
                <a:gd name="T5" fmla="*/ 132 h 599"/>
                <a:gd name="T6" fmla="*/ 286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86 w 586"/>
                <a:gd name="T17" fmla="*/ 282 h 599"/>
                <a:gd name="T18" fmla="*/ 444 w 586"/>
                <a:gd name="T19" fmla="*/ 138 h 599"/>
                <a:gd name="T20" fmla="*/ 644 w 586"/>
                <a:gd name="T21" fmla="*/ 0 h 599"/>
                <a:gd name="T22" fmla="*/ 644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>
              <a:extLst>
                <a:ext uri="{FF2B5EF4-FFF2-40B4-BE49-F238E27FC236}">
                  <a16:creationId xmlns:a16="http://schemas.microsoft.com/office/drawing/2014/main" id="{E0F81323-DC9A-4859-A67B-2DCF01596F4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98 w 269"/>
                <a:gd name="T1" fmla="*/ 0 h 252"/>
                <a:gd name="T2" fmla="*/ 280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98 w 269"/>
                <a:gd name="T15" fmla="*/ 0 h 252"/>
                <a:gd name="T16" fmla="*/ 298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>
              <a:extLst>
                <a:ext uri="{FF2B5EF4-FFF2-40B4-BE49-F238E27FC236}">
                  <a16:creationId xmlns:a16="http://schemas.microsoft.com/office/drawing/2014/main" id="{B702398C-6B95-4323-BC06-F680DC0CC28F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>
              <a:extLst>
                <a:ext uri="{FF2B5EF4-FFF2-40B4-BE49-F238E27FC236}">
                  <a16:creationId xmlns:a16="http://schemas.microsoft.com/office/drawing/2014/main" id="{201A607D-5758-4A7E-82AD-E2E62841257A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>
              <a:extLst>
                <a:ext uri="{FF2B5EF4-FFF2-40B4-BE49-F238E27FC236}">
                  <a16:creationId xmlns:a16="http://schemas.microsoft.com/office/drawing/2014/main" id="{AA7F7520-A995-4B6A-82A3-16F182EECCF9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>
              <a:extLst>
                <a:ext uri="{FF2B5EF4-FFF2-40B4-BE49-F238E27FC236}">
                  <a16:creationId xmlns:a16="http://schemas.microsoft.com/office/drawing/2014/main" id="{80F49415-D287-4969-8A28-9D35AFC2EF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>
                <a:extLst>
                  <a:ext uri="{FF2B5EF4-FFF2-40B4-BE49-F238E27FC236}">
                    <a16:creationId xmlns:a16="http://schemas.microsoft.com/office/drawing/2014/main" id="{16E91F39-9915-4C0B-BC55-C5DEEB43CF6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>
                <a:extLst>
                  <a:ext uri="{FF2B5EF4-FFF2-40B4-BE49-F238E27FC236}">
                    <a16:creationId xmlns:a16="http://schemas.microsoft.com/office/drawing/2014/main" id="{E1DA1599-20B7-478B-9568-7DA90A412C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>
                <a:extLst>
                  <a:ext uri="{FF2B5EF4-FFF2-40B4-BE49-F238E27FC236}">
                    <a16:creationId xmlns:a16="http://schemas.microsoft.com/office/drawing/2014/main" id="{2339CB3D-D3A4-445E-871C-529BD65A2C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>
                <a:extLst>
                  <a:ext uri="{FF2B5EF4-FFF2-40B4-BE49-F238E27FC236}">
                    <a16:creationId xmlns:a16="http://schemas.microsoft.com/office/drawing/2014/main" id="{209BFF2A-346D-4691-86A9-D4F67F2CA1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>
                <a:extLst>
                  <a:ext uri="{FF2B5EF4-FFF2-40B4-BE49-F238E27FC236}">
                    <a16:creationId xmlns:a16="http://schemas.microsoft.com/office/drawing/2014/main" id="{9B1085D9-B88C-404C-8EEF-7EDEB1309C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>
              <a:extLst>
                <a:ext uri="{FF2B5EF4-FFF2-40B4-BE49-F238E27FC236}">
                  <a16:creationId xmlns:a16="http://schemas.microsoft.com/office/drawing/2014/main" id="{FC760455-F97C-4826-964A-8D55FF20C9F8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>
              <a:extLst>
                <a:ext uri="{FF2B5EF4-FFF2-40B4-BE49-F238E27FC236}">
                  <a16:creationId xmlns:a16="http://schemas.microsoft.com/office/drawing/2014/main" id="{2BC903C3-0FFC-46FE-896E-708DA91B05E4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0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40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7BB14376-2EB9-4EC4-BCE2-5412D707AE9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>
            <a:extLst>
              <a:ext uri="{FF2B5EF4-FFF2-40B4-BE49-F238E27FC236}">
                <a16:creationId xmlns:a16="http://schemas.microsoft.com/office/drawing/2014/main" id="{A6372D01-821B-4C9D-B59C-3D66FEF41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BC5D4190-B31A-44F3-8C15-051758F84D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3CA46-E8AD-40D6-A68F-E8FFD26ED9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44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D520CC29-A462-4807-80F2-E1E1EBF32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74B99425-EFD9-4726-9732-76D13192B2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357010BF-5083-4955-B582-135654381B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80BA4-C8F9-40A4-949C-333CD377E3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40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DD446665-2AC1-4583-921B-F80F70CFE1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3CAC6CA4-1695-4A40-A24F-26F38D159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23464931-420A-49C8-BC3A-518419F9DE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467CB-CB21-4B3D-AF6B-01ADEE5760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11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9E30E193-6CFB-4785-A3EB-3020EF436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953C61C3-09C2-4E19-AED5-26C154EC7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B2BF1245-2EAC-4E7F-856C-B657C107D3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F8CBE-C091-41D1-8408-3A3D4F2C4F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22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81DAB593-DCDB-46E5-82A5-20BF70EB35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F2A59BAB-0A34-49BA-B48C-A5AB05480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D28956E0-DC3E-4AD2-A66F-E182970FB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E4DC7-5CD4-47C4-9765-9CD5827253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03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89B4FF2E-5123-41A1-806C-8132B55BA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2C1090F0-56F9-4D06-9D06-5B7D6DC107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E2624C28-4D0E-44A0-835D-847826D18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2A9F7-9345-4F3D-9330-494DCC7656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92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>
            <a:extLst>
              <a:ext uri="{FF2B5EF4-FFF2-40B4-BE49-F238E27FC236}">
                <a16:creationId xmlns:a16="http://schemas.microsoft.com/office/drawing/2014/main" id="{9E40BE2C-FA01-488E-9317-D7330450B4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>
            <a:extLst>
              <a:ext uri="{FF2B5EF4-FFF2-40B4-BE49-F238E27FC236}">
                <a16:creationId xmlns:a16="http://schemas.microsoft.com/office/drawing/2014/main" id="{10CEFC29-D0D1-4E34-8070-00E3A8527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>
            <a:extLst>
              <a:ext uri="{FF2B5EF4-FFF2-40B4-BE49-F238E27FC236}">
                <a16:creationId xmlns:a16="http://schemas.microsoft.com/office/drawing/2014/main" id="{527DD823-E754-4961-8B39-84471AE11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DF5AB-7617-47C7-9DA8-05680CB4B5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31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7E66E5A6-16A4-4FC6-A99A-F9DD7600C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E702FCF4-6B73-4D3E-BB74-E49E927895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>
            <a:extLst>
              <a:ext uri="{FF2B5EF4-FFF2-40B4-BE49-F238E27FC236}">
                <a16:creationId xmlns:a16="http://schemas.microsoft.com/office/drawing/2014/main" id="{65D1F35D-4135-4F0B-8754-BFA56E9617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A1AAF-44D3-43A8-B5E2-08BECEB61A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92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>
            <a:extLst>
              <a:ext uri="{FF2B5EF4-FFF2-40B4-BE49-F238E27FC236}">
                <a16:creationId xmlns:a16="http://schemas.microsoft.com/office/drawing/2014/main" id="{F16BD561-CD0E-4EA6-A014-6E6A34FC5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>
            <a:extLst>
              <a:ext uri="{FF2B5EF4-FFF2-40B4-BE49-F238E27FC236}">
                <a16:creationId xmlns:a16="http://schemas.microsoft.com/office/drawing/2014/main" id="{979A4948-80D7-4F16-A5F9-D0046DE8A1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>
            <a:extLst>
              <a:ext uri="{FF2B5EF4-FFF2-40B4-BE49-F238E27FC236}">
                <a16:creationId xmlns:a16="http://schemas.microsoft.com/office/drawing/2014/main" id="{9ABD8E6F-D6A5-473A-AA6D-9CD5986073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5BA6A-3205-46DE-BF4C-6DC991550D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7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5EBFEA12-6127-4936-8A8D-7CA31E560B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71B4C76E-A84E-4B94-A677-5FDCEB8CF6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102B646D-5E33-4E25-816C-0B56A6C94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FB81F-34C6-4BDF-945E-ADCCE8C076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82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694BD346-BF7B-4D8E-9FB3-EA3F431DC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4C250F8E-5D24-4D33-8DFF-8046861E15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C8844A0D-80CB-4577-803D-EE0DCB9F58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D205D-0A07-47D5-A849-2E8C0E87C9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04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5352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47F4B46C-4351-4EA4-B6C8-B705694F2873}"/>
              </a:ext>
            </a:extLst>
          </p:cNvPr>
          <p:cNvGrpSpPr>
            <a:grpSpLocks/>
          </p:cNvGrpSpPr>
          <p:nvPr/>
        </p:nvGrpSpPr>
        <p:grpSpPr bwMode="auto">
          <a:xfrm>
            <a:off x="2118" y="0"/>
            <a:ext cx="12198349" cy="6851650"/>
            <a:chOff x="1" y="0"/>
            <a:chExt cx="5763" cy="4316"/>
          </a:xfrm>
        </p:grpSpPr>
        <p:sp>
          <p:nvSpPr>
            <p:cNvPr id="82947" name="Freeform 3">
              <a:extLst>
                <a:ext uri="{FF2B5EF4-FFF2-40B4-BE49-F238E27FC236}">
                  <a16:creationId xmlns:a16="http://schemas.microsoft.com/office/drawing/2014/main" id="{55561ABC-EC8C-4475-A6C9-5A338DC1675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2948" name="Freeform 4">
              <a:extLst>
                <a:ext uri="{FF2B5EF4-FFF2-40B4-BE49-F238E27FC236}">
                  <a16:creationId xmlns:a16="http://schemas.microsoft.com/office/drawing/2014/main" id="{4AA68B09-BAF9-49DC-8C34-FFA8CAB344C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2949" name="Freeform 5">
              <a:extLst>
                <a:ext uri="{FF2B5EF4-FFF2-40B4-BE49-F238E27FC236}">
                  <a16:creationId xmlns:a16="http://schemas.microsoft.com/office/drawing/2014/main" id="{F87569D3-5FB0-4466-9610-1D1FF5851C2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035" name="Group 6">
              <a:extLst>
                <a:ext uri="{FF2B5EF4-FFF2-40B4-BE49-F238E27FC236}">
                  <a16:creationId xmlns:a16="http://schemas.microsoft.com/office/drawing/2014/main" id="{DFEC37AE-8C21-4B6B-93C1-D39B02B2FE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82951" name="Freeform 7">
                <a:extLst>
                  <a:ext uri="{FF2B5EF4-FFF2-40B4-BE49-F238E27FC236}">
                    <a16:creationId xmlns:a16="http://schemas.microsoft.com/office/drawing/2014/main" id="{028E999B-F6A8-4651-92ED-6B8F3F155C9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52" name="Freeform 8">
                <a:extLst>
                  <a:ext uri="{FF2B5EF4-FFF2-40B4-BE49-F238E27FC236}">
                    <a16:creationId xmlns:a16="http://schemas.microsoft.com/office/drawing/2014/main" id="{335175FE-757F-4CD6-986E-BB8E55CFFE5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53" name="Freeform 9">
                <a:extLst>
                  <a:ext uri="{FF2B5EF4-FFF2-40B4-BE49-F238E27FC236}">
                    <a16:creationId xmlns:a16="http://schemas.microsoft.com/office/drawing/2014/main" id="{DBCE70D8-CFB9-4A3E-99AA-55C373F45FA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54" name="Freeform 10">
                <a:extLst>
                  <a:ext uri="{FF2B5EF4-FFF2-40B4-BE49-F238E27FC236}">
                    <a16:creationId xmlns:a16="http://schemas.microsoft.com/office/drawing/2014/main" id="{25EE83BE-B7EE-42AE-9E28-D8E6CCA1E51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55" name="Freeform 11">
                <a:extLst>
                  <a:ext uri="{FF2B5EF4-FFF2-40B4-BE49-F238E27FC236}">
                    <a16:creationId xmlns:a16="http://schemas.microsoft.com/office/drawing/2014/main" id="{C48607DC-BAEF-4165-8904-73CA7A22E4E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56" name="Freeform 12">
                <a:extLst>
                  <a:ext uri="{FF2B5EF4-FFF2-40B4-BE49-F238E27FC236}">
                    <a16:creationId xmlns:a16="http://schemas.microsoft.com/office/drawing/2014/main" id="{EFD93F1F-ECBC-4758-B008-2DD67F38E6A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57" name="Freeform 13">
                <a:extLst>
                  <a:ext uri="{FF2B5EF4-FFF2-40B4-BE49-F238E27FC236}">
                    <a16:creationId xmlns:a16="http://schemas.microsoft.com/office/drawing/2014/main" id="{BE9F1D90-48D4-4485-8EC8-54ED6E4A9A3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58" name="Freeform 14">
                <a:extLst>
                  <a:ext uri="{FF2B5EF4-FFF2-40B4-BE49-F238E27FC236}">
                    <a16:creationId xmlns:a16="http://schemas.microsoft.com/office/drawing/2014/main" id="{97E019D3-CB81-4A04-9B5C-E974A8D14A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59" name="Freeform 15">
                <a:extLst>
                  <a:ext uri="{FF2B5EF4-FFF2-40B4-BE49-F238E27FC236}">
                    <a16:creationId xmlns:a16="http://schemas.microsoft.com/office/drawing/2014/main" id="{F75E4FB5-E35E-4E4F-80BF-66402FA419D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60" name="Freeform 16">
                <a:extLst>
                  <a:ext uri="{FF2B5EF4-FFF2-40B4-BE49-F238E27FC236}">
                    <a16:creationId xmlns:a16="http://schemas.microsoft.com/office/drawing/2014/main" id="{C4BCE92F-609A-4A35-88F2-BA02ABE1457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61" name="Freeform 17">
                <a:extLst>
                  <a:ext uri="{FF2B5EF4-FFF2-40B4-BE49-F238E27FC236}">
                    <a16:creationId xmlns:a16="http://schemas.microsoft.com/office/drawing/2014/main" id="{505E3254-76C9-4394-A620-981F1EDFC9E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62" name="Freeform 18">
                <a:extLst>
                  <a:ext uri="{FF2B5EF4-FFF2-40B4-BE49-F238E27FC236}">
                    <a16:creationId xmlns:a16="http://schemas.microsoft.com/office/drawing/2014/main" id="{B694F026-FE37-4C7F-ACC0-F28DCC3C36C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963" name="Freeform 19">
                <a:extLst>
                  <a:ext uri="{FF2B5EF4-FFF2-40B4-BE49-F238E27FC236}">
                    <a16:creationId xmlns:a16="http://schemas.microsoft.com/office/drawing/2014/main" id="{08AB05FB-C516-4924-9F4D-50C1027F77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sp>
          <p:nvSpPr>
            <p:cNvPr id="82964" name="Freeform 20">
              <a:extLst>
                <a:ext uri="{FF2B5EF4-FFF2-40B4-BE49-F238E27FC236}">
                  <a16:creationId xmlns:a16="http://schemas.microsoft.com/office/drawing/2014/main" id="{0AACD997-0865-402D-8D30-6BEF6365BF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2965" name="Freeform 21">
              <a:extLst>
                <a:ext uri="{FF2B5EF4-FFF2-40B4-BE49-F238E27FC236}">
                  <a16:creationId xmlns:a16="http://schemas.microsoft.com/office/drawing/2014/main" id="{7EB983CE-165E-4777-988B-B2BED6E4E9E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2966" name="Freeform 22">
              <a:extLst>
                <a:ext uri="{FF2B5EF4-FFF2-40B4-BE49-F238E27FC236}">
                  <a16:creationId xmlns:a16="http://schemas.microsoft.com/office/drawing/2014/main" id="{B3EB9719-A4A1-4298-9752-BDC298D82E4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39" name="Freeform 23">
              <a:extLst>
                <a:ext uri="{FF2B5EF4-FFF2-40B4-BE49-F238E27FC236}">
                  <a16:creationId xmlns:a16="http://schemas.microsoft.com/office/drawing/2014/main" id="{38BD1BE2-C14F-45BD-9EB7-EAB643869C8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75 w 717"/>
                <a:gd name="T1" fmla="*/ 845 h 845"/>
                <a:gd name="T2" fmla="*/ 775 w 717"/>
                <a:gd name="T3" fmla="*/ 821 h 845"/>
                <a:gd name="T4" fmla="*/ 632 w 717"/>
                <a:gd name="T5" fmla="*/ 605 h 845"/>
                <a:gd name="T6" fmla="*/ 435 w 717"/>
                <a:gd name="T7" fmla="*/ 396 h 845"/>
                <a:gd name="T8" fmla="*/ 250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38 w 717"/>
                <a:gd name="T15" fmla="*/ 198 h 845"/>
                <a:gd name="T16" fmla="*/ 429 w 717"/>
                <a:gd name="T17" fmla="*/ 408 h 845"/>
                <a:gd name="T18" fmla="*/ 626 w 717"/>
                <a:gd name="T19" fmla="*/ 623 h 845"/>
                <a:gd name="T20" fmla="*/ 775 w 717"/>
                <a:gd name="T21" fmla="*/ 845 h 845"/>
                <a:gd name="T22" fmla="*/ 775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>
              <a:extLst>
                <a:ext uri="{FF2B5EF4-FFF2-40B4-BE49-F238E27FC236}">
                  <a16:creationId xmlns:a16="http://schemas.microsoft.com/office/drawing/2014/main" id="{479FA59E-2254-4A1C-9CB4-C7837DDBA6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36 w 407"/>
                <a:gd name="T1" fmla="*/ 414 h 414"/>
                <a:gd name="T2" fmla="*/ 436 w 407"/>
                <a:gd name="T3" fmla="*/ 396 h 414"/>
                <a:gd name="T4" fmla="*/ 251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45 w 407"/>
                <a:gd name="T13" fmla="*/ 204 h 414"/>
                <a:gd name="T14" fmla="*/ 436 w 407"/>
                <a:gd name="T15" fmla="*/ 414 h 414"/>
                <a:gd name="T16" fmla="*/ 436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69" name="Freeform 25">
              <a:extLst>
                <a:ext uri="{FF2B5EF4-FFF2-40B4-BE49-F238E27FC236}">
                  <a16:creationId xmlns:a16="http://schemas.microsoft.com/office/drawing/2014/main" id="{B4895989-2A15-4477-B392-ABC6DDDA6DA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42" name="Freeform 26">
              <a:extLst>
                <a:ext uri="{FF2B5EF4-FFF2-40B4-BE49-F238E27FC236}">
                  <a16:creationId xmlns:a16="http://schemas.microsoft.com/office/drawing/2014/main" id="{B228BE94-F17B-450A-818E-5B0DC227313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44 w 586"/>
                <a:gd name="T1" fmla="*/ 0 h 599"/>
                <a:gd name="T2" fmla="*/ 626 w 586"/>
                <a:gd name="T3" fmla="*/ 0 h 599"/>
                <a:gd name="T4" fmla="*/ 436 w 586"/>
                <a:gd name="T5" fmla="*/ 132 h 599"/>
                <a:gd name="T6" fmla="*/ 286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86 w 586"/>
                <a:gd name="T17" fmla="*/ 282 h 599"/>
                <a:gd name="T18" fmla="*/ 444 w 586"/>
                <a:gd name="T19" fmla="*/ 138 h 599"/>
                <a:gd name="T20" fmla="*/ 644 w 586"/>
                <a:gd name="T21" fmla="*/ 0 h 599"/>
                <a:gd name="T22" fmla="*/ 644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>
              <a:extLst>
                <a:ext uri="{FF2B5EF4-FFF2-40B4-BE49-F238E27FC236}">
                  <a16:creationId xmlns:a16="http://schemas.microsoft.com/office/drawing/2014/main" id="{B6210A41-E6C5-4E70-AC29-94A786D88B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98 w 269"/>
                <a:gd name="T1" fmla="*/ 0 h 252"/>
                <a:gd name="T2" fmla="*/ 280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98 w 269"/>
                <a:gd name="T15" fmla="*/ 0 h 252"/>
                <a:gd name="T16" fmla="*/ 298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>
              <a:extLst>
                <a:ext uri="{FF2B5EF4-FFF2-40B4-BE49-F238E27FC236}">
                  <a16:creationId xmlns:a16="http://schemas.microsoft.com/office/drawing/2014/main" id="{3D0A3483-B55B-47F7-B2F3-3F2C51F5B33A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>
              <a:extLst>
                <a:ext uri="{FF2B5EF4-FFF2-40B4-BE49-F238E27FC236}">
                  <a16:creationId xmlns:a16="http://schemas.microsoft.com/office/drawing/2014/main" id="{5DF8267B-9D88-4902-8E77-5A46482C1F76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>
              <a:extLst>
                <a:ext uri="{FF2B5EF4-FFF2-40B4-BE49-F238E27FC236}">
                  <a16:creationId xmlns:a16="http://schemas.microsoft.com/office/drawing/2014/main" id="{49B042DC-9851-4880-A721-AF594A4ECAA9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>
              <a:extLst>
                <a:ext uri="{FF2B5EF4-FFF2-40B4-BE49-F238E27FC236}">
                  <a16:creationId xmlns:a16="http://schemas.microsoft.com/office/drawing/2014/main" id="{9DB8AEAE-9528-4DC0-8B2A-64C19F091A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>
                <a:extLst>
                  <a:ext uri="{FF2B5EF4-FFF2-40B4-BE49-F238E27FC236}">
                    <a16:creationId xmlns:a16="http://schemas.microsoft.com/office/drawing/2014/main" id="{676A3542-7231-4DED-AA74-522BBB1C64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>
                <a:extLst>
                  <a:ext uri="{FF2B5EF4-FFF2-40B4-BE49-F238E27FC236}">
                    <a16:creationId xmlns:a16="http://schemas.microsoft.com/office/drawing/2014/main" id="{DA7A9591-B315-4EB2-B941-97AF31799A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>
                <a:extLst>
                  <a:ext uri="{FF2B5EF4-FFF2-40B4-BE49-F238E27FC236}">
                    <a16:creationId xmlns:a16="http://schemas.microsoft.com/office/drawing/2014/main" id="{B42040BC-5224-4113-B99C-831799ACA7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>
                <a:extLst>
                  <a:ext uri="{FF2B5EF4-FFF2-40B4-BE49-F238E27FC236}">
                    <a16:creationId xmlns:a16="http://schemas.microsoft.com/office/drawing/2014/main" id="{C48C831E-272A-4EDB-925D-2E2AFB9BB96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>
                <a:extLst>
                  <a:ext uri="{FF2B5EF4-FFF2-40B4-BE49-F238E27FC236}">
                    <a16:creationId xmlns:a16="http://schemas.microsoft.com/office/drawing/2014/main" id="{9872FD91-9C51-4B71-8874-0AD5C7DD9FB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>
              <a:extLst>
                <a:ext uri="{FF2B5EF4-FFF2-40B4-BE49-F238E27FC236}">
                  <a16:creationId xmlns:a16="http://schemas.microsoft.com/office/drawing/2014/main" id="{8487EC0C-4BF5-4506-944D-601FA54F787E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>
              <a:extLst>
                <a:ext uri="{FF2B5EF4-FFF2-40B4-BE49-F238E27FC236}">
                  <a16:creationId xmlns:a16="http://schemas.microsoft.com/office/drawing/2014/main" id="{559F0495-7925-4F1F-9888-0571EDDD717B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83" name="Rectangle 39">
            <a:extLst>
              <a:ext uri="{FF2B5EF4-FFF2-40B4-BE49-F238E27FC236}">
                <a16:creationId xmlns:a16="http://schemas.microsoft.com/office/drawing/2014/main" id="{D9D3DF85-DBE4-4D2C-85CE-1125EBA42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2984" name="Rectangle 40">
            <a:extLst>
              <a:ext uri="{FF2B5EF4-FFF2-40B4-BE49-F238E27FC236}">
                <a16:creationId xmlns:a16="http://schemas.microsoft.com/office/drawing/2014/main" id="{532A764D-32B8-4A2D-8974-1D49793CB8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85" name="Rectangle 41">
            <a:extLst>
              <a:ext uri="{FF2B5EF4-FFF2-40B4-BE49-F238E27FC236}">
                <a16:creationId xmlns:a16="http://schemas.microsoft.com/office/drawing/2014/main" id="{EA5ACB27-9AA9-4A4E-8BE7-DC97E32D63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86" name="Rectangle 42">
            <a:extLst>
              <a:ext uri="{FF2B5EF4-FFF2-40B4-BE49-F238E27FC236}">
                <a16:creationId xmlns:a16="http://schemas.microsoft.com/office/drawing/2014/main" id="{76EB5FC5-565E-48A8-9197-7230D7E4DE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4C067E7-4C7C-4C4A-8BA0-35527A6CEB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2987" name="Rectangle 43">
            <a:extLst>
              <a:ext uri="{FF2B5EF4-FFF2-40B4-BE49-F238E27FC236}">
                <a16:creationId xmlns:a16="http://schemas.microsoft.com/office/drawing/2014/main" id="{F1A7F726-66C1-4F8E-AAAB-EC0C2E686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220" r:id="rId1"/>
    <p:sldLayoutId id="2147485190" r:id="rId2"/>
    <p:sldLayoutId id="2147485191" r:id="rId3"/>
    <p:sldLayoutId id="2147485192" r:id="rId4"/>
    <p:sldLayoutId id="2147485193" r:id="rId5"/>
    <p:sldLayoutId id="2147485194" r:id="rId6"/>
    <p:sldLayoutId id="2147485195" r:id="rId7"/>
    <p:sldLayoutId id="2147485196" r:id="rId8"/>
    <p:sldLayoutId id="2147485197" r:id="rId9"/>
    <p:sldLayoutId id="2147485198" r:id="rId10"/>
    <p:sldLayoutId id="21474851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E501-806D-43C3-82E5-F660A06DB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582400" cy="2057400"/>
          </a:xfrm>
        </p:spPr>
        <p:txBody>
          <a:bodyPr/>
          <a:lstStyle/>
          <a:p>
            <a:r>
              <a:rPr lang="en-US" sz="3600" b="1" dirty="0"/>
              <a:t>Cultural and Ethical Issues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E55DE-0677-1DD6-A01D-F8754F858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Three issues of interest: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1. Wearing a veil when worshiping and praying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2. Wearing pants (at church?)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3. Wearing jewelry</a:t>
            </a:r>
          </a:p>
        </p:txBody>
      </p:sp>
    </p:spTree>
    <p:extLst>
      <p:ext uri="{BB962C8B-B14F-4D97-AF65-F5344CB8AC3E}">
        <p14:creationId xmlns:p14="http://schemas.microsoft.com/office/powerpoint/2010/main" val="3113023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7AE79-2376-48F8-9E47-29DDEFCD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The Weak and the Strong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09DBF-0CF6-493C-BC40-C6ABE2A4E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Romans 14:1-15:3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“Weak” does not mean spiritually weak.  It means a sensitive conscience on debatable matters.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Paul speaks to the strong:  If you know that an activity is not sinful, but you can assume it is a big stumbling block to a spiritually “weak” person, you should consider abstaining, at least in public.</a:t>
            </a:r>
          </a:p>
        </p:txBody>
      </p:sp>
    </p:spTree>
    <p:extLst>
      <p:ext uri="{BB962C8B-B14F-4D97-AF65-F5344CB8AC3E}">
        <p14:creationId xmlns:p14="http://schemas.microsoft.com/office/powerpoint/2010/main" val="232177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DACC8-BBF0-47C0-AAA5-EBF42B553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The Weak and the Strong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4B2C5-CB36-42F6-8288-7B8B5EAA8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905000"/>
            <a:ext cx="10363200" cy="4225926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Paul’s example: Meat sacrificed to idols.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1 Cor 10:23-24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On debatable matters, consider abstaining, but this is a voluntary matter.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No rules!!!</a:t>
            </a:r>
          </a:p>
        </p:txBody>
      </p:sp>
    </p:spTree>
    <p:extLst>
      <p:ext uri="{BB962C8B-B14F-4D97-AF65-F5344CB8AC3E}">
        <p14:creationId xmlns:p14="http://schemas.microsoft.com/office/powerpoint/2010/main" val="402825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36D30-C50A-4ADE-AC62-E5092FF53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A87EE-01E9-4B3C-9F3D-78EF3974A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752600"/>
            <a:ext cx="9525000" cy="4378326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1 Cor 9:19-23   Let us not defend our rights to wear pants, jewelry, drink alcohol, get a </a:t>
            </a:r>
            <a:r>
              <a:rPr lang="en-US" sz="2800" b="1" dirty="0" err="1"/>
              <a:t>tatoo</a:t>
            </a:r>
            <a:r>
              <a:rPr lang="en-US" sz="2800" b="1" dirty="0"/>
              <a:t>…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But let us not create extra-biblical rules of behavior.  Let us protect one another’s freedom in Christ, but in a spirit of humility and service to others.</a:t>
            </a:r>
          </a:p>
        </p:txBody>
      </p:sp>
    </p:spTree>
    <p:extLst>
      <p:ext uri="{BB962C8B-B14F-4D97-AF65-F5344CB8AC3E}">
        <p14:creationId xmlns:p14="http://schemas.microsoft.com/office/powerpoint/2010/main" val="3936728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31C2-6C26-72D2-1056-8365AAF04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98A1-D494-9196-20D9-8473E6797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28800"/>
            <a:ext cx="10363200" cy="430212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Historical Background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Man-made Rules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Cultural aspects of biblical statements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The weak and the strong.</a:t>
            </a:r>
          </a:p>
        </p:txBody>
      </p:sp>
    </p:spTree>
    <p:extLst>
      <p:ext uri="{BB962C8B-B14F-4D97-AF65-F5344CB8AC3E}">
        <p14:creationId xmlns:p14="http://schemas.microsoft.com/office/powerpoint/2010/main" val="43002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DC7FD-C01E-42D5-ACE6-A2678B4F1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I. Historical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CC191-01AD-4957-BE05-0579DCCB7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52600"/>
            <a:ext cx="10896600" cy="4378327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Strong influence from Pentecostal churches on an already-conservative society.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1906   Highly legalistic movement.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Chewing gum, playing cards, going to movies, women cutting hair, wearing pants, jewelry, men wearing neckties, and much more.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3442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10583-8216-4B05-88C6-C4A8375D0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5"/>
            <a:ext cx="10972800" cy="1017586"/>
          </a:xfrm>
        </p:spPr>
        <p:txBody>
          <a:bodyPr/>
          <a:lstStyle/>
          <a:p>
            <a:r>
              <a:rPr lang="en-US" sz="4000" b="1" dirty="0"/>
              <a:t>II. Man-made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2C120-D30C-4E77-8305-4CF1C0973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95400"/>
            <a:ext cx="10744200" cy="483552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Colossians 2:13-23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b="1" dirty="0"/>
              <a:t>God nailed the “Law” (legal requirements) to the cross.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b="1" dirty="0"/>
              <a:t>The main point: “Such regulations indeed have an appearance of “wisdom” with their self-imposed worship, their false humility and their harsh treatment of the body, but they lack any value in restraining sensual indulgence.”</a:t>
            </a:r>
          </a:p>
        </p:txBody>
      </p:sp>
    </p:spTree>
    <p:extLst>
      <p:ext uri="{BB962C8B-B14F-4D97-AF65-F5344CB8AC3E}">
        <p14:creationId xmlns:p14="http://schemas.microsoft.com/office/powerpoint/2010/main" val="175674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3CA78-0272-43EA-0F1A-55F585BB2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dirty="0"/>
            </a:br>
            <a:r>
              <a:rPr lang="en-US" b="1" dirty="0"/>
              <a:t>Why Not  Rules?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1F90B-DADE-0A0C-C04F-30DA64D8D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752600"/>
            <a:ext cx="10744200" cy="4378326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Galatians 5:1-6   Christ has set us free from salvation by rules.  Free from law.  Why enslave ourselves again?</a:t>
            </a:r>
          </a:p>
          <a:p>
            <a:pPr marL="0" indent="0">
              <a:buNone/>
            </a:pPr>
            <a:endParaRPr lang="en-US" b="1" dirty="0">
              <a:effectLst/>
            </a:endParaRPr>
          </a:p>
          <a:p>
            <a:pPr marL="0" indent="0">
              <a:buNone/>
            </a:pPr>
            <a:r>
              <a:rPr lang="en-US" b="1" dirty="0">
                <a:effectLst/>
              </a:rPr>
              <a:t>The only thing that matters is faith, expressing itself through love.</a:t>
            </a:r>
          </a:p>
        </p:txBody>
      </p:sp>
    </p:spTree>
    <p:extLst>
      <p:ext uri="{BB962C8B-B14F-4D97-AF65-F5344CB8AC3E}">
        <p14:creationId xmlns:p14="http://schemas.microsoft.com/office/powerpoint/2010/main" val="384945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FB375-10EF-0E58-7B14-8D43050CB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81E73-68FA-E426-E96F-EE4E18B36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0"/>
            <a:ext cx="10744200" cy="414972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Of the three (veil, pants, jewelry), which is never mentioned at all in the Bible?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No biblical mention = human based rule.</a:t>
            </a:r>
          </a:p>
        </p:txBody>
      </p:sp>
    </p:spTree>
    <p:extLst>
      <p:ext uri="{BB962C8B-B14F-4D97-AF65-F5344CB8AC3E}">
        <p14:creationId xmlns:p14="http://schemas.microsoft.com/office/powerpoint/2010/main" val="421152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79AC1-1FA2-5938-3D69-329FBE24C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III. Cultural Aspects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3836D-533D-EEA0-6CE0-ED1F463AA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19200"/>
            <a:ext cx="10515600" cy="4911726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About jewelry:</a:t>
            </a:r>
          </a:p>
          <a:p>
            <a:pPr marL="0" indent="0">
              <a:buNone/>
            </a:pPr>
            <a:r>
              <a:rPr lang="en-US" sz="2800" b="1" dirty="0"/>
              <a:t>1 Peter 3:3-4 is NOT a command.  It is a principle!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2800" b="1" dirty="0"/>
              <a:t>The principle: Women (and men!) should be more concerned with inward spirituality than outward adornment, and therefor should dress modestly.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2800" b="1" dirty="0"/>
              <a:t>Cultural context: Prostitution.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Modesty is culturally determined.</a:t>
            </a:r>
          </a:p>
          <a:p>
            <a:pPr marL="0" indent="0">
              <a:buNone/>
            </a:pPr>
            <a:r>
              <a:rPr lang="en-US" sz="2800" b="1" dirty="0"/>
              <a:t>We do not need rules!!!!!!!!!!</a:t>
            </a:r>
          </a:p>
        </p:txBody>
      </p:sp>
    </p:spTree>
    <p:extLst>
      <p:ext uri="{BB962C8B-B14F-4D97-AF65-F5344CB8AC3E}">
        <p14:creationId xmlns:p14="http://schemas.microsoft.com/office/powerpoint/2010/main" val="277183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A7FD6-1DB2-4243-9A49-7CE8E7F9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The Veil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BC254-E195-433B-88CF-3EFE2AF83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439400" cy="453072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 Cor 11:1-16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The subject: submission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The principle: a symbol of submission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Paul’s advice strongly influenced by culture.</a:t>
            </a:r>
          </a:p>
        </p:txBody>
      </p:sp>
    </p:spTree>
    <p:extLst>
      <p:ext uri="{BB962C8B-B14F-4D97-AF65-F5344CB8AC3E}">
        <p14:creationId xmlns:p14="http://schemas.microsoft.com/office/powerpoint/2010/main" val="163755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FB10E-0CB4-410C-8693-535CAF7B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Cultural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C24B-A75D-4835-85F3-952F0E534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28800"/>
            <a:ext cx="9448800" cy="4302126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Where the Bible does not speak: No Rules!  The principle is love.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Where the Bible does speak, let us be aware of the cultural background.</a:t>
            </a:r>
          </a:p>
        </p:txBody>
      </p:sp>
    </p:spTree>
    <p:extLst>
      <p:ext uri="{BB962C8B-B14F-4D97-AF65-F5344CB8AC3E}">
        <p14:creationId xmlns:p14="http://schemas.microsoft.com/office/powerpoint/2010/main" val="1051261984"/>
      </p:ext>
    </p:extLst>
  </p:cSld>
  <p:clrMapOvr>
    <a:masterClrMapping/>
  </p:clrMapOvr>
</p:sld>
</file>

<file path=ppt/theme/theme1.xml><?xml version="1.0" encoding="utf-8"?>
<a:theme xmlns:a="http://schemas.openxmlformats.org/drawingml/2006/main" name="1_Globe">
  <a:themeElements>
    <a:clrScheme name="Globe 5">
      <a:dk1>
        <a:srgbClr val="3C5436"/>
      </a:dk1>
      <a:lt1>
        <a:srgbClr val="FFFFFF"/>
      </a:lt1>
      <a:dk2>
        <a:srgbClr val="5F8656"/>
      </a:dk2>
      <a:lt2>
        <a:srgbClr val="D6D8C0"/>
      </a:lt2>
      <a:accent1>
        <a:srgbClr val="61733D"/>
      </a:accent1>
      <a:accent2>
        <a:srgbClr val="324A39"/>
      </a:accent2>
      <a:accent3>
        <a:srgbClr val="B6C3B4"/>
      </a:accent3>
      <a:accent4>
        <a:srgbClr val="DADADA"/>
      </a:accent4>
      <a:accent5>
        <a:srgbClr val="B7BCAF"/>
      </a:accent5>
      <a:accent6>
        <a:srgbClr val="2C4233"/>
      </a:accent6>
      <a:hlink>
        <a:srgbClr val="73D588"/>
      </a:hlink>
      <a:folHlink>
        <a:srgbClr val="6F99B9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22962</TotalTime>
  <Words>494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Verdana</vt:lpstr>
      <vt:lpstr>Wingdings</vt:lpstr>
      <vt:lpstr>1_Globe</vt:lpstr>
      <vt:lpstr>Cultural and Ethical Issues in the Church</vt:lpstr>
      <vt:lpstr>Outline</vt:lpstr>
      <vt:lpstr>I. Historical Background</vt:lpstr>
      <vt:lpstr>II. Man-made Rules</vt:lpstr>
      <vt:lpstr> Why Not  Rules?</vt:lpstr>
      <vt:lpstr>PowerPoint Presentation</vt:lpstr>
      <vt:lpstr>III. Cultural Aspects </vt:lpstr>
      <vt:lpstr>The Veil</vt:lpstr>
      <vt:lpstr>Cultural Issues</vt:lpstr>
      <vt:lpstr>The Weak and the Strong</vt:lpstr>
      <vt:lpstr>The Weak and the Strong</vt:lpstr>
      <vt:lpstr>Summary</vt:lpstr>
    </vt:vector>
  </TitlesOfParts>
  <Company>evidenceforchristianity.org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Daniel, Prophet to the Nations</dc:title>
  <dc:creator>john oakes</dc:creator>
  <cp:lastModifiedBy>John Oakes</cp:lastModifiedBy>
  <cp:revision>270</cp:revision>
  <dcterms:created xsi:type="dcterms:W3CDTF">2002-03-26T18:43:49Z</dcterms:created>
  <dcterms:modified xsi:type="dcterms:W3CDTF">2024-04-28T05:16:28Z</dcterms:modified>
</cp:coreProperties>
</file>