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7"/>
  </p:notesMasterIdLst>
  <p:handoutMasterIdLst>
    <p:handoutMasterId r:id="rId18"/>
  </p:handoutMasterIdLst>
  <p:sldIdLst>
    <p:sldId id="389" r:id="rId2"/>
    <p:sldId id="401" r:id="rId3"/>
    <p:sldId id="390" r:id="rId4"/>
    <p:sldId id="391" r:id="rId5"/>
    <p:sldId id="403" r:id="rId6"/>
    <p:sldId id="404" r:id="rId7"/>
    <p:sldId id="405" r:id="rId8"/>
    <p:sldId id="392" r:id="rId9"/>
    <p:sldId id="394" r:id="rId10"/>
    <p:sldId id="397" r:id="rId11"/>
    <p:sldId id="395" r:id="rId12"/>
    <p:sldId id="396" r:id="rId13"/>
    <p:sldId id="398" r:id="rId14"/>
    <p:sldId id="400" r:id="rId15"/>
    <p:sldId id="399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EBF4C8"/>
    <a:srgbClr val="FF3399"/>
    <a:srgbClr val="FFFF00"/>
    <a:srgbClr val="FFFFCC"/>
    <a:srgbClr val="CC0099"/>
    <a:srgbClr val="FF6699"/>
    <a:srgbClr val="001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1B73C0-2516-44D1-A0E4-13DE47A993EC}" v="15" dt="2024-04-28T14:40:37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39" autoAdjust="0"/>
    <p:restoredTop sz="94728" autoAdjust="0"/>
  </p:normalViewPr>
  <p:slideViewPr>
    <p:cSldViewPr>
      <p:cViewPr varScale="1">
        <p:scale>
          <a:sx n="59" d="100"/>
          <a:sy n="59" d="100"/>
        </p:scale>
        <p:origin x="94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B21B73C0-2516-44D1-A0E4-13DE47A993EC}"/>
    <pc:docChg chg="undo custSel addSld delSld modSld sldOrd delMainMaster modShowInfo">
      <pc:chgData name="John Oakes" userId="1a36f0057432ea1f" providerId="LiveId" clId="{B21B73C0-2516-44D1-A0E4-13DE47A993EC}" dt="2024-05-02T00:13:17.774" v="1582" actId="47"/>
      <pc:docMkLst>
        <pc:docMk/>
      </pc:docMkLst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56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57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58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59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60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61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62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63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64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65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66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67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68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69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70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71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72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73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74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75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276"/>
        </pc:sldMkLst>
      </pc:sldChg>
      <pc:sldChg chg="del ord modNotes">
        <pc:chgData name="John Oakes" userId="1a36f0057432ea1f" providerId="LiveId" clId="{B21B73C0-2516-44D1-A0E4-13DE47A993EC}" dt="2024-05-01T23:56:55.849" v="1581" actId="47"/>
        <pc:sldMkLst>
          <pc:docMk/>
          <pc:sldMk cId="0" sldId="277"/>
        </pc:sldMkLst>
      </pc:sldChg>
      <pc:sldChg chg="del">
        <pc:chgData name="John Oakes" userId="1a36f0057432ea1f" providerId="LiveId" clId="{B21B73C0-2516-44D1-A0E4-13DE47A993EC}" dt="2024-05-01T23:56:55.849" v="1581" actId="47"/>
        <pc:sldMkLst>
          <pc:docMk/>
          <pc:sldMk cId="0" sldId="278"/>
        </pc:sldMkLst>
      </pc:sldChg>
      <pc:sldChg chg="del">
        <pc:chgData name="John Oakes" userId="1a36f0057432ea1f" providerId="LiveId" clId="{B21B73C0-2516-44D1-A0E4-13DE47A993EC}" dt="2024-05-01T23:56:55.849" v="1581" actId="47"/>
        <pc:sldMkLst>
          <pc:docMk/>
          <pc:sldMk cId="0" sldId="279"/>
        </pc:sldMkLst>
      </pc:sldChg>
      <pc:sldChg chg="del">
        <pc:chgData name="John Oakes" userId="1a36f0057432ea1f" providerId="LiveId" clId="{B21B73C0-2516-44D1-A0E4-13DE47A993EC}" dt="2024-05-01T23:56:55.849" v="1581" actId="47"/>
        <pc:sldMkLst>
          <pc:docMk/>
          <pc:sldMk cId="0" sldId="280"/>
        </pc:sldMkLst>
      </pc:sldChg>
      <pc:sldChg chg="del">
        <pc:chgData name="John Oakes" userId="1a36f0057432ea1f" providerId="LiveId" clId="{B21B73C0-2516-44D1-A0E4-13DE47A993EC}" dt="2024-05-01T23:56:55.849" v="1581" actId="47"/>
        <pc:sldMkLst>
          <pc:docMk/>
          <pc:sldMk cId="0" sldId="281"/>
        </pc:sldMkLst>
      </pc:sldChg>
      <pc:sldChg chg="del">
        <pc:chgData name="John Oakes" userId="1a36f0057432ea1f" providerId="LiveId" clId="{B21B73C0-2516-44D1-A0E4-13DE47A993EC}" dt="2024-05-01T23:56:55.849" v="1581" actId="47"/>
        <pc:sldMkLst>
          <pc:docMk/>
          <pc:sldMk cId="0" sldId="282"/>
        </pc:sldMkLst>
      </pc:sldChg>
      <pc:sldChg chg="del">
        <pc:chgData name="John Oakes" userId="1a36f0057432ea1f" providerId="LiveId" clId="{B21B73C0-2516-44D1-A0E4-13DE47A993EC}" dt="2024-05-01T23:56:55.849" v="1581" actId="47"/>
        <pc:sldMkLst>
          <pc:docMk/>
          <pc:sldMk cId="0" sldId="283"/>
        </pc:sldMkLst>
      </pc:sldChg>
      <pc:sldChg chg="del">
        <pc:chgData name="John Oakes" userId="1a36f0057432ea1f" providerId="LiveId" clId="{B21B73C0-2516-44D1-A0E4-13DE47A993EC}" dt="2024-05-02T00:13:17.774" v="1582" actId="47"/>
        <pc:sldMkLst>
          <pc:docMk/>
          <pc:sldMk cId="0" sldId="284"/>
        </pc:sldMkLst>
      </pc:sldChg>
      <pc:sldChg chg="del">
        <pc:chgData name="John Oakes" userId="1a36f0057432ea1f" providerId="LiveId" clId="{B21B73C0-2516-44D1-A0E4-13DE47A993EC}" dt="2024-05-02T00:13:17.774" v="1582" actId="47"/>
        <pc:sldMkLst>
          <pc:docMk/>
          <pc:sldMk cId="0" sldId="285"/>
        </pc:sldMkLst>
      </pc:sldChg>
      <pc:sldChg chg="del">
        <pc:chgData name="John Oakes" userId="1a36f0057432ea1f" providerId="LiveId" clId="{B21B73C0-2516-44D1-A0E4-13DE47A993EC}" dt="2024-05-02T00:13:17.774" v="1582" actId="47"/>
        <pc:sldMkLst>
          <pc:docMk/>
          <pc:sldMk cId="0" sldId="286"/>
        </pc:sldMkLst>
      </pc:sldChg>
      <pc:sldChg chg="del">
        <pc:chgData name="John Oakes" userId="1a36f0057432ea1f" providerId="LiveId" clId="{B21B73C0-2516-44D1-A0E4-13DE47A993EC}" dt="2024-05-02T00:13:17.774" v="1582" actId="47"/>
        <pc:sldMkLst>
          <pc:docMk/>
          <pc:sldMk cId="0" sldId="287"/>
        </pc:sldMkLst>
      </pc:sldChg>
      <pc:sldChg chg="modSp del mod">
        <pc:chgData name="John Oakes" userId="1a36f0057432ea1f" providerId="LiveId" clId="{B21B73C0-2516-44D1-A0E4-13DE47A993EC}" dt="2024-05-02T00:13:17.774" v="1582" actId="47"/>
        <pc:sldMkLst>
          <pc:docMk/>
          <pc:sldMk cId="0" sldId="288"/>
        </pc:sldMkLst>
        <pc:spChg chg="mod">
          <ac:chgData name="John Oakes" userId="1a36f0057432ea1f" providerId="LiveId" clId="{B21B73C0-2516-44D1-A0E4-13DE47A993EC}" dt="2024-04-28T14:37:39.345" v="1519" actId="27636"/>
          <ac:spMkLst>
            <pc:docMk/>
            <pc:sldMk cId="0" sldId="288"/>
            <ac:spMk id="217" creationId="{00000000-0000-0000-0000-000000000000}"/>
          </ac:spMkLst>
        </pc:spChg>
      </pc:sldChg>
      <pc:sldChg chg="del">
        <pc:chgData name="John Oakes" userId="1a36f0057432ea1f" providerId="LiveId" clId="{B21B73C0-2516-44D1-A0E4-13DE47A993EC}" dt="2024-05-02T00:13:17.774" v="1582" actId="47"/>
        <pc:sldMkLst>
          <pc:docMk/>
          <pc:sldMk cId="0" sldId="289"/>
        </pc:sldMkLst>
      </pc:sldChg>
      <pc:sldChg chg="del">
        <pc:chgData name="John Oakes" userId="1a36f0057432ea1f" providerId="LiveId" clId="{B21B73C0-2516-44D1-A0E4-13DE47A993EC}" dt="2024-05-02T00:13:17.774" v="1582" actId="47"/>
        <pc:sldMkLst>
          <pc:docMk/>
          <pc:sldMk cId="0" sldId="290"/>
        </pc:sldMkLst>
      </pc:sldChg>
      <pc:sldChg chg="del">
        <pc:chgData name="John Oakes" userId="1a36f0057432ea1f" providerId="LiveId" clId="{B21B73C0-2516-44D1-A0E4-13DE47A993EC}" dt="2024-05-02T00:13:17.774" v="1582" actId="47"/>
        <pc:sldMkLst>
          <pc:docMk/>
          <pc:sldMk cId="0" sldId="291"/>
        </pc:sldMkLst>
      </pc:sldChg>
      <pc:sldChg chg="del">
        <pc:chgData name="John Oakes" userId="1a36f0057432ea1f" providerId="LiveId" clId="{B21B73C0-2516-44D1-A0E4-13DE47A993EC}" dt="2024-05-02T00:13:17.774" v="1582" actId="47"/>
        <pc:sldMkLst>
          <pc:docMk/>
          <pc:sldMk cId="0" sldId="292"/>
        </pc:sldMkLst>
      </pc:sldChg>
      <pc:sldChg chg="del">
        <pc:chgData name="John Oakes" userId="1a36f0057432ea1f" providerId="LiveId" clId="{B21B73C0-2516-44D1-A0E4-13DE47A993EC}" dt="2024-05-02T00:13:17.774" v="1582" actId="47"/>
        <pc:sldMkLst>
          <pc:docMk/>
          <pc:sldMk cId="0" sldId="293"/>
        </pc:sldMkLst>
      </pc:sldChg>
      <pc:sldChg chg="modSp mod">
        <pc:chgData name="John Oakes" userId="1a36f0057432ea1f" providerId="LiveId" clId="{B21B73C0-2516-44D1-A0E4-13DE47A993EC}" dt="2024-04-28T00:14:23.994" v="197" actId="20577"/>
        <pc:sldMkLst>
          <pc:docMk/>
          <pc:sldMk cId="175674666" sldId="391"/>
        </pc:sldMkLst>
        <pc:spChg chg="mod">
          <ac:chgData name="John Oakes" userId="1a36f0057432ea1f" providerId="LiveId" clId="{B21B73C0-2516-44D1-A0E4-13DE47A993EC}" dt="2024-04-28T00:14:23.994" v="197" actId="20577"/>
          <ac:spMkLst>
            <pc:docMk/>
            <pc:sldMk cId="175674666" sldId="391"/>
            <ac:spMk id="3" creationId="{21F2C120-D30C-4E77-8305-4CF1C0973B70}"/>
          </ac:spMkLst>
        </pc:spChg>
      </pc:sldChg>
      <pc:sldChg chg="modSp mod">
        <pc:chgData name="John Oakes" userId="1a36f0057432ea1f" providerId="LiveId" clId="{B21B73C0-2516-44D1-A0E4-13DE47A993EC}" dt="2024-04-28T00:25:32.091" v="1046" actId="20577"/>
        <pc:sldMkLst>
          <pc:docMk/>
          <pc:sldMk cId="1637550641" sldId="392"/>
        </pc:sldMkLst>
        <pc:spChg chg="mod">
          <ac:chgData name="John Oakes" userId="1a36f0057432ea1f" providerId="LiveId" clId="{B21B73C0-2516-44D1-A0E4-13DE47A993EC}" dt="2024-04-28T00:25:32.091" v="1046" actId="20577"/>
          <ac:spMkLst>
            <pc:docMk/>
            <pc:sldMk cId="1637550641" sldId="392"/>
            <ac:spMk id="2" creationId="{F2AA7FD6-1DB2-4243-9A49-7CE8E7F98C69}"/>
          </ac:spMkLst>
        </pc:spChg>
      </pc:sldChg>
      <pc:sldChg chg="modSp mod">
        <pc:chgData name="John Oakes" userId="1a36f0057432ea1f" providerId="LiveId" clId="{B21B73C0-2516-44D1-A0E4-13DE47A993EC}" dt="2024-04-28T00:26:41.873" v="1050" actId="20577"/>
        <pc:sldMkLst>
          <pc:docMk/>
          <pc:sldMk cId="4028255656" sldId="395"/>
        </pc:sldMkLst>
        <pc:spChg chg="mod">
          <ac:chgData name="John Oakes" userId="1a36f0057432ea1f" providerId="LiveId" clId="{B21B73C0-2516-44D1-A0E4-13DE47A993EC}" dt="2024-04-28T00:26:41.873" v="1050" actId="20577"/>
          <ac:spMkLst>
            <pc:docMk/>
            <pc:sldMk cId="4028255656" sldId="395"/>
            <ac:spMk id="2" creationId="{213DACC8-BBF0-47C0-AAA5-EBF42B553839}"/>
          </ac:spMkLst>
        </pc:spChg>
      </pc:sldChg>
      <pc:sldChg chg="modSp mod">
        <pc:chgData name="John Oakes" userId="1a36f0057432ea1f" providerId="LiveId" clId="{B21B73C0-2516-44D1-A0E4-13DE47A993EC}" dt="2024-04-27T23:52:32.734" v="23" actId="6549"/>
        <pc:sldMkLst>
          <pc:docMk/>
          <pc:sldMk cId="2926673202" sldId="399"/>
        </pc:sldMkLst>
        <pc:spChg chg="mod">
          <ac:chgData name="John Oakes" userId="1a36f0057432ea1f" providerId="LiveId" clId="{B21B73C0-2516-44D1-A0E4-13DE47A993EC}" dt="2024-04-27T23:52:32.734" v="23" actId="6549"/>
          <ac:spMkLst>
            <pc:docMk/>
            <pc:sldMk cId="2926673202" sldId="399"/>
            <ac:spMk id="3" creationId="{8A555646-2646-4201-BA5A-B479239421FD}"/>
          </ac:spMkLst>
        </pc:spChg>
      </pc:sldChg>
      <pc:sldChg chg="modSp new mod">
        <pc:chgData name="John Oakes" userId="1a36f0057432ea1f" providerId="LiveId" clId="{B21B73C0-2516-44D1-A0E4-13DE47A993EC}" dt="2024-04-28T00:13:36.649" v="189" actId="20577"/>
        <pc:sldMkLst>
          <pc:docMk/>
          <pc:sldMk cId="430029402" sldId="401"/>
        </pc:sldMkLst>
        <pc:spChg chg="mod">
          <ac:chgData name="John Oakes" userId="1a36f0057432ea1f" providerId="LiveId" clId="{B21B73C0-2516-44D1-A0E4-13DE47A993EC}" dt="2024-04-28T00:12:07.928" v="52" actId="20577"/>
          <ac:spMkLst>
            <pc:docMk/>
            <pc:sldMk cId="430029402" sldId="401"/>
            <ac:spMk id="2" creationId="{4A1B31C2-6C26-72D2-1056-8365AAF049B8}"/>
          </ac:spMkLst>
        </pc:spChg>
        <pc:spChg chg="mod">
          <ac:chgData name="John Oakes" userId="1a36f0057432ea1f" providerId="LiveId" clId="{B21B73C0-2516-44D1-A0E4-13DE47A993EC}" dt="2024-04-28T00:13:36.649" v="189" actId="20577"/>
          <ac:spMkLst>
            <pc:docMk/>
            <pc:sldMk cId="430029402" sldId="401"/>
            <ac:spMk id="3" creationId="{5A8598A1-D494-9196-20D9-8473E67977CE}"/>
          </ac:spMkLst>
        </pc:spChg>
      </pc:sldChg>
      <pc:sldChg chg="new del">
        <pc:chgData name="John Oakes" userId="1a36f0057432ea1f" providerId="LiveId" clId="{B21B73C0-2516-44D1-A0E4-13DE47A993EC}" dt="2024-04-28T00:20:50.865" v="585" actId="47"/>
        <pc:sldMkLst>
          <pc:docMk/>
          <pc:sldMk cId="1681486947" sldId="402"/>
        </pc:sldMkLst>
      </pc:sldChg>
      <pc:sldChg chg="modSp new mod ord">
        <pc:chgData name="John Oakes" userId="1a36f0057432ea1f" providerId="LiveId" clId="{B21B73C0-2516-44D1-A0E4-13DE47A993EC}" dt="2024-04-28T00:20:37.210" v="584"/>
        <pc:sldMkLst>
          <pc:docMk/>
          <pc:sldMk cId="3849454671" sldId="403"/>
        </pc:sldMkLst>
        <pc:spChg chg="mod">
          <ac:chgData name="John Oakes" userId="1a36f0057432ea1f" providerId="LiveId" clId="{B21B73C0-2516-44D1-A0E4-13DE47A993EC}" dt="2024-04-28T00:15:01.899" v="220" actId="20577"/>
          <ac:spMkLst>
            <pc:docMk/>
            <pc:sldMk cId="3849454671" sldId="403"/>
            <ac:spMk id="2" creationId="{C473CA78-0272-43EA-0F1A-55F585BB25D7}"/>
          </ac:spMkLst>
        </pc:spChg>
        <pc:spChg chg="mod">
          <ac:chgData name="John Oakes" userId="1a36f0057432ea1f" providerId="LiveId" clId="{B21B73C0-2516-44D1-A0E4-13DE47A993EC}" dt="2024-04-28T00:18:49.507" v="582" actId="14100"/>
          <ac:spMkLst>
            <pc:docMk/>
            <pc:sldMk cId="3849454671" sldId="403"/>
            <ac:spMk id="3" creationId="{8D61F90B-DADE-0A0C-C04F-30DA64D8DC5B}"/>
          </ac:spMkLst>
        </pc:spChg>
      </pc:sldChg>
      <pc:sldChg chg="modSp new mod">
        <pc:chgData name="John Oakes" userId="1a36f0057432ea1f" providerId="LiveId" clId="{B21B73C0-2516-44D1-A0E4-13DE47A993EC}" dt="2024-04-28T00:22:27.540" v="786" actId="20577"/>
        <pc:sldMkLst>
          <pc:docMk/>
          <pc:sldMk cId="4211523741" sldId="404"/>
        </pc:sldMkLst>
        <pc:spChg chg="mod">
          <ac:chgData name="John Oakes" userId="1a36f0057432ea1f" providerId="LiveId" clId="{B21B73C0-2516-44D1-A0E4-13DE47A993EC}" dt="2024-04-28T00:21:24.290" v="614" actId="20577"/>
          <ac:spMkLst>
            <pc:docMk/>
            <pc:sldMk cId="4211523741" sldId="404"/>
            <ac:spMk id="2" creationId="{8F5FB375-10EF-0E58-7B14-8D43050CB6C6}"/>
          </ac:spMkLst>
        </pc:spChg>
        <pc:spChg chg="mod">
          <ac:chgData name="John Oakes" userId="1a36f0057432ea1f" providerId="LiveId" clId="{B21B73C0-2516-44D1-A0E4-13DE47A993EC}" dt="2024-04-28T00:22:27.540" v="786" actId="20577"/>
          <ac:spMkLst>
            <pc:docMk/>
            <pc:sldMk cId="4211523741" sldId="404"/>
            <ac:spMk id="3" creationId="{45981E73-68FA-E426-E96F-EE4E18B36256}"/>
          </ac:spMkLst>
        </pc:spChg>
      </pc:sldChg>
      <pc:sldChg chg="modSp new mod">
        <pc:chgData name="John Oakes" userId="1a36f0057432ea1f" providerId="LiveId" clId="{B21B73C0-2516-44D1-A0E4-13DE47A993EC}" dt="2024-04-28T00:25:12.286" v="1038" actId="255"/>
        <pc:sldMkLst>
          <pc:docMk/>
          <pc:sldMk cId="2771835474" sldId="405"/>
        </pc:sldMkLst>
        <pc:spChg chg="mod">
          <ac:chgData name="John Oakes" userId="1a36f0057432ea1f" providerId="LiveId" clId="{B21B73C0-2516-44D1-A0E4-13DE47A993EC}" dt="2024-04-28T00:23:00.900" v="827" actId="255"/>
          <ac:spMkLst>
            <pc:docMk/>
            <pc:sldMk cId="2771835474" sldId="405"/>
            <ac:spMk id="2" creationId="{1E079AC1-1FA2-5938-3D69-329FBE24C5F5}"/>
          </ac:spMkLst>
        </pc:spChg>
        <pc:spChg chg="mod">
          <ac:chgData name="John Oakes" userId="1a36f0057432ea1f" providerId="LiveId" clId="{B21B73C0-2516-44D1-A0E4-13DE47A993EC}" dt="2024-04-28T00:25:12.286" v="1038" actId="255"/>
          <ac:spMkLst>
            <pc:docMk/>
            <pc:sldMk cId="2771835474" sldId="405"/>
            <ac:spMk id="3" creationId="{86E3836D-533D-EEA0-6CE0-ED1F463AAD24}"/>
          </ac:spMkLst>
        </pc:spChg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0" sldId="543"/>
        </pc:sldMkLst>
      </pc:sldChg>
      <pc:sldChg chg="del">
        <pc:chgData name="John Oakes" userId="1a36f0057432ea1f" providerId="LiveId" clId="{B21B73C0-2516-44D1-A0E4-13DE47A993EC}" dt="2024-05-01T23:56:55.849" v="1581" actId="47"/>
        <pc:sldMkLst>
          <pc:docMk/>
          <pc:sldMk cId="0" sldId="609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3282475642" sldId="615"/>
        </pc:sldMkLst>
      </pc:sldChg>
      <pc:sldChg chg="del">
        <pc:chgData name="John Oakes" userId="1a36f0057432ea1f" providerId="LiveId" clId="{B21B73C0-2516-44D1-A0E4-13DE47A993EC}" dt="2024-05-01T23:56:31.047" v="1577" actId="47"/>
        <pc:sldMkLst>
          <pc:docMk/>
          <pc:sldMk cId="58535702" sldId="675"/>
        </pc:sldMkLst>
      </pc:sldChg>
      <pc:sldChg chg="addSp delSp modSp new del mod ord">
        <pc:chgData name="John Oakes" userId="1a36f0057432ea1f" providerId="LiveId" clId="{B21B73C0-2516-44D1-A0E4-13DE47A993EC}" dt="2024-05-01T23:56:38.011" v="1578" actId="47"/>
        <pc:sldMkLst>
          <pc:docMk/>
          <pc:sldMk cId="3055805879" sldId="676"/>
        </pc:sldMkLst>
        <pc:spChg chg="del">
          <ac:chgData name="John Oakes" userId="1a36f0057432ea1f" providerId="LiveId" clId="{B21B73C0-2516-44D1-A0E4-13DE47A993EC}" dt="2024-04-28T05:47:13.249" v="1060" actId="931"/>
          <ac:spMkLst>
            <pc:docMk/>
            <pc:sldMk cId="3055805879" sldId="676"/>
            <ac:spMk id="3" creationId="{D4DF7C7A-271F-2C4A-68D7-D5AD87460284}"/>
          </ac:spMkLst>
        </pc:spChg>
        <pc:picChg chg="add mod">
          <ac:chgData name="John Oakes" userId="1a36f0057432ea1f" providerId="LiveId" clId="{B21B73C0-2516-44D1-A0E4-13DE47A993EC}" dt="2024-04-28T05:47:22.965" v="1064" actId="1076"/>
          <ac:picMkLst>
            <pc:docMk/>
            <pc:sldMk cId="3055805879" sldId="676"/>
            <ac:picMk id="5" creationId="{A7B35CFD-15AD-21BA-C1DB-8D45B52EDB0C}"/>
          </ac:picMkLst>
        </pc:picChg>
      </pc:sldChg>
      <pc:sldChg chg="addSp delSp modSp new del mod ord">
        <pc:chgData name="John Oakes" userId="1a36f0057432ea1f" providerId="LiveId" clId="{B21B73C0-2516-44D1-A0E4-13DE47A993EC}" dt="2024-05-01T23:56:38.011" v="1578" actId="47"/>
        <pc:sldMkLst>
          <pc:docMk/>
          <pc:sldMk cId="2390933980" sldId="677"/>
        </pc:sldMkLst>
        <pc:spChg chg="mod">
          <ac:chgData name="John Oakes" userId="1a36f0057432ea1f" providerId="LiveId" clId="{B21B73C0-2516-44D1-A0E4-13DE47A993EC}" dt="2024-04-28T05:48:05.508" v="1101" actId="20577"/>
          <ac:spMkLst>
            <pc:docMk/>
            <pc:sldMk cId="2390933980" sldId="677"/>
            <ac:spMk id="2" creationId="{B820DDD2-2A51-9973-E420-51D1DF093410}"/>
          </ac:spMkLst>
        </pc:spChg>
        <pc:spChg chg="del">
          <ac:chgData name="John Oakes" userId="1a36f0057432ea1f" providerId="LiveId" clId="{B21B73C0-2516-44D1-A0E4-13DE47A993EC}" dt="2024-04-28T05:46:55.473" v="1057" actId="931"/>
          <ac:spMkLst>
            <pc:docMk/>
            <pc:sldMk cId="2390933980" sldId="677"/>
            <ac:spMk id="3" creationId="{6513260E-8373-28D0-417C-5EC002D2205D}"/>
          </ac:spMkLst>
        </pc:spChg>
        <pc:picChg chg="add mod">
          <ac:chgData name="John Oakes" userId="1a36f0057432ea1f" providerId="LiveId" clId="{B21B73C0-2516-44D1-A0E4-13DE47A993EC}" dt="2024-04-28T05:47:44.092" v="1069" actId="1076"/>
          <ac:picMkLst>
            <pc:docMk/>
            <pc:sldMk cId="2390933980" sldId="677"/>
            <ac:picMk id="5" creationId="{4811FBC0-305D-8614-FECC-B0A054620DF9}"/>
          </ac:picMkLst>
        </pc:picChg>
      </pc:sldChg>
      <pc:sldChg chg="del">
        <pc:chgData name="John Oakes" userId="1a36f0057432ea1f" providerId="LiveId" clId="{B21B73C0-2516-44D1-A0E4-13DE47A993EC}" dt="2024-05-02T00:13:17.774" v="1582" actId="47"/>
        <pc:sldMkLst>
          <pc:docMk/>
          <pc:sldMk cId="0" sldId="681"/>
        </pc:sldMkLst>
      </pc:sldChg>
      <pc:sldChg chg="del">
        <pc:chgData name="John Oakes" userId="1a36f0057432ea1f" providerId="LiveId" clId="{B21B73C0-2516-44D1-A0E4-13DE47A993EC}" dt="2024-05-02T00:13:17.774" v="1582" actId="47"/>
        <pc:sldMkLst>
          <pc:docMk/>
          <pc:sldMk cId="2302598311" sldId="682"/>
        </pc:sldMkLst>
      </pc:sldChg>
      <pc:sldChg chg="addSp delSp modSp del mod">
        <pc:chgData name="John Oakes" userId="1a36f0057432ea1f" providerId="LiveId" clId="{B21B73C0-2516-44D1-A0E4-13DE47A993EC}" dt="2024-05-02T00:13:17.774" v="1582" actId="47"/>
        <pc:sldMkLst>
          <pc:docMk/>
          <pc:sldMk cId="0" sldId="683"/>
        </pc:sldMkLst>
        <pc:spChg chg="mod">
          <ac:chgData name="John Oakes" userId="1a36f0057432ea1f" providerId="LiveId" clId="{B21B73C0-2516-44D1-A0E4-13DE47A993EC}" dt="2024-04-28T14:40:01.940" v="1567" actId="255"/>
          <ac:spMkLst>
            <pc:docMk/>
            <pc:sldMk cId="0" sldId="683"/>
            <ac:spMk id="108547" creationId="{07D8039F-9E7F-8317-52DA-D1A173623B0A}"/>
          </ac:spMkLst>
        </pc:spChg>
        <pc:picChg chg="del">
          <ac:chgData name="John Oakes" userId="1a36f0057432ea1f" providerId="LiveId" clId="{B21B73C0-2516-44D1-A0E4-13DE47A993EC}" dt="2024-04-28T05:48:47.965" v="1102" actId="478"/>
          <ac:picMkLst>
            <pc:docMk/>
            <pc:sldMk cId="0" sldId="683"/>
            <ac:picMk id="4" creationId="{109A4861-F0DC-B958-10F1-310EB9B8C8F1}"/>
          </ac:picMkLst>
        </pc:picChg>
        <pc:picChg chg="add mod">
          <ac:chgData name="John Oakes" userId="1a36f0057432ea1f" providerId="LiveId" clId="{B21B73C0-2516-44D1-A0E4-13DE47A993EC}" dt="2024-04-28T05:50:34.897" v="1105" actId="1076"/>
          <ac:picMkLst>
            <pc:docMk/>
            <pc:sldMk cId="0" sldId="683"/>
            <ac:picMk id="1026" creationId="{CCC48817-3BC0-DD65-0865-FDE10856EB4E}"/>
          </ac:picMkLst>
        </pc:picChg>
      </pc:sldChg>
      <pc:sldChg chg="addSp delSp modSp del mod">
        <pc:chgData name="John Oakes" userId="1a36f0057432ea1f" providerId="LiveId" clId="{B21B73C0-2516-44D1-A0E4-13DE47A993EC}" dt="2024-05-02T00:13:17.774" v="1582" actId="47"/>
        <pc:sldMkLst>
          <pc:docMk/>
          <pc:sldMk cId="0" sldId="684"/>
        </pc:sldMkLst>
        <pc:spChg chg="mod">
          <ac:chgData name="John Oakes" userId="1a36f0057432ea1f" providerId="LiveId" clId="{B21B73C0-2516-44D1-A0E4-13DE47A993EC}" dt="2024-04-28T14:40:55.302" v="1575" actId="20577"/>
          <ac:spMkLst>
            <pc:docMk/>
            <pc:sldMk cId="0" sldId="684"/>
            <ac:spMk id="109571" creationId="{439C152F-8267-9D55-FF0E-303D517E936C}"/>
          </ac:spMkLst>
        </pc:spChg>
        <pc:picChg chg="add mod">
          <ac:chgData name="John Oakes" userId="1a36f0057432ea1f" providerId="LiveId" clId="{B21B73C0-2516-44D1-A0E4-13DE47A993EC}" dt="2024-04-28T14:40:42.884" v="1572" actId="1076"/>
          <ac:picMkLst>
            <pc:docMk/>
            <pc:sldMk cId="0" sldId="684"/>
            <ac:picMk id="3" creationId="{827425D1-E4EB-7E52-10CB-BAE0B5227EAC}"/>
          </ac:picMkLst>
        </pc:picChg>
        <pc:picChg chg="del">
          <ac:chgData name="John Oakes" userId="1a36f0057432ea1f" providerId="LiveId" clId="{B21B73C0-2516-44D1-A0E4-13DE47A993EC}" dt="2024-04-28T14:39:04.395" v="1520" actId="478"/>
          <ac:picMkLst>
            <pc:docMk/>
            <pc:sldMk cId="0" sldId="684"/>
            <ac:picMk id="2050" creationId="{EE6EB254-4806-5F26-8381-BB6E5AF06CFE}"/>
          </ac:picMkLst>
        </pc:picChg>
      </pc:sldChg>
      <pc:sldChg chg="del">
        <pc:chgData name="John Oakes" userId="1a36f0057432ea1f" providerId="LiveId" clId="{B21B73C0-2516-44D1-A0E4-13DE47A993EC}" dt="2024-05-02T00:13:17.774" v="1582" actId="47"/>
        <pc:sldMkLst>
          <pc:docMk/>
          <pc:sldMk cId="1930165336" sldId="685"/>
        </pc:sldMkLst>
      </pc:sldChg>
      <pc:sldChg chg="del">
        <pc:chgData name="John Oakes" userId="1a36f0057432ea1f" providerId="LiveId" clId="{B21B73C0-2516-44D1-A0E4-13DE47A993EC}" dt="2024-05-02T00:13:17.774" v="1582" actId="47"/>
        <pc:sldMkLst>
          <pc:docMk/>
          <pc:sldMk cId="2065768350" sldId="698"/>
        </pc:sldMkLst>
      </pc:sldChg>
      <pc:sldMasterChg chg="del delSldLayout">
        <pc:chgData name="John Oakes" userId="1a36f0057432ea1f" providerId="LiveId" clId="{B21B73C0-2516-44D1-A0E4-13DE47A993EC}" dt="2024-05-01T23:56:31.047" v="1577" actId="47"/>
        <pc:sldMasterMkLst>
          <pc:docMk/>
          <pc:sldMasterMk cId="2113217376" sldId="2147485221"/>
        </pc:sldMasterMkLst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2113217376" sldId="2147485221"/>
            <pc:sldLayoutMk cId="284150708" sldId="2147485222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2113217376" sldId="2147485221"/>
            <pc:sldLayoutMk cId="4109980166" sldId="2147485223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2113217376" sldId="2147485221"/>
            <pc:sldLayoutMk cId="2548485008" sldId="2147485224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2113217376" sldId="2147485221"/>
            <pc:sldLayoutMk cId="3979187217" sldId="2147485225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2113217376" sldId="2147485221"/>
            <pc:sldLayoutMk cId="4246188985" sldId="2147485226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2113217376" sldId="2147485221"/>
            <pc:sldLayoutMk cId="3958084672" sldId="2147485227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2113217376" sldId="2147485221"/>
            <pc:sldLayoutMk cId="2242317712" sldId="2147485228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2113217376" sldId="2147485221"/>
            <pc:sldLayoutMk cId="2345062145" sldId="2147485229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2113217376" sldId="2147485221"/>
            <pc:sldLayoutMk cId="958392364" sldId="2147485230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2113217376" sldId="2147485221"/>
            <pc:sldLayoutMk cId="762265725" sldId="2147485231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2113217376" sldId="2147485221"/>
            <pc:sldLayoutMk cId="4140757759" sldId="2147485232"/>
          </pc:sldLayoutMkLst>
        </pc:sldLayoutChg>
      </pc:sldMasterChg>
      <pc:sldMasterChg chg="del delSldLayout">
        <pc:chgData name="John Oakes" userId="1a36f0057432ea1f" providerId="LiveId" clId="{B21B73C0-2516-44D1-A0E4-13DE47A993EC}" dt="2024-05-01T23:56:31.047" v="1577" actId="47"/>
        <pc:sldMasterMkLst>
          <pc:docMk/>
          <pc:sldMasterMk cId="515832097" sldId="2147485233"/>
        </pc:sldMasterMkLst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515832097" sldId="2147485233"/>
            <pc:sldLayoutMk cId="190516876" sldId="2147485234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515832097" sldId="2147485233"/>
            <pc:sldLayoutMk cId="3700318277" sldId="2147485235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515832097" sldId="2147485233"/>
            <pc:sldLayoutMk cId="2511316810" sldId="2147485236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515832097" sldId="2147485233"/>
            <pc:sldLayoutMk cId="1974565748" sldId="2147485237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515832097" sldId="2147485233"/>
            <pc:sldLayoutMk cId="3350397975" sldId="2147485238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515832097" sldId="2147485233"/>
            <pc:sldLayoutMk cId="1982714456" sldId="2147485239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515832097" sldId="2147485233"/>
            <pc:sldLayoutMk cId="1051166602" sldId="2147485240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515832097" sldId="2147485233"/>
            <pc:sldLayoutMk cId="2567008866" sldId="2147485241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515832097" sldId="2147485233"/>
            <pc:sldLayoutMk cId="1563945506" sldId="2147485242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515832097" sldId="2147485233"/>
            <pc:sldLayoutMk cId="3075225882" sldId="2147485243"/>
          </pc:sldLayoutMkLst>
        </pc:sldLayoutChg>
        <pc:sldLayoutChg chg="del">
          <pc:chgData name="John Oakes" userId="1a36f0057432ea1f" providerId="LiveId" clId="{B21B73C0-2516-44D1-A0E4-13DE47A993EC}" dt="2024-05-01T23:56:31.047" v="1577" actId="47"/>
          <pc:sldLayoutMkLst>
            <pc:docMk/>
            <pc:sldMasterMk cId="515832097" sldId="2147485233"/>
            <pc:sldLayoutMk cId="3759907446" sldId="2147485244"/>
          </pc:sldLayoutMkLst>
        </pc:sldLayoutChg>
      </pc:sldMasterChg>
      <pc:sldMasterChg chg="del delSldLayout">
        <pc:chgData name="John Oakes" userId="1a36f0057432ea1f" providerId="LiveId" clId="{B21B73C0-2516-44D1-A0E4-13DE47A993EC}" dt="2024-05-01T23:56:55.849" v="1581" actId="47"/>
        <pc:sldMasterMkLst>
          <pc:docMk/>
          <pc:sldMasterMk cId="3772697493" sldId="2147485245"/>
        </pc:sldMasterMkLst>
        <pc:sldLayoutChg chg="del">
          <pc:chgData name="John Oakes" userId="1a36f0057432ea1f" providerId="LiveId" clId="{B21B73C0-2516-44D1-A0E4-13DE47A993EC}" dt="2024-05-01T23:56:55.849" v="1581" actId="47"/>
          <pc:sldLayoutMkLst>
            <pc:docMk/>
            <pc:sldMasterMk cId="3772697493" sldId="2147485245"/>
            <pc:sldLayoutMk cId="3020193833" sldId="2147485246"/>
          </pc:sldLayoutMkLst>
        </pc:sldLayoutChg>
        <pc:sldLayoutChg chg="del">
          <pc:chgData name="John Oakes" userId="1a36f0057432ea1f" providerId="LiveId" clId="{B21B73C0-2516-44D1-A0E4-13DE47A993EC}" dt="2024-05-01T23:56:55.849" v="1581" actId="47"/>
          <pc:sldLayoutMkLst>
            <pc:docMk/>
            <pc:sldMasterMk cId="3772697493" sldId="2147485245"/>
            <pc:sldLayoutMk cId="3783291869" sldId="2147485247"/>
          </pc:sldLayoutMkLst>
        </pc:sldLayoutChg>
        <pc:sldLayoutChg chg="del">
          <pc:chgData name="John Oakes" userId="1a36f0057432ea1f" providerId="LiveId" clId="{B21B73C0-2516-44D1-A0E4-13DE47A993EC}" dt="2024-05-01T23:56:55.849" v="1581" actId="47"/>
          <pc:sldLayoutMkLst>
            <pc:docMk/>
            <pc:sldMasterMk cId="3772697493" sldId="2147485245"/>
            <pc:sldLayoutMk cId="593381188" sldId="2147485248"/>
          </pc:sldLayoutMkLst>
        </pc:sldLayoutChg>
        <pc:sldLayoutChg chg="del">
          <pc:chgData name="John Oakes" userId="1a36f0057432ea1f" providerId="LiveId" clId="{B21B73C0-2516-44D1-A0E4-13DE47A993EC}" dt="2024-05-01T23:56:55.849" v="1581" actId="47"/>
          <pc:sldLayoutMkLst>
            <pc:docMk/>
            <pc:sldMasterMk cId="3772697493" sldId="2147485245"/>
            <pc:sldLayoutMk cId="2854557139" sldId="2147485249"/>
          </pc:sldLayoutMkLst>
        </pc:sldLayoutChg>
        <pc:sldLayoutChg chg="del">
          <pc:chgData name="John Oakes" userId="1a36f0057432ea1f" providerId="LiveId" clId="{B21B73C0-2516-44D1-A0E4-13DE47A993EC}" dt="2024-05-01T23:56:55.849" v="1581" actId="47"/>
          <pc:sldLayoutMkLst>
            <pc:docMk/>
            <pc:sldMasterMk cId="3772697493" sldId="2147485245"/>
            <pc:sldLayoutMk cId="2073117049" sldId="2147485250"/>
          </pc:sldLayoutMkLst>
        </pc:sldLayoutChg>
        <pc:sldLayoutChg chg="del">
          <pc:chgData name="John Oakes" userId="1a36f0057432ea1f" providerId="LiveId" clId="{B21B73C0-2516-44D1-A0E4-13DE47A993EC}" dt="2024-05-01T23:56:55.849" v="1581" actId="47"/>
          <pc:sldLayoutMkLst>
            <pc:docMk/>
            <pc:sldMasterMk cId="3772697493" sldId="2147485245"/>
            <pc:sldLayoutMk cId="1721210620" sldId="2147485251"/>
          </pc:sldLayoutMkLst>
        </pc:sldLayoutChg>
        <pc:sldLayoutChg chg="del">
          <pc:chgData name="John Oakes" userId="1a36f0057432ea1f" providerId="LiveId" clId="{B21B73C0-2516-44D1-A0E4-13DE47A993EC}" dt="2024-05-01T23:56:55.849" v="1581" actId="47"/>
          <pc:sldLayoutMkLst>
            <pc:docMk/>
            <pc:sldMasterMk cId="3772697493" sldId="2147485245"/>
            <pc:sldLayoutMk cId="2815656679" sldId="2147485252"/>
          </pc:sldLayoutMkLst>
        </pc:sldLayoutChg>
        <pc:sldLayoutChg chg="del">
          <pc:chgData name="John Oakes" userId="1a36f0057432ea1f" providerId="LiveId" clId="{B21B73C0-2516-44D1-A0E4-13DE47A993EC}" dt="2024-05-01T23:56:55.849" v="1581" actId="47"/>
          <pc:sldLayoutMkLst>
            <pc:docMk/>
            <pc:sldMasterMk cId="3772697493" sldId="2147485245"/>
            <pc:sldLayoutMk cId="3271738870" sldId="2147485253"/>
          </pc:sldLayoutMkLst>
        </pc:sldLayoutChg>
        <pc:sldLayoutChg chg="del">
          <pc:chgData name="John Oakes" userId="1a36f0057432ea1f" providerId="LiveId" clId="{B21B73C0-2516-44D1-A0E4-13DE47A993EC}" dt="2024-05-01T23:56:55.849" v="1581" actId="47"/>
          <pc:sldLayoutMkLst>
            <pc:docMk/>
            <pc:sldMasterMk cId="3772697493" sldId="2147485245"/>
            <pc:sldLayoutMk cId="680174389" sldId="2147485254"/>
          </pc:sldLayoutMkLst>
        </pc:sldLayoutChg>
        <pc:sldLayoutChg chg="del">
          <pc:chgData name="John Oakes" userId="1a36f0057432ea1f" providerId="LiveId" clId="{B21B73C0-2516-44D1-A0E4-13DE47A993EC}" dt="2024-05-01T23:56:55.849" v="1581" actId="47"/>
          <pc:sldLayoutMkLst>
            <pc:docMk/>
            <pc:sldMasterMk cId="3772697493" sldId="2147485245"/>
            <pc:sldLayoutMk cId="1199069236" sldId="2147485255"/>
          </pc:sldLayoutMkLst>
        </pc:sldLayoutChg>
        <pc:sldLayoutChg chg="del">
          <pc:chgData name="John Oakes" userId="1a36f0057432ea1f" providerId="LiveId" clId="{B21B73C0-2516-44D1-A0E4-13DE47A993EC}" dt="2024-05-01T23:56:55.849" v="1581" actId="47"/>
          <pc:sldLayoutMkLst>
            <pc:docMk/>
            <pc:sldMasterMk cId="3772697493" sldId="2147485245"/>
            <pc:sldLayoutMk cId="3085786008" sldId="2147485256"/>
          </pc:sldLayoutMkLst>
        </pc:sldLayoutChg>
      </pc:sldMasterChg>
      <pc:sldMasterChg chg="del delSldLayout">
        <pc:chgData name="John Oakes" userId="1a36f0057432ea1f" providerId="LiveId" clId="{B21B73C0-2516-44D1-A0E4-13DE47A993EC}" dt="2024-05-02T00:13:17.774" v="1582" actId="47"/>
        <pc:sldMasterMkLst>
          <pc:docMk/>
          <pc:sldMasterMk cId="1988197623" sldId="2147485257"/>
        </pc:sldMasterMkLst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988197623" sldId="2147485257"/>
            <pc:sldLayoutMk cId="1172299169" sldId="2147485258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988197623" sldId="2147485257"/>
            <pc:sldLayoutMk cId="3221362980" sldId="2147485259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988197623" sldId="2147485257"/>
            <pc:sldLayoutMk cId="2015344512" sldId="2147485260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988197623" sldId="2147485257"/>
            <pc:sldLayoutMk cId="3514669549" sldId="2147485261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988197623" sldId="2147485257"/>
            <pc:sldLayoutMk cId="3935365334" sldId="2147485262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988197623" sldId="2147485257"/>
            <pc:sldLayoutMk cId="2650153602" sldId="2147485263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988197623" sldId="2147485257"/>
            <pc:sldLayoutMk cId="647382363" sldId="2147485264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988197623" sldId="2147485257"/>
            <pc:sldLayoutMk cId="2383225430" sldId="2147485265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988197623" sldId="2147485257"/>
            <pc:sldLayoutMk cId="3089283523" sldId="2147485266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988197623" sldId="2147485257"/>
            <pc:sldLayoutMk cId="2449260672" sldId="2147485267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988197623" sldId="2147485257"/>
            <pc:sldLayoutMk cId="4049968102" sldId="2147485268"/>
          </pc:sldLayoutMkLst>
        </pc:sldLayoutChg>
      </pc:sldMasterChg>
      <pc:sldMasterChg chg="del delSldLayout">
        <pc:chgData name="John Oakes" userId="1a36f0057432ea1f" providerId="LiveId" clId="{B21B73C0-2516-44D1-A0E4-13DE47A993EC}" dt="2024-05-02T00:13:17.774" v="1582" actId="47"/>
        <pc:sldMasterMkLst>
          <pc:docMk/>
          <pc:sldMasterMk cId="468889954" sldId="2147485269"/>
        </pc:sldMasterMkLst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468889954" sldId="2147485269"/>
            <pc:sldLayoutMk cId="2396437637" sldId="2147485270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468889954" sldId="2147485269"/>
            <pc:sldLayoutMk cId="3987236059" sldId="2147485271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468889954" sldId="2147485269"/>
            <pc:sldLayoutMk cId="3835151143" sldId="2147485272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468889954" sldId="2147485269"/>
            <pc:sldLayoutMk cId="3604564882" sldId="2147485273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468889954" sldId="2147485269"/>
            <pc:sldLayoutMk cId="1153828269" sldId="2147485274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468889954" sldId="2147485269"/>
            <pc:sldLayoutMk cId="854587674" sldId="2147485275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468889954" sldId="2147485269"/>
            <pc:sldLayoutMk cId="1730537582" sldId="2147485276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468889954" sldId="2147485269"/>
            <pc:sldLayoutMk cId="3342653792" sldId="2147485277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468889954" sldId="2147485269"/>
            <pc:sldLayoutMk cId="2364133796" sldId="2147485278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468889954" sldId="2147485269"/>
            <pc:sldLayoutMk cId="1866644737" sldId="2147485279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468889954" sldId="2147485269"/>
            <pc:sldLayoutMk cId="107392834" sldId="2147485280"/>
          </pc:sldLayoutMkLst>
        </pc:sldLayoutChg>
      </pc:sldMasterChg>
      <pc:sldMasterChg chg="del delSldLayout">
        <pc:chgData name="John Oakes" userId="1a36f0057432ea1f" providerId="LiveId" clId="{B21B73C0-2516-44D1-A0E4-13DE47A993EC}" dt="2024-05-02T00:13:17.774" v="1582" actId="47"/>
        <pc:sldMasterMkLst>
          <pc:docMk/>
          <pc:sldMasterMk cId="3361183428" sldId="2147485281"/>
        </pc:sldMasterMkLst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361183428" sldId="2147485281"/>
            <pc:sldLayoutMk cId="2693151882" sldId="2147485282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361183428" sldId="2147485281"/>
            <pc:sldLayoutMk cId="2569648465" sldId="2147485283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361183428" sldId="2147485281"/>
            <pc:sldLayoutMk cId="4039467694" sldId="2147485284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361183428" sldId="2147485281"/>
            <pc:sldLayoutMk cId="3746072567" sldId="2147485285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361183428" sldId="2147485281"/>
            <pc:sldLayoutMk cId="3263867957" sldId="2147485286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361183428" sldId="2147485281"/>
            <pc:sldLayoutMk cId="643823453" sldId="2147485287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361183428" sldId="2147485281"/>
            <pc:sldLayoutMk cId="1228777811" sldId="2147485288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361183428" sldId="2147485281"/>
            <pc:sldLayoutMk cId="3629320867" sldId="2147485289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361183428" sldId="2147485281"/>
            <pc:sldLayoutMk cId="1570716062" sldId="2147485290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361183428" sldId="2147485281"/>
            <pc:sldLayoutMk cId="3018559760" sldId="2147485291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361183428" sldId="2147485281"/>
            <pc:sldLayoutMk cId="1455787973" sldId="2147485292"/>
          </pc:sldLayoutMkLst>
        </pc:sldLayoutChg>
      </pc:sldMasterChg>
      <pc:sldMasterChg chg="del delSldLayout">
        <pc:chgData name="John Oakes" userId="1a36f0057432ea1f" providerId="LiveId" clId="{B21B73C0-2516-44D1-A0E4-13DE47A993EC}" dt="2024-05-02T00:13:17.774" v="1582" actId="47"/>
        <pc:sldMasterMkLst>
          <pc:docMk/>
          <pc:sldMasterMk cId="36851312" sldId="2147485293"/>
        </pc:sldMasterMkLst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6851312" sldId="2147485293"/>
            <pc:sldLayoutMk cId="194670474" sldId="2147485294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6851312" sldId="2147485293"/>
            <pc:sldLayoutMk cId="2816919095" sldId="2147485295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6851312" sldId="2147485293"/>
            <pc:sldLayoutMk cId="78410983" sldId="2147485296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6851312" sldId="2147485293"/>
            <pc:sldLayoutMk cId="661453833" sldId="2147485297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6851312" sldId="2147485293"/>
            <pc:sldLayoutMk cId="710176575" sldId="2147485298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6851312" sldId="2147485293"/>
            <pc:sldLayoutMk cId="4198091392" sldId="2147485299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6851312" sldId="2147485293"/>
            <pc:sldLayoutMk cId="3812749381" sldId="2147485300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6851312" sldId="2147485293"/>
            <pc:sldLayoutMk cId="434264439" sldId="2147485301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6851312" sldId="2147485293"/>
            <pc:sldLayoutMk cId="1508765601" sldId="2147485302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6851312" sldId="2147485293"/>
            <pc:sldLayoutMk cId="1082039882" sldId="2147485303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36851312" sldId="2147485293"/>
            <pc:sldLayoutMk cId="1646555669" sldId="2147485304"/>
          </pc:sldLayoutMkLst>
        </pc:sldLayoutChg>
      </pc:sldMasterChg>
      <pc:sldMasterChg chg="del delSldLayout">
        <pc:chgData name="John Oakes" userId="1a36f0057432ea1f" providerId="LiveId" clId="{B21B73C0-2516-44D1-A0E4-13DE47A993EC}" dt="2024-05-02T00:13:17.774" v="1582" actId="47"/>
        <pc:sldMasterMkLst>
          <pc:docMk/>
          <pc:sldMasterMk cId="1589638623" sldId="2147485305"/>
        </pc:sldMasterMkLst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589638623" sldId="2147485305"/>
            <pc:sldLayoutMk cId="1541936406" sldId="2147485306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589638623" sldId="2147485305"/>
            <pc:sldLayoutMk cId="2084121464" sldId="2147485307"/>
          </pc:sldLayoutMkLst>
        </pc:sldLayoutChg>
        <pc:sldLayoutChg chg="del">
          <pc:chgData name="John Oakes" userId="1a36f0057432ea1f" providerId="LiveId" clId="{B21B73C0-2516-44D1-A0E4-13DE47A993EC}" dt="2024-05-01T23:56:55.849" v="1581" actId="47"/>
          <pc:sldLayoutMkLst>
            <pc:docMk/>
            <pc:sldMasterMk cId="1589638623" sldId="2147485305"/>
            <pc:sldLayoutMk cId="3279994130" sldId="2147485308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589638623" sldId="2147485305"/>
            <pc:sldLayoutMk cId="4118644098" sldId="2147485309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589638623" sldId="2147485305"/>
            <pc:sldLayoutMk cId="3873464050" sldId="2147485310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589638623" sldId="2147485305"/>
            <pc:sldLayoutMk cId="3440575037" sldId="2147485311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589638623" sldId="2147485305"/>
            <pc:sldLayoutMk cId="3888065582" sldId="2147485312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589638623" sldId="2147485305"/>
            <pc:sldLayoutMk cId="1713473217" sldId="2147485313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589638623" sldId="2147485305"/>
            <pc:sldLayoutMk cId="3927426975" sldId="2147485314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589638623" sldId="2147485305"/>
            <pc:sldLayoutMk cId="4064926508" sldId="2147485315"/>
          </pc:sldLayoutMkLst>
        </pc:sldLayoutChg>
        <pc:sldLayoutChg chg="del">
          <pc:chgData name="John Oakes" userId="1a36f0057432ea1f" providerId="LiveId" clId="{B21B73C0-2516-44D1-A0E4-13DE47A993EC}" dt="2024-05-02T00:13:17.774" v="1582" actId="47"/>
          <pc:sldLayoutMkLst>
            <pc:docMk/>
            <pc:sldMasterMk cId="1589638623" sldId="2147485305"/>
            <pc:sldLayoutMk cId="3479386112" sldId="214748531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5A443C5-F66E-4B95-A27F-1A37FEC56D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2189998-C54D-4AF4-8466-7BECE0A9AF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78275C8-67D7-44F2-8C9C-08D12DAE73B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460C62CD-163D-4C2D-9B56-5B47C6E7DAB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FF07B3-5183-4A5D-A0EE-6E660BA9A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03D0FCB-1C5E-4B8A-9B83-FD6C830495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0B596CE-FB01-4E21-92D8-5366EAC2AB4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69DC523-3E53-4877-939E-A5E306BE86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4B6A2241-9B95-4982-97F4-C64206A20E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D872F279-0C2A-4580-BB8F-215DB4F421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403C59DF-DDD5-48B1-92F9-0C71981E1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ED12A3-AA83-4687-A591-C19EDC278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3698E5D-B71B-44AD-9DAC-78B957859F3E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068C0C8-172C-4690-A253-F0E4FB7FB4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B621879-A2DA-4EEF-86B5-D037EE1BDA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AF236BF-8455-4D5C-B82D-48F6D46800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AE070978-5017-40ED-82AA-6AFDEF076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10A55731-D206-4D98-BE12-FDF7F9FFD5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8D11088A-A696-4A2E-8C34-DF51DDF5CE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7A1FE0BA-5B21-4E52-8EBE-F9D4B8674C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4C5855C2-6302-4F86-B33A-C9AEC6DAF7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93FAC77A-A16E-4FD2-914E-F76C47AF1F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8A4A88E6-B754-4D54-8DFC-82F98DA7E9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6634722B-DA95-4627-BE3C-661F7F3F68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11F8A8C3-A5C4-4351-BB4D-200DD0C923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11D4CAF6-4DF3-4270-9873-5315A0918C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9839DA6C-680E-44FB-A512-17B3F0CB21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DA9C75A9-38A0-4AC7-92D1-F170442B8B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3FDBE58D-D7DE-43D6-BE79-E47DDEE216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DFA1C596-50DA-4256-ABB1-ACD3CF0829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8C0ED0AB-5DF0-4FFE-8A7C-BAB063041C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A4E44016-2189-4EAD-B69D-58F3D9FD33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FEDE09D5-1186-4220-AE18-6E16BFF41C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217E5E35-CFE9-4C54-8433-E45E79E549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5 w 717"/>
                <a:gd name="T1" fmla="*/ 845 h 845"/>
                <a:gd name="T2" fmla="*/ 775 w 717"/>
                <a:gd name="T3" fmla="*/ 821 h 845"/>
                <a:gd name="T4" fmla="*/ 632 w 717"/>
                <a:gd name="T5" fmla="*/ 605 h 845"/>
                <a:gd name="T6" fmla="*/ 435 w 717"/>
                <a:gd name="T7" fmla="*/ 396 h 845"/>
                <a:gd name="T8" fmla="*/ 25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8 w 717"/>
                <a:gd name="T15" fmla="*/ 198 h 845"/>
                <a:gd name="T16" fmla="*/ 429 w 717"/>
                <a:gd name="T17" fmla="*/ 408 h 845"/>
                <a:gd name="T18" fmla="*/ 626 w 717"/>
                <a:gd name="T19" fmla="*/ 623 h 845"/>
                <a:gd name="T20" fmla="*/ 775 w 717"/>
                <a:gd name="T21" fmla="*/ 845 h 845"/>
                <a:gd name="T22" fmla="*/ 77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93EA8454-1A32-419E-A2DD-EF9E013CC4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6 w 407"/>
                <a:gd name="T1" fmla="*/ 414 h 414"/>
                <a:gd name="T2" fmla="*/ 436 w 407"/>
                <a:gd name="T3" fmla="*/ 396 h 414"/>
                <a:gd name="T4" fmla="*/ 25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5 w 407"/>
                <a:gd name="T13" fmla="*/ 204 h 414"/>
                <a:gd name="T14" fmla="*/ 436 w 407"/>
                <a:gd name="T15" fmla="*/ 414 h 414"/>
                <a:gd name="T16" fmla="*/ 43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4F18BF9A-5BFA-4D85-9174-B941076676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1F6594DD-29C9-4615-840C-1B65045C1B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4 w 586"/>
                <a:gd name="T1" fmla="*/ 0 h 599"/>
                <a:gd name="T2" fmla="*/ 626 w 586"/>
                <a:gd name="T3" fmla="*/ 0 h 599"/>
                <a:gd name="T4" fmla="*/ 436 w 586"/>
                <a:gd name="T5" fmla="*/ 132 h 599"/>
                <a:gd name="T6" fmla="*/ 28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6 w 586"/>
                <a:gd name="T17" fmla="*/ 282 h 599"/>
                <a:gd name="T18" fmla="*/ 444 w 586"/>
                <a:gd name="T19" fmla="*/ 138 h 599"/>
                <a:gd name="T20" fmla="*/ 644 w 586"/>
                <a:gd name="T21" fmla="*/ 0 h 599"/>
                <a:gd name="T22" fmla="*/ 64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E0F81323-DC9A-4859-A67B-2DCF01596F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8 w 269"/>
                <a:gd name="T1" fmla="*/ 0 h 252"/>
                <a:gd name="T2" fmla="*/ 28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8 w 269"/>
                <a:gd name="T15" fmla="*/ 0 h 252"/>
                <a:gd name="T16" fmla="*/ 29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B702398C-6B95-4323-BC06-F680DC0CC28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201A607D-5758-4A7E-82AD-E2E62841257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AA7F7520-A995-4B6A-82A3-16F182EECCF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80F49415-D287-4969-8A28-9D35AFC2E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16E91F39-9915-4C0B-BC55-C5DEEB43CF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E1DA1599-20B7-478B-9568-7DA90A412C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2339CB3D-D3A4-445E-871C-529BD65A2C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209BFF2A-346D-4691-86A9-D4F67F2CA1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9B1085D9-B88C-404C-8EEF-7EDEB1309C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FC760455-F97C-4826-964A-8D55FF20C9F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2BC903C3-0FFC-46FE-896E-708DA91B05E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7BB14376-2EB9-4EC4-BCE2-5412D707AE9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A6372D01-821B-4C9D-B59C-3D66FEF41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BC5D4190-B31A-44F3-8C15-051758F84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CA46-E8AD-40D6-A68F-E8FFD26ED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44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520CC29-A462-4807-80F2-E1E1EBF32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74B99425-EFD9-4726-9732-76D13192B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57010BF-5083-4955-B582-135654381B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0BA4-C8F9-40A4-949C-333CD377E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40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D446665-2AC1-4583-921B-F80F70CFE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CAC6CA4-1695-4A40-A24F-26F38D159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3464931-420A-49C8-BC3A-518419F9DE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67CB-CB21-4B3D-AF6B-01ADEE576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11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9E30E193-6CFB-4785-A3EB-3020EF436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953C61C3-09C2-4E19-AED5-26C154EC7C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B2BF1245-2EAC-4E7F-856C-B657C107D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8CBE-C091-41D1-8408-3A3D4F2C4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2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81DAB593-DCDB-46E5-82A5-20BF70EB3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2A59BAB-0A34-49BA-B48C-A5AB05480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D28956E0-DC3E-4AD2-A66F-E182970FB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E4DC7-5CD4-47C4-9765-9CD582725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03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9B4FF2E-5123-41A1-806C-8132B55BA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C1090F0-56F9-4D06-9D06-5B7D6DC10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E2624C28-4D0E-44A0-835D-847826D18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2A9F7-9345-4F3D-9330-494DCC765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92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9E40BE2C-FA01-488E-9317-D7330450B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10CEFC29-D0D1-4E34-8070-00E3A8527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527DD823-E754-4961-8B39-84471AE11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F5AB-7617-47C7-9DA8-05680CB4B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31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7E66E5A6-16A4-4FC6-A99A-F9DD7600C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E702FCF4-6B73-4D3E-BB74-E49E92789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65D1F35D-4135-4F0B-8754-BFA56E961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A1AAF-44D3-43A8-B5E2-08BECEB61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92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F16BD561-CD0E-4EA6-A014-6E6A34FC5A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979A4948-80D7-4F16-A5F9-D0046DE8A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9ABD8E6F-D6A5-473A-AA6D-9CD5986073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5BA6A-3205-46DE-BF4C-6DC991550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07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5EBFEA12-6127-4936-8A8D-7CA31E560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71B4C76E-A84E-4B94-A677-5FDCEB8CF6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102B646D-5E33-4E25-816C-0B56A6C94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FB81F-34C6-4BDF-945E-ADCCE8C07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2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94BD346-BF7B-4D8E-9FB3-EA3F431DC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C250F8E-5D24-4D33-8DFF-8046861E1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C8844A0D-80CB-4577-803D-EE0DCB9F5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205D-0A07-47D5-A849-2E8C0E87C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04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7F4B46C-4351-4EA4-B6C8-B705694F2873}"/>
              </a:ext>
            </a:extLst>
          </p:cNvPr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55561ABC-EC8C-4475-A6C9-5A338DC167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4AA68B09-BAF9-49DC-8C34-FFA8CAB344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F87569D3-5FB0-4466-9610-1D1FF5851C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DFEC37AE-8C21-4B6B-93C1-D39B02B2F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028E999B-F6A8-4651-92ED-6B8F3F155C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335175FE-757F-4CD6-986E-BB8E55CFFE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DBCE70D8-CFB9-4A3E-99AA-55C373F45F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25EE83BE-B7EE-42AE-9E28-D8E6CCA1E5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C48607DC-BAEF-4165-8904-73CA7A22E4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EFD93F1F-ECBC-4758-B008-2DD67F38E6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BE9F1D90-48D4-4485-8EC8-54ED6E4A9A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97E019D3-CB81-4A04-9B5C-E974A8D14A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F75E4FB5-E35E-4E4F-80BF-66402FA419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C4BCE92F-609A-4A35-88F2-BA02ABE145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505E3254-76C9-4394-A620-981F1EDFC9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B694F026-FE37-4C7F-ACC0-F28DCC3C36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08AB05FB-C516-4924-9F4D-50C1027F7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0AACD997-0865-402D-8D30-6BEF6365BF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7EB983CE-165E-4777-988B-B2BED6E4E9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B3EB9719-A4A1-4298-9752-BDC298D82E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38BD1BE2-C14F-45BD-9EB7-EAB643869C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5 w 717"/>
                <a:gd name="T1" fmla="*/ 845 h 845"/>
                <a:gd name="T2" fmla="*/ 775 w 717"/>
                <a:gd name="T3" fmla="*/ 821 h 845"/>
                <a:gd name="T4" fmla="*/ 632 w 717"/>
                <a:gd name="T5" fmla="*/ 605 h 845"/>
                <a:gd name="T6" fmla="*/ 435 w 717"/>
                <a:gd name="T7" fmla="*/ 396 h 845"/>
                <a:gd name="T8" fmla="*/ 25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8 w 717"/>
                <a:gd name="T15" fmla="*/ 198 h 845"/>
                <a:gd name="T16" fmla="*/ 429 w 717"/>
                <a:gd name="T17" fmla="*/ 408 h 845"/>
                <a:gd name="T18" fmla="*/ 626 w 717"/>
                <a:gd name="T19" fmla="*/ 623 h 845"/>
                <a:gd name="T20" fmla="*/ 775 w 717"/>
                <a:gd name="T21" fmla="*/ 845 h 845"/>
                <a:gd name="T22" fmla="*/ 77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479FA59E-2254-4A1C-9CB4-C7837DDBA6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6 w 407"/>
                <a:gd name="T1" fmla="*/ 414 h 414"/>
                <a:gd name="T2" fmla="*/ 436 w 407"/>
                <a:gd name="T3" fmla="*/ 396 h 414"/>
                <a:gd name="T4" fmla="*/ 25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5 w 407"/>
                <a:gd name="T13" fmla="*/ 204 h 414"/>
                <a:gd name="T14" fmla="*/ 436 w 407"/>
                <a:gd name="T15" fmla="*/ 414 h 414"/>
                <a:gd name="T16" fmla="*/ 43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B4895989-2A15-4477-B392-ABC6DDDA6D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B228BE94-F17B-450A-818E-5B0DC22731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4 w 586"/>
                <a:gd name="T1" fmla="*/ 0 h 599"/>
                <a:gd name="T2" fmla="*/ 626 w 586"/>
                <a:gd name="T3" fmla="*/ 0 h 599"/>
                <a:gd name="T4" fmla="*/ 436 w 586"/>
                <a:gd name="T5" fmla="*/ 132 h 599"/>
                <a:gd name="T6" fmla="*/ 28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6 w 586"/>
                <a:gd name="T17" fmla="*/ 282 h 599"/>
                <a:gd name="T18" fmla="*/ 444 w 586"/>
                <a:gd name="T19" fmla="*/ 138 h 599"/>
                <a:gd name="T20" fmla="*/ 644 w 586"/>
                <a:gd name="T21" fmla="*/ 0 h 599"/>
                <a:gd name="T22" fmla="*/ 64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B6210A41-E6C5-4E70-AC29-94A786D88B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8 w 269"/>
                <a:gd name="T1" fmla="*/ 0 h 252"/>
                <a:gd name="T2" fmla="*/ 28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8 w 269"/>
                <a:gd name="T15" fmla="*/ 0 h 252"/>
                <a:gd name="T16" fmla="*/ 29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3D0A3483-B55B-47F7-B2F3-3F2C51F5B33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5DF8267B-9D88-4902-8E77-5A46482C1F7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49B042DC-9851-4880-A721-AF594A4ECAA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9DB8AEAE-9528-4DC0-8B2A-64C19F091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676A3542-7231-4DED-AA74-522BBB1C64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DA7A9591-B315-4EB2-B941-97AF31799A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B42040BC-5224-4113-B99C-831799ACA7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C48C831E-272A-4EDB-925D-2E2AFB9BB9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9872FD91-9C51-4B71-8874-0AD5C7DD9F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8487EC0C-4BF5-4506-944D-601FA54F787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559F0495-7925-4F1F-9888-0571EDDD717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D9D3DF85-DBE4-4D2C-85CE-1125EBA4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532A764D-32B8-4A2D-8974-1D49793CB8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EA5ACB27-9AA9-4A4E-8BE7-DC97E32D63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76EB5FC5-565E-48A8-9197-7230D7E4DE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4C067E7-4C7C-4C4A-8BA0-35527A6C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F1A7F726-66C1-4F8E-AAAB-EC0C2E686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20" r:id="rId1"/>
    <p:sldLayoutId id="2147485190" r:id="rId2"/>
    <p:sldLayoutId id="2147485191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  <p:sldLayoutId id="2147485198" r:id="rId10"/>
    <p:sldLayoutId id="21474851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search?q=thy+word+is+a+lamp+unto+my+feet&amp;sca_esv=12ce1543754ec345&amp;sca_upv=1&amp;source=hp&amp;ei=e40tZoCfBfPPkPIP4-6muAc&amp;iflsig=ANes7DEAAAAAZi2bi0egA_VKrN_MiZJ2F9a9kgFG4TH9&amp;gs_ssp=eJzj4tFP1zcsNM1KT6_ILjBg9JIvyahUKM8vSlHILFZIVMhJzC1QKM0ryVfIrVRIS00tAQB0VxAA&amp;oq=thy+word+is+a+lamp+unto+my+feet&amp;gs_lp=Egdnd3Mtd2l6Ih90aHkgd29yZCBpcyBhIGxhbXAgdW50byBteSBmZWV0KgIIADIFEC4YgAQyBRAAGIAEMgUQABiABDIFEAAYgAQyBRAAGIAEMgUQABiABDIFEAAYgAQyBRAAGIAEMgUQABiABDIFEAAYgARIlVJQAFjDLnAAeACQAQCYAbwBoAGeFqoBBDI5LjK4AQHIAQD4AQGYAh-gAqAXwgILEAAYgAQYsQMYgwHCAhEQLhiABBixAxjRAxiDARjHAcICCBAuGIAEGLEDwgIOEC4YgAQYsQMY0QMYxwHCAg4QLhiABBixAxiDARiKBcICCBAAGIAEGLEDwgILEC4YgAQY0QMYxwHCAggQLhiABBjUAsICDRAAGIAEGLEDGEYY-QHCAgsQLhiABBixAxjUApgDAJIHBDI0LjegB86YAg&amp;sclient=gws-wiz#fpstate=ive&amp;vld=cid:e2a47b61,vid:sKlQpjl_oqY,st: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E501-806D-43C3-82E5-F660A06D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2057400"/>
          </a:xfrm>
        </p:spPr>
        <p:txBody>
          <a:bodyPr/>
          <a:lstStyle/>
          <a:p>
            <a:r>
              <a:rPr lang="en-US" sz="3600" b="1" dirty="0"/>
              <a:t>Palms V Wisdom Psalms</a:t>
            </a:r>
            <a:br>
              <a:rPr lang="en-US" sz="3600" b="1" dirty="0"/>
            </a:br>
            <a:r>
              <a:rPr lang="en-US" sz="3600" b="1" dirty="0"/>
              <a:t>Psalm 119  Oh!  How I Love Your Word</a:t>
            </a:r>
          </a:p>
        </p:txBody>
      </p:sp>
      <p:pic>
        <p:nvPicPr>
          <p:cNvPr id="4" name="Picture 2" descr="Psalm 119 | Oh, how I love your law! | Upward Ever...">
            <a:extLst>
              <a:ext uri="{FF2B5EF4-FFF2-40B4-BE49-F238E27FC236}">
                <a16:creationId xmlns:a16="http://schemas.microsoft.com/office/drawing/2014/main" id="{F21B1CB2-FB4C-4023-84F3-2455F763AC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672084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2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AE79-2376-48F8-9E47-29DDEFCD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Psalm 119:16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09DBF-0CF6-493C-BC40-C6ABE2A4E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I delight in your decrees: I will not neglect your word.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Are you guilty of neglecting God’s word?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Antidote:  1. Love His Word.  2. Meditate on it all day.</a:t>
            </a:r>
          </a:p>
        </p:txBody>
      </p:sp>
    </p:spTree>
    <p:extLst>
      <p:ext uri="{BB962C8B-B14F-4D97-AF65-F5344CB8AC3E}">
        <p14:creationId xmlns:p14="http://schemas.microsoft.com/office/powerpoint/2010/main" val="232177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ACC8-BBF0-47C0-AAA5-EBF42B55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Psalm 119:53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4B2C5-CB36-42F6-8288-7B8B5EAA8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2590800"/>
            <a:ext cx="4724400" cy="35401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Indignation grips me because of the wicked who have forsaken your law.</a:t>
            </a:r>
          </a:p>
        </p:txBody>
      </p:sp>
      <p:pic>
        <p:nvPicPr>
          <p:cNvPr id="7170" name="Picture 2" descr="Indignant Blank Template - Imgflip">
            <a:extLst>
              <a:ext uri="{FF2B5EF4-FFF2-40B4-BE49-F238E27FC236}">
                <a16:creationId xmlns:a16="http://schemas.microsoft.com/office/drawing/2014/main" id="{15CE1CB6-1700-412B-9C20-76D92A71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2587"/>
            <a:ext cx="6096000" cy="406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5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6D30-C50A-4ADE-AC62-E5092FF5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Psalm 119:136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87EE-01E9-4B3C-9F3D-78EF3974A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676400"/>
            <a:ext cx="4343400" cy="44545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Streams of tears flow from my eyes, for your law is not obeyed.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anger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sadness</a:t>
            </a:r>
          </a:p>
        </p:txBody>
      </p:sp>
      <p:pic>
        <p:nvPicPr>
          <p:cNvPr id="8194" name="Picture 2" descr="Sadness - Wikipedia">
            <a:extLst>
              <a:ext uri="{FF2B5EF4-FFF2-40B4-BE49-F238E27FC236}">
                <a16:creationId xmlns:a16="http://schemas.microsoft.com/office/drawing/2014/main" id="{3BED4411-6698-4B55-A3A8-7862A4FFF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86" y="1381872"/>
            <a:ext cx="409804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2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7991-E1CE-4ADF-AC40-29B8ACA7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Psalm 119:139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676FB-29BB-4582-B73E-8A081851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00201"/>
            <a:ext cx="54864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My zeal wears me out, for my enemies ignore your words.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800" b="1" dirty="0"/>
              <a:t>anger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800" b="1" dirty="0"/>
              <a:t>sadness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800" b="1" dirty="0"/>
              <a:t>zeal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D811AE8-FACE-4DE9-8427-53F9FC01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600201"/>
            <a:ext cx="7696200" cy="47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26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C634-3C08-48F4-8A2F-A01D89E5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Psalm 119:9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3EEBC-7F50-462E-9EB4-9A866DDC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6388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How can a young man keep his way pure? By guarding it according to your word.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Who do I hang with?</a:t>
            </a:r>
          </a:p>
          <a:p>
            <a:pPr marL="0" indent="0">
              <a:buNone/>
            </a:pPr>
            <a:r>
              <a:rPr lang="en-US" sz="2800" b="1" dirty="0"/>
              <a:t>What do I read?</a:t>
            </a:r>
          </a:p>
          <a:p>
            <a:pPr marL="0" indent="0">
              <a:buNone/>
            </a:pPr>
            <a:r>
              <a:rPr lang="en-US" sz="2800" b="1" dirty="0"/>
              <a:t>What career to pursue?</a:t>
            </a:r>
          </a:p>
        </p:txBody>
      </p:sp>
      <p:pic>
        <p:nvPicPr>
          <p:cNvPr id="10242" name="Picture 2" descr="Brain is not fully mature until 30s and 40s">
            <a:extLst>
              <a:ext uri="{FF2B5EF4-FFF2-40B4-BE49-F238E27FC236}">
                <a16:creationId xmlns:a16="http://schemas.microsoft.com/office/drawing/2014/main" id="{800FBD0E-D4B3-46E3-A1C3-FEFA6E0B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6542"/>
            <a:ext cx="4495800" cy="48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0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F851-F646-476A-9B79-BD849713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Psalm 119:105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5646-2646-4201-BA5A-B47923942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14600"/>
            <a:ext cx="4114800" cy="36163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Your word is a lamp to my feet and a light unto my path.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>
                <a:hlinkClick r:id="rId2"/>
              </a:rPr>
              <a:t>Thy Word</a:t>
            </a:r>
            <a:r>
              <a:rPr lang="en-US" sz="2800" b="1" dirty="0"/>
              <a:t> </a:t>
            </a:r>
          </a:p>
        </p:txBody>
      </p:sp>
      <p:pic>
        <p:nvPicPr>
          <p:cNvPr id="11266" name="Picture 2" descr="Thy Word Wallpapers - Wallpaper Cave">
            <a:extLst>
              <a:ext uri="{FF2B5EF4-FFF2-40B4-BE49-F238E27FC236}">
                <a16:creationId xmlns:a16="http://schemas.microsoft.com/office/drawing/2014/main" id="{4F31C3E9-1C73-4AE1-AD31-E9A712CDB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6542615" cy="49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7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31C2-6C26-72D2-1056-8365AAF0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Psalm 119: A Wisdom Psalm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598A1-D494-9196-20D9-8473E6797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8800"/>
            <a:ext cx="10363200" cy="43021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An acrostic   22 Hebrew letters x 8 = 176 verses.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Imagine writing eight poetic verses </a:t>
            </a:r>
            <a:r>
              <a:rPr lang="en-US" b="1" dirty="0" err="1"/>
              <a:t>startine</a:t>
            </a:r>
            <a:r>
              <a:rPr lang="en-US" b="1" dirty="0"/>
              <a:t> with the letter x or q!</a:t>
            </a:r>
          </a:p>
        </p:txBody>
      </p:sp>
    </p:spTree>
    <p:extLst>
      <p:ext uri="{BB962C8B-B14F-4D97-AF65-F5344CB8AC3E}">
        <p14:creationId xmlns:p14="http://schemas.microsoft.com/office/powerpoint/2010/main" val="43002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C7FD-C01E-42D5-ACE6-A2678B4F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Psalm 119:72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CC191-01AD-4957-BE05-0579DCCB7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0" y="1676400"/>
            <a:ext cx="4572000" cy="445452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The law from your mouth is more precious to me than thousands of pieces of silver and gold.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800" b="1" dirty="0"/>
              <a:t>1. The law </a:t>
            </a:r>
            <a:r>
              <a:rPr lang="en-US" sz="2800" b="1" dirty="0">
                <a:solidFill>
                  <a:srgbClr val="FF0000"/>
                </a:solidFill>
              </a:rPr>
              <a:t>from your mouth.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800" b="1" dirty="0"/>
              <a:t>2. Is precious </a:t>
            </a:r>
            <a:r>
              <a:rPr lang="en-US" sz="2800" b="1" dirty="0">
                <a:solidFill>
                  <a:srgbClr val="FF0000"/>
                </a:solidFill>
              </a:rPr>
              <a:t>to me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2052" name="Picture 4" descr="How to Sell Your Coins | Learn Where to Sell Gold, Silver Coins!">
            <a:extLst>
              <a:ext uri="{FF2B5EF4-FFF2-40B4-BE49-F238E27FC236}">
                <a16:creationId xmlns:a16="http://schemas.microsoft.com/office/drawing/2014/main" id="{A8A90E33-BE83-4934-86B3-DCBD0BA5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7528"/>
            <a:ext cx="6718193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4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0583-8216-4B05-88C6-C4A8375D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017586"/>
          </a:xfrm>
        </p:spPr>
        <p:txBody>
          <a:bodyPr/>
          <a:lstStyle/>
          <a:p>
            <a:r>
              <a:rPr lang="en-US" sz="4000" b="1" dirty="0"/>
              <a:t>The Law From Your Mouth… Psalm 119:160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2C120-D30C-4E77-8305-4CF1C0973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905000"/>
            <a:ext cx="5867400" cy="42259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All your words are true; all your righteous laws are eternal.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1. All true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2. Eternal</a:t>
            </a:r>
          </a:p>
        </p:txBody>
      </p:sp>
      <p:pic>
        <p:nvPicPr>
          <p:cNvPr id="4" name="Picture 2" descr="True/False/Not Given &amp;amp; Yes/No/Not Given | IDP Canada">
            <a:extLst>
              <a:ext uri="{FF2B5EF4-FFF2-40B4-BE49-F238E27FC236}">
                <a16:creationId xmlns:a16="http://schemas.microsoft.com/office/drawing/2014/main" id="{EAB47ECA-C049-465E-A3B7-BA9832AFB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5566002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CA78-0272-43EA-0F1A-55F585BB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All True: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1F90B-DADE-0A0C-C04F-30DA64D8D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4000"/>
            <a:ext cx="10972800" cy="46069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Jesus-only baptism:  A proof text?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Hermeneutical “rules.”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b="1" dirty="0"/>
              <a:t>4. Interpret a passage in its context.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7. Interpret every passage in light of all other relevant passages.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400" b="1" dirty="0"/>
              <a:t>8. All passages on a subject must be studied before a conclusion is drawn.</a:t>
            </a:r>
          </a:p>
        </p:txBody>
      </p:sp>
    </p:spTree>
    <p:extLst>
      <p:ext uri="{BB962C8B-B14F-4D97-AF65-F5344CB8AC3E}">
        <p14:creationId xmlns:p14="http://schemas.microsoft.com/office/powerpoint/2010/main" val="384945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B375-10EF-0E58-7B14-8D43050C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All Your Words Are True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1E73-68FA-E426-E96F-EE4E18B36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Q: What New Testament passage might lead to a different conclusion—that true, saving baptism is not “Jesus only?”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Answer: 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21152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9AC1-1FA2-5938-3D69-329FBE24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Suggestions for New/Strange Teachings: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3836D-533D-EEA0-6CE0-ED1F463AA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05000"/>
            <a:ext cx="10439400" cy="42259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Consider the source.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2. Ask yourself it a passage might be taken out of context, and whether there are other relevant passages.  Acts 17:11.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3. Talk to an expert.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b="1" dirty="0"/>
              <a:t>Ephesians 4:11-15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183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7FD6-1DB2-4243-9A49-7CE8E7F9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Back to Psalm 119:72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BC254-E195-433B-88CF-3EFE2AF8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6248400" cy="46069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…precious to me.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What is precious to you?</a:t>
            </a:r>
          </a:p>
          <a:p>
            <a:pPr marL="0" indent="0">
              <a:buNone/>
            </a:pPr>
            <a:r>
              <a:rPr lang="en-US" sz="2800" b="1" dirty="0"/>
              <a:t>Your spare time</a:t>
            </a:r>
          </a:p>
          <a:p>
            <a:pPr marL="0" indent="0">
              <a:buNone/>
            </a:pPr>
            <a:r>
              <a:rPr lang="en-US" sz="2800" b="1" dirty="0"/>
              <a:t>Your health</a:t>
            </a:r>
          </a:p>
          <a:p>
            <a:pPr marL="0" indent="0">
              <a:buNone/>
            </a:pPr>
            <a:r>
              <a:rPr lang="en-US" sz="2800" b="1" dirty="0"/>
              <a:t>Your mode of transportation</a:t>
            </a:r>
          </a:p>
          <a:p>
            <a:pPr marL="0" indent="0">
              <a:buNone/>
            </a:pPr>
            <a:r>
              <a:rPr lang="en-US" sz="2800" b="1" dirty="0"/>
              <a:t>Your 401-K</a:t>
            </a:r>
          </a:p>
          <a:p>
            <a:pPr marL="0" indent="0">
              <a:buNone/>
            </a:pPr>
            <a:r>
              <a:rPr lang="en-US" sz="2800" b="1" dirty="0"/>
              <a:t>Your home</a:t>
            </a:r>
          </a:p>
        </p:txBody>
      </p:sp>
      <p:pic>
        <p:nvPicPr>
          <p:cNvPr id="5122" name="Picture 2" descr="You can&amp;#39;t haves it it&amp;#39;s my precious - My Precious Gollum | Meme Generator">
            <a:extLst>
              <a:ext uri="{FF2B5EF4-FFF2-40B4-BE49-F238E27FC236}">
                <a16:creationId xmlns:a16="http://schemas.microsoft.com/office/drawing/2014/main" id="{8363E1C0-D7E8-4D93-BCB7-A010252C0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5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B10E-0CB4-410C-8693-535CAF7B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Psalm 119:97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C24B-A75D-4835-85F3-952F0E534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6858000" cy="46069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Oh how I love your law! </a:t>
            </a:r>
          </a:p>
          <a:p>
            <a:pPr marL="0" indent="0">
              <a:buNone/>
            </a:pPr>
            <a:r>
              <a:rPr lang="en-US" sz="2800" b="1" dirty="0"/>
              <a:t>I meditate on it all day long.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800" b="1" dirty="0"/>
              <a:t>1. I love your law.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800" b="1" dirty="0"/>
              <a:t>2. I meditate on it</a:t>
            </a:r>
          </a:p>
          <a:p>
            <a:pPr marL="0" indent="0">
              <a:buNone/>
            </a:pPr>
            <a:r>
              <a:rPr lang="en-US" sz="2800" b="1" dirty="0"/>
              <a:t>all day long.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800" b="1" dirty="0"/>
              <a:t>Suggestion: memorize Scripture</a:t>
            </a:r>
          </a:p>
        </p:txBody>
      </p:sp>
      <p:pic>
        <p:nvPicPr>
          <p:cNvPr id="6146" name="Picture 2" descr="How Meditation Benefits CEOs">
            <a:extLst>
              <a:ext uri="{FF2B5EF4-FFF2-40B4-BE49-F238E27FC236}">
                <a16:creationId xmlns:a16="http://schemas.microsoft.com/office/drawing/2014/main" id="{54E8556B-601E-449F-84E0-4435F64BB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18" y="277814"/>
            <a:ext cx="3443482" cy="61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261984"/>
      </p:ext>
    </p:extLst>
  </p:cSld>
  <p:clrMapOvr>
    <a:masterClrMapping/>
  </p:clrMapOvr>
</p:sld>
</file>

<file path=ppt/theme/theme1.xml><?xml version="1.0" encoding="utf-8"?>
<a:theme xmlns:a="http://schemas.openxmlformats.org/drawingml/2006/main" name="1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23158</TotalTime>
  <Words>453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Verdana</vt:lpstr>
      <vt:lpstr>Wingdings</vt:lpstr>
      <vt:lpstr>1_Globe</vt:lpstr>
      <vt:lpstr>Palms V Wisdom Psalms Psalm 119  Oh!  How I Love Your Word</vt:lpstr>
      <vt:lpstr>Psalm 119: A Wisdom Psalm</vt:lpstr>
      <vt:lpstr>Psalm 119:72</vt:lpstr>
      <vt:lpstr>The Law From Your Mouth… Psalm 119:160</vt:lpstr>
      <vt:lpstr>All True: An Example</vt:lpstr>
      <vt:lpstr>All Your Words Are True</vt:lpstr>
      <vt:lpstr>Suggestions for New/Strange Teachings:</vt:lpstr>
      <vt:lpstr>Back to Psalm 119:72</vt:lpstr>
      <vt:lpstr>Psalm 119:97</vt:lpstr>
      <vt:lpstr>Psalm 119:16</vt:lpstr>
      <vt:lpstr>Psalm 119:53</vt:lpstr>
      <vt:lpstr>Psalm 119:136</vt:lpstr>
      <vt:lpstr>Psalm 119:139</vt:lpstr>
      <vt:lpstr>Psalm 119:9</vt:lpstr>
      <vt:lpstr>Psalm 119:105</vt:lpstr>
    </vt:vector>
  </TitlesOfParts>
  <Company>evidenceforchristianity.org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Daniel, Prophet to the Nations</dc:title>
  <dc:creator>john oakes</dc:creator>
  <cp:lastModifiedBy>John Oakes</cp:lastModifiedBy>
  <cp:revision>269</cp:revision>
  <dcterms:created xsi:type="dcterms:W3CDTF">2002-03-26T18:43:49Z</dcterms:created>
  <dcterms:modified xsi:type="dcterms:W3CDTF">2024-05-02T00:13:23Z</dcterms:modified>
</cp:coreProperties>
</file>