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56"/>
  </p:notesMasterIdLst>
  <p:sldIdLst>
    <p:sldId id="690" r:id="rId4"/>
    <p:sldId id="388" r:id="rId5"/>
    <p:sldId id="480" r:id="rId6"/>
    <p:sldId id="256" r:id="rId7"/>
    <p:sldId id="677" r:id="rId8"/>
    <p:sldId id="562" r:id="rId9"/>
    <p:sldId id="689" r:id="rId10"/>
    <p:sldId id="331" r:id="rId11"/>
    <p:sldId id="285" r:id="rId12"/>
    <p:sldId id="557" r:id="rId13"/>
    <p:sldId id="558" r:id="rId14"/>
    <p:sldId id="559" r:id="rId15"/>
    <p:sldId id="267" r:id="rId16"/>
    <p:sldId id="275" r:id="rId17"/>
    <p:sldId id="264" r:id="rId18"/>
    <p:sldId id="276" r:id="rId19"/>
    <p:sldId id="272" r:id="rId20"/>
    <p:sldId id="277" r:id="rId21"/>
    <p:sldId id="555" r:id="rId22"/>
    <p:sldId id="278" r:id="rId23"/>
    <p:sldId id="269" r:id="rId24"/>
    <p:sldId id="279" r:id="rId25"/>
    <p:sldId id="268" r:id="rId26"/>
    <p:sldId id="556" r:id="rId27"/>
    <p:sldId id="271" r:id="rId28"/>
    <p:sldId id="560" r:id="rId29"/>
    <p:sldId id="561" r:id="rId30"/>
    <p:sldId id="367" r:id="rId31"/>
    <p:sldId id="455" r:id="rId32"/>
    <p:sldId id="456" r:id="rId33"/>
    <p:sldId id="553" r:id="rId34"/>
    <p:sldId id="372" r:id="rId35"/>
    <p:sldId id="374" r:id="rId36"/>
    <p:sldId id="549" r:id="rId37"/>
    <p:sldId id="550" r:id="rId38"/>
    <p:sldId id="552" r:id="rId39"/>
    <p:sldId id="327" r:id="rId40"/>
    <p:sldId id="401" r:id="rId41"/>
    <p:sldId id="353" r:id="rId42"/>
    <p:sldId id="356" r:id="rId43"/>
    <p:sldId id="563" r:id="rId44"/>
    <p:sldId id="691" r:id="rId45"/>
    <p:sldId id="339" r:id="rId46"/>
    <p:sldId id="564" r:id="rId47"/>
    <p:sldId id="565" r:id="rId48"/>
    <p:sldId id="567" r:id="rId49"/>
    <p:sldId id="566" r:id="rId50"/>
    <p:sldId id="571" r:id="rId51"/>
    <p:sldId id="569" r:id="rId52"/>
    <p:sldId id="570" r:id="rId53"/>
    <p:sldId id="568" r:id="rId54"/>
    <p:sldId id="57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E6A33-1DD2-4DB9-B076-7CA020FCD163}" v="37" dt="2024-04-14T16:43:05.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13" autoAdjust="0"/>
    <p:restoredTop sz="94660"/>
  </p:normalViewPr>
  <p:slideViewPr>
    <p:cSldViewPr>
      <p:cViewPr varScale="1">
        <p:scale>
          <a:sx n="59" d="100"/>
          <a:sy n="59" d="100"/>
        </p:scale>
        <p:origin x="1044"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2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806E6A33-1DD2-4DB9-B076-7CA020FCD163}"/>
    <pc:docChg chg="custSel addSld delSld modSld sldOrd delMainMaster">
      <pc:chgData name="John Oakes" userId="1a36f0057432ea1f" providerId="LiveId" clId="{806E6A33-1DD2-4DB9-B076-7CA020FCD163}" dt="2024-04-15T00:59:03.859" v="1316" actId="2696"/>
      <pc:docMkLst>
        <pc:docMk/>
      </pc:docMkLst>
      <pc:sldChg chg="ord">
        <pc:chgData name="John Oakes" userId="1a36f0057432ea1f" providerId="LiveId" clId="{806E6A33-1DD2-4DB9-B076-7CA020FCD163}" dt="2024-04-14T15:19:37.471" v="1040"/>
        <pc:sldMkLst>
          <pc:docMk/>
          <pc:sldMk cId="3360543593" sldId="256"/>
        </pc:sldMkLst>
      </pc:sldChg>
      <pc:sldChg chg="del">
        <pc:chgData name="John Oakes" userId="1a36f0057432ea1f" providerId="LiveId" clId="{806E6A33-1DD2-4DB9-B076-7CA020FCD163}" dt="2024-04-15T00:56:54.809" v="1311" actId="47"/>
        <pc:sldMkLst>
          <pc:docMk/>
          <pc:sldMk cId="0" sldId="257"/>
        </pc:sldMkLst>
      </pc:sldChg>
      <pc:sldChg chg="del">
        <pc:chgData name="John Oakes" userId="1a36f0057432ea1f" providerId="LiveId" clId="{806E6A33-1DD2-4DB9-B076-7CA020FCD163}" dt="2024-04-15T00:56:54.809" v="1311" actId="47"/>
        <pc:sldMkLst>
          <pc:docMk/>
          <pc:sldMk cId="0" sldId="258"/>
        </pc:sldMkLst>
      </pc:sldChg>
      <pc:sldChg chg="del">
        <pc:chgData name="John Oakes" userId="1a36f0057432ea1f" providerId="LiveId" clId="{806E6A33-1DD2-4DB9-B076-7CA020FCD163}" dt="2024-04-15T00:56:54.809" v="1311" actId="47"/>
        <pc:sldMkLst>
          <pc:docMk/>
          <pc:sldMk cId="0" sldId="259"/>
        </pc:sldMkLst>
      </pc:sldChg>
      <pc:sldChg chg="del">
        <pc:chgData name="John Oakes" userId="1a36f0057432ea1f" providerId="LiveId" clId="{806E6A33-1DD2-4DB9-B076-7CA020FCD163}" dt="2024-04-15T00:56:54.809" v="1311" actId="47"/>
        <pc:sldMkLst>
          <pc:docMk/>
          <pc:sldMk cId="0" sldId="260"/>
        </pc:sldMkLst>
      </pc:sldChg>
      <pc:sldChg chg="del">
        <pc:chgData name="John Oakes" userId="1a36f0057432ea1f" providerId="LiveId" clId="{806E6A33-1DD2-4DB9-B076-7CA020FCD163}" dt="2024-04-15T00:56:54.809" v="1311" actId="47"/>
        <pc:sldMkLst>
          <pc:docMk/>
          <pc:sldMk cId="0" sldId="261"/>
        </pc:sldMkLst>
      </pc:sldChg>
      <pc:sldChg chg="modSp del mod">
        <pc:chgData name="John Oakes" userId="1a36f0057432ea1f" providerId="LiveId" clId="{806E6A33-1DD2-4DB9-B076-7CA020FCD163}" dt="2024-04-15T00:56:54.809" v="1311" actId="47"/>
        <pc:sldMkLst>
          <pc:docMk/>
          <pc:sldMk cId="0" sldId="262"/>
        </pc:sldMkLst>
        <pc:spChg chg="mod">
          <ac:chgData name="John Oakes" userId="1a36f0057432ea1f" providerId="LiveId" clId="{806E6A33-1DD2-4DB9-B076-7CA020FCD163}" dt="2024-04-14T15:04:44.732" v="846" actId="27636"/>
          <ac:spMkLst>
            <pc:docMk/>
            <pc:sldMk cId="0" sldId="262"/>
            <ac:spMk id="130" creationId="{00000000-0000-0000-0000-000000000000}"/>
          </ac:spMkLst>
        </pc:spChg>
      </pc:sldChg>
      <pc:sldChg chg="del">
        <pc:chgData name="John Oakes" userId="1a36f0057432ea1f" providerId="LiveId" clId="{806E6A33-1DD2-4DB9-B076-7CA020FCD163}" dt="2024-04-15T00:56:54.809" v="1311" actId="47"/>
        <pc:sldMkLst>
          <pc:docMk/>
          <pc:sldMk cId="0" sldId="263"/>
        </pc:sldMkLst>
      </pc:sldChg>
      <pc:sldChg chg="modSp mod">
        <pc:chgData name="John Oakes" userId="1a36f0057432ea1f" providerId="LiveId" clId="{806E6A33-1DD2-4DB9-B076-7CA020FCD163}" dt="2024-04-14T15:44:42.478" v="1127" actId="207"/>
        <pc:sldMkLst>
          <pc:docMk/>
          <pc:sldMk cId="0" sldId="264"/>
        </pc:sldMkLst>
        <pc:spChg chg="mod">
          <ac:chgData name="John Oakes" userId="1a36f0057432ea1f" providerId="LiveId" clId="{806E6A33-1DD2-4DB9-B076-7CA020FCD163}" dt="2024-04-14T15:44:42.478" v="1127" actId="207"/>
          <ac:spMkLst>
            <pc:docMk/>
            <pc:sldMk cId="0" sldId="264"/>
            <ac:spMk id="10243" creationId="{E0EE26BC-38F8-4BF0-AF04-6622A760056D}"/>
          </ac:spMkLst>
        </pc:spChg>
      </pc:sldChg>
      <pc:sldChg chg="del">
        <pc:chgData name="John Oakes" userId="1a36f0057432ea1f" providerId="LiveId" clId="{806E6A33-1DD2-4DB9-B076-7CA020FCD163}" dt="2024-04-15T00:56:54.809" v="1311" actId="47"/>
        <pc:sldMkLst>
          <pc:docMk/>
          <pc:sldMk cId="0" sldId="265"/>
        </pc:sldMkLst>
      </pc:sldChg>
      <pc:sldChg chg="del">
        <pc:chgData name="John Oakes" userId="1a36f0057432ea1f" providerId="LiveId" clId="{806E6A33-1DD2-4DB9-B076-7CA020FCD163}" dt="2024-04-15T00:56:54.809" v="1311" actId="47"/>
        <pc:sldMkLst>
          <pc:docMk/>
          <pc:sldMk cId="0" sldId="266"/>
        </pc:sldMkLst>
      </pc:sldChg>
      <pc:sldChg chg="modSp mod">
        <pc:chgData name="John Oakes" userId="1a36f0057432ea1f" providerId="LiveId" clId="{806E6A33-1DD2-4DB9-B076-7CA020FCD163}" dt="2024-04-14T15:43:34.619" v="1121" actId="14100"/>
        <pc:sldMkLst>
          <pc:docMk/>
          <pc:sldMk cId="0" sldId="267"/>
        </pc:sldMkLst>
        <pc:spChg chg="mod">
          <ac:chgData name="John Oakes" userId="1a36f0057432ea1f" providerId="LiveId" clId="{806E6A33-1DD2-4DB9-B076-7CA020FCD163}" dt="2024-04-14T15:43:34.619" v="1121" actId="14100"/>
          <ac:spMkLst>
            <pc:docMk/>
            <pc:sldMk cId="0" sldId="267"/>
            <ac:spMk id="13316" creationId="{2A15B4A6-B60B-4594-9AD8-6FE447CF95DF}"/>
          </ac:spMkLst>
        </pc:spChg>
        <pc:picChg chg="mod">
          <ac:chgData name="John Oakes" userId="1a36f0057432ea1f" providerId="LiveId" clId="{806E6A33-1DD2-4DB9-B076-7CA020FCD163}" dt="2024-04-14T15:43:20.493" v="1118" actId="1076"/>
          <ac:picMkLst>
            <pc:docMk/>
            <pc:sldMk cId="0" sldId="267"/>
            <ac:picMk id="13315" creationId="{C62350CA-08BC-42E1-A9A5-D8721F821690}"/>
          </ac:picMkLst>
        </pc:picChg>
      </pc:sldChg>
      <pc:sldChg chg="modSp mod">
        <pc:chgData name="John Oakes" userId="1a36f0057432ea1f" providerId="LiveId" clId="{806E6A33-1DD2-4DB9-B076-7CA020FCD163}" dt="2024-04-14T15:45:58.640" v="1140" actId="14100"/>
        <pc:sldMkLst>
          <pc:docMk/>
          <pc:sldMk cId="0" sldId="269"/>
        </pc:sldMkLst>
        <pc:spChg chg="mod">
          <ac:chgData name="John Oakes" userId="1a36f0057432ea1f" providerId="LiveId" clId="{806E6A33-1DD2-4DB9-B076-7CA020FCD163}" dt="2024-04-14T15:45:58.640" v="1140" actId="14100"/>
          <ac:spMkLst>
            <pc:docMk/>
            <pc:sldMk cId="0" sldId="269"/>
            <ac:spMk id="23554" creationId="{DB9D3D82-7DF5-40B5-A821-720E0A44963A}"/>
          </ac:spMkLst>
        </pc:spChg>
      </pc:sldChg>
      <pc:sldChg chg="del">
        <pc:chgData name="John Oakes" userId="1a36f0057432ea1f" providerId="LiveId" clId="{806E6A33-1DD2-4DB9-B076-7CA020FCD163}" dt="2024-04-15T00:56:54.809" v="1311" actId="47"/>
        <pc:sldMkLst>
          <pc:docMk/>
          <pc:sldMk cId="0" sldId="270"/>
        </pc:sldMkLst>
      </pc:sldChg>
      <pc:sldChg chg="modSp mod">
        <pc:chgData name="John Oakes" userId="1a36f0057432ea1f" providerId="LiveId" clId="{806E6A33-1DD2-4DB9-B076-7CA020FCD163}" dt="2024-04-14T15:46:37.427" v="1145" actId="1076"/>
        <pc:sldMkLst>
          <pc:docMk/>
          <pc:sldMk cId="0" sldId="271"/>
        </pc:sldMkLst>
        <pc:spChg chg="mod">
          <ac:chgData name="John Oakes" userId="1a36f0057432ea1f" providerId="LiveId" clId="{806E6A33-1DD2-4DB9-B076-7CA020FCD163}" dt="2024-04-14T15:46:16.302" v="1141" actId="255"/>
          <ac:spMkLst>
            <pc:docMk/>
            <pc:sldMk cId="0" sldId="271"/>
            <ac:spMk id="2" creationId="{97C39310-FCD6-48EA-AD0D-904404BB01BA}"/>
          </ac:spMkLst>
        </pc:spChg>
        <pc:spChg chg="mod">
          <ac:chgData name="John Oakes" userId="1a36f0057432ea1f" providerId="LiveId" clId="{806E6A33-1DD2-4DB9-B076-7CA020FCD163}" dt="2024-04-14T15:46:34.087" v="1144" actId="14100"/>
          <ac:spMkLst>
            <pc:docMk/>
            <pc:sldMk cId="0" sldId="271"/>
            <ac:spMk id="28674" creationId="{F03E3F2B-06C1-42AA-856F-6251FF4539FF}"/>
          </ac:spMkLst>
        </pc:spChg>
        <pc:picChg chg="mod">
          <ac:chgData name="John Oakes" userId="1a36f0057432ea1f" providerId="LiveId" clId="{806E6A33-1DD2-4DB9-B076-7CA020FCD163}" dt="2024-04-14T15:46:37.427" v="1145" actId="1076"/>
          <ac:picMkLst>
            <pc:docMk/>
            <pc:sldMk cId="0" sldId="271"/>
            <ac:picMk id="45058" creationId="{DA4159DB-BFFE-42A0-A07A-77DD2B8C135A}"/>
          </ac:picMkLst>
        </pc:picChg>
      </pc:sldChg>
      <pc:sldChg chg="modSp mod">
        <pc:chgData name="John Oakes" userId="1a36f0057432ea1f" providerId="LiveId" clId="{806E6A33-1DD2-4DB9-B076-7CA020FCD163}" dt="2024-04-14T15:45:07.692" v="1131" actId="14100"/>
        <pc:sldMkLst>
          <pc:docMk/>
          <pc:sldMk cId="0" sldId="272"/>
        </pc:sldMkLst>
        <pc:spChg chg="mod">
          <ac:chgData name="John Oakes" userId="1a36f0057432ea1f" providerId="LiveId" clId="{806E6A33-1DD2-4DB9-B076-7CA020FCD163}" dt="2024-04-14T15:45:07.692" v="1131" actId="14100"/>
          <ac:spMkLst>
            <pc:docMk/>
            <pc:sldMk cId="0" sldId="272"/>
            <ac:spMk id="30722" creationId="{88991B4A-5FF9-4CF0-BABD-296AC48A9696}"/>
          </ac:spMkLst>
        </pc:spChg>
        <pc:picChg chg="mod">
          <ac:chgData name="John Oakes" userId="1a36f0057432ea1f" providerId="LiveId" clId="{806E6A33-1DD2-4DB9-B076-7CA020FCD163}" dt="2024-04-14T15:45:01.544" v="1130" actId="1076"/>
          <ac:picMkLst>
            <pc:docMk/>
            <pc:sldMk cId="0" sldId="272"/>
            <ac:picMk id="30725" creationId="{6F92FC5B-F570-4CD1-855E-6DD3D4337C17}"/>
          </ac:picMkLst>
        </pc:picChg>
      </pc:sldChg>
      <pc:sldChg chg="del">
        <pc:chgData name="John Oakes" userId="1a36f0057432ea1f" providerId="LiveId" clId="{806E6A33-1DD2-4DB9-B076-7CA020FCD163}" dt="2024-04-15T00:56:54.809" v="1311" actId="47"/>
        <pc:sldMkLst>
          <pc:docMk/>
          <pc:sldMk cId="0" sldId="273"/>
        </pc:sldMkLst>
      </pc:sldChg>
      <pc:sldChg chg="del">
        <pc:chgData name="John Oakes" userId="1a36f0057432ea1f" providerId="LiveId" clId="{806E6A33-1DD2-4DB9-B076-7CA020FCD163}" dt="2024-04-15T00:56:54.809" v="1311" actId="47"/>
        <pc:sldMkLst>
          <pc:docMk/>
          <pc:sldMk cId="0" sldId="274"/>
        </pc:sldMkLst>
      </pc:sldChg>
      <pc:sldChg chg="del">
        <pc:chgData name="John Oakes" userId="1a36f0057432ea1f" providerId="LiveId" clId="{806E6A33-1DD2-4DB9-B076-7CA020FCD163}" dt="2024-04-15T00:58:34.240" v="1315" actId="47"/>
        <pc:sldMkLst>
          <pc:docMk/>
          <pc:sldMk cId="0" sldId="283"/>
        </pc:sldMkLst>
      </pc:sldChg>
      <pc:sldChg chg="del">
        <pc:chgData name="John Oakes" userId="1a36f0057432ea1f" providerId="LiveId" clId="{806E6A33-1DD2-4DB9-B076-7CA020FCD163}" dt="2024-04-15T00:58:34.240" v="1315" actId="47"/>
        <pc:sldMkLst>
          <pc:docMk/>
          <pc:sldMk cId="0" sldId="284"/>
        </pc:sldMkLst>
      </pc:sldChg>
      <pc:sldChg chg="modSp mod">
        <pc:chgData name="John Oakes" userId="1a36f0057432ea1f" providerId="LiveId" clId="{806E6A33-1DD2-4DB9-B076-7CA020FCD163}" dt="2024-04-14T15:44:28.217" v="1126" actId="14100"/>
        <pc:sldMkLst>
          <pc:docMk/>
          <pc:sldMk cId="1848928933" sldId="285"/>
        </pc:sldMkLst>
        <pc:spChg chg="mod">
          <ac:chgData name="John Oakes" userId="1a36f0057432ea1f" providerId="LiveId" clId="{806E6A33-1DD2-4DB9-B076-7CA020FCD163}" dt="2024-04-14T15:44:28.217" v="1126" actId="14100"/>
          <ac:spMkLst>
            <pc:docMk/>
            <pc:sldMk cId="1848928933" sldId="285"/>
            <ac:spMk id="3" creationId="{B1D049F2-F3B5-43AA-B833-524262D019E6}"/>
          </ac:spMkLst>
        </pc:spChg>
        <pc:picChg chg="mod">
          <ac:chgData name="John Oakes" userId="1a36f0057432ea1f" providerId="LiveId" clId="{806E6A33-1DD2-4DB9-B076-7CA020FCD163}" dt="2024-04-14T15:44:16.239" v="1125" actId="1076"/>
          <ac:picMkLst>
            <pc:docMk/>
            <pc:sldMk cId="1848928933" sldId="285"/>
            <ac:picMk id="44034" creationId="{A9A5E247-F428-4A5B-B249-8ACFE015CEA3}"/>
          </ac:picMkLst>
        </pc:picChg>
      </pc:sldChg>
      <pc:sldChg chg="del">
        <pc:chgData name="John Oakes" userId="1a36f0057432ea1f" providerId="LiveId" clId="{806E6A33-1DD2-4DB9-B076-7CA020FCD163}" dt="2024-04-15T00:58:34.240" v="1315" actId="47"/>
        <pc:sldMkLst>
          <pc:docMk/>
          <pc:sldMk cId="0" sldId="286"/>
        </pc:sldMkLst>
      </pc:sldChg>
      <pc:sldChg chg="modSp del mod">
        <pc:chgData name="John Oakes" userId="1a36f0057432ea1f" providerId="LiveId" clId="{806E6A33-1DD2-4DB9-B076-7CA020FCD163}" dt="2024-04-15T00:58:34.240" v="1315" actId="47"/>
        <pc:sldMkLst>
          <pc:docMk/>
          <pc:sldMk cId="0" sldId="287"/>
        </pc:sldMkLst>
        <pc:spChg chg="mod">
          <ac:chgData name="John Oakes" userId="1a36f0057432ea1f" providerId="LiveId" clId="{806E6A33-1DD2-4DB9-B076-7CA020FCD163}" dt="2024-04-14T15:08:55.322" v="976" actId="27636"/>
          <ac:spMkLst>
            <pc:docMk/>
            <pc:sldMk cId="0" sldId="287"/>
            <ac:spMk id="258" creationId="{00000000-0000-0000-0000-000000000000}"/>
          </ac:spMkLst>
        </pc:spChg>
      </pc:sldChg>
      <pc:sldChg chg="del">
        <pc:chgData name="John Oakes" userId="1a36f0057432ea1f" providerId="LiveId" clId="{806E6A33-1DD2-4DB9-B076-7CA020FCD163}" dt="2024-04-15T00:58:34.240" v="1315" actId="47"/>
        <pc:sldMkLst>
          <pc:docMk/>
          <pc:sldMk cId="0" sldId="288"/>
        </pc:sldMkLst>
      </pc:sldChg>
      <pc:sldChg chg="del">
        <pc:chgData name="John Oakes" userId="1a36f0057432ea1f" providerId="LiveId" clId="{806E6A33-1DD2-4DB9-B076-7CA020FCD163}" dt="2024-04-15T00:58:34.240" v="1315" actId="47"/>
        <pc:sldMkLst>
          <pc:docMk/>
          <pc:sldMk cId="0" sldId="289"/>
        </pc:sldMkLst>
      </pc:sldChg>
      <pc:sldChg chg="del">
        <pc:chgData name="John Oakes" userId="1a36f0057432ea1f" providerId="LiveId" clId="{806E6A33-1DD2-4DB9-B076-7CA020FCD163}" dt="2024-04-15T00:58:34.240" v="1315" actId="47"/>
        <pc:sldMkLst>
          <pc:docMk/>
          <pc:sldMk cId="0" sldId="290"/>
        </pc:sldMkLst>
      </pc:sldChg>
      <pc:sldChg chg="del">
        <pc:chgData name="John Oakes" userId="1a36f0057432ea1f" providerId="LiveId" clId="{806E6A33-1DD2-4DB9-B076-7CA020FCD163}" dt="2024-04-15T00:58:34.240" v="1315" actId="47"/>
        <pc:sldMkLst>
          <pc:docMk/>
          <pc:sldMk cId="0" sldId="291"/>
        </pc:sldMkLst>
      </pc:sldChg>
      <pc:sldChg chg="modSp del mod">
        <pc:chgData name="John Oakes" userId="1a36f0057432ea1f" providerId="LiveId" clId="{806E6A33-1DD2-4DB9-B076-7CA020FCD163}" dt="2024-04-15T00:58:34.240" v="1315" actId="47"/>
        <pc:sldMkLst>
          <pc:docMk/>
          <pc:sldMk cId="0" sldId="292"/>
        </pc:sldMkLst>
        <pc:spChg chg="mod">
          <ac:chgData name="John Oakes" userId="1a36f0057432ea1f" providerId="LiveId" clId="{806E6A33-1DD2-4DB9-B076-7CA020FCD163}" dt="2024-04-14T15:08:55.338" v="977" actId="27636"/>
          <ac:spMkLst>
            <pc:docMk/>
            <pc:sldMk cId="0" sldId="292"/>
            <ac:spMk id="283" creationId="{00000000-0000-0000-0000-000000000000}"/>
          </ac:spMkLst>
        </pc:spChg>
      </pc:sldChg>
      <pc:sldChg chg="modSp mod">
        <pc:chgData name="John Oakes" userId="1a36f0057432ea1f" providerId="LiveId" clId="{806E6A33-1DD2-4DB9-B076-7CA020FCD163}" dt="2024-04-14T15:48:18.677" v="1155" actId="27636"/>
        <pc:sldMkLst>
          <pc:docMk/>
          <pc:sldMk cId="2077542321" sldId="327"/>
        </pc:sldMkLst>
        <pc:spChg chg="mod">
          <ac:chgData name="John Oakes" userId="1a36f0057432ea1f" providerId="LiveId" clId="{806E6A33-1DD2-4DB9-B076-7CA020FCD163}" dt="2024-04-14T15:47:56.399" v="1148" actId="14100"/>
          <ac:spMkLst>
            <pc:docMk/>
            <pc:sldMk cId="2077542321" sldId="327"/>
            <ac:spMk id="86018" creationId="{00000000-0000-0000-0000-000000000000}"/>
          </ac:spMkLst>
        </pc:spChg>
        <pc:spChg chg="mod">
          <ac:chgData name="John Oakes" userId="1a36f0057432ea1f" providerId="LiveId" clId="{806E6A33-1DD2-4DB9-B076-7CA020FCD163}" dt="2024-04-14T15:48:18.677" v="1155" actId="27636"/>
          <ac:spMkLst>
            <pc:docMk/>
            <pc:sldMk cId="2077542321" sldId="327"/>
            <ac:spMk id="86019" creationId="{00000000-0000-0000-0000-000000000000}"/>
          </ac:spMkLst>
        </pc:spChg>
      </pc:sldChg>
      <pc:sldChg chg="modSp mod">
        <pc:chgData name="John Oakes" userId="1a36f0057432ea1f" providerId="LiveId" clId="{806E6A33-1DD2-4DB9-B076-7CA020FCD163}" dt="2024-04-14T15:56:03.676" v="1190" actId="27636"/>
        <pc:sldMkLst>
          <pc:docMk/>
          <pc:sldMk cId="2467937480" sldId="339"/>
        </pc:sldMkLst>
        <pc:spChg chg="mod">
          <ac:chgData name="John Oakes" userId="1a36f0057432ea1f" providerId="LiveId" clId="{806E6A33-1DD2-4DB9-B076-7CA020FCD163}" dt="2024-04-14T15:56:03.676" v="1190" actId="27636"/>
          <ac:spMkLst>
            <pc:docMk/>
            <pc:sldMk cId="2467937480" sldId="339"/>
            <ac:spMk id="100355" creationId="{00000000-0000-0000-0000-000000000000}"/>
          </ac:spMkLst>
        </pc:spChg>
      </pc:sldChg>
      <pc:sldChg chg="modSp mod">
        <pc:chgData name="John Oakes" userId="1a36f0057432ea1f" providerId="LiveId" clId="{806E6A33-1DD2-4DB9-B076-7CA020FCD163}" dt="2024-04-14T15:33:48.679" v="1049" actId="207"/>
        <pc:sldMkLst>
          <pc:docMk/>
          <pc:sldMk cId="2073577636" sldId="388"/>
        </pc:sldMkLst>
        <pc:spChg chg="mod">
          <ac:chgData name="John Oakes" userId="1a36f0057432ea1f" providerId="LiveId" clId="{806E6A33-1DD2-4DB9-B076-7CA020FCD163}" dt="2024-04-14T15:33:48.679" v="1049" actId="207"/>
          <ac:spMkLst>
            <pc:docMk/>
            <pc:sldMk cId="2073577636" sldId="388"/>
            <ac:spMk id="3" creationId="{180B1163-9140-4D5E-91CC-D2F69C8F10D1}"/>
          </ac:spMkLst>
        </pc:spChg>
      </pc:sldChg>
      <pc:sldChg chg="del">
        <pc:chgData name="John Oakes" userId="1a36f0057432ea1f" providerId="LiveId" clId="{806E6A33-1DD2-4DB9-B076-7CA020FCD163}" dt="2024-04-15T00:59:03.859" v="1316" actId="2696"/>
        <pc:sldMkLst>
          <pc:docMk/>
          <pc:sldMk cId="1859039948" sldId="399"/>
        </pc:sldMkLst>
      </pc:sldChg>
      <pc:sldChg chg="modSp mod">
        <pc:chgData name="John Oakes" userId="1a36f0057432ea1f" providerId="LiveId" clId="{806E6A33-1DD2-4DB9-B076-7CA020FCD163}" dt="2024-04-14T15:19:53.728" v="1042" actId="20577"/>
        <pc:sldMkLst>
          <pc:docMk/>
          <pc:sldMk cId="3192889973" sldId="480"/>
        </pc:sldMkLst>
        <pc:spChg chg="mod">
          <ac:chgData name="John Oakes" userId="1a36f0057432ea1f" providerId="LiveId" clId="{806E6A33-1DD2-4DB9-B076-7CA020FCD163}" dt="2024-04-14T15:19:53.728" v="1042" actId="20577"/>
          <ac:spMkLst>
            <pc:docMk/>
            <pc:sldMk cId="3192889973" sldId="480"/>
            <ac:spMk id="3" creationId="{7FD7945A-62FA-4DE4-9AD9-192E9EDC44FA}"/>
          </ac:spMkLst>
        </pc:spChg>
      </pc:sldChg>
      <pc:sldChg chg="del">
        <pc:chgData name="John Oakes" userId="1a36f0057432ea1f" providerId="LiveId" clId="{806E6A33-1DD2-4DB9-B076-7CA020FCD163}" dt="2024-04-15T00:56:54.809" v="1311" actId="47"/>
        <pc:sldMkLst>
          <pc:docMk/>
          <pc:sldMk cId="0" sldId="543"/>
        </pc:sldMkLst>
      </pc:sldChg>
      <pc:sldChg chg="modSp mod">
        <pc:chgData name="John Oakes" userId="1a36f0057432ea1f" providerId="LiveId" clId="{806E6A33-1DD2-4DB9-B076-7CA020FCD163}" dt="2024-04-14T15:45:43.213" v="1137" actId="14100"/>
        <pc:sldMkLst>
          <pc:docMk/>
          <pc:sldMk cId="0" sldId="555"/>
        </pc:sldMkLst>
        <pc:spChg chg="mod">
          <ac:chgData name="John Oakes" userId="1a36f0057432ea1f" providerId="LiveId" clId="{806E6A33-1DD2-4DB9-B076-7CA020FCD163}" dt="2024-04-14T15:45:43.213" v="1137" actId="14100"/>
          <ac:spMkLst>
            <pc:docMk/>
            <pc:sldMk cId="0" sldId="555"/>
            <ac:spMk id="26626" creationId="{09C0B4B4-17E3-467E-AE54-DB70D24CBEBA}"/>
          </ac:spMkLst>
        </pc:spChg>
        <pc:picChg chg="mod">
          <ac:chgData name="John Oakes" userId="1a36f0057432ea1f" providerId="LiveId" clId="{806E6A33-1DD2-4DB9-B076-7CA020FCD163}" dt="2024-04-14T15:45:38.105" v="1136" actId="1076"/>
          <ac:picMkLst>
            <pc:docMk/>
            <pc:sldMk cId="0" sldId="555"/>
            <ac:picMk id="26629" creationId="{A91CAE23-D9C6-45CE-8EBD-F2399D9790C9}"/>
          </ac:picMkLst>
        </pc:picChg>
      </pc:sldChg>
      <pc:sldChg chg="modSp mod">
        <pc:chgData name="John Oakes" userId="1a36f0057432ea1f" providerId="LiveId" clId="{806E6A33-1DD2-4DB9-B076-7CA020FCD163}" dt="2024-04-14T15:43:51.907" v="1122" actId="255"/>
        <pc:sldMkLst>
          <pc:docMk/>
          <pc:sldMk cId="1520154215" sldId="558"/>
        </pc:sldMkLst>
        <pc:spChg chg="mod">
          <ac:chgData name="John Oakes" userId="1a36f0057432ea1f" providerId="LiveId" clId="{806E6A33-1DD2-4DB9-B076-7CA020FCD163}" dt="2024-04-14T15:43:51.907" v="1122" actId="255"/>
          <ac:spMkLst>
            <pc:docMk/>
            <pc:sldMk cId="1520154215" sldId="558"/>
            <ac:spMk id="33796" creationId="{36453E10-76F1-4816-B16D-3D11461DB69A}"/>
          </ac:spMkLst>
        </pc:spChg>
      </pc:sldChg>
      <pc:sldChg chg="addSp delSp modSp mod ord">
        <pc:chgData name="John Oakes" userId="1a36f0057432ea1f" providerId="LiveId" clId="{806E6A33-1DD2-4DB9-B076-7CA020FCD163}" dt="2024-04-14T15:40:11.542" v="1054" actId="1076"/>
        <pc:sldMkLst>
          <pc:docMk/>
          <pc:sldMk cId="495775189" sldId="562"/>
        </pc:sldMkLst>
        <pc:spChg chg="mod">
          <ac:chgData name="John Oakes" userId="1a36f0057432ea1f" providerId="LiveId" clId="{806E6A33-1DD2-4DB9-B076-7CA020FCD163}" dt="2024-04-14T15:39:58.905" v="1050" actId="6549"/>
          <ac:spMkLst>
            <pc:docMk/>
            <pc:sldMk cId="495775189" sldId="562"/>
            <ac:spMk id="3" creationId="{E0F7F7A0-F948-44CA-B162-94D83AFC3DA1}"/>
          </ac:spMkLst>
        </pc:spChg>
        <pc:spChg chg="add del mod">
          <ac:chgData name="John Oakes" userId="1a36f0057432ea1f" providerId="LiveId" clId="{806E6A33-1DD2-4DB9-B076-7CA020FCD163}" dt="2024-04-14T15:16:46.556" v="1022" actId="931"/>
          <ac:spMkLst>
            <pc:docMk/>
            <pc:sldMk cId="495775189" sldId="562"/>
            <ac:spMk id="4" creationId="{5AE2B63A-3003-7A01-61DF-C003E218EB0A}"/>
          </ac:spMkLst>
        </pc:spChg>
        <pc:picChg chg="del mod">
          <ac:chgData name="John Oakes" userId="1a36f0057432ea1f" providerId="LiveId" clId="{806E6A33-1DD2-4DB9-B076-7CA020FCD163}" dt="2024-04-11T20:36:32.194" v="46" actId="478"/>
          <ac:picMkLst>
            <pc:docMk/>
            <pc:sldMk cId="495775189" sldId="562"/>
            <ac:picMk id="5" creationId="{5065D125-8A6C-427D-96E5-50792BBE9DC7}"/>
          </ac:picMkLst>
        </pc:picChg>
        <pc:picChg chg="add mod">
          <ac:chgData name="John Oakes" userId="1a36f0057432ea1f" providerId="LiveId" clId="{806E6A33-1DD2-4DB9-B076-7CA020FCD163}" dt="2024-04-14T15:40:11.542" v="1054" actId="1076"/>
          <ac:picMkLst>
            <pc:docMk/>
            <pc:sldMk cId="495775189" sldId="562"/>
            <ac:picMk id="5" creationId="{6ABAFA25-E39F-3555-EB51-F3E39C11BBF0}"/>
          </ac:picMkLst>
        </pc:picChg>
      </pc:sldChg>
      <pc:sldChg chg="modSp mod">
        <pc:chgData name="John Oakes" userId="1a36f0057432ea1f" providerId="LiveId" clId="{806E6A33-1DD2-4DB9-B076-7CA020FCD163}" dt="2024-04-14T15:55:10.780" v="1186" actId="27636"/>
        <pc:sldMkLst>
          <pc:docMk/>
          <pc:sldMk cId="3438150989" sldId="563"/>
        </pc:sldMkLst>
        <pc:spChg chg="mod">
          <ac:chgData name="John Oakes" userId="1a36f0057432ea1f" providerId="LiveId" clId="{806E6A33-1DD2-4DB9-B076-7CA020FCD163}" dt="2024-04-14T15:55:10.780" v="1186" actId="27636"/>
          <ac:spMkLst>
            <pc:docMk/>
            <pc:sldMk cId="3438150989" sldId="563"/>
            <ac:spMk id="100355" creationId="{00000000-0000-0000-0000-000000000000}"/>
          </ac:spMkLst>
        </pc:spChg>
      </pc:sldChg>
      <pc:sldChg chg="modSp mod">
        <pc:chgData name="John Oakes" userId="1a36f0057432ea1f" providerId="LiveId" clId="{806E6A33-1DD2-4DB9-B076-7CA020FCD163}" dt="2024-04-14T16:05:04.992" v="1290" actId="20577"/>
        <pc:sldMkLst>
          <pc:docMk/>
          <pc:sldMk cId="3320308847" sldId="566"/>
        </pc:sldMkLst>
        <pc:spChg chg="mod">
          <ac:chgData name="John Oakes" userId="1a36f0057432ea1f" providerId="LiveId" clId="{806E6A33-1DD2-4DB9-B076-7CA020FCD163}" dt="2024-04-14T16:04:50.710" v="1287" actId="14100"/>
          <ac:spMkLst>
            <pc:docMk/>
            <pc:sldMk cId="3320308847" sldId="566"/>
            <ac:spMk id="100354" creationId="{00000000-0000-0000-0000-000000000000}"/>
          </ac:spMkLst>
        </pc:spChg>
        <pc:spChg chg="mod">
          <ac:chgData name="John Oakes" userId="1a36f0057432ea1f" providerId="LiveId" clId="{806E6A33-1DD2-4DB9-B076-7CA020FCD163}" dt="2024-04-14T16:05:04.992" v="1290" actId="20577"/>
          <ac:spMkLst>
            <pc:docMk/>
            <pc:sldMk cId="3320308847" sldId="566"/>
            <ac:spMk id="100355" creationId="{00000000-0000-0000-0000-000000000000}"/>
          </ac:spMkLst>
        </pc:spChg>
      </pc:sldChg>
      <pc:sldChg chg="modSp new mod ord">
        <pc:chgData name="John Oakes" userId="1a36f0057432ea1f" providerId="LiveId" clId="{806E6A33-1DD2-4DB9-B076-7CA020FCD163}" dt="2024-04-13T23:51:02.391" v="635" actId="6549"/>
        <pc:sldMkLst>
          <pc:docMk/>
          <pc:sldMk cId="3442328400" sldId="568"/>
        </pc:sldMkLst>
        <pc:spChg chg="mod">
          <ac:chgData name="John Oakes" userId="1a36f0057432ea1f" providerId="LiveId" clId="{806E6A33-1DD2-4DB9-B076-7CA020FCD163}" dt="2024-04-13T23:51:02.391" v="635" actId="6549"/>
          <ac:spMkLst>
            <pc:docMk/>
            <pc:sldMk cId="3442328400" sldId="568"/>
            <ac:spMk id="2" creationId="{BB7BEF9C-B408-C993-B89B-F3811D514291}"/>
          </ac:spMkLst>
        </pc:spChg>
      </pc:sldChg>
      <pc:sldChg chg="modSp new mod">
        <pc:chgData name="John Oakes" userId="1a36f0057432ea1f" providerId="LiveId" clId="{806E6A33-1DD2-4DB9-B076-7CA020FCD163}" dt="2024-04-13T23:47:43.800" v="394" actId="20577"/>
        <pc:sldMkLst>
          <pc:docMk/>
          <pc:sldMk cId="2869897035" sldId="569"/>
        </pc:sldMkLst>
        <pc:spChg chg="mod">
          <ac:chgData name="John Oakes" userId="1a36f0057432ea1f" providerId="LiveId" clId="{806E6A33-1DD2-4DB9-B076-7CA020FCD163}" dt="2024-04-13T23:47:43.800" v="394" actId="20577"/>
          <ac:spMkLst>
            <pc:docMk/>
            <pc:sldMk cId="2869897035" sldId="569"/>
            <ac:spMk id="2" creationId="{ED85394E-9262-32B0-BA95-E79EDBFD71E1}"/>
          </ac:spMkLst>
        </pc:spChg>
      </pc:sldChg>
      <pc:sldChg chg="modSp new mod">
        <pc:chgData name="John Oakes" userId="1a36f0057432ea1f" providerId="LiveId" clId="{806E6A33-1DD2-4DB9-B076-7CA020FCD163}" dt="2024-04-13T23:49:10.314" v="512"/>
        <pc:sldMkLst>
          <pc:docMk/>
          <pc:sldMk cId="1834552842" sldId="570"/>
        </pc:sldMkLst>
        <pc:spChg chg="mod">
          <ac:chgData name="John Oakes" userId="1a36f0057432ea1f" providerId="LiveId" clId="{806E6A33-1DD2-4DB9-B076-7CA020FCD163}" dt="2024-04-13T23:49:10.314" v="512"/>
          <ac:spMkLst>
            <pc:docMk/>
            <pc:sldMk cId="1834552842" sldId="570"/>
            <ac:spMk id="2" creationId="{2FEBF2D2-1367-241B-D4A2-B2D06FFC5E19}"/>
          </ac:spMkLst>
        </pc:spChg>
        <pc:spChg chg="mod">
          <ac:chgData name="John Oakes" userId="1a36f0057432ea1f" providerId="LiveId" clId="{806E6A33-1DD2-4DB9-B076-7CA020FCD163}" dt="2024-04-13T23:47:58.062" v="395" actId="1076"/>
          <ac:spMkLst>
            <pc:docMk/>
            <pc:sldMk cId="1834552842" sldId="570"/>
            <ac:spMk id="3" creationId="{9ADBE37A-76F2-87D4-BC86-99D7B4F3559A}"/>
          </ac:spMkLst>
        </pc:spChg>
      </pc:sldChg>
      <pc:sldChg chg="modSp new mod ord">
        <pc:chgData name="John Oakes" userId="1a36f0057432ea1f" providerId="LiveId" clId="{806E6A33-1DD2-4DB9-B076-7CA020FCD163}" dt="2024-04-14T15:53:16.652" v="1172" actId="20577"/>
        <pc:sldMkLst>
          <pc:docMk/>
          <pc:sldMk cId="3380138689" sldId="571"/>
        </pc:sldMkLst>
        <pc:spChg chg="mod">
          <ac:chgData name="John Oakes" userId="1a36f0057432ea1f" providerId="LiveId" clId="{806E6A33-1DD2-4DB9-B076-7CA020FCD163}" dt="2024-04-13T23:46:02.653" v="267" actId="20577"/>
          <ac:spMkLst>
            <pc:docMk/>
            <pc:sldMk cId="3380138689" sldId="571"/>
            <ac:spMk id="2" creationId="{BE4C6968-86CF-9D40-C160-ACD70CD58A86}"/>
          </ac:spMkLst>
        </pc:spChg>
        <pc:spChg chg="mod">
          <ac:chgData name="John Oakes" userId="1a36f0057432ea1f" providerId="LiveId" clId="{806E6A33-1DD2-4DB9-B076-7CA020FCD163}" dt="2024-04-14T15:53:16.652" v="1172" actId="20577"/>
          <ac:spMkLst>
            <pc:docMk/>
            <pc:sldMk cId="3380138689" sldId="571"/>
            <ac:spMk id="3" creationId="{F60CB112-AF01-480C-5D87-AF59196E64EA}"/>
          </ac:spMkLst>
        </pc:spChg>
      </pc:sldChg>
      <pc:sldChg chg="modSp new mod">
        <pc:chgData name="John Oakes" userId="1a36f0057432ea1f" providerId="LiveId" clId="{806E6A33-1DD2-4DB9-B076-7CA020FCD163}" dt="2024-04-13T23:52:36.848" v="747" actId="20577"/>
        <pc:sldMkLst>
          <pc:docMk/>
          <pc:sldMk cId="1605958768" sldId="572"/>
        </pc:sldMkLst>
        <pc:spChg chg="mod">
          <ac:chgData name="John Oakes" userId="1a36f0057432ea1f" providerId="LiveId" clId="{806E6A33-1DD2-4DB9-B076-7CA020FCD163}" dt="2024-04-13T23:52:36.848" v="747" actId="20577"/>
          <ac:spMkLst>
            <pc:docMk/>
            <pc:sldMk cId="1605958768" sldId="572"/>
            <ac:spMk id="2" creationId="{DE8F2276-7D04-817E-6665-6048BFD603CC}"/>
          </ac:spMkLst>
        </pc:spChg>
      </pc:sldChg>
      <pc:sldChg chg="modSp del mod">
        <pc:chgData name="John Oakes" userId="1a36f0057432ea1f" providerId="LiveId" clId="{806E6A33-1DD2-4DB9-B076-7CA020FCD163}" dt="2024-04-15T00:59:03.859" v="1316" actId="2696"/>
        <pc:sldMkLst>
          <pc:docMk/>
          <pc:sldMk cId="0" sldId="602"/>
        </pc:sldMkLst>
        <pc:spChg chg="mod">
          <ac:chgData name="John Oakes" userId="1a36f0057432ea1f" providerId="LiveId" clId="{806E6A33-1DD2-4DB9-B076-7CA020FCD163}" dt="2024-04-15T00:57:59.354" v="1314" actId="20577"/>
          <ac:spMkLst>
            <pc:docMk/>
            <pc:sldMk cId="0" sldId="602"/>
            <ac:spMk id="3" creationId="{F19F47AA-8559-D158-A425-3397A36439A9}"/>
          </ac:spMkLst>
        </pc:spChg>
      </pc:sldChg>
      <pc:sldChg chg="modSp del mod">
        <pc:chgData name="John Oakes" userId="1a36f0057432ea1f" providerId="LiveId" clId="{806E6A33-1DD2-4DB9-B076-7CA020FCD163}" dt="2024-04-15T00:57:37.493" v="1312" actId="47"/>
        <pc:sldMkLst>
          <pc:docMk/>
          <pc:sldMk cId="0" sldId="609"/>
        </pc:sldMkLst>
        <pc:spChg chg="mod">
          <ac:chgData name="John Oakes" userId="1a36f0057432ea1f" providerId="LiveId" clId="{806E6A33-1DD2-4DB9-B076-7CA020FCD163}" dt="2024-04-13T23:54:39.727" v="749" actId="14100"/>
          <ac:spMkLst>
            <pc:docMk/>
            <pc:sldMk cId="0" sldId="609"/>
            <ac:spMk id="2" creationId="{9FB5261D-79B7-EC45-5F5E-90CF10C3A233}"/>
          </ac:spMkLst>
        </pc:spChg>
        <pc:picChg chg="mod">
          <ac:chgData name="John Oakes" userId="1a36f0057432ea1f" providerId="LiveId" clId="{806E6A33-1DD2-4DB9-B076-7CA020FCD163}" dt="2024-04-14T00:03:52.511" v="750" actId="1076"/>
          <ac:picMkLst>
            <pc:docMk/>
            <pc:sldMk cId="0" sldId="609"/>
            <ac:picMk id="130051" creationId="{3DD75A0D-2EDE-7CF8-2DB2-2C5335D34A9B}"/>
          </ac:picMkLst>
        </pc:picChg>
      </pc:sldChg>
      <pc:sldChg chg="del">
        <pc:chgData name="John Oakes" userId="1a36f0057432ea1f" providerId="LiveId" clId="{806E6A33-1DD2-4DB9-B076-7CA020FCD163}" dt="2024-04-15T00:56:54.809" v="1311" actId="47"/>
        <pc:sldMkLst>
          <pc:docMk/>
          <pc:sldMk cId="3282475642" sldId="615"/>
        </pc:sldMkLst>
      </pc:sldChg>
      <pc:sldChg chg="del">
        <pc:chgData name="John Oakes" userId="1a36f0057432ea1f" providerId="LiveId" clId="{806E6A33-1DD2-4DB9-B076-7CA020FCD163}" dt="2024-04-15T00:59:03.859" v="1316" actId="2696"/>
        <pc:sldMkLst>
          <pc:docMk/>
          <pc:sldMk cId="2875614581" sldId="644"/>
        </pc:sldMkLst>
      </pc:sldChg>
      <pc:sldChg chg="addSp delSp modSp del mod">
        <pc:chgData name="John Oakes" userId="1a36f0057432ea1f" providerId="LiveId" clId="{806E6A33-1DD2-4DB9-B076-7CA020FCD163}" dt="2024-04-15T00:59:03.859" v="1316" actId="2696"/>
        <pc:sldMkLst>
          <pc:docMk/>
          <pc:sldMk cId="0" sldId="647"/>
        </pc:sldMkLst>
        <pc:spChg chg="mod">
          <ac:chgData name="John Oakes" userId="1a36f0057432ea1f" providerId="LiveId" clId="{806E6A33-1DD2-4DB9-B076-7CA020FCD163}" dt="2024-04-14T00:06:09.527" v="832" actId="255"/>
          <ac:spMkLst>
            <pc:docMk/>
            <pc:sldMk cId="0" sldId="647"/>
            <ac:spMk id="2" creationId="{BCB639FA-C4E1-0FFA-6FFE-61BF3306ADF5}"/>
          </ac:spMkLst>
        </pc:spChg>
        <pc:spChg chg="mod">
          <ac:chgData name="John Oakes" userId="1a36f0057432ea1f" providerId="LiveId" clId="{806E6A33-1DD2-4DB9-B076-7CA020FCD163}" dt="2024-04-14T00:05:35.959" v="829" actId="6549"/>
          <ac:spMkLst>
            <pc:docMk/>
            <pc:sldMk cId="0" sldId="647"/>
            <ac:spMk id="108547" creationId="{07D8039F-9E7F-8317-52DA-D1A173623B0A}"/>
          </ac:spMkLst>
        </pc:spChg>
        <pc:picChg chg="add mod">
          <ac:chgData name="John Oakes" userId="1a36f0057432ea1f" providerId="LiveId" clId="{806E6A33-1DD2-4DB9-B076-7CA020FCD163}" dt="2024-04-14T00:05:58.927" v="831" actId="1076"/>
          <ac:picMkLst>
            <pc:docMk/>
            <pc:sldMk cId="0" sldId="647"/>
            <ac:picMk id="1026" creationId="{C4DA8563-BD7A-C618-B9D4-783C482E3B7D}"/>
          </ac:picMkLst>
        </pc:picChg>
        <pc:picChg chg="del">
          <ac:chgData name="John Oakes" userId="1a36f0057432ea1f" providerId="LiveId" clId="{806E6A33-1DD2-4DB9-B076-7CA020FCD163}" dt="2024-04-14T00:04:01.602" v="751" actId="478"/>
          <ac:picMkLst>
            <pc:docMk/>
            <pc:sldMk cId="0" sldId="647"/>
            <ac:picMk id="4098" creationId="{F7FADEE9-8CBD-ED58-5B07-D44FB151CCCD}"/>
          </ac:picMkLst>
        </pc:picChg>
      </pc:sldChg>
      <pc:sldChg chg="modSp del mod">
        <pc:chgData name="John Oakes" userId="1a36f0057432ea1f" providerId="LiveId" clId="{806E6A33-1DD2-4DB9-B076-7CA020FCD163}" dt="2024-04-15T00:59:03.859" v="1316" actId="2696"/>
        <pc:sldMkLst>
          <pc:docMk/>
          <pc:sldMk cId="0" sldId="652"/>
        </pc:sldMkLst>
        <pc:spChg chg="mod">
          <ac:chgData name="John Oakes" userId="1a36f0057432ea1f" providerId="LiveId" clId="{806E6A33-1DD2-4DB9-B076-7CA020FCD163}" dt="2024-04-14T00:06:44.274" v="833" actId="6549"/>
          <ac:spMkLst>
            <pc:docMk/>
            <pc:sldMk cId="0" sldId="652"/>
            <ac:spMk id="109571" creationId="{439C152F-8267-9D55-FF0E-303D517E936C}"/>
          </ac:spMkLst>
        </pc:spChg>
      </pc:sldChg>
      <pc:sldChg chg="del">
        <pc:chgData name="John Oakes" userId="1a36f0057432ea1f" providerId="LiveId" clId="{806E6A33-1DD2-4DB9-B076-7CA020FCD163}" dt="2024-04-15T00:56:54.809" v="1311" actId="47"/>
        <pc:sldMkLst>
          <pc:docMk/>
          <pc:sldMk cId="58535702" sldId="675"/>
        </pc:sldMkLst>
      </pc:sldChg>
      <pc:sldChg chg="modSp del mod">
        <pc:chgData name="John Oakes" userId="1a36f0057432ea1f" providerId="LiveId" clId="{806E6A33-1DD2-4DB9-B076-7CA020FCD163}" dt="2024-04-15T00:59:03.859" v="1316" actId="2696"/>
        <pc:sldMkLst>
          <pc:docMk/>
          <pc:sldMk cId="2302598311" sldId="676"/>
        </pc:sldMkLst>
        <pc:spChg chg="mod">
          <ac:chgData name="John Oakes" userId="1a36f0057432ea1f" providerId="LiveId" clId="{806E6A33-1DD2-4DB9-B076-7CA020FCD163}" dt="2024-04-14T15:10:08.972" v="1008" actId="14100"/>
          <ac:spMkLst>
            <pc:docMk/>
            <pc:sldMk cId="2302598311" sldId="676"/>
            <ac:spMk id="2" creationId="{F0BA59AF-FA50-A730-7867-27DB92C522EA}"/>
          </ac:spMkLst>
        </pc:spChg>
      </pc:sldChg>
      <pc:sldChg chg="new del ord">
        <pc:chgData name="John Oakes" userId="1a36f0057432ea1f" providerId="LiveId" clId="{806E6A33-1DD2-4DB9-B076-7CA020FCD163}" dt="2024-04-14T15:09:13.886" v="978" actId="2696"/>
        <pc:sldMkLst>
          <pc:docMk/>
          <pc:sldMk cId="4275484187" sldId="676"/>
        </pc:sldMkLst>
      </pc:sldChg>
      <pc:sldChg chg="addSp delSp modSp new mod ord">
        <pc:chgData name="John Oakes" userId="1a36f0057432ea1f" providerId="LiveId" clId="{806E6A33-1DD2-4DB9-B076-7CA020FCD163}" dt="2024-04-14T15:41:48.684" v="1117" actId="20577"/>
        <pc:sldMkLst>
          <pc:docMk/>
          <pc:sldMk cId="3903564074" sldId="677"/>
        </pc:sldMkLst>
        <pc:spChg chg="del">
          <ac:chgData name="John Oakes" userId="1a36f0057432ea1f" providerId="LiveId" clId="{806E6A33-1DD2-4DB9-B076-7CA020FCD163}" dt="2024-04-14T15:14:34.590" v="1015" actId="931"/>
          <ac:spMkLst>
            <pc:docMk/>
            <pc:sldMk cId="3903564074" sldId="677"/>
            <ac:spMk id="2" creationId="{941914F3-369B-0D54-717E-310A8D3D9E64}"/>
          </ac:spMkLst>
        </pc:spChg>
        <pc:spChg chg="mod">
          <ac:chgData name="John Oakes" userId="1a36f0057432ea1f" providerId="LiveId" clId="{806E6A33-1DD2-4DB9-B076-7CA020FCD163}" dt="2024-04-14T15:41:48.684" v="1117" actId="20577"/>
          <ac:spMkLst>
            <pc:docMk/>
            <pc:sldMk cId="3903564074" sldId="677"/>
            <ac:spMk id="3" creationId="{7CCAD550-A1D3-51F2-E6BB-91771FC1B734}"/>
          </ac:spMkLst>
        </pc:spChg>
        <pc:picChg chg="add mod">
          <ac:chgData name="John Oakes" userId="1a36f0057432ea1f" providerId="LiveId" clId="{806E6A33-1DD2-4DB9-B076-7CA020FCD163}" dt="2024-04-14T15:15:03.581" v="1020" actId="1076"/>
          <ac:picMkLst>
            <pc:docMk/>
            <pc:sldMk cId="3903564074" sldId="677"/>
            <ac:picMk id="5" creationId="{27D3F8F6-0E03-9AEF-C2C4-C277A76028DC}"/>
          </ac:picMkLst>
        </pc:picChg>
      </pc:sldChg>
      <pc:sldChg chg="addSp delSp modSp new del mod">
        <pc:chgData name="John Oakes" userId="1a36f0057432ea1f" providerId="LiveId" clId="{806E6A33-1DD2-4DB9-B076-7CA020FCD163}" dt="2024-04-15T00:59:03.859" v="1316" actId="2696"/>
        <pc:sldMkLst>
          <pc:docMk/>
          <pc:sldMk cId="3478938100" sldId="678"/>
        </pc:sldMkLst>
        <pc:spChg chg="del">
          <ac:chgData name="John Oakes" userId="1a36f0057432ea1f" providerId="LiveId" clId="{806E6A33-1DD2-4DB9-B076-7CA020FCD163}" dt="2024-04-14T00:47:35.119" v="841"/>
          <ac:spMkLst>
            <pc:docMk/>
            <pc:sldMk cId="3478938100" sldId="678"/>
            <ac:spMk id="3" creationId="{E0E47979-2CA1-FF99-BA20-8824091EFA6A}"/>
          </ac:spMkLst>
        </pc:spChg>
        <pc:picChg chg="add mod">
          <ac:chgData name="John Oakes" userId="1a36f0057432ea1f" providerId="LiveId" clId="{806E6A33-1DD2-4DB9-B076-7CA020FCD163}" dt="2024-04-14T00:47:44.393" v="845" actId="1076"/>
          <ac:picMkLst>
            <pc:docMk/>
            <pc:sldMk cId="3478938100" sldId="678"/>
            <ac:picMk id="5" creationId="{40FA8AEA-4E2C-6D1D-A5E6-323946FD934E}"/>
          </ac:picMkLst>
        </pc:picChg>
      </pc:sldChg>
      <pc:sldChg chg="del">
        <pc:chgData name="John Oakes" userId="1a36f0057432ea1f" providerId="LiveId" clId="{806E6A33-1DD2-4DB9-B076-7CA020FCD163}" dt="2024-04-15T00:56:54.809" v="1311" actId="47"/>
        <pc:sldMkLst>
          <pc:docMk/>
          <pc:sldMk cId="0" sldId="679"/>
        </pc:sldMkLst>
      </pc:sldChg>
      <pc:sldChg chg="del">
        <pc:chgData name="John Oakes" userId="1a36f0057432ea1f" providerId="LiveId" clId="{806E6A33-1DD2-4DB9-B076-7CA020FCD163}" dt="2024-04-15T00:56:54.809" v="1311" actId="47"/>
        <pc:sldMkLst>
          <pc:docMk/>
          <pc:sldMk cId="0" sldId="680"/>
        </pc:sldMkLst>
      </pc:sldChg>
      <pc:sldChg chg="del">
        <pc:chgData name="John Oakes" userId="1a36f0057432ea1f" providerId="LiveId" clId="{806E6A33-1DD2-4DB9-B076-7CA020FCD163}" dt="2024-04-15T00:56:54.809" v="1311" actId="47"/>
        <pc:sldMkLst>
          <pc:docMk/>
          <pc:sldMk cId="0" sldId="681"/>
        </pc:sldMkLst>
      </pc:sldChg>
      <pc:sldChg chg="del">
        <pc:chgData name="John Oakes" userId="1a36f0057432ea1f" providerId="LiveId" clId="{806E6A33-1DD2-4DB9-B076-7CA020FCD163}" dt="2024-04-15T00:56:54.809" v="1311" actId="47"/>
        <pc:sldMkLst>
          <pc:docMk/>
          <pc:sldMk cId="0" sldId="682"/>
        </pc:sldMkLst>
      </pc:sldChg>
      <pc:sldChg chg="del">
        <pc:chgData name="John Oakes" userId="1a36f0057432ea1f" providerId="LiveId" clId="{806E6A33-1DD2-4DB9-B076-7CA020FCD163}" dt="2024-04-15T00:56:54.809" v="1311" actId="47"/>
        <pc:sldMkLst>
          <pc:docMk/>
          <pc:sldMk cId="0" sldId="683"/>
        </pc:sldMkLst>
      </pc:sldChg>
      <pc:sldChg chg="del">
        <pc:chgData name="John Oakes" userId="1a36f0057432ea1f" providerId="LiveId" clId="{806E6A33-1DD2-4DB9-B076-7CA020FCD163}" dt="2024-04-15T00:56:54.809" v="1311" actId="47"/>
        <pc:sldMkLst>
          <pc:docMk/>
          <pc:sldMk cId="0" sldId="684"/>
        </pc:sldMkLst>
      </pc:sldChg>
      <pc:sldChg chg="del">
        <pc:chgData name="John Oakes" userId="1a36f0057432ea1f" providerId="LiveId" clId="{806E6A33-1DD2-4DB9-B076-7CA020FCD163}" dt="2024-04-15T00:56:54.809" v="1311" actId="47"/>
        <pc:sldMkLst>
          <pc:docMk/>
          <pc:sldMk cId="0" sldId="685"/>
        </pc:sldMkLst>
      </pc:sldChg>
      <pc:sldChg chg="del">
        <pc:chgData name="John Oakes" userId="1a36f0057432ea1f" providerId="LiveId" clId="{806E6A33-1DD2-4DB9-B076-7CA020FCD163}" dt="2024-04-15T00:56:54.809" v="1311" actId="47"/>
        <pc:sldMkLst>
          <pc:docMk/>
          <pc:sldMk cId="0" sldId="686"/>
        </pc:sldMkLst>
      </pc:sldChg>
      <pc:sldChg chg="del">
        <pc:chgData name="John Oakes" userId="1a36f0057432ea1f" providerId="LiveId" clId="{806E6A33-1DD2-4DB9-B076-7CA020FCD163}" dt="2024-04-15T00:56:54.809" v="1311" actId="47"/>
        <pc:sldMkLst>
          <pc:docMk/>
          <pc:sldMk cId="0" sldId="687"/>
        </pc:sldMkLst>
      </pc:sldChg>
      <pc:sldChg chg="del">
        <pc:chgData name="John Oakes" userId="1a36f0057432ea1f" providerId="LiveId" clId="{806E6A33-1DD2-4DB9-B076-7CA020FCD163}" dt="2024-04-15T00:58:34.240" v="1315" actId="47"/>
        <pc:sldMkLst>
          <pc:docMk/>
          <pc:sldMk cId="0" sldId="688"/>
        </pc:sldMkLst>
      </pc:sldChg>
      <pc:sldChg chg="addSp delSp modSp new mod">
        <pc:chgData name="John Oakes" userId="1a36f0057432ea1f" providerId="LiveId" clId="{806E6A33-1DD2-4DB9-B076-7CA020FCD163}" dt="2024-04-14T15:17:40.983" v="1032" actId="14100"/>
        <pc:sldMkLst>
          <pc:docMk/>
          <pc:sldMk cId="3410980473" sldId="689"/>
        </pc:sldMkLst>
        <pc:spChg chg="del">
          <ac:chgData name="John Oakes" userId="1a36f0057432ea1f" providerId="LiveId" clId="{806E6A33-1DD2-4DB9-B076-7CA020FCD163}" dt="2024-04-14T15:17:01.173" v="1025" actId="931"/>
          <ac:spMkLst>
            <pc:docMk/>
            <pc:sldMk cId="3410980473" sldId="689"/>
            <ac:spMk id="2" creationId="{EAD61DD4-C89E-698B-C3C7-4330097D9419}"/>
          </ac:spMkLst>
        </pc:spChg>
        <pc:picChg chg="add mod">
          <ac:chgData name="John Oakes" userId="1a36f0057432ea1f" providerId="LiveId" clId="{806E6A33-1DD2-4DB9-B076-7CA020FCD163}" dt="2024-04-14T15:17:40.983" v="1032" actId="14100"/>
          <ac:picMkLst>
            <pc:docMk/>
            <pc:sldMk cId="3410980473" sldId="689"/>
            <ac:picMk id="5" creationId="{9228EFD4-BA5D-EE1C-68F0-2293868C52E1}"/>
          </ac:picMkLst>
        </pc:picChg>
      </pc:sldChg>
      <pc:sldChg chg="addSp delSp modSp mod">
        <pc:chgData name="John Oakes" userId="1a36f0057432ea1f" providerId="LiveId" clId="{806E6A33-1DD2-4DB9-B076-7CA020FCD163}" dt="2024-04-14T15:19:26.244" v="1038" actId="1076"/>
        <pc:sldMkLst>
          <pc:docMk/>
          <pc:sldMk cId="3986701208" sldId="690"/>
        </pc:sldMkLst>
        <pc:spChg chg="add del mod">
          <ac:chgData name="John Oakes" userId="1a36f0057432ea1f" providerId="LiveId" clId="{806E6A33-1DD2-4DB9-B076-7CA020FCD163}" dt="2024-04-14T15:19:14.808" v="1034"/>
          <ac:spMkLst>
            <pc:docMk/>
            <pc:sldMk cId="3986701208" sldId="690"/>
            <ac:spMk id="4" creationId="{DB111DE8-5065-D348-9EF4-D9984D8D5C74}"/>
          </ac:spMkLst>
        </pc:spChg>
        <pc:picChg chg="del">
          <ac:chgData name="John Oakes" userId="1a36f0057432ea1f" providerId="LiveId" clId="{806E6A33-1DD2-4DB9-B076-7CA020FCD163}" dt="2024-04-14T15:18:17.442" v="1033" actId="478"/>
          <ac:picMkLst>
            <pc:docMk/>
            <pc:sldMk cId="3986701208" sldId="690"/>
            <ac:picMk id="5" creationId="{6ABAFA25-E39F-3555-EB51-F3E39C11BBF0}"/>
          </ac:picMkLst>
        </pc:picChg>
        <pc:picChg chg="add mod">
          <ac:chgData name="John Oakes" userId="1a36f0057432ea1f" providerId="LiveId" clId="{806E6A33-1DD2-4DB9-B076-7CA020FCD163}" dt="2024-04-14T15:19:26.244" v="1038" actId="1076"/>
          <ac:picMkLst>
            <pc:docMk/>
            <pc:sldMk cId="3986701208" sldId="690"/>
            <ac:picMk id="2050" creationId="{9C3DCDE3-438B-690D-EBE4-C00426990F6C}"/>
          </ac:picMkLst>
        </pc:picChg>
      </pc:sldChg>
      <pc:sldChg chg="modSp mod">
        <pc:chgData name="John Oakes" userId="1a36f0057432ea1f" providerId="LiveId" clId="{806E6A33-1DD2-4DB9-B076-7CA020FCD163}" dt="2024-04-14T15:54:34.072" v="1184" actId="27636"/>
        <pc:sldMkLst>
          <pc:docMk/>
          <pc:sldMk cId="3201073121" sldId="691"/>
        </pc:sldMkLst>
        <pc:spChg chg="mod">
          <ac:chgData name="John Oakes" userId="1a36f0057432ea1f" providerId="LiveId" clId="{806E6A33-1DD2-4DB9-B076-7CA020FCD163}" dt="2024-04-14T15:54:34.072" v="1184" actId="27636"/>
          <ac:spMkLst>
            <pc:docMk/>
            <pc:sldMk cId="3201073121" sldId="691"/>
            <ac:spMk id="100355" creationId="{00000000-0000-0000-0000-000000000000}"/>
          </ac:spMkLst>
        </pc:spChg>
      </pc:sldChg>
      <pc:sldChg chg="addSp delSp modSp new del mod ord">
        <pc:chgData name="John Oakes" userId="1a36f0057432ea1f" providerId="LiveId" clId="{806E6A33-1DD2-4DB9-B076-7CA020FCD163}" dt="2024-04-15T00:56:54.809" v="1311" actId="47"/>
        <pc:sldMkLst>
          <pc:docMk/>
          <pc:sldMk cId="2707839437" sldId="692"/>
        </pc:sldMkLst>
        <pc:spChg chg="del">
          <ac:chgData name="John Oakes" userId="1a36f0057432ea1f" providerId="LiveId" clId="{806E6A33-1DD2-4DB9-B076-7CA020FCD163}" dt="2024-04-14T16:43:05.905" v="1302" actId="931"/>
          <ac:spMkLst>
            <pc:docMk/>
            <pc:sldMk cId="2707839437" sldId="692"/>
            <ac:spMk id="2" creationId="{5DBC993C-B110-35D5-154A-EBB5F7819732}"/>
          </ac:spMkLst>
        </pc:spChg>
        <pc:picChg chg="add mod">
          <ac:chgData name="John Oakes" userId="1a36f0057432ea1f" providerId="LiveId" clId="{806E6A33-1DD2-4DB9-B076-7CA020FCD163}" dt="2024-04-14T16:43:22.131" v="1308" actId="14100"/>
          <ac:picMkLst>
            <pc:docMk/>
            <pc:sldMk cId="2707839437" sldId="692"/>
            <ac:picMk id="5" creationId="{290D4D08-4936-9D85-F756-5761C5E02621}"/>
          </ac:picMkLst>
        </pc:picChg>
      </pc:sldChg>
      <pc:sldChg chg="addSp delSp modSp new del mod ord">
        <pc:chgData name="John Oakes" userId="1a36f0057432ea1f" providerId="LiveId" clId="{806E6A33-1DD2-4DB9-B076-7CA020FCD163}" dt="2024-04-15T00:56:54.809" v="1311" actId="47"/>
        <pc:sldMkLst>
          <pc:docMk/>
          <pc:sldMk cId="1173264319" sldId="693"/>
        </pc:sldMkLst>
        <pc:spChg chg="del">
          <ac:chgData name="John Oakes" userId="1a36f0057432ea1f" providerId="LiveId" clId="{806E6A33-1DD2-4DB9-B076-7CA020FCD163}" dt="2024-04-14T16:42:54.912" v="1299" actId="931"/>
          <ac:spMkLst>
            <pc:docMk/>
            <pc:sldMk cId="1173264319" sldId="693"/>
            <ac:spMk id="2" creationId="{AC2E8AD8-4432-4D54-83A6-47BB5ABCF037}"/>
          </ac:spMkLst>
        </pc:spChg>
        <pc:picChg chg="add mod">
          <ac:chgData name="John Oakes" userId="1a36f0057432ea1f" providerId="LiveId" clId="{806E6A33-1DD2-4DB9-B076-7CA020FCD163}" dt="2024-04-14T16:43:43.886" v="1310" actId="1076"/>
          <ac:picMkLst>
            <pc:docMk/>
            <pc:sldMk cId="1173264319" sldId="693"/>
            <ac:picMk id="5" creationId="{39FD0262-61B6-C54E-8224-9BDE25443095}"/>
          </ac:picMkLst>
        </pc:picChg>
      </pc:sldChg>
      <pc:sldMasterChg chg="del delSldLayout">
        <pc:chgData name="John Oakes" userId="1a36f0057432ea1f" providerId="LiveId" clId="{806E6A33-1DD2-4DB9-B076-7CA020FCD163}" dt="2024-04-15T00:56:54.809" v="1311" actId="47"/>
        <pc:sldMasterMkLst>
          <pc:docMk/>
          <pc:sldMasterMk cId="1445206588" sldId="2147483696"/>
        </pc:sldMasterMkLst>
        <pc:sldLayoutChg chg="del">
          <pc:chgData name="John Oakes" userId="1a36f0057432ea1f" providerId="LiveId" clId="{806E6A33-1DD2-4DB9-B076-7CA020FCD163}" dt="2024-04-15T00:56:54.809" v="1311" actId="47"/>
          <pc:sldLayoutMkLst>
            <pc:docMk/>
            <pc:sldMasterMk cId="1445206588" sldId="2147483696"/>
            <pc:sldLayoutMk cId="1984783940" sldId="2147483697"/>
          </pc:sldLayoutMkLst>
        </pc:sldLayoutChg>
        <pc:sldLayoutChg chg="del">
          <pc:chgData name="John Oakes" userId="1a36f0057432ea1f" providerId="LiveId" clId="{806E6A33-1DD2-4DB9-B076-7CA020FCD163}" dt="2024-04-15T00:56:54.809" v="1311" actId="47"/>
          <pc:sldLayoutMkLst>
            <pc:docMk/>
            <pc:sldMasterMk cId="1445206588" sldId="2147483696"/>
            <pc:sldLayoutMk cId="4066615564" sldId="2147483698"/>
          </pc:sldLayoutMkLst>
        </pc:sldLayoutChg>
        <pc:sldLayoutChg chg="del">
          <pc:chgData name="John Oakes" userId="1a36f0057432ea1f" providerId="LiveId" clId="{806E6A33-1DD2-4DB9-B076-7CA020FCD163}" dt="2024-04-15T00:56:54.809" v="1311" actId="47"/>
          <pc:sldLayoutMkLst>
            <pc:docMk/>
            <pc:sldMasterMk cId="1445206588" sldId="2147483696"/>
            <pc:sldLayoutMk cId="1521290450" sldId="2147483699"/>
          </pc:sldLayoutMkLst>
        </pc:sldLayoutChg>
        <pc:sldLayoutChg chg="del">
          <pc:chgData name="John Oakes" userId="1a36f0057432ea1f" providerId="LiveId" clId="{806E6A33-1DD2-4DB9-B076-7CA020FCD163}" dt="2024-04-15T00:56:54.809" v="1311" actId="47"/>
          <pc:sldLayoutMkLst>
            <pc:docMk/>
            <pc:sldMasterMk cId="1445206588" sldId="2147483696"/>
            <pc:sldLayoutMk cId="275153405" sldId="2147483700"/>
          </pc:sldLayoutMkLst>
        </pc:sldLayoutChg>
        <pc:sldLayoutChg chg="del">
          <pc:chgData name="John Oakes" userId="1a36f0057432ea1f" providerId="LiveId" clId="{806E6A33-1DD2-4DB9-B076-7CA020FCD163}" dt="2024-04-15T00:56:54.809" v="1311" actId="47"/>
          <pc:sldLayoutMkLst>
            <pc:docMk/>
            <pc:sldMasterMk cId="1445206588" sldId="2147483696"/>
            <pc:sldLayoutMk cId="120885961" sldId="2147483701"/>
          </pc:sldLayoutMkLst>
        </pc:sldLayoutChg>
        <pc:sldLayoutChg chg="del">
          <pc:chgData name="John Oakes" userId="1a36f0057432ea1f" providerId="LiveId" clId="{806E6A33-1DD2-4DB9-B076-7CA020FCD163}" dt="2024-04-15T00:56:54.809" v="1311" actId="47"/>
          <pc:sldLayoutMkLst>
            <pc:docMk/>
            <pc:sldMasterMk cId="1445206588" sldId="2147483696"/>
            <pc:sldLayoutMk cId="2600812416" sldId="2147483702"/>
          </pc:sldLayoutMkLst>
        </pc:sldLayoutChg>
        <pc:sldLayoutChg chg="del">
          <pc:chgData name="John Oakes" userId="1a36f0057432ea1f" providerId="LiveId" clId="{806E6A33-1DD2-4DB9-B076-7CA020FCD163}" dt="2024-04-15T00:56:54.809" v="1311" actId="47"/>
          <pc:sldLayoutMkLst>
            <pc:docMk/>
            <pc:sldMasterMk cId="1445206588" sldId="2147483696"/>
            <pc:sldLayoutMk cId="4291933691" sldId="2147483703"/>
          </pc:sldLayoutMkLst>
        </pc:sldLayoutChg>
        <pc:sldLayoutChg chg="del">
          <pc:chgData name="John Oakes" userId="1a36f0057432ea1f" providerId="LiveId" clId="{806E6A33-1DD2-4DB9-B076-7CA020FCD163}" dt="2024-04-15T00:56:54.809" v="1311" actId="47"/>
          <pc:sldLayoutMkLst>
            <pc:docMk/>
            <pc:sldMasterMk cId="1445206588" sldId="2147483696"/>
            <pc:sldLayoutMk cId="2886941595" sldId="2147483704"/>
          </pc:sldLayoutMkLst>
        </pc:sldLayoutChg>
        <pc:sldLayoutChg chg="del">
          <pc:chgData name="John Oakes" userId="1a36f0057432ea1f" providerId="LiveId" clId="{806E6A33-1DD2-4DB9-B076-7CA020FCD163}" dt="2024-04-15T00:56:54.809" v="1311" actId="47"/>
          <pc:sldLayoutMkLst>
            <pc:docMk/>
            <pc:sldMasterMk cId="1445206588" sldId="2147483696"/>
            <pc:sldLayoutMk cId="2351948240" sldId="2147483705"/>
          </pc:sldLayoutMkLst>
        </pc:sldLayoutChg>
        <pc:sldLayoutChg chg="del">
          <pc:chgData name="John Oakes" userId="1a36f0057432ea1f" providerId="LiveId" clId="{806E6A33-1DD2-4DB9-B076-7CA020FCD163}" dt="2024-04-15T00:56:54.809" v="1311" actId="47"/>
          <pc:sldLayoutMkLst>
            <pc:docMk/>
            <pc:sldMasterMk cId="1445206588" sldId="2147483696"/>
            <pc:sldLayoutMk cId="3549188671" sldId="2147483706"/>
          </pc:sldLayoutMkLst>
        </pc:sldLayoutChg>
        <pc:sldLayoutChg chg="del">
          <pc:chgData name="John Oakes" userId="1a36f0057432ea1f" providerId="LiveId" clId="{806E6A33-1DD2-4DB9-B076-7CA020FCD163}" dt="2024-04-15T00:56:54.809" v="1311" actId="47"/>
          <pc:sldLayoutMkLst>
            <pc:docMk/>
            <pc:sldMasterMk cId="1445206588" sldId="2147483696"/>
            <pc:sldLayoutMk cId="648398526" sldId="2147483707"/>
          </pc:sldLayoutMkLst>
        </pc:sldLayoutChg>
      </pc:sldMasterChg>
      <pc:sldMasterChg chg="del delSldLayout">
        <pc:chgData name="John Oakes" userId="1a36f0057432ea1f" providerId="LiveId" clId="{806E6A33-1DD2-4DB9-B076-7CA020FCD163}" dt="2024-04-15T00:56:54.809" v="1311" actId="47"/>
        <pc:sldMasterMkLst>
          <pc:docMk/>
          <pc:sldMasterMk cId="3744207116" sldId="2147483708"/>
        </pc:sldMasterMkLst>
        <pc:sldLayoutChg chg="del">
          <pc:chgData name="John Oakes" userId="1a36f0057432ea1f" providerId="LiveId" clId="{806E6A33-1DD2-4DB9-B076-7CA020FCD163}" dt="2024-04-15T00:56:54.809" v="1311" actId="47"/>
          <pc:sldLayoutMkLst>
            <pc:docMk/>
            <pc:sldMasterMk cId="3744207116" sldId="2147483708"/>
            <pc:sldLayoutMk cId="3470266360" sldId="2147483709"/>
          </pc:sldLayoutMkLst>
        </pc:sldLayoutChg>
        <pc:sldLayoutChg chg="del">
          <pc:chgData name="John Oakes" userId="1a36f0057432ea1f" providerId="LiveId" clId="{806E6A33-1DD2-4DB9-B076-7CA020FCD163}" dt="2024-04-15T00:56:54.809" v="1311" actId="47"/>
          <pc:sldLayoutMkLst>
            <pc:docMk/>
            <pc:sldMasterMk cId="3744207116" sldId="2147483708"/>
            <pc:sldLayoutMk cId="2336796348" sldId="2147483710"/>
          </pc:sldLayoutMkLst>
        </pc:sldLayoutChg>
        <pc:sldLayoutChg chg="del">
          <pc:chgData name="John Oakes" userId="1a36f0057432ea1f" providerId="LiveId" clId="{806E6A33-1DD2-4DB9-B076-7CA020FCD163}" dt="2024-04-15T00:56:54.809" v="1311" actId="47"/>
          <pc:sldLayoutMkLst>
            <pc:docMk/>
            <pc:sldMasterMk cId="3744207116" sldId="2147483708"/>
            <pc:sldLayoutMk cId="734073937" sldId="2147483711"/>
          </pc:sldLayoutMkLst>
        </pc:sldLayoutChg>
        <pc:sldLayoutChg chg="del">
          <pc:chgData name="John Oakes" userId="1a36f0057432ea1f" providerId="LiveId" clId="{806E6A33-1DD2-4DB9-B076-7CA020FCD163}" dt="2024-04-15T00:56:54.809" v="1311" actId="47"/>
          <pc:sldLayoutMkLst>
            <pc:docMk/>
            <pc:sldMasterMk cId="3744207116" sldId="2147483708"/>
            <pc:sldLayoutMk cId="3099394607" sldId="2147483712"/>
          </pc:sldLayoutMkLst>
        </pc:sldLayoutChg>
        <pc:sldLayoutChg chg="del">
          <pc:chgData name="John Oakes" userId="1a36f0057432ea1f" providerId="LiveId" clId="{806E6A33-1DD2-4DB9-B076-7CA020FCD163}" dt="2024-04-15T00:56:54.809" v="1311" actId="47"/>
          <pc:sldLayoutMkLst>
            <pc:docMk/>
            <pc:sldMasterMk cId="3744207116" sldId="2147483708"/>
            <pc:sldLayoutMk cId="467228265" sldId="2147483713"/>
          </pc:sldLayoutMkLst>
        </pc:sldLayoutChg>
        <pc:sldLayoutChg chg="del">
          <pc:chgData name="John Oakes" userId="1a36f0057432ea1f" providerId="LiveId" clId="{806E6A33-1DD2-4DB9-B076-7CA020FCD163}" dt="2024-04-15T00:56:54.809" v="1311" actId="47"/>
          <pc:sldLayoutMkLst>
            <pc:docMk/>
            <pc:sldMasterMk cId="3744207116" sldId="2147483708"/>
            <pc:sldLayoutMk cId="1517858975" sldId="2147483714"/>
          </pc:sldLayoutMkLst>
        </pc:sldLayoutChg>
        <pc:sldLayoutChg chg="del">
          <pc:chgData name="John Oakes" userId="1a36f0057432ea1f" providerId="LiveId" clId="{806E6A33-1DD2-4DB9-B076-7CA020FCD163}" dt="2024-04-15T00:56:54.809" v="1311" actId="47"/>
          <pc:sldLayoutMkLst>
            <pc:docMk/>
            <pc:sldMasterMk cId="3744207116" sldId="2147483708"/>
            <pc:sldLayoutMk cId="3601050830" sldId="2147483715"/>
          </pc:sldLayoutMkLst>
        </pc:sldLayoutChg>
        <pc:sldLayoutChg chg="del">
          <pc:chgData name="John Oakes" userId="1a36f0057432ea1f" providerId="LiveId" clId="{806E6A33-1DD2-4DB9-B076-7CA020FCD163}" dt="2024-04-15T00:56:54.809" v="1311" actId="47"/>
          <pc:sldLayoutMkLst>
            <pc:docMk/>
            <pc:sldMasterMk cId="3744207116" sldId="2147483708"/>
            <pc:sldLayoutMk cId="2903428890" sldId="2147483716"/>
          </pc:sldLayoutMkLst>
        </pc:sldLayoutChg>
        <pc:sldLayoutChg chg="del">
          <pc:chgData name="John Oakes" userId="1a36f0057432ea1f" providerId="LiveId" clId="{806E6A33-1DD2-4DB9-B076-7CA020FCD163}" dt="2024-04-15T00:56:54.809" v="1311" actId="47"/>
          <pc:sldLayoutMkLst>
            <pc:docMk/>
            <pc:sldMasterMk cId="3744207116" sldId="2147483708"/>
            <pc:sldLayoutMk cId="969428552" sldId="2147483717"/>
          </pc:sldLayoutMkLst>
        </pc:sldLayoutChg>
        <pc:sldLayoutChg chg="del">
          <pc:chgData name="John Oakes" userId="1a36f0057432ea1f" providerId="LiveId" clId="{806E6A33-1DD2-4DB9-B076-7CA020FCD163}" dt="2024-04-15T00:56:54.809" v="1311" actId="47"/>
          <pc:sldLayoutMkLst>
            <pc:docMk/>
            <pc:sldMasterMk cId="3744207116" sldId="2147483708"/>
            <pc:sldLayoutMk cId="711974347" sldId="2147483718"/>
          </pc:sldLayoutMkLst>
        </pc:sldLayoutChg>
        <pc:sldLayoutChg chg="del">
          <pc:chgData name="John Oakes" userId="1a36f0057432ea1f" providerId="LiveId" clId="{806E6A33-1DD2-4DB9-B076-7CA020FCD163}" dt="2024-04-15T00:56:54.809" v="1311" actId="47"/>
          <pc:sldLayoutMkLst>
            <pc:docMk/>
            <pc:sldMasterMk cId="3744207116" sldId="2147483708"/>
            <pc:sldLayoutMk cId="1547695027" sldId="2147483719"/>
          </pc:sldLayoutMkLst>
        </pc:sldLayoutChg>
      </pc:sldMasterChg>
      <pc:sldMasterChg chg="del delSldLayout">
        <pc:chgData name="John Oakes" userId="1a36f0057432ea1f" providerId="LiveId" clId="{806E6A33-1DD2-4DB9-B076-7CA020FCD163}" dt="2024-04-15T00:57:37.493" v="1312" actId="47"/>
        <pc:sldMasterMkLst>
          <pc:docMk/>
          <pc:sldMasterMk cId="1607816482" sldId="2147483720"/>
        </pc:sldMasterMkLst>
        <pc:sldLayoutChg chg="del">
          <pc:chgData name="John Oakes" userId="1a36f0057432ea1f" providerId="LiveId" clId="{806E6A33-1DD2-4DB9-B076-7CA020FCD163}" dt="2024-04-15T00:57:37.493" v="1312" actId="47"/>
          <pc:sldLayoutMkLst>
            <pc:docMk/>
            <pc:sldMasterMk cId="1607816482" sldId="2147483720"/>
            <pc:sldLayoutMk cId="2469873036" sldId="2147483721"/>
          </pc:sldLayoutMkLst>
        </pc:sldLayoutChg>
        <pc:sldLayoutChg chg="del">
          <pc:chgData name="John Oakes" userId="1a36f0057432ea1f" providerId="LiveId" clId="{806E6A33-1DD2-4DB9-B076-7CA020FCD163}" dt="2024-04-15T00:57:37.493" v="1312" actId="47"/>
          <pc:sldLayoutMkLst>
            <pc:docMk/>
            <pc:sldMasterMk cId="1607816482" sldId="2147483720"/>
            <pc:sldLayoutMk cId="1845498068" sldId="2147483722"/>
          </pc:sldLayoutMkLst>
        </pc:sldLayoutChg>
        <pc:sldLayoutChg chg="del">
          <pc:chgData name="John Oakes" userId="1a36f0057432ea1f" providerId="LiveId" clId="{806E6A33-1DD2-4DB9-B076-7CA020FCD163}" dt="2024-04-15T00:57:37.493" v="1312" actId="47"/>
          <pc:sldLayoutMkLst>
            <pc:docMk/>
            <pc:sldMasterMk cId="1607816482" sldId="2147483720"/>
            <pc:sldLayoutMk cId="2997836280" sldId="2147483723"/>
          </pc:sldLayoutMkLst>
        </pc:sldLayoutChg>
        <pc:sldLayoutChg chg="del">
          <pc:chgData name="John Oakes" userId="1a36f0057432ea1f" providerId="LiveId" clId="{806E6A33-1DD2-4DB9-B076-7CA020FCD163}" dt="2024-04-15T00:57:37.493" v="1312" actId="47"/>
          <pc:sldLayoutMkLst>
            <pc:docMk/>
            <pc:sldMasterMk cId="1607816482" sldId="2147483720"/>
            <pc:sldLayoutMk cId="2325662492" sldId="2147483724"/>
          </pc:sldLayoutMkLst>
        </pc:sldLayoutChg>
        <pc:sldLayoutChg chg="del">
          <pc:chgData name="John Oakes" userId="1a36f0057432ea1f" providerId="LiveId" clId="{806E6A33-1DD2-4DB9-B076-7CA020FCD163}" dt="2024-04-15T00:57:37.493" v="1312" actId="47"/>
          <pc:sldLayoutMkLst>
            <pc:docMk/>
            <pc:sldMasterMk cId="1607816482" sldId="2147483720"/>
            <pc:sldLayoutMk cId="412471569" sldId="2147483725"/>
          </pc:sldLayoutMkLst>
        </pc:sldLayoutChg>
        <pc:sldLayoutChg chg="del">
          <pc:chgData name="John Oakes" userId="1a36f0057432ea1f" providerId="LiveId" clId="{806E6A33-1DD2-4DB9-B076-7CA020FCD163}" dt="2024-04-15T00:57:37.493" v="1312" actId="47"/>
          <pc:sldLayoutMkLst>
            <pc:docMk/>
            <pc:sldMasterMk cId="1607816482" sldId="2147483720"/>
            <pc:sldLayoutMk cId="3585269669" sldId="2147483726"/>
          </pc:sldLayoutMkLst>
        </pc:sldLayoutChg>
        <pc:sldLayoutChg chg="del">
          <pc:chgData name="John Oakes" userId="1a36f0057432ea1f" providerId="LiveId" clId="{806E6A33-1DD2-4DB9-B076-7CA020FCD163}" dt="2024-04-15T00:57:37.493" v="1312" actId="47"/>
          <pc:sldLayoutMkLst>
            <pc:docMk/>
            <pc:sldMasterMk cId="1607816482" sldId="2147483720"/>
            <pc:sldLayoutMk cId="56853949" sldId="2147483727"/>
          </pc:sldLayoutMkLst>
        </pc:sldLayoutChg>
        <pc:sldLayoutChg chg="del">
          <pc:chgData name="John Oakes" userId="1a36f0057432ea1f" providerId="LiveId" clId="{806E6A33-1DD2-4DB9-B076-7CA020FCD163}" dt="2024-04-15T00:57:37.493" v="1312" actId="47"/>
          <pc:sldLayoutMkLst>
            <pc:docMk/>
            <pc:sldMasterMk cId="1607816482" sldId="2147483720"/>
            <pc:sldLayoutMk cId="3383734743" sldId="2147483728"/>
          </pc:sldLayoutMkLst>
        </pc:sldLayoutChg>
        <pc:sldLayoutChg chg="del">
          <pc:chgData name="John Oakes" userId="1a36f0057432ea1f" providerId="LiveId" clId="{806E6A33-1DD2-4DB9-B076-7CA020FCD163}" dt="2024-04-15T00:57:37.493" v="1312" actId="47"/>
          <pc:sldLayoutMkLst>
            <pc:docMk/>
            <pc:sldMasterMk cId="1607816482" sldId="2147483720"/>
            <pc:sldLayoutMk cId="3096415269" sldId="2147483729"/>
          </pc:sldLayoutMkLst>
        </pc:sldLayoutChg>
        <pc:sldLayoutChg chg="del">
          <pc:chgData name="John Oakes" userId="1a36f0057432ea1f" providerId="LiveId" clId="{806E6A33-1DD2-4DB9-B076-7CA020FCD163}" dt="2024-04-15T00:57:37.493" v="1312" actId="47"/>
          <pc:sldLayoutMkLst>
            <pc:docMk/>
            <pc:sldMasterMk cId="1607816482" sldId="2147483720"/>
            <pc:sldLayoutMk cId="1793553945" sldId="2147483730"/>
          </pc:sldLayoutMkLst>
        </pc:sldLayoutChg>
        <pc:sldLayoutChg chg="del">
          <pc:chgData name="John Oakes" userId="1a36f0057432ea1f" providerId="LiveId" clId="{806E6A33-1DD2-4DB9-B076-7CA020FCD163}" dt="2024-04-15T00:57:37.493" v="1312" actId="47"/>
          <pc:sldLayoutMkLst>
            <pc:docMk/>
            <pc:sldMasterMk cId="1607816482" sldId="2147483720"/>
            <pc:sldLayoutMk cId="1948428377" sldId="2147483731"/>
          </pc:sldLayoutMkLst>
        </pc:sldLayoutChg>
      </pc:sldMasterChg>
      <pc:sldMasterChg chg="del delSldLayout">
        <pc:chgData name="John Oakes" userId="1a36f0057432ea1f" providerId="LiveId" clId="{806E6A33-1DD2-4DB9-B076-7CA020FCD163}" dt="2024-04-15T00:59:03.859" v="1316" actId="2696"/>
        <pc:sldMasterMkLst>
          <pc:docMk/>
          <pc:sldMasterMk cId="831098956" sldId="2147483732"/>
        </pc:sldMasterMkLst>
        <pc:sldLayoutChg chg="del">
          <pc:chgData name="John Oakes" userId="1a36f0057432ea1f" providerId="LiveId" clId="{806E6A33-1DD2-4DB9-B076-7CA020FCD163}" dt="2024-04-15T00:59:03.859" v="1316" actId="2696"/>
          <pc:sldLayoutMkLst>
            <pc:docMk/>
            <pc:sldMasterMk cId="831098956" sldId="2147483732"/>
            <pc:sldLayoutMk cId="841544031" sldId="2147483733"/>
          </pc:sldLayoutMkLst>
        </pc:sldLayoutChg>
        <pc:sldLayoutChg chg="del">
          <pc:chgData name="John Oakes" userId="1a36f0057432ea1f" providerId="LiveId" clId="{806E6A33-1DD2-4DB9-B076-7CA020FCD163}" dt="2024-04-15T00:59:03.859" v="1316" actId="2696"/>
          <pc:sldLayoutMkLst>
            <pc:docMk/>
            <pc:sldMasterMk cId="831098956" sldId="2147483732"/>
            <pc:sldLayoutMk cId="1859492844" sldId="2147483734"/>
          </pc:sldLayoutMkLst>
        </pc:sldLayoutChg>
        <pc:sldLayoutChg chg="del">
          <pc:chgData name="John Oakes" userId="1a36f0057432ea1f" providerId="LiveId" clId="{806E6A33-1DD2-4DB9-B076-7CA020FCD163}" dt="2024-04-15T00:59:03.859" v="1316" actId="2696"/>
          <pc:sldLayoutMkLst>
            <pc:docMk/>
            <pc:sldMasterMk cId="831098956" sldId="2147483732"/>
            <pc:sldLayoutMk cId="4285724591" sldId="2147483735"/>
          </pc:sldLayoutMkLst>
        </pc:sldLayoutChg>
        <pc:sldLayoutChg chg="del">
          <pc:chgData name="John Oakes" userId="1a36f0057432ea1f" providerId="LiveId" clId="{806E6A33-1DD2-4DB9-B076-7CA020FCD163}" dt="2024-04-15T00:59:03.859" v="1316" actId="2696"/>
          <pc:sldLayoutMkLst>
            <pc:docMk/>
            <pc:sldMasterMk cId="831098956" sldId="2147483732"/>
            <pc:sldLayoutMk cId="1306362202" sldId="2147483736"/>
          </pc:sldLayoutMkLst>
        </pc:sldLayoutChg>
        <pc:sldLayoutChg chg="del">
          <pc:chgData name="John Oakes" userId="1a36f0057432ea1f" providerId="LiveId" clId="{806E6A33-1DD2-4DB9-B076-7CA020FCD163}" dt="2024-04-15T00:59:03.859" v="1316" actId="2696"/>
          <pc:sldLayoutMkLst>
            <pc:docMk/>
            <pc:sldMasterMk cId="831098956" sldId="2147483732"/>
            <pc:sldLayoutMk cId="1149444808" sldId="2147483737"/>
          </pc:sldLayoutMkLst>
        </pc:sldLayoutChg>
        <pc:sldLayoutChg chg="del">
          <pc:chgData name="John Oakes" userId="1a36f0057432ea1f" providerId="LiveId" clId="{806E6A33-1DD2-4DB9-B076-7CA020FCD163}" dt="2024-04-15T00:59:03.859" v="1316" actId="2696"/>
          <pc:sldLayoutMkLst>
            <pc:docMk/>
            <pc:sldMasterMk cId="831098956" sldId="2147483732"/>
            <pc:sldLayoutMk cId="2627492389" sldId="2147483738"/>
          </pc:sldLayoutMkLst>
        </pc:sldLayoutChg>
        <pc:sldLayoutChg chg="del">
          <pc:chgData name="John Oakes" userId="1a36f0057432ea1f" providerId="LiveId" clId="{806E6A33-1DD2-4DB9-B076-7CA020FCD163}" dt="2024-04-15T00:59:03.859" v="1316" actId="2696"/>
          <pc:sldLayoutMkLst>
            <pc:docMk/>
            <pc:sldMasterMk cId="831098956" sldId="2147483732"/>
            <pc:sldLayoutMk cId="4130191264" sldId="2147483739"/>
          </pc:sldLayoutMkLst>
        </pc:sldLayoutChg>
        <pc:sldLayoutChg chg="del">
          <pc:chgData name="John Oakes" userId="1a36f0057432ea1f" providerId="LiveId" clId="{806E6A33-1DD2-4DB9-B076-7CA020FCD163}" dt="2024-04-15T00:59:03.859" v="1316" actId="2696"/>
          <pc:sldLayoutMkLst>
            <pc:docMk/>
            <pc:sldMasterMk cId="831098956" sldId="2147483732"/>
            <pc:sldLayoutMk cId="1196610899" sldId="2147483740"/>
          </pc:sldLayoutMkLst>
        </pc:sldLayoutChg>
        <pc:sldLayoutChg chg="del">
          <pc:chgData name="John Oakes" userId="1a36f0057432ea1f" providerId="LiveId" clId="{806E6A33-1DD2-4DB9-B076-7CA020FCD163}" dt="2024-04-15T00:59:03.859" v="1316" actId="2696"/>
          <pc:sldLayoutMkLst>
            <pc:docMk/>
            <pc:sldMasterMk cId="831098956" sldId="2147483732"/>
            <pc:sldLayoutMk cId="668097042" sldId="2147483741"/>
          </pc:sldLayoutMkLst>
        </pc:sldLayoutChg>
        <pc:sldLayoutChg chg="del">
          <pc:chgData name="John Oakes" userId="1a36f0057432ea1f" providerId="LiveId" clId="{806E6A33-1DD2-4DB9-B076-7CA020FCD163}" dt="2024-04-15T00:59:03.859" v="1316" actId="2696"/>
          <pc:sldLayoutMkLst>
            <pc:docMk/>
            <pc:sldMasterMk cId="831098956" sldId="2147483732"/>
            <pc:sldLayoutMk cId="2170376019" sldId="2147483742"/>
          </pc:sldLayoutMkLst>
        </pc:sldLayoutChg>
        <pc:sldLayoutChg chg="del">
          <pc:chgData name="John Oakes" userId="1a36f0057432ea1f" providerId="LiveId" clId="{806E6A33-1DD2-4DB9-B076-7CA020FCD163}" dt="2024-04-15T00:59:03.859" v="1316" actId="2696"/>
          <pc:sldLayoutMkLst>
            <pc:docMk/>
            <pc:sldMasterMk cId="831098956" sldId="2147483732"/>
            <pc:sldLayoutMk cId="2292671495" sldId="2147483743"/>
          </pc:sldLayoutMkLst>
        </pc:sldLayoutChg>
      </pc:sldMasterChg>
      <pc:sldMasterChg chg="del delSldLayout">
        <pc:chgData name="John Oakes" userId="1a36f0057432ea1f" providerId="LiveId" clId="{806E6A33-1DD2-4DB9-B076-7CA020FCD163}" dt="2024-04-15T00:59:03.859" v="1316" actId="2696"/>
        <pc:sldMasterMkLst>
          <pc:docMk/>
          <pc:sldMasterMk cId="1295084067" sldId="2147483756"/>
        </pc:sldMasterMkLst>
        <pc:sldLayoutChg chg="del">
          <pc:chgData name="John Oakes" userId="1a36f0057432ea1f" providerId="LiveId" clId="{806E6A33-1DD2-4DB9-B076-7CA020FCD163}" dt="2024-04-15T00:59:03.859" v="1316" actId="2696"/>
          <pc:sldLayoutMkLst>
            <pc:docMk/>
            <pc:sldMasterMk cId="1295084067" sldId="2147483756"/>
            <pc:sldLayoutMk cId="2283312413" sldId="2147483757"/>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1306951997" sldId="2147483758"/>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1509280973" sldId="2147483759"/>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2420528635" sldId="2147483760"/>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647703299" sldId="2147483761"/>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2124294846" sldId="2147483762"/>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930982623" sldId="2147483763"/>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2069509068" sldId="2147483764"/>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1918248799" sldId="2147483765"/>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368928376" sldId="2147483766"/>
          </pc:sldLayoutMkLst>
        </pc:sldLayoutChg>
        <pc:sldLayoutChg chg="del">
          <pc:chgData name="John Oakes" userId="1a36f0057432ea1f" providerId="LiveId" clId="{806E6A33-1DD2-4DB9-B076-7CA020FCD163}" dt="2024-04-15T00:59:03.859" v="1316" actId="2696"/>
          <pc:sldLayoutMkLst>
            <pc:docMk/>
            <pc:sldMasterMk cId="1295084067" sldId="2147483756"/>
            <pc:sldLayoutMk cId="414146713" sldId="2147483767"/>
          </pc:sldLayoutMkLst>
        </pc:sldLayoutChg>
      </pc:sldMasterChg>
      <pc:sldMasterChg chg="del delSldLayout">
        <pc:chgData name="John Oakes" userId="1a36f0057432ea1f" providerId="LiveId" clId="{806E6A33-1DD2-4DB9-B076-7CA020FCD163}" dt="2024-04-15T00:59:03.859" v="1316" actId="2696"/>
        <pc:sldMasterMkLst>
          <pc:docMk/>
          <pc:sldMasterMk cId="860497270" sldId="2147483768"/>
        </pc:sldMasterMkLst>
        <pc:sldLayoutChg chg="del">
          <pc:chgData name="John Oakes" userId="1a36f0057432ea1f" providerId="LiveId" clId="{806E6A33-1DD2-4DB9-B076-7CA020FCD163}" dt="2024-04-15T00:59:03.859" v="1316" actId="2696"/>
          <pc:sldLayoutMkLst>
            <pc:docMk/>
            <pc:sldMasterMk cId="860497270" sldId="2147483768"/>
            <pc:sldLayoutMk cId="1467341707" sldId="2147483769"/>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642080109" sldId="2147483770"/>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027191367" sldId="2147483771"/>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549581122" sldId="2147483772"/>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14662144" sldId="2147483773"/>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955372986" sldId="2147483774"/>
          </pc:sldLayoutMkLst>
        </pc:sldLayoutChg>
        <pc:sldLayoutChg chg="del">
          <pc:chgData name="John Oakes" userId="1a36f0057432ea1f" providerId="LiveId" clId="{806E6A33-1DD2-4DB9-B076-7CA020FCD163}" dt="2024-04-15T00:59:03.859" v="1316" actId="2696"/>
          <pc:sldLayoutMkLst>
            <pc:docMk/>
            <pc:sldMasterMk cId="860497270" sldId="2147483768"/>
            <pc:sldLayoutMk cId="2134787988" sldId="2147483775"/>
          </pc:sldLayoutMkLst>
        </pc:sldLayoutChg>
        <pc:sldLayoutChg chg="del">
          <pc:chgData name="John Oakes" userId="1a36f0057432ea1f" providerId="LiveId" clId="{806E6A33-1DD2-4DB9-B076-7CA020FCD163}" dt="2024-04-15T00:59:03.859" v="1316" actId="2696"/>
          <pc:sldLayoutMkLst>
            <pc:docMk/>
            <pc:sldMasterMk cId="860497270" sldId="2147483768"/>
            <pc:sldLayoutMk cId="4155140630" sldId="2147483776"/>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066297818" sldId="2147483777"/>
          </pc:sldLayoutMkLst>
        </pc:sldLayoutChg>
        <pc:sldLayoutChg chg="del">
          <pc:chgData name="John Oakes" userId="1a36f0057432ea1f" providerId="LiveId" clId="{806E6A33-1DD2-4DB9-B076-7CA020FCD163}" dt="2024-04-15T00:59:03.859" v="1316" actId="2696"/>
          <pc:sldLayoutMkLst>
            <pc:docMk/>
            <pc:sldMasterMk cId="860497270" sldId="2147483768"/>
            <pc:sldLayoutMk cId="1714514123" sldId="2147483778"/>
          </pc:sldLayoutMkLst>
        </pc:sldLayoutChg>
        <pc:sldLayoutChg chg="del">
          <pc:chgData name="John Oakes" userId="1a36f0057432ea1f" providerId="LiveId" clId="{806E6A33-1DD2-4DB9-B076-7CA020FCD163}" dt="2024-04-15T00:59:03.859" v="1316" actId="2696"/>
          <pc:sldLayoutMkLst>
            <pc:docMk/>
            <pc:sldMasterMk cId="860497270" sldId="2147483768"/>
            <pc:sldLayoutMk cId="238582373" sldId="2147483779"/>
          </pc:sldLayoutMkLst>
        </pc:sldLayoutChg>
      </pc:sldMasterChg>
      <pc:sldMasterChg chg="del delSldLayout">
        <pc:chgData name="John Oakes" userId="1a36f0057432ea1f" providerId="LiveId" clId="{806E6A33-1DD2-4DB9-B076-7CA020FCD163}" dt="2024-04-15T00:58:34.240" v="1315" actId="47"/>
        <pc:sldMasterMkLst>
          <pc:docMk/>
          <pc:sldMasterMk cId="3645428575" sldId="2147483780"/>
        </pc:sldMasterMkLst>
        <pc:sldLayoutChg chg="del">
          <pc:chgData name="John Oakes" userId="1a36f0057432ea1f" providerId="LiveId" clId="{806E6A33-1DD2-4DB9-B076-7CA020FCD163}" dt="2024-04-15T00:58:34.240" v="1315" actId="47"/>
          <pc:sldLayoutMkLst>
            <pc:docMk/>
            <pc:sldMasterMk cId="3645428575" sldId="2147483780"/>
            <pc:sldLayoutMk cId="2130715389" sldId="2147483781"/>
          </pc:sldLayoutMkLst>
        </pc:sldLayoutChg>
        <pc:sldLayoutChg chg="del">
          <pc:chgData name="John Oakes" userId="1a36f0057432ea1f" providerId="LiveId" clId="{806E6A33-1DD2-4DB9-B076-7CA020FCD163}" dt="2024-04-15T00:58:34.240" v="1315" actId="47"/>
          <pc:sldLayoutMkLst>
            <pc:docMk/>
            <pc:sldMasterMk cId="3645428575" sldId="2147483780"/>
            <pc:sldLayoutMk cId="2299440878" sldId="2147483782"/>
          </pc:sldLayoutMkLst>
        </pc:sldLayoutChg>
        <pc:sldLayoutChg chg="del">
          <pc:chgData name="John Oakes" userId="1a36f0057432ea1f" providerId="LiveId" clId="{806E6A33-1DD2-4DB9-B076-7CA020FCD163}" dt="2024-04-15T00:58:34.240" v="1315" actId="47"/>
          <pc:sldLayoutMkLst>
            <pc:docMk/>
            <pc:sldMasterMk cId="3645428575" sldId="2147483780"/>
            <pc:sldLayoutMk cId="2002278972" sldId="2147483783"/>
          </pc:sldLayoutMkLst>
        </pc:sldLayoutChg>
        <pc:sldLayoutChg chg="del">
          <pc:chgData name="John Oakes" userId="1a36f0057432ea1f" providerId="LiveId" clId="{806E6A33-1DD2-4DB9-B076-7CA020FCD163}" dt="2024-04-15T00:58:34.240" v="1315" actId="47"/>
          <pc:sldLayoutMkLst>
            <pc:docMk/>
            <pc:sldMasterMk cId="3645428575" sldId="2147483780"/>
            <pc:sldLayoutMk cId="611043622" sldId="2147483784"/>
          </pc:sldLayoutMkLst>
        </pc:sldLayoutChg>
        <pc:sldLayoutChg chg="del">
          <pc:chgData name="John Oakes" userId="1a36f0057432ea1f" providerId="LiveId" clId="{806E6A33-1DD2-4DB9-B076-7CA020FCD163}" dt="2024-04-15T00:56:54.809" v="1311" actId="47"/>
          <pc:sldLayoutMkLst>
            <pc:docMk/>
            <pc:sldMasterMk cId="3645428575" sldId="2147483780"/>
            <pc:sldLayoutMk cId="1375626274" sldId="2147483785"/>
          </pc:sldLayoutMkLst>
        </pc:sldLayoutChg>
        <pc:sldLayoutChg chg="del">
          <pc:chgData name="John Oakes" userId="1a36f0057432ea1f" providerId="LiveId" clId="{806E6A33-1DD2-4DB9-B076-7CA020FCD163}" dt="2024-04-15T00:58:34.240" v="1315" actId="47"/>
          <pc:sldLayoutMkLst>
            <pc:docMk/>
            <pc:sldMasterMk cId="3645428575" sldId="2147483780"/>
            <pc:sldLayoutMk cId="2905074152" sldId="2147483786"/>
          </pc:sldLayoutMkLst>
        </pc:sldLayoutChg>
        <pc:sldLayoutChg chg="del">
          <pc:chgData name="John Oakes" userId="1a36f0057432ea1f" providerId="LiveId" clId="{806E6A33-1DD2-4DB9-B076-7CA020FCD163}" dt="2024-04-15T00:58:34.240" v="1315" actId="47"/>
          <pc:sldLayoutMkLst>
            <pc:docMk/>
            <pc:sldMasterMk cId="3645428575" sldId="2147483780"/>
            <pc:sldLayoutMk cId="1890560706" sldId="2147483787"/>
          </pc:sldLayoutMkLst>
        </pc:sldLayoutChg>
        <pc:sldLayoutChg chg="del">
          <pc:chgData name="John Oakes" userId="1a36f0057432ea1f" providerId="LiveId" clId="{806E6A33-1DD2-4DB9-B076-7CA020FCD163}" dt="2024-04-15T00:58:34.240" v="1315" actId="47"/>
          <pc:sldLayoutMkLst>
            <pc:docMk/>
            <pc:sldMasterMk cId="3645428575" sldId="2147483780"/>
            <pc:sldLayoutMk cId="2248884294" sldId="2147483788"/>
          </pc:sldLayoutMkLst>
        </pc:sldLayoutChg>
        <pc:sldLayoutChg chg="del">
          <pc:chgData name="John Oakes" userId="1a36f0057432ea1f" providerId="LiveId" clId="{806E6A33-1DD2-4DB9-B076-7CA020FCD163}" dt="2024-04-15T00:58:34.240" v="1315" actId="47"/>
          <pc:sldLayoutMkLst>
            <pc:docMk/>
            <pc:sldMasterMk cId="3645428575" sldId="2147483780"/>
            <pc:sldLayoutMk cId="1160573888" sldId="2147483789"/>
          </pc:sldLayoutMkLst>
        </pc:sldLayoutChg>
        <pc:sldLayoutChg chg="del">
          <pc:chgData name="John Oakes" userId="1a36f0057432ea1f" providerId="LiveId" clId="{806E6A33-1DD2-4DB9-B076-7CA020FCD163}" dt="2024-04-15T00:58:34.240" v="1315" actId="47"/>
          <pc:sldLayoutMkLst>
            <pc:docMk/>
            <pc:sldMasterMk cId="3645428575" sldId="2147483780"/>
            <pc:sldLayoutMk cId="1852852333" sldId="2147483790"/>
          </pc:sldLayoutMkLst>
        </pc:sldLayoutChg>
        <pc:sldLayoutChg chg="del">
          <pc:chgData name="John Oakes" userId="1a36f0057432ea1f" providerId="LiveId" clId="{806E6A33-1DD2-4DB9-B076-7CA020FCD163}" dt="2024-04-15T00:58:34.240" v="1315" actId="47"/>
          <pc:sldLayoutMkLst>
            <pc:docMk/>
            <pc:sldMasterMk cId="3645428575" sldId="2147483780"/>
            <pc:sldLayoutMk cId="1508317196" sldId="2147483791"/>
          </pc:sldLayoutMkLst>
        </pc:sldLayoutChg>
      </pc:sldMasterChg>
      <pc:sldMasterChg chg="del delSldLayout">
        <pc:chgData name="John Oakes" userId="1a36f0057432ea1f" providerId="LiveId" clId="{806E6A33-1DD2-4DB9-B076-7CA020FCD163}" dt="2024-04-15T00:58:34.240" v="1315" actId="47"/>
        <pc:sldMasterMkLst>
          <pc:docMk/>
          <pc:sldMasterMk cId="774207884" sldId="2147483792"/>
        </pc:sldMasterMkLst>
        <pc:sldLayoutChg chg="del">
          <pc:chgData name="John Oakes" userId="1a36f0057432ea1f" providerId="LiveId" clId="{806E6A33-1DD2-4DB9-B076-7CA020FCD163}" dt="2024-04-15T00:58:34.240" v="1315" actId="47"/>
          <pc:sldLayoutMkLst>
            <pc:docMk/>
            <pc:sldMasterMk cId="774207884" sldId="2147483792"/>
            <pc:sldLayoutMk cId="1836319702" sldId="2147483793"/>
          </pc:sldLayoutMkLst>
        </pc:sldLayoutChg>
        <pc:sldLayoutChg chg="del">
          <pc:chgData name="John Oakes" userId="1a36f0057432ea1f" providerId="LiveId" clId="{806E6A33-1DD2-4DB9-B076-7CA020FCD163}" dt="2024-04-15T00:58:34.240" v="1315" actId="47"/>
          <pc:sldLayoutMkLst>
            <pc:docMk/>
            <pc:sldMasterMk cId="774207884" sldId="2147483792"/>
            <pc:sldLayoutMk cId="1117886702" sldId="2147483794"/>
          </pc:sldLayoutMkLst>
        </pc:sldLayoutChg>
        <pc:sldLayoutChg chg="del">
          <pc:chgData name="John Oakes" userId="1a36f0057432ea1f" providerId="LiveId" clId="{806E6A33-1DD2-4DB9-B076-7CA020FCD163}" dt="2024-04-15T00:58:34.240" v="1315" actId="47"/>
          <pc:sldLayoutMkLst>
            <pc:docMk/>
            <pc:sldMasterMk cId="774207884" sldId="2147483792"/>
            <pc:sldLayoutMk cId="2383895704" sldId="2147483795"/>
          </pc:sldLayoutMkLst>
        </pc:sldLayoutChg>
        <pc:sldLayoutChg chg="del">
          <pc:chgData name="John Oakes" userId="1a36f0057432ea1f" providerId="LiveId" clId="{806E6A33-1DD2-4DB9-B076-7CA020FCD163}" dt="2024-04-15T00:58:34.240" v="1315" actId="47"/>
          <pc:sldLayoutMkLst>
            <pc:docMk/>
            <pc:sldMasterMk cId="774207884" sldId="2147483792"/>
            <pc:sldLayoutMk cId="2593592965" sldId="2147483796"/>
          </pc:sldLayoutMkLst>
        </pc:sldLayoutChg>
        <pc:sldLayoutChg chg="del">
          <pc:chgData name="John Oakes" userId="1a36f0057432ea1f" providerId="LiveId" clId="{806E6A33-1DD2-4DB9-B076-7CA020FCD163}" dt="2024-04-15T00:58:34.240" v="1315" actId="47"/>
          <pc:sldLayoutMkLst>
            <pc:docMk/>
            <pc:sldMasterMk cId="774207884" sldId="2147483792"/>
            <pc:sldLayoutMk cId="3581691142" sldId="2147483797"/>
          </pc:sldLayoutMkLst>
        </pc:sldLayoutChg>
        <pc:sldLayoutChg chg="del">
          <pc:chgData name="John Oakes" userId="1a36f0057432ea1f" providerId="LiveId" clId="{806E6A33-1DD2-4DB9-B076-7CA020FCD163}" dt="2024-04-15T00:58:34.240" v="1315" actId="47"/>
          <pc:sldLayoutMkLst>
            <pc:docMk/>
            <pc:sldMasterMk cId="774207884" sldId="2147483792"/>
            <pc:sldLayoutMk cId="916753729" sldId="2147483798"/>
          </pc:sldLayoutMkLst>
        </pc:sldLayoutChg>
        <pc:sldLayoutChg chg="del">
          <pc:chgData name="John Oakes" userId="1a36f0057432ea1f" providerId="LiveId" clId="{806E6A33-1DD2-4DB9-B076-7CA020FCD163}" dt="2024-04-15T00:58:34.240" v="1315" actId="47"/>
          <pc:sldLayoutMkLst>
            <pc:docMk/>
            <pc:sldMasterMk cId="774207884" sldId="2147483792"/>
            <pc:sldLayoutMk cId="2905235941" sldId="2147483799"/>
          </pc:sldLayoutMkLst>
        </pc:sldLayoutChg>
        <pc:sldLayoutChg chg="del">
          <pc:chgData name="John Oakes" userId="1a36f0057432ea1f" providerId="LiveId" clId="{806E6A33-1DD2-4DB9-B076-7CA020FCD163}" dt="2024-04-15T00:58:34.240" v="1315" actId="47"/>
          <pc:sldLayoutMkLst>
            <pc:docMk/>
            <pc:sldMasterMk cId="774207884" sldId="2147483792"/>
            <pc:sldLayoutMk cId="3403588337" sldId="2147483800"/>
          </pc:sldLayoutMkLst>
        </pc:sldLayoutChg>
        <pc:sldLayoutChg chg="del">
          <pc:chgData name="John Oakes" userId="1a36f0057432ea1f" providerId="LiveId" clId="{806E6A33-1DD2-4DB9-B076-7CA020FCD163}" dt="2024-04-15T00:58:34.240" v="1315" actId="47"/>
          <pc:sldLayoutMkLst>
            <pc:docMk/>
            <pc:sldMasterMk cId="774207884" sldId="2147483792"/>
            <pc:sldLayoutMk cId="3912476990" sldId="2147483801"/>
          </pc:sldLayoutMkLst>
        </pc:sldLayoutChg>
        <pc:sldLayoutChg chg="del">
          <pc:chgData name="John Oakes" userId="1a36f0057432ea1f" providerId="LiveId" clId="{806E6A33-1DD2-4DB9-B076-7CA020FCD163}" dt="2024-04-15T00:58:34.240" v="1315" actId="47"/>
          <pc:sldLayoutMkLst>
            <pc:docMk/>
            <pc:sldMasterMk cId="774207884" sldId="2147483792"/>
            <pc:sldLayoutMk cId="3707682297" sldId="2147483802"/>
          </pc:sldLayoutMkLst>
        </pc:sldLayoutChg>
        <pc:sldLayoutChg chg="del">
          <pc:chgData name="John Oakes" userId="1a36f0057432ea1f" providerId="LiveId" clId="{806E6A33-1DD2-4DB9-B076-7CA020FCD163}" dt="2024-04-15T00:58:34.240" v="1315" actId="47"/>
          <pc:sldLayoutMkLst>
            <pc:docMk/>
            <pc:sldMasterMk cId="774207884" sldId="2147483792"/>
            <pc:sldLayoutMk cId="2793627406" sldId="21474838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5536C-FD9A-4499-9C02-3DDBA3BDF04B}" type="datetimeFigureOut">
              <a:rPr lang="en-US" smtClean="0"/>
              <a:t>4/14/2024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E52C-3EB4-4B3C-B2B4-3ED0191AF444}" type="slidenum">
              <a:rPr lang="en-US" smtClean="0"/>
              <a:t>‹#›</a:t>
            </a:fld>
            <a:endParaRPr lang="en-US"/>
          </a:p>
        </p:txBody>
      </p:sp>
    </p:spTree>
    <p:extLst>
      <p:ext uri="{BB962C8B-B14F-4D97-AF65-F5344CB8AC3E}">
        <p14:creationId xmlns:p14="http://schemas.microsoft.com/office/powerpoint/2010/main" val="239657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a:t>
            </a:fld>
            <a:endParaRPr lang="en-US"/>
          </a:p>
        </p:txBody>
      </p:sp>
    </p:spTree>
    <p:extLst>
      <p:ext uri="{BB962C8B-B14F-4D97-AF65-F5344CB8AC3E}">
        <p14:creationId xmlns:p14="http://schemas.microsoft.com/office/powerpoint/2010/main" val="184988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C6053A-9D36-4EA3-BECB-1D3E611230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6085B6-4B4C-4004-99A1-753F7BB5B6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4578" name="Rectangle 7">
            <a:extLst>
              <a:ext uri="{FF2B5EF4-FFF2-40B4-BE49-F238E27FC236}">
                <a16:creationId xmlns:a16="http://schemas.microsoft.com/office/drawing/2014/main" id="{F94745EA-0AA3-43DE-975A-FB87943F02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C9A74D-BC9A-46DF-BC78-4078199339C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4579" name="Rectangle 2">
            <a:extLst>
              <a:ext uri="{FF2B5EF4-FFF2-40B4-BE49-F238E27FC236}">
                <a16:creationId xmlns:a16="http://schemas.microsoft.com/office/drawing/2014/main" id="{20DB711E-CA40-4967-A53F-0DCDADE26EF0}"/>
              </a:ext>
            </a:extLst>
          </p:cNvPr>
          <p:cNvSpPr>
            <a:spLocks noGrp="1" noRot="1" noChangeAspect="1" noChangeArrowheads="1" noTextEdit="1"/>
          </p:cNvSpPr>
          <p:nvPr>
            <p:ph type="sldImg"/>
          </p:nvPr>
        </p:nvSpPr>
        <p:spPr>
          <a:ln/>
        </p:spPr>
      </p:sp>
      <p:sp>
        <p:nvSpPr>
          <p:cNvPr id="664580" name="Rectangle 3">
            <a:extLst>
              <a:ext uri="{FF2B5EF4-FFF2-40B4-BE49-F238E27FC236}">
                <a16:creationId xmlns:a16="http://schemas.microsoft.com/office/drawing/2014/main" id="{DE7859EB-FB99-4E29-B960-6B3D621BC33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277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ED7A4C-DCCC-4BDF-B082-3DD61BA2D2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E854F2-5A5E-45CE-969F-920026A92D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6626" name="Rectangle 7">
            <a:extLst>
              <a:ext uri="{FF2B5EF4-FFF2-40B4-BE49-F238E27FC236}">
                <a16:creationId xmlns:a16="http://schemas.microsoft.com/office/drawing/2014/main" id="{EA521818-409C-4659-82D5-3774CC1ED17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0E7D5E5-B1F4-441E-A7EF-B8C2FCCDB3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627" name="Rectangle 2">
            <a:extLst>
              <a:ext uri="{FF2B5EF4-FFF2-40B4-BE49-F238E27FC236}">
                <a16:creationId xmlns:a16="http://schemas.microsoft.com/office/drawing/2014/main" id="{DBC37412-9D66-4875-88B6-9E7AAFB09CC8}"/>
              </a:ext>
            </a:extLst>
          </p:cNvPr>
          <p:cNvSpPr>
            <a:spLocks noGrp="1" noRot="1" noChangeAspect="1" noChangeArrowheads="1" noTextEdit="1"/>
          </p:cNvSpPr>
          <p:nvPr>
            <p:ph type="sldImg"/>
          </p:nvPr>
        </p:nvSpPr>
        <p:spPr>
          <a:ln/>
        </p:spPr>
      </p:sp>
      <p:sp>
        <p:nvSpPr>
          <p:cNvPr id="666628" name="Rectangle 3">
            <a:extLst>
              <a:ext uri="{FF2B5EF4-FFF2-40B4-BE49-F238E27FC236}">
                <a16:creationId xmlns:a16="http://schemas.microsoft.com/office/drawing/2014/main" id="{2790ED1C-082A-428A-8365-B851C86E4D3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504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5FA206-9731-4BB8-8896-871577E5D6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961AFA-36B9-4445-9F86-6EF4758A51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0722" name="Rectangle 2">
            <a:extLst>
              <a:ext uri="{FF2B5EF4-FFF2-40B4-BE49-F238E27FC236}">
                <a16:creationId xmlns:a16="http://schemas.microsoft.com/office/drawing/2014/main" id="{CB9B899E-B57B-48FA-B390-03BB5598DA5D}"/>
              </a:ext>
            </a:extLst>
          </p:cNvPr>
          <p:cNvSpPr>
            <a:spLocks noGrp="1" noRot="1" noChangeAspect="1" noChangeArrowheads="1" noTextEdit="1"/>
          </p:cNvSpPr>
          <p:nvPr>
            <p:ph type="sldImg"/>
          </p:nvPr>
        </p:nvSpPr>
        <p:spPr>
          <a:ln/>
        </p:spPr>
      </p:sp>
      <p:sp>
        <p:nvSpPr>
          <p:cNvPr id="670723" name="Rectangle 3">
            <a:extLst>
              <a:ext uri="{FF2B5EF4-FFF2-40B4-BE49-F238E27FC236}">
                <a16:creationId xmlns:a16="http://schemas.microsoft.com/office/drawing/2014/main" id="{4BCB5B8A-CC16-409E-BE60-C7760F76BF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960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2375-478B-40EB-A52A-DB6B39694746}" type="slidenum">
              <a:rPr lang="en-US">
                <a:solidFill>
                  <a:prstClr val="black"/>
                </a:solidFill>
              </a:rPr>
              <a:pPr/>
              <a:t>37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39</a:t>
            </a:fld>
            <a:endParaRPr lang="en-US"/>
          </a:p>
        </p:txBody>
      </p:sp>
    </p:spTree>
    <p:extLst>
      <p:ext uri="{BB962C8B-B14F-4D97-AF65-F5344CB8AC3E}">
        <p14:creationId xmlns:p14="http://schemas.microsoft.com/office/powerpoint/2010/main" val="8767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40</a:t>
            </a:fld>
            <a:endParaRPr lang="en-US"/>
          </a:p>
        </p:txBody>
      </p:sp>
    </p:spTree>
    <p:extLst>
      <p:ext uri="{BB962C8B-B14F-4D97-AF65-F5344CB8AC3E}">
        <p14:creationId xmlns:p14="http://schemas.microsoft.com/office/powerpoint/2010/main" val="225472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41</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599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9FECC-7545-42FD-8628-C019B5667E4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7659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43</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44</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248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C15021-89D9-437E-8E5F-9BD5223D6798}"/>
              </a:ext>
            </a:extLst>
          </p:cNvPr>
          <p:cNvSpPr>
            <a:spLocks noGrp="1" noChangeArrowheads="1"/>
          </p:cNvSpPr>
          <p:nvPr>
            <p:ph type="sldNum" sz="quarter" idx="5"/>
          </p:nvPr>
        </p:nvSpPr>
        <p:spPr>
          <a:ln/>
        </p:spPr>
        <p:txBody>
          <a:bodyPr/>
          <a:lstStyle/>
          <a:p>
            <a:fld id="{B942B269-3EAF-4B75-BC3D-E6E9EA763391}" type="slidenum">
              <a:rPr lang="en-US" altLang="en-US"/>
              <a:pPr/>
              <a:t>8</a:t>
            </a:fld>
            <a:endParaRPr lang="en-US" altLang="en-US"/>
          </a:p>
        </p:txBody>
      </p:sp>
      <p:sp>
        <p:nvSpPr>
          <p:cNvPr id="174082" name="Rectangle 2">
            <a:extLst>
              <a:ext uri="{FF2B5EF4-FFF2-40B4-BE49-F238E27FC236}">
                <a16:creationId xmlns:a16="http://schemas.microsoft.com/office/drawing/2014/main" id="{E179078F-34C0-430C-949B-F37EC82B8E8C}"/>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F24874B0-FE01-4E6C-8E7C-1B77FB4F66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45</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688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46</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42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47</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825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9</a:t>
            </a:fld>
            <a:endParaRPr lang="en-US"/>
          </a:p>
        </p:txBody>
      </p:sp>
    </p:spTree>
    <p:extLst>
      <p:ext uri="{BB962C8B-B14F-4D97-AF65-F5344CB8AC3E}">
        <p14:creationId xmlns:p14="http://schemas.microsoft.com/office/powerpoint/2010/main" val="326015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496436-E703-4F32-8EBB-B249E77854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AA129-D98C-4343-8885-6D30BCCBEF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7810" name="Rectangle 7">
            <a:extLst>
              <a:ext uri="{FF2B5EF4-FFF2-40B4-BE49-F238E27FC236}">
                <a16:creationId xmlns:a16="http://schemas.microsoft.com/office/drawing/2014/main" id="{6DDBCFEA-4C8D-4A63-833E-F9615F1536D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BAE7E4-C357-4366-954B-173054E6E10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11" name="Rectangle 2">
            <a:extLst>
              <a:ext uri="{FF2B5EF4-FFF2-40B4-BE49-F238E27FC236}">
                <a16:creationId xmlns:a16="http://schemas.microsoft.com/office/drawing/2014/main" id="{AE4BEB14-E72B-4817-A1CA-3F1724F21F27}"/>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BE2EC4E5-BF41-4FB8-892C-1FAD47223F6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426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CD9C26-E182-4A5C-9BC7-ABCD84BA01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00BAF7-3805-4EB9-929A-6B9B6CA3DF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9298" name="Rectangle 7">
            <a:extLst>
              <a:ext uri="{FF2B5EF4-FFF2-40B4-BE49-F238E27FC236}">
                <a16:creationId xmlns:a16="http://schemas.microsoft.com/office/drawing/2014/main" id="{CD7BEC34-9AC3-4BE2-9393-0F3D5845DF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EBBA87-978D-4DE0-BAFD-193AC0B495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9299" name="Rectangle 2">
            <a:extLst>
              <a:ext uri="{FF2B5EF4-FFF2-40B4-BE49-F238E27FC236}">
                <a16:creationId xmlns:a16="http://schemas.microsoft.com/office/drawing/2014/main" id="{8BFD1442-49EC-4D4A-A6EA-66B6F9BF5AD5}"/>
              </a:ext>
            </a:extLst>
          </p:cNvPr>
          <p:cNvSpPr>
            <a:spLocks noGrp="1" noRot="1" noChangeAspect="1" noChangeArrowheads="1" noTextEdit="1"/>
          </p:cNvSpPr>
          <p:nvPr>
            <p:ph type="sldImg"/>
          </p:nvPr>
        </p:nvSpPr>
        <p:spPr>
          <a:ln/>
        </p:spPr>
      </p:sp>
      <p:sp>
        <p:nvSpPr>
          <p:cNvPr id="439300" name="Rectangle 3">
            <a:extLst>
              <a:ext uri="{FF2B5EF4-FFF2-40B4-BE49-F238E27FC236}">
                <a16:creationId xmlns:a16="http://schemas.microsoft.com/office/drawing/2014/main" id="{2A265BAD-14F9-4D4F-9EC3-2091338EC24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495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A896BB-FA75-4276-B084-72227EE881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7DEEF4-D2E2-47B6-8320-0D720A858A4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1346" name="Rectangle 7">
            <a:extLst>
              <a:ext uri="{FF2B5EF4-FFF2-40B4-BE49-F238E27FC236}">
                <a16:creationId xmlns:a16="http://schemas.microsoft.com/office/drawing/2014/main" id="{243C8628-BC49-42C3-BD4D-15D5E47AAB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1BC0BB-14CB-4C1A-950E-3887EA0409A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1347" name="Rectangle 2">
            <a:extLst>
              <a:ext uri="{FF2B5EF4-FFF2-40B4-BE49-F238E27FC236}">
                <a16:creationId xmlns:a16="http://schemas.microsoft.com/office/drawing/2014/main" id="{2A5E2472-18B5-4A9A-944F-7B81C66CE1F3}"/>
              </a:ext>
            </a:extLst>
          </p:cNvPr>
          <p:cNvSpPr>
            <a:spLocks noGrp="1" noRot="1" noChangeAspect="1" noChangeArrowheads="1" noTextEdit="1"/>
          </p:cNvSpPr>
          <p:nvPr>
            <p:ph type="sldImg"/>
          </p:nvPr>
        </p:nvSpPr>
        <p:spPr>
          <a:ln/>
        </p:spPr>
      </p:sp>
      <p:sp>
        <p:nvSpPr>
          <p:cNvPr id="441348" name="Rectangle 3">
            <a:extLst>
              <a:ext uri="{FF2B5EF4-FFF2-40B4-BE49-F238E27FC236}">
                <a16:creationId xmlns:a16="http://schemas.microsoft.com/office/drawing/2014/main" id="{976DDBB8-725C-436F-8CBD-5B58DD77A09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082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9979E5-E0D4-4E54-BB8E-93835C7BC4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0981E2-43FF-4A4D-BEE8-85E68A03D5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5250" name="Rectangle 2">
            <a:extLst>
              <a:ext uri="{FF2B5EF4-FFF2-40B4-BE49-F238E27FC236}">
                <a16:creationId xmlns:a16="http://schemas.microsoft.com/office/drawing/2014/main" id="{7756D7AB-0DF2-468D-9CCE-0977355E9FF9}"/>
              </a:ext>
            </a:extLst>
          </p:cNvPr>
          <p:cNvSpPr>
            <a:spLocks noGrp="1" noRot="1" noChangeAspect="1" noChangeArrowheads="1" noTextEdit="1"/>
          </p:cNvSpPr>
          <p:nvPr>
            <p:ph type="sldImg"/>
          </p:nvPr>
        </p:nvSpPr>
        <p:spPr>
          <a:ln/>
        </p:spPr>
      </p:sp>
      <p:sp>
        <p:nvSpPr>
          <p:cNvPr id="565251" name="Rectangle 3">
            <a:extLst>
              <a:ext uri="{FF2B5EF4-FFF2-40B4-BE49-F238E27FC236}">
                <a16:creationId xmlns:a16="http://schemas.microsoft.com/office/drawing/2014/main" id="{703E32C5-1AF0-44A3-9E76-7E664B7CE20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274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BF6F0-A5CB-4A4D-A262-18C36D6DF8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2691FF-F8A4-43C5-8E9B-234414F657D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8050" name="Rectangle 7">
            <a:extLst>
              <a:ext uri="{FF2B5EF4-FFF2-40B4-BE49-F238E27FC236}">
                <a16:creationId xmlns:a16="http://schemas.microsoft.com/office/drawing/2014/main" id="{57E61B39-8C6D-4270-BF36-B648C26792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1CC61D-4C62-4AE3-AA74-2B93F5C4BE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051" name="Rectangle 2">
            <a:extLst>
              <a:ext uri="{FF2B5EF4-FFF2-40B4-BE49-F238E27FC236}">
                <a16:creationId xmlns:a16="http://schemas.microsoft.com/office/drawing/2014/main" id="{B0B77E4F-E288-4B01-984E-901B9487219C}"/>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252B3588-B845-421E-8EDC-BD0535F39E0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054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6BEDA1-C774-4873-8696-AD0E8890D9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00056C-E5A6-4297-AA7A-7694034F903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2146" name="Rectangle 2">
            <a:extLst>
              <a:ext uri="{FF2B5EF4-FFF2-40B4-BE49-F238E27FC236}">
                <a16:creationId xmlns:a16="http://schemas.microsoft.com/office/drawing/2014/main" id="{960A64BF-EF60-40FC-B83B-CAC3E1B2E483}"/>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04F57D98-9D68-49BB-AD21-9AE2877DB3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128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p:txBody>
          <a:bodyPr/>
          <a:lstStyle/>
          <a:p>
            <a:fld id="{C3592F2D-2EB0-4D94-A723-A27DCCBEA70E}" type="datetimeFigureOut">
              <a:rPr lang="en-US" smtClean="0"/>
              <a:t>4/14/2024</a:t>
            </a:fld>
            <a:endParaRPr lang="en-US"/>
          </a:p>
        </p:txBody>
      </p:sp>
      <p:sp>
        <p:nvSpPr>
          <p:cNvPr id="16" name="Slide Number Placeholder 15"/>
          <p:cNvSpPr>
            <a:spLocks noGrp="1"/>
          </p:cNvSpPr>
          <p:nvPr>
            <p:ph type="sldNum" sz="quarter" idx="11"/>
          </p:nvPr>
        </p:nvSpPr>
        <p:spPr/>
        <p:txBody>
          <a:bodyPr/>
          <a:lstStyle/>
          <a:p>
            <a:fld id="{F6EABAD8-BABF-4BE9-AB59-C78570BB84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6288619" y="5345116"/>
            <a:ext cx="5903383" cy="1512887"/>
            <a:chOff x="2971" y="3367"/>
            <a:chExt cx="2789" cy="953"/>
          </a:xfrm>
        </p:grpSpPr>
        <p:sp>
          <p:nvSpPr>
            <p:cNvPr id="717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7186"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7187"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7188"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7189"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7190" name="Rectangle 22"/>
          <p:cNvSpPr>
            <a:spLocks noGrp="1" noChangeArrowheads="1"/>
          </p:cNvSpPr>
          <p:nvPr>
            <p:ph type="sldNum" sz="quarter" idx="4"/>
          </p:nvPr>
        </p:nvSpPr>
        <p:spPr/>
        <p:txBody>
          <a:bodyPr/>
          <a:lstStyle>
            <a:lvl1pPr>
              <a:defRPr/>
            </a:lvl1pPr>
          </a:lstStyle>
          <a:p>
            <a:fld id="{884E94B7-B328-4D5E-962B-2643CA6F61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7912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FA30F55-F540-48F8-8E3D-3B9056CCCA6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647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F331FA0-46EC-4FF7-80B0-352703AFDAD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0886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4667B19-6529-4C1A-9D35-5F909206B4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3072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4C29DF-FC99-449B-B99F-3B232E1205F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42672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B871D87-359C-4AB3-BC1C-1720FAE50D5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592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6E55FC-BD63-4BCC-AF61-AFE53191C31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11756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6CF2493-57C6-4DFD-892F-E2B5C12313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4814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t>4/14/2024</a:t>
            </a:fld>
            <a:endParaRPr lang="en-US"/>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42AA39F-D5E8-4FA6-A22A-615234AF5C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0108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962625E-2C30-4ED6-AC36-FCCEBFF47B0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36110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89DEC74C-7108-4956-9484-3509E338EDE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2297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3698E5D-B71B-44AD-9DAC-78B957859F3E}"/>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A068C0C8-172C-4690-A253-F0E4FB7FB411}"/>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6" name="Freeform 4">
              <a:extLst>
                <a:ext uri="{FF2B5EF4-FFF2-40B4-BE49-F238E27FC236}">
                  <a16:creationId xmlns:a16="http://schemas.microsoft.com/office/drawing/2014/main" id="{9B621879-A2DA-4EEF-86B5-D037EE1BDA0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7" name="Freeform 5">
              <a:extLst>
                <a:ext uri="{FF2B5EF4-FFF2-40B4-BE49-F238E27FC236}">
                  <a16:creationId xmlns:a16="http://schemas.microsoft.com/office/drawing/2014/main" id="{1AF236BF-8455-4D5C-B82D-48F6D46800E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8" name="Group 6">
              <a:extLst>
                <a:ext uri="{FF2B5EF4-FFF2-40B4-BE49-F238E27FC236}">
                  <a16:creationId xmlns:a16="http://schemas.microsoft.com/office/drawing/2014/main" id="{AE070978-5017-40ED-82AA-6AFDEF076321}"/>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10A55731-D206-4D98-BE12-FDF7F9FFD59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8">
                <a:extLst>
                  <a:ext uri="{FF2B5EF4-FFF2-40B4-BE49-F238E27FC236}">
                    <a16:creationId xmlns:a16="http://schemas.microsoft.com/office/drawing/2014/main" id="{8D11088A-A696-4A2E-8C34-DF51DDF5CEF0}"/>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9">
                <a:extLst>
                  <a:ext uri="{FF2B5EF4-FFF2-40B4-BE49-F238E27FC236}">
                    <a16:creationId xmlns:a16="http://schemas.microsoft.com/office/drawing/2014/main" id="{7A1FE0BA-5B21-4E52-8EBE-F9D4B8674C4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0">
                <a:extLst>
                  <a:ext uri="{FF2B5EF4-FFF2-40B4-BE49-F238E27FC236}">
                    <a16:creationId xmlns:a16="http://schemas.microsoft.com/office/drawing/2014/main" id="{4C5855C2-6302-4F86-B33A-C9AEC6DAF7A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1">
                <a:extLst>
                  <a:ext uri="{FF2B5EF4-FFF2-40B4-BE49-F238E27FC236}">
                    <a16:creationId xmlns:a16="http://schemas.microsoft.com/office/drawing/2014/main" id="{93FAC77A-A16E-4FD2-914E-F76C47AF1FB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2">
                <a:extLst>
                  <a:ext uri="{FF2B5EF4-FFF2-40B4-BE49-F238E27FC236}">
                    <a16:creationId xmlns:a16="http://schemas.microsoft.com/office/drawing/2014/main" id="{8A4A88E6-B754-4D54-8DFC-82F98DA7E96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3">
                <a:extLst>
                  <a:ext uri="{FF2B5EF4-FFF2-40B4-BE49-F238E27FC236}">
                    <a16:creationId xmlns:a16="http://schemas.microsoft.com/office/drawing/2014/main" id="{6634722B-DA95-4627-BE3C-661F7F3F684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4">
                <a:extLst>
                  <a:ext uri="{FF2B5EF4-FFF2-40B4-BE49-F238E27FC236}">
                    <a16:creationId xmlns:a16="http://schemas.microsoft.com/office/drawing/2014/main" id="{11F8A8C3-A5C4-4351-BB4D-200DD0C92333}"/>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5">
                <a:extLst>
                  <a:ext uri="{FF2B5EF4-FFF2-40B4-BE49-F238E27FC236}">
                    <a16:creationId xmlns:a16="http://schemas.microsoft.com/office/drawing/2014/main" id="{11D4CAF6-4DF3-4270-9873-5315A0918C06}"/>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6">
                <a:extLst>
                  <a:ext uri="{FF2B5EF4-FFF2-40B4-BE49-F238E27FC236}">
                    <a16:creationId xmlns:a16="http://schemas.microsoft.com/office/drawing/2014/main" id="{9839DA6C-680E-44FB-A512-17B3F0CB2114}"/>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7">
                <a:extLst>
                  <a:ext uri="{FF2B5EF4-FFF2-40B4-BE49-F238E27FC236}">
                    <a16:creationId xmlns:a16="http://schemas.microsoft.com/office/drawing/2014/main" id="{DA9C75A9-38A0-4AC7-92D1-F170442B8B6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9" name="Freeform 18">
                <a:extLst>
                  <a:ext uri="{FF2B5EF4-FFF2-40B4-BE49-F238E27FC236}">
                    <a16:creationId xmlns:a16="http://schemas.microsoft.com/office/drawing/2014/main" id="{3FDBE58D-D7DE-43D6-BE79-E47DDEE216D2}"/>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0" name="Freeform 19">
                <a:extLst>
                  <a:ext uri="{FF2B5EF4-FFF2-40B4-BE49-F238E27FC236}">
                    <a16:creationId xmlns:a16="http://schemas.microsoft.com/office/drawing/2014/main" id="{DFA1C596-50DA-4256-ABB1-ACD3CF0829E4}"/>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9" name="Freeform 20">
              <a:extLst>
                <a:ext uri="{FF2B5EF4-FFF2-40B4-BE49-F238E27FC236}">
                  <a16:creationId xmlns:a16="http://schemas.microsoft.com/office/drawing/2014/main" id="{8C0ED0AB-5DF0-4FFE-8A7C-BAB063041C75}"/>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1">
              <a:extLst>
                <a:ext uri="{FF2B5EF4-FFF2-40B4-BE49-F238E27FC236}">
                  <a16:creationId xmlns:a16="http://schemas.microsoft.com/office/drawing/2014/main" id="{A4E44016-2189-4EAD-B69D-58F3D9FD3386}"/>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1" name="Freeform 22">
              <a:extLst>
                <a:ext uri="{FF2B5EF4-FFF2-40B4-BE49-F238E27FC236}">
                  <a16:creationId xmlns:a16="http://schemas.microsoft.com/office/drawing/2014/main" id="{FEDE09D5-1186-4220-AE18-6E16BFF41C7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2" name="Freeform 23">
              <a:extLst>
                <a:ext uri="{FF2B5EF4-FFF2-40B4-BE49-F238E27FC236}">
                  <a16:creationId xmlns:a16="http://schemas.microsoft.com/office/drawing/2014/main" id="{217E5E35-CFE9-4C54-8433-E45E79E54980}"/>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93EA8454-1A32-419E-A2DD-EF9E013CC44B}"/>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4F18BF9A-5BFA-4D85-9174-B94107667617}"/>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5" name="Freeform 26">
              <a:extLst>
                <a:ext uri="{FF2B5EF4-FFF2-40B4-BE49-F238E27FC236}">
                  <a16:creationId xmlns:a16="http://schemas.microsoft.com/office/drawing/2014/main" id="{1F6594DD-29C9-4615-840C-1B65045C1B73}"/>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E0F81323-DC9A-4859-A67B-2DCF01596F47}"/>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B702398C-6B95-4323-BC06-F680DC0CC28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a:extLst>
                <a:ext uri="{FF2B5EF4-FFF2-40B4-BE49-F238E27FC236}">
                  <a16:creationId xmlns:a16="http://schemas.microsoft.com/office/drawing/2014/main" id="{201A607D-5758-4A7E-82AD-E2E62841257A}"/>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a:extLst>
                <a:ext uri="{FF2B5EF4-FFF2-40B4-BE49-F238E27FC236}">
                  <a16:creationId xmlns:a16="http://schemas.microsoft.com/office/drawing/2014/main" id="{AA7F7520-A995-4B6A-82A3-16F182EECCF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a:extLst>
                <a:ext uri="{FF2B5EF4-FFF2-40B4-BE49-F238E27FC236}">
                  <a16:creationId xmlns:a16="http://schemas.microsoft.com/office/drawing/2014/main" id="{80F49415-D287-4969-8A28-9D35AFC2EF09}"/>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16E91F39-9915-4C0B-BC55-C5DEEB43CF6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a:extLst>
                  <a:ext uri="{FF2B5EF4-FFF2-40B4-BE49-F238E27FC236}">
                    <a16:creationId xmlns:a16="http://schemas.microsoft.com/office/drawing/2014/main" id="{E1DA1599-20B7-478B-9568-7DA90A412C84}"/>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a:extLst>
                  <a:ext uri="{FF2B5EF4-FFF2-40B4-BE49-F238E27FC236}">
                    <a16:creationId xmlns:a16="http://schemas.microsoft.com/office/drawing/2014/main" id="{2339CB3D-D3A4-445E-871C-529BD65A2C9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a:extLst>
                  <a:ext uri="{FF2B5EF4-FFF2-40B4-BE49-F238E27FC236}">
                    <a16:creationId xmlns:a16="http://schemas.microsoft.com/office/drawing/2014/main" id="{209BFF2A-346D-4691-86A9-D4F67F2CA13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a:extLst>
                  <a:ext uri="{FF2B5EF4-FFF2-40B4-BE49-F238E27FC236}">
                    <a16:creationId xmlns:a16="http://schemas.microsoft.com/office/drawing/2014/main" id="{9B1085D9-B88C-404C-8EEF-7EDEB1309C71}"/>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a:extLst>
                <a:ext uri="{FF2B5EF4-FFF2-40B4-BE49-F238E27FC236}">
                  <a16:creationId xmlns:a16="http://schemas.microsoft.com/office/drawing/2014/main" id="{FC760455-F97C-4826-964A-8D55FF20C9F8}"/>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a:extLst>
                <a:ext uri="{FF2B5EF4-FFF2-40B4-BE49-F238E27FC236}">
                  <a16:creationId xmlns:a16="http://schemas.microsoft.com/office/drawing/2014/main" id="{2BC903C3-0FFC-46FE-896E-708DA91B05E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7BB14376-2EB9-4EC4-BCE2-5412D707AE94}"/>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A6372D01-821B-4C9D-B59C-3D66FEF41FE4}"/>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BC5D4190-B31A-44F3-8C15-051758F84D86}"/>
              </a:ext>
            </a:extLst>
          </p:cNvPr>
          <p:cNvSpPr>
            <a:spLocks noGrp="1" noChangeArrowheads="1"/>
          </p:cNvSpPr>
          <p:nvPr>
            <p:ph type="sldNum" sz="quarter" idx="12"/>
          </p:nvPr>
        </p:nvSpPr>
        <p:spPr/>
        <p:txBody>
          <a:bodyPr/>
          <a:lstStyle>
            <a:lvl1pPr>
              <a:defRPr/>
            </a:lvl1pPr>
          </a:lstStyle>
          <a:p>
            <a:pPr>
              <a:defRPr/>
            </a:pPr>
            <a:fld id="{4693CA46-E8AD-40D6-A68F-E8FFD26ED9A0}" type="slidenum">
              <a:rPr lang="en-US" altLang="en-US"/>
              <a:pPr>
                <a:defRPr/>
              </a:pPr>
              <a:t>‹#›</a:t>
            </a:fld>
            <a:endParaRPr lang="en-US" altLang="en-US"/>
          </a:p>
        </p:txBody>
      </p:sp>
    </p:spTree>
    <p:extLst>
      <p:ext uri="{BB962C8B-B14F-4D97-AF65-F5344CB8AC3E}">
        <p14:creationId xmlns:p14="http://schemas.microsoft.com/office/powerpoint/2010/main" val="1826256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E30E193-6CFB-4785-A3EB-3020EF436F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53C61C3-09C2-4E19-AED5-26C154EC7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B2BF1245-2EAC-4E7F-856C-B657C107D3A3}"/>
              </a:ext>
            </a:extLst>
          </p:cNvPr>
          <p:cNvSpPr>
            <a:spLocks noGrp="1" noChangeArrowheads="1"/>
          </p:cNvSpPr>
          <p:nvPr>
            <p:ph type="sldNum" sz="quarter" idx="12"/>
          </p:nvPr>
        </p:nvSpPr>
        <p:spPr>
          <a:ln/>
        </p:spPr>
        <p:txBody>
          <a:bodyPr/>
          <a:lstStyle>
            <a:lvl1pPr>
              <a:defRPr/>
            </a:lvl1pPr>
          </a:lstStyle>
          <a:p>
            <a:pPr>
              <a:defRPr/>
            </a:pPr>
            <a:fld id="{28AF8CBE-C091-41D1-8408-3A3D4F2C4F2C}" type="slidenum">
              <a:rPr lang="en-US" altLang="en-US"/>
              <a:pPr>
                <a:defRPr/>
              </a:pPr>
              <a:t>‹#›</a:t>
            </a:fld>
            <a:endParaRPr lang="en-US" altLang="en-US"/>
          </a:p>
        </p:txBody>
      </p:sp>
    </p:spTree>
    <p:extLst>
      <p:ext uri="{BB962C8B-B14F-4D97-AF65-F5344CB8AC3E}">
        <p14:creationId xmlns:p14="http://schemas.microsoft.com/office/powerpoint/2010/main" val="3896857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81DAB593-DCDB-46E5-82A5-20BF70EB35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2A59BAB-0A34-49BA-B48C-A5AB054805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28956E0-DC3E-4AD2-A66F-E182970FB218}"/>
              </a:ext>
            </a:extLst>
          </p:cNvPr>
          <p:cNvSpPr>
            <a:spLocks noGrp="1" noChangeArrowheads="1"/>
          </p:cNvSpPr>
          <p:nvPr>
            <p:ph type="sldNum" sz="quarter" idx="12"/>
          </p:nvPr>
        </p:nvSpPr>
        <p:spPr>
          <a:ln/>
        </p:spPr>
        <p:txBody>
          <a:bodyPr/>
          <a:lstStyle>
            <a:lvl1pPr>
              <a:defRPr/>
            </a:lvl1pPr>
          </a:lstStyle>
          <a:p>
            <a:pPr>
              <a:defRPr/>
            </a:pPr>
            <a:fld id="{084E4DC7-5CD4-47C4-9765-9CD582725318}" type="slidenum">
              <a:rPr lang="en-US" altLang="en-US"/>
              <a:pPr>
                <a:defRPr/>
              </a:pPr>
              <a:t>‹#›</a:t>
            </a:fld>
            <a:endParaRPr lang="en-US" altLang="en-US"/>
          </a:p>
        </p:txBody>
      </p:sp>
    </p:spTree>
    <p:extLst>
      <p:ext uri="{BB962C8B-B14F-4D97-AF65-F5344CB8AC3E}">
        <p14:creationId xmlns:p14="http://schemas.microsoft.com/office/powerpoint/2010/main" val="1019324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89B4FF2E-5123-41A1-806C-8132B55BA9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C1090F0-56F9-4D06-9D06-5B7D6DC10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E2624C28-4D0E-44A0-835D-847826D18E75}"/>
              </a:ext>
            </a:extLst>
          </p:cNvPr>
          <p:cNvSpPr>
            <a:spLocks noGrp="1" noChangeArrowheads="1"/>
          </p:cNvSpPr>
          <p:nvPr>
            <p:ph type="sldNum" sz="quarter" idx="12"/>
          </p:nvPr>
        </p:nvSpPr>
        <p:spPr>
          <a:ln/>
        </p:spPr>
        <p:txBody>
          <a:bodyPr/>
          <a:lstStyle>
            <a:lvl1pPr>
              <a:defRPr/>
            </a:lvl1pPr>
          </a:lstStyle>
          <a:p>
            <a:pPr>
              <a:defRPr/>
            </a:pPr>
            <a:fld id="{2D82A9F7-9345-4F3D-9330-494DCC765678}" type="slidenum">
              <a:rPr lang="en-US" altLang="en-US"/>
              <a:pPr>
                <a:defRPr/>
              </a:pPr>
              <a:t>‹#›</a:t>
            </a:fld>
            <a:endParaRPr lang="en-US" altLang="en-US"/>
          </a:p>
        </p:txBody>
      </p:sp>
    </p:spTree>
    <p:extLst>
      <p:ext uri="{BB962C8B-B14F-4D97-AF65-F5344CB8AC3E}">
        <p14:creationId xmlns:p14="http://schemas.microsoft.com/office/powerpoint/2010/main" val="1653784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9E40BE2C-FA01-488E-9317-D7330450B4A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10CEFC29-D0D1-4E34-8070-00E3A85270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527DD823-E754-4961-8B39-84471AE110E9}"/>
              </a:ext>
            </a:extLst>
          </p:cNvPr>
          <p:cNvSpPr>
            <a:spLocks noGrp="1" noChangeArrowheads="1"/>
          </p:cNvSpPr>
          <p:nvPr>
            <p:ph type="sldNum" sz="quarter" idx="12"/>
          </p:nvPr>
        </p:nvSpPr>
        <p:spPr>
          <a:ln/>
        </p:spPr>
        <p:txBody>
          <a:bodyPr/>
          <a:lstStyle>
            <a:lvl1pPr>
              <a:defRPr/>
            </a:lvl1pPr>
          </a:lstStyle>
          <a:p>
            <a:pPr>
              <a:defRPr/>
            </a:pPr>
            <a:fld id="{E41DF5AB-7617-47C7-9DA8-05680CB4B5C0}" type="slidenum">
              <a:rPr lang="en-US" altLang="en-US"/>
              <a:pPr>
                <a:defRPr/>
              </a:pPr>
              <a:t>‹#›</a:t>
            </a:fld>
            <a:endParaRPr lang="en-US" altLang="en-US"/>
          </a:p>
        </p:txBody>
      </p:sp>
    </p:spTree>
    <p:extLst>
      <p:ext uri="{BB962C8B-B14F-4D97-AF65-F5344CB8AC3E}">
        <p14:creationId xmlns:p14="http://schemas.microsoft.com/office/powerpoint/2010/main" val="104448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7E66E5A6-16A4-4FC6-A99A-F9DD7600C7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E702FCF4-6B73-4D3E-BB74-E49E92789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5D1F35D-4135-4F0B-8754-BFA56E9617A8}"/>
              </a:ext>
            </a:extLst>
          </p:cNvPr>
          <p:cNvSpPr>
            <a:spLocks noGrp="1" noChangeArrowheads="1"/>
          </p:cNvSpPr>
          <p:nvPr>
            <p:ph type="sldNum" sz="quarter" idx="12"/>
          </p:nvPr>
        </p:nvSpPr>
        <p:spPr>
          <a:ln/>
        </p:spPr>
        <p:txBody>
          <a:bodyPr/>
          <a:lstStyle>
            <a:lvl1pPr>
              <a:defRPr/>
            </a:lvl1pPr>
          </a:lstStyle>
          <a:p>
            <a:pPr>
              <a:defRPr/>
            </a:pPr>
            <a:fld id="{ABBA1AAF-44D3-43A8-B5E2-08BECEB61A77}" type="slidenum">
              <a:rPr lang="en-US" altLang="en-US"/>
              <a:pPr>
                <a:defRPr/>
              </a:pPr>
              <a:t>‹#›</a:t>
            </a:fld>
            <a:endParaRPr lang="en-US" altLang="en-US"/>
          </a:p>
        </p:txBody>
      </p:sp>
    </p:spTree>
    <p:extLst>
      <p:ext uri="{BB962C8B-B14F-4D97-AF65-F5344CB8AC3E}">
        <p14:creationId xmlns:p14="http://schemas.microsoft.com/office/powerpoint/2010/main" val="408401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F16BD561-CD0E-4EA6-A014-6E6A34FC5A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979A4948-80D7-4F16-A5F9-D0046DE8A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9ABD8E6F-D6A5-473A-AA6D-9CD598607382}"/>
              </a:ext>
            </a:extLst>
          </p:cNvPr>
          <p:cNvSpPr>
            <a:spLocks noGrp="1" noChangeArrowheads="1"/>
          </p:cNvSpPr>
          <p:nvPr>
            <p:ph type="sldNum" sz="quarter" idx="12"/>
          </p:nvPr>
        </p:nvSpPr>
        <p:spPr>
          <a:ln/>
        </p:spPr>
        <p:txBody>
          <a:bodyPr/>
          <a:lstStyle>
            <a:lvl1pPr>
              <a:defRPr/>
            </a:lvl1pPr>
          </a:lstStyle>
          <a:p>
            <a:pPr>
              <a:defRPr/>
            </a:pPr>
            <a:fld id="{ECA5BA6A-3205-46DE-BF4C-6DC991550D92}" type="slidenum">
              <a:rPr lang="en-US" altLang="en-US"/>
              <a:pPr>
                <a:defRPr/>
              </a:pPr>
              <a:t>‹#›</a:t>
            </a:fld>
            <a:endParaRPr lang="en-US" altLang="en-US"/>
          </a:p>
        </p:txBody>
      </p:sp>
    </p:spTree>
    <p:extLst>
      <p:ext uri="{BB962C8B-B14F-4D97-AF65-F5344CB8AC3E}">
        <p14:creationId xmlns:p14="http://schemas.microsoft.com/office/powerpoint/2010/main" val="20590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5"/>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EBFEA12-6127-4936-8A8D-7CA31E560B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1B4C76E-A84E-4B94-A677-5FDCEB8CF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102B646D-5E33-4E25-816C-0B56A6C948D2}"/>
              </a:ext>
            </a:extLst>
          </p:cNvPr>
          <p:cNvSpPr>
            <a:spLocks noGrp="1" noChangeArrowheads="1"/>
          </p:cNvSpPr>
          <p:nvPr>
            <p:ph type="sldNum" sz="quarter" idx="12"/>
          </p:nvPr>
        </p:nvSpPr>
        <p:spPr>
          <a:ln/>
        </p:spPr>
        <p:txBody>
          <a:bodyPr/>
          <a:lstStyle>
            <a:lvl1pPr>
              <a:defRPr/>
            </a:lvl1pPr>
          </a:lstStyle>
          <a:p>
            <a:pPr>
              <a:defRPr/>
            </a:pPr>
            <a:fld id="{61DFB81F-34C6-4BDF-945E-ADCCE8C076B3}" type="slidenum">
              <a:rPr lang="en-US" altLang="en-US"/>
              <a:pPr>
                <a:defRPr/>
              </a:pPr>
              <a:t>‹#›</a:t>
            </a:fld>
            <a:endParaRPr lang="en-US" altLang="en-US"/>
          </a:p>
        </p:txBody>
      </p:sp>
    </p:spTree>
    <p:extLst>
      <p:ext uri="{BB962C8B-B14F-4D97-AF65-F5344CB8AC3E}">
        <p14:creationId xmlns:p14="http://schemas.microsoft.com/office/powerpoint/2010/main" val="1693931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694BD346-BF7B-4D8E-9FB3-EA3F431DCE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4C250F8E-5D24-4D33-8DFF-8046861E15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C8844A0D-80CB-4577-803D-EE0DCB9F58EE}"/>
              </a:ext>
            </a:extLst>
          </p:cNvPr>
          <p:cNvSpPr>
            <a:spLocks noGrp="1" noChangeArrowheads="1"/>
          </p:cNvSpPr>
          <p:nvPr>
            <p:ph type="sldNum" sz="quarter" idx="12"/>
          </p:nvPr>
        </p:nvSpPr>
        <p:spPr>
          <a:ln/>
        </p:spPr>
        <p:txBody>
          <a:bodyPr/>
          <a:lstStyle>
            <a:lvl1pPr>
              <a:defRPr/>
            </a:lvl1pPr>
          </a:lstStyle>
          <a:p>
            <a:pPr>
              <a:defRPr/>
            </a:pPr>
            <a:fld id="{6F5D205D-0A07-47D5-A849-2E8C0E87C9C6}" type="slidenum">
              <a:rPr lang="en-US" altLang="en-US"/>
              <a:pPr>
                <a:defRPr/>
              </a:pPr>
              <a:t>‹#›</a:t>
            </a:fld>
            <a:endParaRPr lang="en-US" altLang="en-US"/>
          </a:p>
        </p:txBody>
      </p:sp>
    </p:spTree>
    <p:extLst>
      <p:ext uri="{BB962C8B-B14F-4D97-AF65-F5344CB8AC3E}">
        <p14:creationId xmlns:p14="http://schemas.microsoft.com/office/powerpoint/2010/main" val="1330459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520CC29-A462-4807-80F2-E1E1EBF324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74B99425-EFD9-4726-9732-76D13192B2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357010BF-5083-4955-B582-135654381B1F}"/>
              </a:ext>
            </a:extLst>
          </p:cNvPr>
          <p:cNvSpPr>
            <a:spLocks noGrp="1" noChangeArrowheads="1"/>
          </p:cNvSpPr>
          <p:nvPr>
            <p:ph type="sldNum" sz="quarter" idx="12"/>
          </p:nvPr>
        </p:nvSpPr>
        <p:spPr>
          <a:ln/>
        </p:spPr>
        <p:txBody>
          <a:bodyPr/>
          <a:lstStyle>
            <a:lvl1pPr>
              <a:defRPr/>
            </a:lvl1pPr>
          </a:lstStyle>
          <a:p>
            <a:pPr>
              <a:defRPr/>
            </a:pPr>
            <a:fld id="{24E80BA4-C8F9-40A4-949C-333CD377E3C5}" type="slidenum">
              <a:rPr lang="en-US" altLang="en-US"/>
              <a:pPr>
                <a:defRPr/>
              </a:pPr>
              <a:t>‹#›</a:t>
            </a:fld>
            <a:endParaRPr lang="en-US" altLang="en-US"/>
          </a:p>
        </p:txBody>
      </p:sp>
    </p:spTree>
    <p:extLst>
      <p:ext uri="{BB962C8B-B14F-4D97-AF65-F5344CB8AC3E}">
        <p14:creationId xmlns:p14="http://schemas.microsoft.com/office/powerpoint/2010/main" val="717392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D446665-2AC1-4583-921B-F80F70CFE1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CAC6CA4-1695-4A40-A24F-26F38D159B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23464931-420A-49C8-BC3A-518419F9DE8D}"/>
              </a:ext>
            </a:extLst>
          </p:cNvPr>
          <p:cNvSpPr>
            <a:spLocks noGrp="1" noChangeArrowheads="1"/>
          </p:cNvSpPr>
          <p:nvPr>
            <p:ph type="sldNum" sz="quarter" idx="12"/>
          </p:nvPr>
        </p:nvSpPr>
        <p:spPr>
          <a:ln/>
        </p:spPr>
        <p:txBody>
          <a:bodyPr/>
          <a:lstStyle>
            <a:lvl1pPr>
              <a:defRPr/>
            </a:lvl1pPr>
          </a:lstStyle>
          <a:p>
            <a:pPr>
              <a:defRPr/>
            </a:pPr>
            <a:fld id="{1EE467CB-CB21-4B3D-AF6B-01ADEE576057}" type="slidenum">
              <a:rPr lang="en-US" altLang="en-US"/>
              <a:pPr>
                <a:defRPr/>
              </a:pPr>
              <a:t>‹#›</a:t>
            </a:fld>
            <a:endParaRPr lang="en-US" altLang="en-US"/>
          </a:p>
        </p:txBody>
      </p:sp>
    </p:spTree>
    <p:extLst>
      <p:ext uri="{BB962C8B-B14F-4D97-AF65-F5344CB8AC3E}">
        <p14:creationId xmlns:p14="http://schemas.microsoft.com/office/powerpoint/2010/main" val="173999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592F2D-2EB0-4D94-A723-A27DCCBEA70E}" type="datetimeFigureOut">
              <a:rPr lang="en-US" smtClean="0"/>
              <a:t>4/14/2024</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C3592F2D-2EB0-4D94-A723-A27DCCBEA70E}" type="datetimeFigureOut">
              <a:rPr lang="en-US" smtClean="0"/>
              <a:t>4/14/2024</a:t>
            </a:fld>
            <a:endParaRPr lang="en-US"/>
          </a:p>
        </p:txBody>
      </p:sp>
      <p:sp>
        <p:nvSpPr>
          <p:cNvPr id="9" name="Slide Number Placeholder 8"/>
          <p:cNvSpPr>
            <a:spLocks noGrp="1"/>
          </p:cNvSpPr>
          <p:nvPr>
            <p:ph type="sldNum" sz="quarter" idx="15"/>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t>4/14/2024</a:t>
            </a:fld>
            <a:endParaRPr lang="en-US"/>
          </a:p>
        </p:txBody>
      </p:sp>
      <p:sp>
        <p:nvSpPr>
          <p:cNvPr id="9" name="Slide Number Placeholder 8"/>
          <p:cNvSpPr>
            <a:spLocks noGrp="1"/>
          </p:cNvSpPr>
          <p:nvPr>
            <p:ph type="sldNum" sz="quarter" idx="11"/>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t>4/14/2024</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288619" y="5345116"/>
            <a:ext cx="5903383" cy="1512887"/>
            <a:chOff x="2971" y="3367"/>
            <a:chExt cx="2789" cy="953"/>
          </a:xfrm>
        </p:grpSpPr>
        <p:sp>
          <p:nvSpPr>
            <p:cNvPr id="614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4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4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6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6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6162" name="Rectangle 18"/>
          <p:cNvSpPr>
            <a:spLocks noGrp="1" noChangeArrowheads="1"/>
          </p:cNvSpPr>
          <p:nvPr>
            <p:ph type="title"/>
          </p:nvPr>
        </p:nvSpPr>
        <p:spPr bwMode="auto">
          <a:xfrm>
            <a:off x="609600" y="277816"/>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163" name="Rectangle 19"/>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4" name="Rectangle 2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5" name="Rectangle 21"/>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4F1AD80-A2F5-4C3D-99CB-9B3A6B36979C}" type="slidenum">
              <a:rPr lang="en-US">
                <a:solidFill>
                  <a:srgbClr val="EAEAEA"/>
                </a:solidFill>
              </a:rPr>
              <a:pPr fontAlgn="base">
                <a:spcBef>
                  <a:spcPct val="0"/>
                </a:spcBef>
                <a:spcAft>
                  <a:spcPct val="0"/>
                </a:spcAft>
              </a:pPr>
              <a:t>‹#›</a:t>
            </a:fld>
            <a:endParaRPr lang="en-US">
              <a:solidFill>
                <a:srgbClr val="EAEAEA"/>
              </a:solidFill>
            </a:endParaRPr>
          </a:p>
        </p:txBody>
      </p:sp>
      <p:sp>
        <p:nvSpPr>
          <p:cNvPr id="6166" name="Rectangle 22"/>
          <p:cNvSpPr>
            <a:spLocks noGrp="1" noChangeArrowheads="1"/>
          </p:cNvSpPr>
          <p:nvPr>
            <p:ph type="body" idx="1"/>
          </p:nvPr>
        </p:nvSpPr>
        <p:spPr bwMode="auto">
          <a:xfrm>
            <a:off x="609600" y="1600203"/>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74974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F4B46C-4351-4EA4-B6C8-B705694F2873}"/>
              </a:ext>
            </a:extLst>
          </p:cNvPr>
          <p:cNvGrpSpPr>
            <a:grpSpLocks/>
          </p:cNvGrpSpPr>
          <p:nvPr/>
        </p:nvGrpSpPr>
        <p:grpSpPr bwMode="auto">
          <a:xfrm>
            <a:off x="2118" y="0"/>
            <a:ext cx="12198349" cy="6851650"/>
            <a:chOff x="1" y="0"/>
            <a:chExt cx="5763" cy="4316"/>
          </a:xfrm>
        </p:grpSpPr>
        <p:sp>
          <p:nvSpPr>
            <p:cNvPr id="82947" name="Freeform 3">
              <a:extLst>
                <a:ext uri="{FF2B5EF4-FFF2-40B4-BE49-F238E27FC236}">
                  <a16:creationId xmlns:a16="http://schemas.microsoft.com/office/drawing/2014/main" id="{55561ABC-EC8C-4475-A6C9-5A338DC1675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4AA68B09-BAF9-49DC-8C34-FFA8CAB344C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F87569D3-5FB0-4466-9610-1D1FF5851C2B}"/>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1035" name="Group 6">
              <a:extLst>
                <a:ext uri="{FF2B5EF4-FFF2-40B4-BE49-F238E27FC236}">
                  <a16:creationId xmlns:a16="http://schemas.microsoft.com/office/drawing/2014/main" id="{DFEC37AE-8C21-4B6B-93C1-D39B02B2FE6F}"/>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028E999B-F6A8-4651-92ED-6B8F3F155C91}"/>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335175FE-757F-4CD6-986E-BB8E55CFFE5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DBCE70D8-CFB9-4A3E-99AA-55C373F45FAF}"/>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25EE83BE-B7EE-42AE-9E28-D8E6CCA1E51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C48607DC-BAEF-4165-8904-73CA7A22E4E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EFD93F1F-ECBC-4758-B008-2DD67F38E6A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BE9F1D90-48D4-4485-8EC8-54ED6E4A9A3C}"/>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97E019D3-CB81-4A04-9B5C-E974A8D14AC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F75E4FB5-E35E-4E4F-80BF-66402FA419DC}"/>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C4BCE92F-609A-4A35-88F2-BA02ABE14570}"/>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505E3254-76C9-4394-A620-981F1EDFC9E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B694F026-FE37-4C7F-ACC0-F28DCC3C36C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08AB05FB-C516-4924-9F4D-50C1027F777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0AACD997-0865-402D-8D30-6BEF6365BFFA}"/>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7EB983CE-165E-4777-988B-B2BED6E4E9E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B3EB9719-A4A1-4298-9752-BDC298D82E4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39" name="Freeform 23">
              <a:extLst>
                <a:ext uri="{FF2B5EF4-FFF2-40B4-BE49-F238E27FC236}">
                  <a16:creationId xmlns:a16="http://schemas.microsoft.com/office/drawing/2014/main" id="{38BD1BE2-C14F-45BD-9EB7-EAB643869C8C}"/>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479FA59E-2254-4A1C-9CB4-C7837DDBA6E9}"/>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B4895989-2A15-4477-B392-ABC6DDDA6DA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42" name="Freeform 26">
              <a:extLst>
                <a:ext uri="{FF2B5EF4-FFF2-40B4-BE49-F238E27FC236}">
                  <a16:creationId xmlns:a16="http://schemas.microsoft.com/office/drawing/2014/main" id="{B228BE94-F17B-450A-818E-5B0DC2273138}"/>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B6210A41-E6C5-4E70-AC29-94A786D88B0B}"/>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3D0A3483-B55B-47F7-B2F3-3F2C51F5B33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a:extLst>
                <a:ext uri="{FF2B5EF4-FFF2-40B4-BE49-F238E27FC236}">
                  <a16:creationId xmlns:a16="http://schemas.microsoft.com/office/drawing/2014/main" id="{5DF8267B-9D88-4902-8E77-5A46482C1F76}"/>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a:extLst>
                <a:ext uri="{FF2B5EF4-FFF2-40B4-BE49-F238E27FC236}">
                  <a16:creationId xmlns:a16="http://schemas.microsoft.com/office/drawing/2014/main" id="{49B042DC-9851-4880-A721-AF594A4ECAA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a:extLst>
                <a:ext uri="{FF2B5EF4-FFF2-40B4-BE49-F238E27FC236}">
                  <a16:creationId xmlns:a16="http://schemas.microsoft.com/office/drawing/2014/main" id="{9DB8AEAE-9528-4DC0-8B2A-64C19F091A1E}"/>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676A3542-7231-4DED-AA74-522BBB1C64E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a:extLst>
                  <a:ext uri="{FF2B5EF4-FFF2-40B4-BE49-F238E27FC236}">
                    <a16:creationId xmlns:a16="http://schemas.microsoft.com/office/drawing/2014/main" id="{DA7A9591-B315-4EB2-B941-97AF31799A0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a:extLst>
                  <a:ext uri="{FF2B5EF4-FFF2-40B4-BE49-F238E27FC236}">
                    <a16:creationId xmlns:a16="http://schemas.microsoft.com/office/drawing/2014/main" id="{B42040BC-5224-4113-B99C-831799ACA7D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a:extLst>
                  <a:ext uri="{FF2B5EF4-FFF2-40B4-BE49-F238E27FC236}">
                    <a16:creationId xmlns:a16="http://schemas.microsoft.com/office/drawing/2014/main" id="{C48C831E-272A-4EDB-925D-2E2AFB9BB96A}"/>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a:extLst>
                  <a:ext uri="{FF2B5EF4-FFF2-40B4-BE49-F238E27FC236}">
                    <a16:creationId xmlns:a16="http://schemas.microsoft.com/office/drawing/2014/main" id="{9872FD91-9C51-4B71-8874-0AD5C7DD9FB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a:extLst>
                <a:ext uri="{FF2B5EF4-FFF2-40B4-BE49-F238E27FC236}">
                  <a16:creationId xmlns:a16="http://schemas.microsoft.com/office/drawing/2014/main" id="{8487EC0C-4BF5-4506-944D-601FA54F787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a:extLst>
                <a:ext uri="{FF2B5EF4-FFF2-40B4-BE49-F238E27FC236}">
                  <a16:creationId xmlns:a16="http://schemas.microsoft.com/office/drawing/2014/main" id="{559F0495-7925-4F1F-9888-0571EDDD717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D9D3DF85-DBE4-4D2C-85CE-1125EBA422AA}"/>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532A764D-32B8-4A2D-8974-1D49793CB89E}"/>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EA5ACB27-9AA9-4A4E-8BE7-DC97E32D634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76EB5FC5-565E-48A8-9197-7230D7E4DE9D}"/>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64C067E7-4C7C-4C4A-8BA0-35527A6CEB13}" type="slidenum">
              <a:rPr lang="en-US" altLang="en-US"/>
              <a:pPr>
                <a:defRPr/>
              </a:pPr>
              <a:t>‹#›</a:t>
            </a:fld>
            <a:endParaRPr lang="en-US" altLang="en-US"/>
          </a:p>
        </p:txBody>
      </p:sp>
      <p:sp>
        <p:nvSpPr>
          <p:cNvPr id="82987" name="Rectangle 43">
            <a:extLst>
              <a:ext uri="{FF2B5EF4-FFF2-40B4-BE49-F238E27FC236}">
                <a16:creationId xmlns:a16="http://schemas.microsoft.com/office/drawing/2014/main" id="{F1A7F726-66C1-4F8E-AAAB-EC0C2E6862D9}"/>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161567"/>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7F7A0-F948-44CA-B162-94D83AFC3DA1}"/>
              </a:ext>
            </a:extLst>
          </p:cNvPr>
          <p:cNvSpPr>
            <a:spLocks noGrp="1"/>
          </p:cNvSpPr>
          <p:nvPr>
            <p:ph type="title"/>
          </p:nvPr>
        </p:nvSpPr>
        <p:spPr/>
        <p:txBody>
          <a:bodyPr/>
          <a:lstStyle/>
          <a:p>
            <a:pPr algn="ctr"/>
            <a:r>
              <a:rPr lang="en-US" b="1" dirty="0"/>
              <a:t>Psalm 19  Psalms of Praise</a:t>
            </a:r>
          </a:p>
        </p:txBody>
      </p:sp>
      <p:pic>
        <p:nvPicPr>
          <p:cNvPr id="2050" name="Picture 2" descr="What To Do When We Don't Want to Praise God">
            <a:extLst>
              <a:ext uri="{FF2B5EF4-FFF2-40B4-BE49-F238E27FC236}">
                <a16:creationId xmlns:a16="http://schemas.microsoft.com/office/drawing/2014/main" id="{9C3DCDE3-438B-690D-EBE4-C00426990F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737360"/>
            <a:ext cx="91440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0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36453E10-76F1-4816-B16D-3D11461DB69A}"/>
              </a:ext>
            </a:extLst>
          </p:cNvPr>
          <p:cNvSpPr>
            <a:spLocks noGrp="1" noChangeArrowheads="1"/>
          </p:cNvSpPr>
          <p:nvPr>
            <p:ph type="title"/>
          </p:nvPr>
        </p:nvSpPr>
        <p:spPr>
          <a:xfrm>
            <a:off x="2133600" y="1752600"/>
            <a:ext cx="7848600" cy="2209800"/>
          </a:xfrm>
        </p:spPr>
        <p:txBody>
          <a:bodyPr>
            <a:normAutofit/>
          </a:bodyPr>
          <a:lstStyle/>
          <a:p>
            <a:pPr algn="ctr"/>
            <a:r>
              <a:rPr lang="en-US" altLang="en-US" sz="8000" b="1" dirty="0"/>
              <a:t>x  1,000,000</a:t>
            </a:r>
          </a:p>
        </p:txBody>
      </p:sp>
    </p:spTree>
    <p:extLst>
      <p:ext uri="{BB962C8B-B14F-4D97-AF65-F5344CB8AC3E}">
        <p14:creationId xmlns:p14="http://schemas.microsoft.com/office/powerpoint/2010/main" val="327202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36453E10-76F1-4816-B16D-3D11461DB69A}"/>
              </a:ext>
            </a:extLst>
          </p:cNvPr>
          <p:cNvSpPr>
            <a:spLocks noGrp="1" noChangeArrowheads="1"/>
          </p:cNvSpPr>
          <p:nvPr>
            <p:ph type="title"/>
          </p:nvPr>
        </p:nvSpPr>
        <p:spPr>
          <a:xfrm>
            <a:off x="1981200" y="381000"/>
            <a:ext cx="8001000" cy="914400"/>
          </a:xfrm>
        </p:spPr>
        <p:txBody>
          <a:bodyPr>
            <a:normAutofit/>
          </a:bodyPr>
          <a:lstStyle/>
          <a:p>
            <a:pPr algn="ctr">
              <a:lnSpc>
                <a:spcPct val="107000"/>
              </a:lnSpc>
              <a:spcBef>
                <a:spcPts val="0"/>
              </a:spcBef>
              <a:spcAft>
                <a:spcPts val="0"/>
              </a:spcAft>
            </a:pPr>
            <a:r>
              <a:rPr lang="en-US" altLang="en-US" sz="4800" b="1" dirty="0"/>
              <a:t>Electron </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4800" b="1"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4800" b="1" dirty="0"/>
          </a:p>
        </p:txBody>
      </p:sp>
      <p:pic>
        <p:nvPicPr>
          <p:cNvPr id="98306" name="Picture 2" descr="Electron: Definition, Symbol &amp;amp; Location with Example">
            <a:extLst>
              <a:ext uri="{FF2B5EF4-FFF2-40B4-BE49-F238E27FC236}">
                <a16:creationId xmlns:a16="http://schemas.microsoft.com/office/drawing/2014/main" id="{555CDD9B-B737-460C-8126-2603A6D10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1755"/>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15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36453E10-76F1-4816-B16D-3D11461DB69A}"/>
              </a:ext>
            </a:extLst>
          </p:cNvPr>
          <p:cNvSpPr>
            <a:spLocks noGrp="1" noChangeArrowheads="1"/>
          </p:cNvSpPr>
          <p:nvPr>
            <p:ph type="title"/>
          </p:nvPr>
        </p:nvSpPr>
        <p:spPr>
          <a:xfrm>
            <a:off x="1905000" y="1752600"/>
            <a:ext cx="8077200" cy="2590800"/>
          </a:xfrm>
        </p:spPr>
        <p:txBody>
          <a:bodyPr>
            <a:normAutofit/>
          </a:bodyPr>
          <a:lstStyle/>
          <a:p>
            <a:pPr algn="ctr"/>
            <a:r>
              <a:rPr lang="en-US" altLang="en-US" sz="8000" b="1" dirty="0"/>
              <a:t>x  10,000</a:t>
            </a:r>
          </a:p>
        </p:txBody>
      </p:sp>
    </p:spTree>
    <p:extLst>
      <p:ext uri="{BB962C8B-B14F-4D97-AF65-F5344CB8AC3E}">
        <p14:creationId xmlns:p14="http://schemas.microsoft.com/office/powerpoint/2010/main" val="55220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C62350CA-08BC-42E1-A9A5-D8721F821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05000"/>
            <a:ext cx="7162800" cy="39243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a:extLst>
              <a:ext uri="{FF2B5EF4-FFF2-40B4-BE49-F238E27FC236}">
                <a16:creationId xmlns:a16="http://schemas.microsoft.com/office/drawing/2014/main" id="{2A15B4A6-B60B-4594-9AD8-6FE447CF95DF}"/>
              </a:ext>
            </a:extLst>
          </p:cNvPr>
          <p:cNvSpPr txBox="1">
            <a:spLocks noChangeArrowheads="1"/>
          </p:cNvSpPr>
          <p:nvPr/>
        </p:nvSpPr>
        <p:spPr bwMode="auto">
          <a:xfrm>
            <a:off x="3200400" y="838203"/>
            <a:ext cx="6553200" cy="78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Protein Molecule 10</a:t>
            </a:r>
            <a:r>
              <a:rPr lang="en-US" sz="4400" b="1" baseline="30000" dirty="0">
                <a:latin typeface="Times New Roman" panose="02020603050405020304" pitchFamily="18" charset="0"/>
                <a:ea typeface="Times New Roman" panose="02020603050405020304" pitchFamily="18" charset="0"/>
                <a:cs typeface="Times New Roman" panose="02020603050405020304" pitchFamily="18" charset="0"/>
              </a:rPr>
              <a:t>-8</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CC9269A3-CBF4-46EC-8FB1-0B033FD0AB7D}"/>
              </a:ext>
            </a:extLst>
          </p:cNvPr>
          <p:cNvSpPr>
            <a:spLocks noGrp="1" noChangeArrowheads="1"/>
          </p:cNvSpPr>
          <p:nvPr>
            <p:ph type="title"/>
          </p:nvPr>
        </p:nvSpPr>
        <p:spPr>
          <a:xfrm>
            <a:off x="2286000" y="2057400"/>
            <a:ext cx="7772400" cy="2209800"/>
          </a:xfrm>
        </p:spPr>
        <p:txBody>
          <a:bodyPr>
            <a:normAutofit/>
          </a:bodyPr>
          <a:lstStyle/>
          <a:p>
            <a:pPr algn="ctr"/>
            <a:r>
              <a:rPr lang="en-US" altLang="en-US" sz="8000" b="1" dirty="0"/>
              <a:t>x  100,000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1E72DC6-701A-4C38-8FC1-66CB04369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71" y="1371600"/>
            <a:ext cx="6697663" cy="5335588"/>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a16="http://schemas.microsoft.com/office/drawing/2014/main" id="{E0EE26BC-38F8-4BF0-AF04-6622A760056D}"/>
              </a:ext>
            </a:extLst>
          </p:cNvPr>
          <p:cNvSpPr txBox="1">
            <a:spLocks noChangeArrowheads="1"/>
          </p:cNvSpPr>
          <p:nvPr/>
        </p:nvSpPr>
        <p:spPr bwMode="auto">
          <a:xfrm>
            <a:off x="5257800" y="457203"/>
            <a:ext cx="3048000" cy="151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pPr>
            <a:r>
              <a:rPr lang="en-US" altLang="en-US" sz="3600" b="1" dirty="0">
                <a:latin typeface="Lucida Console" panose="020B0609040504020204" pitchFamily="49" charset="0"/>
              </a:rPr>
              <a:t>Cell</a:t>
            </a:r>
            <a:r>
              <a:rPr lang="en-US" altLang="en-US" sz="3600" b="1" dirty="0">
                <a:solidFill>
                  <a:srgbClr val="000000"/>
                </a:solidFill>
                <a:latin typeface="Lucida Console" panose="020B0609040504020204" pitchFamily="49"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50000"/>
              </a:spcBef>
              <a:spcAft>
                <a:spcPct val="0"/>
              </a:spcAft>
            </a:pPr>
            <a:r>
              <a:rPr lang="en-US" altLang="en-US" sz="3600" b="1" dirty="0">
                <a:solidFill>
                  <a:srgbClr val="000000"/>
                </a:solidFill>
                <a:latin typeface="Lucida Console" panose="020B0609040504020204" pitchFamily="49" charset="0"/>
              </a:rPr>
              <a:t>  </a:t>
            </a:r>
            <a:endParaRPr lang="en-US" altLang="en-US" sz="2400" dirty="0">
              <a:solidFill>
                <a:srgbClr val="000000"/>
              </a:solidFill>
              <a:latin typeface="Lucida Console" panose="020B06090405040202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B44E8282-BFF8-4A94-A9D4-0758A52D0243}"/>
              </a:ext>
            </a:extLst>
          </p:cNvPr>
          <p:cNvSpPr>
            <a:spLocks noGrp="1" noChangeArrowheads="1"/>
          </p:cNvSpPr>
          <p:nvPr>
            <p:ph type="title"/>
          </p:nvPr>
        </p:nvSpPr>
        <p:spPr>
          <a:xfrm>
            <a:off x="2133600" y="1371600"/>
            <a:ext cx="7848600" cy="2819400"/>
          </a:xfrm>
        </p:spPr>
        <p:txBody>
          <a:bodyPr>
            <a:normAutofit/>
          </a:bodyPr>
          <a:lstStyle/>
          <a:p>
            <a:pPr algn="ctr"/>
            <a:r>
              <a:rPr lang="en-US" altLang="en-US" sz="8000" b="1" dirty="0"/>
              <a:t>x  100,000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8991B4A-5FF9-4CF0-BABD-296AC48A9696}"/>
              </a:ext>
            </a:extLst>
          </p:cNvPr>
          <p:cNvSpPr>
            <a:spLocks noGrp="1" noChangeArrowheads="1"/>
          </p:cNvSpPr>
          <p:nvPr>
            <p:ph type="title"/>
          </p:nvPr>
        </p:nvSpPr>
        <p:spPr>
          <a:xfrm>
            <a:off x="3352802" y="0"/>
            <a:ext cx="6629397" cy="1447800"/>
          </a:xfrm>
        </p:spPr>
        <p:txBody>
          <a:bodyPr>
            <a:normAutofit/>
          </a:bodyPr>
          <a:lstStyle/>
          <a:p>
            <a:pPr>
              <a:lnSpc>
                <a:spcPct val="107000"/>
              </a:lnSpc>
              <a:spcBef>
                <a:spcPts val="0"/>
              </a:spcBef>
              <a:spcAft>
                <a:spcPts val="0"/>
              </a:spcAft>
            </a:pPr>
            <a:r>
              <a:rPr lang="en-US" altLang="en-US" sz="4400" b="1" dirty="0"/>
              <a:t>Blue Whale  </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4400" b="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4400" b="1" dirty="0"/>
          </a:p>
        </p:txBody>
      </p:sp>
      <p:sp>
        <p:nvSpPr>
          <p:cNvPr id="30724" name="Rectangle 4">
            <a:extLst>
              <a:ext uri="{FF2B5EF4-FFF2-40B4-BE49-F238E27FC236}">
                <a16:creationId xmlns:a16="http://schemas.microsoft.com/office/drawing/2014/main" id="{E0246F97-7EB6-4AF5-A6BD-CFDC7803C22B}"/>
              </a:ext>
            </a:extLst>
          </p:cNvPr>
          <p:cNvSpPr>
            <a:spLocks noChangeArrowheads="1"/>
          </p:cNvSpPr>
          <p:nvPr/>
        </p:nvSpPr>
        <p:spPr bwMode="auto">
          <a:xfrm>
            <a:off x="3352803" y="3815192"/>
            <a:ext cx="112760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br>
              <a:rPr lang="en-US" altLang="en-US" sz="2400">
                <a:solidFill>
                  <a:srgbClr val="000000"/>
                </a:solidFill>
                <a:latin typeface="Times New Roman" panose="02020603050405020304" pitchFamily="18" charset="0"/>
              </a:rPr>
            </a:br>
            <a:endParaRPr lang="en-US" altLang="en-US" sz="2400">
              <a:solidFill>
                <a:srgbClr val="000000"/>
              </a:solidFill>
              <a:latin typeface="Times New Roman" panose="02020603050405020304" pitchFamily="18" charset="0"/>
            </a:endParaRPr>
          </a:p>
        </p:txBody>
      </p:sp>
      <p:pic>
        <p:nvPicPr>
          <p:cNvPr id="30725" name="Picture 5" descr="adopt Baby humpback whale; 6k">
            <a:extLst>
              <a:ext uri="{FF2B5EF4-FFF2-40B4-BE49-F238E27FC236}">
                <a16:creationId xmlns:a16="http://schemas.microsoft.com/office/drawing/2014/main" id="{6F92FC5B-F570-4CD1-855E-6DD3D4337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7162800" cy="495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B15D30D1-F497-494C-9360-A0CF12EBE9B8}"/>
              </a:ext>
            </a:extLst>
          </p:cNvPr>
          <p:cNvSpPr>
            <a:spLocks noGrp="1" noChangeArrowheads="1"/>
          </p:cNvSpPr>
          <p:nvPr>
            <p:ph type="title"/>
          </p:nvPr>
        </p:nvSpPr>
        <p:spPr>
          <a:xfrm>
            <a:off x="1828800" y="609600"/>
            <a:ext cx="8153400" cy="3505200"/>
          </a:xfrm>
        </p:spPr>
        <p:txBody>
          <a:bodyPr>
            <a:normAutofit/>
          </a:bodyPr>
          <a:lstStyle/>
          <a:p>
            <a:pPr algn="ctr"/>
            <a:r>
              <a:rPr lang="en-US" altLang="en-US" sz="8000" b="1" dirty="0"/>
              <a:t>x   100,000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a:extLst>
              <a:ext uri="{FF2B5EF4-FFF2-40B4-BE49-F238E27FC236}">
                <a16:creationId xmlns:a16="http://schemas.microsoft.com/office/drawing/2014/main" id="{A91CAE23-D9C6-45CE-8EBD-F2399D9790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57800" y="738187"/>
            <a:ext cx="5867400" cy="5815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Rectangle 2">
            <a:extLst>
              <a:ext uri="{FF2B5EF4-FFF2-40B4-BE49-F238E27FC236}">
                <a16:creationId xmlns:a16="http://schemas.microsoft.com/office/drawing/2014/main" id="{09C0B4B4-17E3-467E-AE54-DB70D24CBEBA}"/>
              </a:ext>
            </a:extLst>
          </p:cNvPr>
          <p:cNvSpPr>
            <a:spLocks noGrp="1" noChangeArrowheads="1"/>
          </p:cNvSpPr>
          <p:nvPr>
            <p:ph type="title"/>
          </p:nvPr>
        </p:nvSpPr>
        <p:spPr>
          <a:xfrm>
            <a:off x="457200" y="304800"/>
            <a:ext cx="9525000" cy="3657600"/>
          </a:xfrm>
        </p:spPr>
        <p:txBody>
          <a:bodyPr>
            <a:normAutofit/>
          </a:bodyPr>
          <a:lstStyle/>
          <a:p>
            <a:pPr>
              <a:lnSpc>
                <a:spcPct val="107000"/>
              </a:lnSpc>
              <a:spcBef>
                <a:spcPts val="0"/>
              </a:spcBef>
              <a:spcAft>
                <a:spcPts val="0"/>
              </a:spcAft>
            </a:pPr>
            <a:r>
              <a:rPr lang="en-US" altLang="en-US" sz="4400" b="1" dirty="0"/>
              <a:t>The Earth  </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4400" b="1"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4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098F-2CD3-484D-9763-047A4125B420}"/>
              </a:ext>
            </a:extLst>
          </p:cNvPr>
          <p:cNvSpPr>
            <a:spLocks noGrp="1"/>
          </p:cNvSpPr>
          <p:nvPr>
            <p:ph type="title"/>
          </p:nvPr>
        </p:nvSpPr>
        <p:spPr>
          <a:xfrm>
            <a:off x="1981200" y="277814"/>
            <a:ext cx="8229600" cy="941387"/>
          </a:xfrm>
        </p:spPr>
        <p:txBody>
          <a:bodyPr/>
          <a:lstStyle/>
          <a:p>
            <a:r>
              <a:rPr lang="en-US" sz="3600" b="1" dirty="0"/>
              <a:t>Kinds of Psalms</a:t>
            </a:r>
          </a:p>
        </p:txBody>
      </p:sp>
      <p:sp>
        <p:nvSpPr>
          <p:cNvPr id="3" name="Content Placeholder 2">
            <a:extLst>
              <a:ext uri="{FF2B5EF4-FFF2-40B4-BE49-F238E27FC236}">
                <a16:creationId xmlns:a16="http://schemas.microsoft.com/office/drawing/2014/main" id="{180B1163-9140-4D5E-91CC-D2F69C8F10D1}"/>
              </a:ext>
            </a:extLst>
          </p:cNvPr>
          <p:cNvSpPr>
            <a:spLocks noGrp="1"/>
          </p:cNvSpPr>
          <p:nvPr>
            <p:ph idx="1"/>
          </p:nvPr>
        </p:nvSpPr>
        <p:spPr>
          <a:xfrm>
            <a:off x="685800" y="1371601"/>
            <a:ext cx="10820400" cy="4759325"/>
          </a:xfrm>
        </p:spPr>
        <p:txBody>
          <a:bodyPr/>
          <a:lstStyle/>
          <a:p>
            <a:pPr marL="0" indent="0">
              <a:buNone/>
            </a:pPr>
            <a:r>
              <a:rPr lang="en-US" sz="2400" b="1" dirty="0"/>
              <a:t>1. Psalms of lament  Psalm 13, </a:t>
            </a:r>
            <a:r>
              <a:rPr lang="en-US" sz="2400" b="1" dirty="0">
                <a:solidFill>
                  <a:srgbClr val="FFC000"/>
                </a:solidFill>
              </a:rPr>
              <a:t>42, 73, 74</a:t>
            </a:r>
          </a:p>
          <a:p>
            <a:pPr marL="0" indent="0">
              <a:buNone/>
            </a:pPr>
            <a:endParaRPr lang="en-US" sz="800" b="1" dirty="0"/>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r>
              <a:rPr lang="en-US" sz="2400" b="1" dirty="0">
                <a:solidFill>
                  <a:srgbClr val="FFFFFF"/>
                </a:solidFill>
                <a:latin typeface="Verdana"/>
                <a:cs typeface="Arial"/>
              </a:rPr>
              <a:t>2</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rPr>
              <a:t>. Imprecatory Psalms  Calls for God to judge his enemies.      Psalm 35, 69, 109</a:t>
            </a:r>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endParaRPr kumimoji="0" lang="en-US" sz="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endParaRPr>
          </a:p>
          <a:p>
            <a:pPr marL="0" indent="0">
              <a:buNone/>
            </a:pPr>
            <a:r>
              <a:rPr lang="en-US" sz="2400" b="1" dirty="0"/>
              <a:t>3. Psalms of Praise Psalm </a:t>
            </a:r>
            <a:r>
              <a:rPr lang="en-US" sz="2400" b="1" dirty="0">
                <a:solidFill>
                  <a:srgbClr val="FFC000"/>
                </a:solidFill>
              </a:rPr>
              <a:t>19</a:t>
            </a:r>
            <a:r>
              <a:rPr lang="en-US" sz="2400" b="1" dirty="0"/>
              <a:t>, 100, </a:t>
            </a:r>
            <a:r>
              <a:rPr lang="en-US" sz="2400" b="1" dirty="0">
                <a:solidFill>
                  <a:srgbClr val="FFC000"/>
                </a:solidFill>
              </a:rPr>
              <a:t>147-148</a:t>
            </a:r>
          </a:p>
          <a:p>
            <a:pPr marL="0" indent="0">
              <a:buNone/>
            </a:pPr>
            <a:endParaRPr lang="en-US" sz="800" b="1" dirty="0"/>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r>
              <a:rPr lang="en-US" sz="2400" b="1" dirty="0">
                <a:solidFill>
                  <a:srgbClr val="FFFFFF"/>
                </a:solidFill>
                <a:latin typeface="Verdana"/>
                <a:cs typeface="Arial"/>
              </a:rPr>
              <a:t>4</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rPr>
              <a:t>. Psalms of Confession Psalm 32, </a:t>
            </a:r>
            <a:r>
              <a:rPr kumimoji="0" lang="en-US" sz="2400" b="1" i="0" u="none" strike="noStrike" kern="0" cap="none" spc="0" normalizeH="0" baseline="0" noProof="0" dirty="0">
                <a:ln>
                  <a:noFill/>
                </a:ln>
                <a:solidFill>
                  <a:srgbClr val="FFC000"/>
                </a:solidFill>
                <a:effectLst>
                  <a:outerShdw blurRad="38100" dist="38100" dir="2700000" algn="tl">
                    <a:srgbClr val="000000"/>
                  </a:outerShdw>
                </a:effectLst>
                <a:uLnTx/>
                <a:uFillTx/>
                <a:latin typeface="Verdana"/>
                <a:ea typeface="+mn-ea"/>
                <a:cs typeface="Arial"/>
              </a:rPr>
              <a:t>51</a:t>
            </a:r>
          </a:p>
          <a:p>
            <a:pPr marL="0" indent="0">
              <a:buNone/>
            </a:pPr>
            <a:endParaRPr lang="en-US" sz="800" b="1" dirty="0"/>
          </a:p>
          <a:p>
            <a:pPr marL="0" indent="0">
              <a:buNone/>
            </a:pPr>
            <a:endParaRPr lang="en-US" sz="800" b="1" dirty="0"/>
          </a:p>
          <a:p>
            <a:pPr marL="0" indent="0">
              <a:buNone/>
            </a:pPr>
            <a:r>
              <a:rPr lang="en-US" sz="2400" b="1" dirty="0"/>
              <a:t>5.  Historical Psalms  Psalm 78, </a:t>
            </a:r>
            <a:r>
              <a:rPr lang="en-US" sz="2400" b="1" dirty="0">
                <a:solidFill>
                  <a:srgbClr val="FFC000"/>
                </a:solidFill>
              </a:rPr>
              <a:t>105-106</a:t>
            </a:r>
            <a:endParaRPr lang="en-US" sz="1000" b="1" dirty="0">
              <a:solidFill>
                <a:srgbClr val="FFC000"/>
              </a:solidFill>
            </a:endParaRPr>
          </a:p>
          <a:p>
            <a:pPr marL="0" indent="0">
              <a:buNone/>
            </a:pPr>
            <a:endParaRPr lang="en-US" sz="800" b="1" dirty="0"/>
          </a:p>
          <a:p>
            <a:pPr marL="0" indent="0">
              <a:buNone/>
            </a:pPr>
            <a:endParaRPr lang="en-US" sz="800" b="1" dirty="0"/>
          </a:p>
          <a:p>
            <a:pPr marL="0" indent="0">
              <a:buNone/>
            </a:pPr>
            <a:r>
              <a:rPr lang="en-US" sz="2400" b="1" dirty="0"/>
              <a:t>6. Wisdom Psalms    Psalm 1, 37, 112, </a:t>
            </a:r>
            <a:r>
              <a:rPr lang="en-US" sz="2400" b="1" dirty="0">
                <a:solidFill>
                  <a:srgbClr val="FFC000"/>
                </a:solidFill>
              </a:rPr>
              <a:t>119</a:t>
            </a:r>
            <a:r>
              <a:rPr lang="en-US" sz="2400" b="1" dirty="0"/>
              <a:t>, 127-128</a:t>
            </a:r>
          </a:p>
          <a:p>
            <a:pPr marL="0" indent="0">
              <a:buNone/>
            </a:pPr>
            <a:endParaRPr lang="en-US" sz="800" b="1" dirty="0"/>
          </a:p>
          <a:p>
            <a:pPr marL="0" indent="0">
              <a:buNone/>
            </a:pPr>
            <a:endParaRPr lang="en-US" sz="800" b="1" dirty="0"/>
          </a:p>
          <a:p>
            <a:pPr marL="0" indent="0">
              <a:buNone/>
            </a:pPr>
            <a:r>
              <a:rPr lang="en-US" sz="2400" b="1" dirty="0"/>
              <a:t>7. Royal Psalms/Messianic Psalms    Psalm </a:t>
            </a:r>
            <a:r>
              <a:rPr lang="en-US" sz="2400" b="1" dirty="0">
                <a:solidFill>
                  <a:srgbClr val="FFC000"/>
                </a:solidFill>
              </a:rPr>
              <a:t>22, 110, 118</a:t>
            </a:r>
          </a:p>
        </p:txBody>
      </p:sp>
    </p:spTree>
    <p:extLst>
      <p:ext uri="{BB962C8B-B14F-4D97-AF65-F5344CB8AC3E}">
        <p14:creationId xmlns:p14="http://schemas.microsoft.com/office/powerpoint/2010/main" val="207357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D3CBB6A5-CDAB-4591-9DBA-83B8DA281877}"/>
              </a:ext>
            </a:extLst>
          </p:cNvPr>
          <p:cNvSpPr>
            <a:spLocks noGrp="1" noChangeArrowheads="1"/>
          </p:cNvSpPr>
          <p:nvPr>
            <p:ph type="title"/>
          </p:nvPr>
        </p:nvSpPr>
        <p:spPr>
          <a:xfrm>
            <a:off x="1828800" y="609600"/>
            <a:ext cx="8153400" cy="2819400"/>
          </a:xfrm>
        </p:spPr>
        <p:txBody>
          <a:bodyPr>
            <a:normAutofit/>
          </a:bodyPr>
          <a:lstStyle/>
          <a:p>
            <a:pPr algn="ctr"/>
            <a:r>
              <a:rPr lang="en-US" altLang="en-US" sz="8800" b="1" dirty="0"/>
              <a:t>x 100,000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olar System Vector Art, Icons, and Graphics for Free Download">
            <a:extLst>
              <a:ext uri="{FF2B5EF4-FFF2-40B4-BE49-F238E27FC236}">
                <a16:creationId xmlns:a16="http://schemas.microsoft.com/office/drawing/2014/main" id="{70286834-B181-4868-BAF1-6DFAC78377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1472" y="1143003"/>
            <a:ext cx="8449056" cy="3948157"/>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DB9D3D82-7DF5-40B5-A821-720E0A44963A}"/>
              </a:ext>
            </a:extLst>
          </p:cNvPr>
          <p:cNvSpPr>
            <a:spLocks noGrp="1" noChangeArrowheads="1"/>
          </p:cNvSpPr>
          <p:nvPr>
            <p:ph type="title"/>
          </p:nvPr>
        </p:nvSpPr>
        <p:spPr>
          <a:xfrm>
            <a:off x="2438400" y="5181600"/>
            <a:ext cx="7620000" cy="990600"/>
          </a:xfrm>
        </p:spPr>
        <p:txBody>
          <a:bodyPr>
            <a:normAutofit/>
          </a:bodyPr>
          <a:lstStyle/>
          <a:p>
            <a:pPr>
              <a:lnSpc>
                <a:spcPct val="107000"/>
              </a:lnSpc>
              <a:spcBef>
                <a:spcPts val="0"/>
              </a:spcBef>
              <a:spcAft>
                <a:spcPts val="0"/>
              </a:spcAft>
            </a:pPr>
            <a:r>
              <a:rPr lang="en-US" altLang="en-US" sz="4800" b="1" dirty="0"/>
              <a:t>The Solar System  </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4800" b="1"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4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1E2AF1E0-1C16-49F1-98F7-FDD1DF7D1207}"/>
              </a:ext>
            </a:extLst>
          </p:cNvPr>
          <p:cNvSpPr>
            <a:spLocks noGrp="1" noChangeArrowheads="1"/>
          </p:cNvSpPr>
          <p:nvPr>
            <p:ph type="title"/>
          </p:nvPr>
        </p:nvSpPr>
        <p:spPr>
          <a:xfrm>
            <a:off x="1905000" y="609600"/>
            <a:ext cx="8077200" cy="3657600"/>
          </a:xfrm>
        </p:spPr>
        <p:txBody>
          <a:bodyPr>
            <a:normAutofit/>
          </a:bodyPr>
          <a:lstStyle/>
          <a:p>
            <a:pPr algn="ctr"/>
            <a:r>
              <a:rPr lang="en-US" altLang="en-US" sz="8000" b="1" dirty="0"/>
              <a:t>x  10,000,000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a:extLst>
              <a:ext uri="{FF2B5EF4-FFF2-40B4-BE49-F238E27FC236}">
                <a16:creationId xmlns:a16="http://schemas.microsoft.com/office/drawing/2014/main" id="{F205B7C3-E89B-41E3-B315-6694B18533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143000"/>
            <a:ext cx="6629400" cy="531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Rectangle 2">
            <a:extLst>
              <a:ext uri="{FF2B5EF4-FFF2-40B4-BE49-F238E27FC236}">
                <a16:creationId xmlns:a16="http://schemas.microsoft.com/office/drawing/2014/main" id="{69E32B60-D9B5-42DA-A61A-5A1FAC7C4F52}"/>
              </a:ext>
            </a:extLst>
          </p:cNvPr>
          <p:cNvSpPr>
            <a:spLocks noGrp="1" noChangeArrowheads="1"/>
          </p:cNvSpPr>
          <p:nvPr>
            <p:ph type="title"/>
          </p:nvPr>
        </p:nvSpPr>
        <p:spPr>
          <a:xfrm>
            <a:off x="8080310" y="0"/>
            <a:ext cx="3806890" cy="4648200"/>
          </a:xfrm>
        </p:spPr>
        <p:txBody>
          <a:bodyPr>
            <a:normAutofit/>
          </a:bodyPr>
          <a:lstStyle/>
          <a:p>
            <a:pPr marL="0" marR="0">
              <a:lnSpc>
                <a:spcPct val="107000"/>
              </a:lnSpc>
              <a:spcBef>
                <a:spcPts val="0"/>
              </a:spcBef>
              <a:spcAft>
                <a:spcPts val="0"/>
              </a:spcAft>
            </a:pPr>
            <a:r>
              <a:rPr lang="en-US" altLang="en-US" sz="3200" b="1" dirty="0"/>
              <a:t>The Andromeda Galaxy</a:t>
            </a:r>
            <a:br>
              <a:rPr lang="en-US" altLang="en-US" sz="3200" b="1" dirty="0"/>
            </a:br>
            <a:br>
              <a:rPr lang="en-US" altLang="en-US" sz="3200" b="1" dirty="0"/>
            </a:b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3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m</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sz="3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EAF26234-50FB-4160-962C-5EC0E8FA4896}"/>
              </a:ext>
            </a:extLst>
          </p:cNvPr>
          <p:cNvSpPr>
            <a:spLocks noGrp="1" noChangeArrowheads="1"/>
          </p:cNvSpPr>
          <p:nvPr>
            <p:ph type="title"/>
          </p:nvPr>
        </p:nvSpPr>
        <p:spPr>
          <a:xfrm>
            <a:off x="2286000" y="609600"/>
            <a:ext cx="7696200" cy="3581400"/>
          </a:xfrm>
        </p:spPr>
        <p:txBody>
          <a:bodyPr>
            <a:normAutofit/>
          </a:bodyPr>
          <a:lstStyle/>
          <a:p>
            <a:pPr algn="ctr"/>
            <a:r>
              <a:rPr lang="en-US" altLang="en-US" sz="8000" b="1" dirty="0"/>
              <a:t>x  10,000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03E3F2B-06C1-42AA-856F-6251FF4539FF}"/>
              </a:ext>
            </a:extLst>
          </p:cNvPr>
          <p:cNvSpPr>
            <a:spLocks noGrp="1" noChangeArrowheads="1"/>
          </p:cNvSpPr>
          <p:nvPr>
            <p:ph type="title"/>
          </p:nvPr>
        </p:nvSpPr>
        <p:spPr>
          <a:xfrm>
            <a:off x="1219200" y="0"/>
            <a:ext cx="8763000" cy="1143000"/>
          </a:xfrm>
        </p:spPr>
        <p:txBody>
          <a:bodyPr>
            <a:noAutofit/>
          </a:bodyPr>
          <a:lstStyle/>
          <a:p>
            <a:pPr marL="0" marR="0">
              <a:lnSpc>
                <a:spcPct val="107000"/>
              </a:lnSpc>
              <a:spcBef>
                <a:spcPts val="0"/>
              </a:spcBef>
              <a:spcAft>
                <a:spcPts val="0"/>
              </a:spcAft>
            </a:pPr>
            <a:r>
              <a:rPr lang="en-US" altLang="en-US" sz="4400" b="1" dirty="0"/>
              <a:t>A Supercluster of Galaxies  </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4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25</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4400" b="1" dirty="0"/>
          </a:p>
        </p:txBody>
      </p:sp>
      <p:sp>
        <p:nvSpPr>
          <p:cNvPr id="2" name="Content Placeholder 1">
            <a:extLst>
              <a:ext uri="{FF2B5EF4-FFF2-40B4-BE49-F238E27FC236}">
                <a16:creationId xmlns:a16="http://schemas.microsoft.com/office/drawing/2014/main" id="{97C39310-FCD6-48EA-AD0D-904404BB01BA}"/>
              </a:ext>
            </a:extLst>
          </p:cNvPr>
          <p:cNvSpPr>
            <a:spLocks noGrp="1"/>
          </p:cNvSpPr>
          <p:nvPr>
            <p:ph idx="1"/>
          </p:nvPr>
        </p:nvSpPr>
        <p:spPr>
          <a:xfrm>
            <a:off x="9067800" y="1524000"/>
            <a:ext cx="2514600" cy="4495800"/>
          </a:xfrm>
        </p:spPr>
        <p:txBody>
          <a:bodyPr>
            <a:normAutofit/>
          </a:bodyPr>
          <a:lstStyle/>
          <a:p>
            <a:pPr marL="0" indent="0">
              <a:buNone/>
            </a:pPr>
            <a:r>
              <a:rPr lang="en-US" sz="3200" b="1" dirty="0"/>
              <a:t>The heavens declare the glory of God.</a:t>
            </a:r>
          </a:p>
        </p:txBody>
      </p:sp>
      <p:pic>
        <p:nvPicPr>
          <p:cNvPr id="45058" name="Picture 2" descr="Western Slope Skies - Galaxy Clusters &amp;amp; Superclusters">
            <a:extLst>
              <a:ext uri="{FF2B5EF4-FFF2-40B4-BE49-F238E27FC236}">
                <a16:creationId xmlns:a16="http://schemas.microsoft.com/office/drawing/2014/main" id="{DA4159DB-BFFE-42A0-A07A-77DD2B8C1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516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EAF26234-50FB-4160-962C-5EC0E8FA4896}"/>
              </a:ext>
            </a:extLst>
          </p:cNvPr>
          <p:cNvSpPr>
            <a:spLocks noGrp="1" noChangeArrowheads="1"/>
          </p:cNvSpPr>
          <p:nvPr>
            <p:ph type="title"/>
          </p:nvPr>
        </p:nvSpPr>
        <p:spPr>
          <a:xfrm>
            <a:off x="2286000" y="609600"/>
            <a:ext cx="7696200" cy="3581400"/>
          </a:xfrm>
        </p:spPr>
        <p:txBody>
          <a:bodyPr>
            <a:normAutofit/>
          </a:bodyPr>
          <a:lstStyle/>
          <a:p>
            <a:pPr algn="ctr"/>
            <a:r>
              <a:rPr lang="en-US" altLang="en-US" sz="8000" b="1" dirty="0"/>
              <a:t>x  1,000</a:t>
            </a:r>
          </a:p>
        </p:txBody>
      </p:sp>
    </p:spTree>
    <p:extLst>
      <p:ext uri="{BB962C8B-B14F-4D97-AF65-F5344CB8AC3E}">
        <p14:creationId xmlns:p14="http://schemas.microsoft.com/office/powerpoint/2010/main" val="25400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EAF26234-50FB-4160-962C-5EC0E8FA4896}"/>
              </a:ext>
            </a:extLst>
          </p:cNvPr>
          <p:cNvSpPr>
            <a:spLocks noGrp="1" noChangeArrowheads="1"/>
          </p:cNvSpPr>
          <p:nvPr>
            <p:ph type="title"/>
          </p:nvPr>
        </p:nvSpPr>
        <p:spPr>
          <a:xfrm>
            <a:off x="990600" y="609600"/>
            <a:ext cx="9982200" cy="5029200"/>
          </a:xfrm>
        </p:spPr>
        <p:txBody>
          <a:bodyPr>
            <a:normAutofit/>
          </a:bodyPr>
          <a:lstStyle/>
          <a:p>
            <a:pPr marL="0" marR="0" algn="ctr">
              <a:lnSpc>
                <a:spcPct val="107000"/>
              </a:lnSpc>
              <a:spcBef>
                <a:spcPts val="0"/>
              </a:spcBef>
              <a:spcAft>
                <a:spcPts val="0"/>
              </a:spcAft>
            </a:pPr>
            <a:r>
              <a:rPr lang="en-US" altLang="en-US" sz="4000" b="1" dirty="0"/>
              <a:t>The Universe</a:t>
            </a:r>
            <a:br>
              <a:rPr lang="en-US" altLang="en-US" sz="4000" b="1" dirty="0"/>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40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m</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100,000,000,000 galaxies</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each with</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100,000,000,000 stars</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Truly </a:t>
            </a:r>
            <a:r>
              <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The heavens declare the glory of God</a:t>
            </a:r>
            <a:endParaRPr lang="en-US" altLang="en-US" sz="4800" b="1" dirty="0">
              <a:solidFill>
                <a:srgbClr val="FFFF00"/>
              </a:solidFill>
            </a:endParaRPr>
          </a:p>
        </p:txBody>
      </p:sp>
    </p:spTree>
    <p:extLst>
      <p:ext uri="{BB962C8B-B14F-4D97-AF65-F5344CB8AC3E}">
        <p14:creationId xmlns:p14="http://schemas.microsoft.com/office/powerpoint/2010/main" val="38923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4">
            <a:extLst>
              <a:ext uri="{FF2B5EF4-FFF2-40B4-BE49-F238E27FC236}">
                <a16:creationId xmlns:a16="http://schemas.microsoft.com/office/drawing/2014/main" id="{B490944D-5520-4B72-B3D5-087C9C622480}"/>
              </a:ext>
            </a:extLst>
          </p:cNvPr>
          <p:cNvSpPr txBox="1">
            <a:spLocks noChangeArrowheads="1"/>
          </p:cNvSpPr>
          <p:nvPr/>
        </p:nvSpPr>
        <p:spPr bwMode="auto">
          <a:xfrm>
            <a:off x="2057400" y="228603"/>
            <a:ext cx="800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dirty="0">
                <a:solidFill>
                  <a:srgbClr val="FFFFFF"/>
                </a:solidFill>
                <a:latin typeface="Lucida Sans" panose="020B0602030504020204" pitchFamily="34" charset="0"/>
                <a:cs typeface="Arial"/>
              </a:rPr>
              <a:t> The Designed Universe</a:t>
            </a:r>
          </a:p>
          <a:p>
            <a:pPr algn="ctr" eaLnBrk="0" fontAlgn="base" hangingPunct="0">
              <a:spcBef>
                <a:spcPct val="50000"/>
              </a:spcBef>
              <a:spcAft>
                <a:spcPct val="0"/>
              </a:spcAft>
            </a:pPr>
            <a:r>
              <a:rPr lang="en-US" altLang="en-US" sz="3600" dirty="0">
                <a:solidFill>
                  <a:srgbClr val="FFFFFF"/>
                </a:solidFill>
                <a:latin typeface="Lucida Sans" panose="020B0602030504020204" pitchFamily="34" charset="0"/>
                <a:cs typeface="Arial"/>
              </a:rPr>
              <a:t>The Anthropic Principle</a:t>
            </a:r>
          </a:p>
        </p:txBody>
      </p:sp>
      <p:pic>
        <p:nvPicPr>
          <p:cNvPr id="246787" name="Picture 6" descr="watch-movement">
            <a:extLst>
              <a:ext uri="{FF2B5EF4-FFF2-40B4-BE49-F238E27FC236}">
                <a16:creationId xmlns:a16="http://schemas.microsoft.com/office/drawing/2014/main" id="{1D6D2B48-C5C4-48D0-9BEA-6FCFC7309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64008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 Box 7">
            <a:extLst>
              <a:ext uri="{FF2B5EF4-FFF2-40B4-BE49-F238E27FC236}">
                <a16:creationId xmlns:a16="http://schemas.microsoft.com/office/drawing/2014/main" id="{92F1E8AC-6760-4DDC-989A-9BEF887346C4}"/>
              </a:ext>
            </a:extLst>
          </p:cNvPr>
          <p:cNvSpPr txBox="1">
            <a:spLocks noChangeArrowheads="1"/>
          </p:cNvSpPr>
          <p:nvPr/>
        </p:nvSpPr>
        <p:spPr bwMode="auto">
          <a:xfrm>
            <a:off x="1736728" y="2549528"/>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Lucida Sans" panose="020B0602030504020204" pitchFamily="34" charset="0"/>
              <a:cs typeface="Arial"/>
            </a:endParaRPr>
          </a:p>
        </p:txBody>
      </p:sp>
      <p:sp>
        <p:nvSpPr>
          <p:cNvPr id="246789" name="Text Box 8">
            <a:extLst>
              <a:ext uri="{FF2B5EF4-FFF2-40B4-BE49-F238E27FC236}">
                <a16:creationId xmlns:a16="http://schemas.microsoft.com/office/drawing/2014/main" id="{77AD7E80-E278-4788-AB46-F98C7BBCEF81}"/>
              </a:ext>
            </a:extLst>
          </p:cNvPr>
          <p:cNvSpPr txBox="1">
            <a:spLocks noChangeArrowheads="1"/>
          </p:cNvSpPr>
          <p:nvPr/>
        </p:nvSpPr>
        <p:spPr bwMode="auto">
          <a:xfrm>
            <a:off x="1752600" y="2590803"/>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000">
                <a:solidFill>
                  <a:srgbClr val="FFFFFF"/>
                </a:solidFill>
                <a:latin typeface="Lucida Sans" panose="020B0602030504020204" pitchFamily="34" charset="0"/>
                <a:cs typeface="Arial"/>
              </a:rPr>
              <a:t>William </a:t>
            </a:r>
            <a:br>
              <a:rPr lang="en-US" altLang="en-US" sz="2000">
                <a:solidFill>
                  <a:srgbClr val="FFFFFF"/>
                </a:solidFill>
                <a:latin typeface="Lucida Sans" panose="020B0602030504020204" pitchFamily="34" charset="0"/>
                <a:cs typeface="Arial"/>
              </a:rPr>
            </a:br>
            <a:r>
              <a:rPr lang="en-US" altLang="en-US" sz="2000">
                <a:solidFill>
                  <a:srgbClr val="FFFFFF"/>
                </a:solidFill>
                <a:latin typeface="Lucida Sans" panose="020B0602030504020204" pitchFamily="34" charset="0"/>
                <a:cs typeface="Arial"/>
              </a:rPr>
              <a:t>Paley</a:t>
            </a:r>
          </a:p>
        </p:txBody>
      </p:sp>
    </p:spTree>
    <p:extLst>
      <p:ext uri="{BB962C8B-B14F-4D97-AF65-F5344CB8AC3E}">
        <p14:creationId xmlns:p14="http://schemas.microsoft.com/office/powerpoint/2010/main" val="1796089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4">
            <a:extLst>
              <a:ext uri="{FF2B5EF4-FFF2-40B4-BE49-F238E27FC236}">
                <a16:creationId xmlns:a16="http://schemas.microsoft.com/office/drawing/2014/main" id="{8B7A340C-12AB-49F1-804F-21A4EEB7A4D7}"/>
              </a:ext>
            </a:extLst>
          </p:cNvPr>
          <p:cNvSpPr txBox="1">
            <a:spLocks noChangeArrowheads="1"/>
          </p:cNvSpPr>
          <p:nvPr/>
        </p:nvSpPr>
        <p:spPr bwMode="auto">
          <a:xfrm>
            <a:off x="1905000" y="304803"/>
            <a:ext cx="8534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b="1">
                <a:solidFill>
                  <a:srgbClr val="FFFF00"/>
                </a:solidFill>
                <a:cs typeface="Arial" panose="020B0604020202020204" pitchFamily="34" charset="0"/>
              </a:rPr>
              <a:t>Physics:</a:t>
            </a:r>
          </a:p>
          <a:p>
            <a:pPr algn="ctr" eaLnBrk="0" fontAlgn="base" hangingPunct="0">
              <a:spcBef>
                <a:spcPct val="50000"/>
              </a:spcBef>
              <a:spcAft>
                <a:spcPct val="0"/>
              </a:spcAft>
            </a:pPr>
            <a:r>
              <a:rPr lang="en-US" altLang="en-US" sz="3600" b="1">
                <a:solidFill>
                  <a:srgbClr val="FFFF00"/>
                </a:solidFill>
                <a:cs typeface="Arial" panose="020B0604020202020204" pitchFamily="34" charset="0"/>
              </a:rPr>
              <a:t>The Finely Tuned Universe</a:t>
            </a:r>
          </a:p>
        </p:txBody>
      </p:sp>
      <p:pic>
        <p:nvPicPr>
          <p:cNvPr id="438276" name="Picture 4">
            <a:extLst>
              <a:ext uri="{FF2B5EF4-FFF2-40B4-BE49-F238E27FC236}">
                <a16:creationId xmlns:a16="http://schemas.microsoft.com/office/drawing/2014/main" id="{A6CC1BC5-DF9C-4BC5-86A1-CAEEABBC7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93726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459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E26E-A004-47DF-A3FC-052580642D44}"/>
              </a:ext>
            </a:extLst>
          </p:cNvPr>
          <p:cNvSpPr>
            <a:spLocks noGrp="1"/>
          </p:cNvSpPr>
          <p:nvPr>
            <p:ph idx="1"/>
          </p:nvPr>
        </p:nvSpPr>
        <p:spPr>
          <a:xfrm>
            <a:off x="1295400" y="1600200"/>
            <a:ext cx="9677400" cy="4724400"/>
          </a:xfrm>
        </p:spPr>
        <p:txBody>
          <a:bodyPr>
            <a:normAutofit/>
          </a:bodyPr>
          <a:lstStyle/>
          <a:p>
            <a:pPr marL="0" indent="0">
              <a:buNone/>
            </a:pPr>
            <a:r>
              <a:rPr lang="en-US" sz="2800" b="1" dirty="0"/>
              <a:t>The heavens declare the glory of God; the skies proclaim the work of his hands.</a:t>
            </a:r>
          </a:p>
          <a:p>
            <a:pPr marL="0" indent="0">
              <a:buNone/>
            </a:pPr>
            <a:r>
              <a:rPr lang="en-US" sz="2800" b="1" dirty="0"/>
              <a:t>Day after day they pour forth speech; night after night they reveal knowledge.</a:t>
            </a:r>
          </a:p>
          <a:p>
            <a:pPr marL="0" indent="0">
              <a:buNone/>
            </a:pPr>
            <a:r>
              <a:rPr lang="en-US" sz="2800" b="1" dirty="0"/>
              <a:t>They have no speech, they use no words; no sound is heard from them.</a:t>
            </a:r>
          </a:p>
          <a:p>
            <a:pPr marL="0" indent="0">
              <a:buNone/>
            </a:pPr>
            <a:r>
              <a:rPr lang="en-US" sz="2800" b="1" dirty="0"/>
              <a:t>Yet their voice goes out into all the earth; their words to the ends of the world.</a:t>
            </a:r>
          </a:p>
        </p:txBody>
      </p:sp>
      <p:sp>
        <p:nvSpPr>
          <p:cNvPr id="3" name="Title 2">
            <a:extLst>
              <a:ext uri="{FF2B5EF4-FFF2-40B4-BE49-F238E27FC236}">
                <a16:creationId xmlns:a16="http://schemas.microsoft.com/office/drawing/2014/main" id="{7FD7945A-62FA-4DE4-9AD9-192E9EDC44FA}"/>
              </a:ext>
            </a:extLst>
          </p:cNvPr>
          <p:cNvSpPr>
            <a:spLocks noGrp="1"/>
          </p:cNvSpPr>
          <p:nvPr>
            <p:ph type="title"/>
          </p:nvPr>
        </p:nvSpPr>
        <p:spPr/>
        <p:txBody>
          <a:bodyPr/>
          <a:lstStyle/>
          <a:p>
            <a:pPr algn="ctr"/>
            <a:r>
              <a:rPr lang="en-US" b="1" dirty="0"/>
              <a:t>Psalm 19:1-4</a:t>
            </a:r>
          </a:p>
        </p:txBody>
      </p:sp>
    </p:spTree>
    <p:extLst>
      <p:ext uri="{BB962C8B-B14F-4D97-AF65-F5344CB8AC3E}">
        <p14:creationId xmlns:p14="http://schemas.microsoft.com/office/powerpoint/2010/main" val="3192889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a:extLst>
              <a:ext uri="{FF2B5EF4-FFF2-40B4-BE49-F238E27FC236}">
                <a16:creationId xmlns:a16="http://schemas.microsoft.com/office/drawing/2014/main" id="{F3981BCD-FB60-42ED-9164-394021C1D55F}"/>
              </a:ext>
            </a:extLst>
          </p:cNvPr>
          <p:cNvSpPr txBox="1">
            <a:spLocks noChangeArrowheads="1"/>
          </p:cNvSpPr>
          <p:nvPr/>
        </p:nvSpPr>
        <p:spPr bwMode="auto">
          <a:xfrm>
            <a:off x="2667000" y="2209803"/>
            <a:ext cx="685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FF00"/>
                </a:solidFill>
                <a:latin typeface="Lucida Console" panose="020B0609040504020204" pitchFamily="49" charset="0"/>
                <a:cs typeface="Arial"/>
              </a:rPr>
              <a:t>.00000000000000000000000000000000000000000000000000000000000001</a:t>
            </a:r>
            <a:endParaRPr lang="en-US" altLang="en-US" sz="4000">
              <a:solidFill>
                <a:srgbClr val="FFFF00"/>
              </a:solidFill>
              <a:latin typeface="Lucida Console" panose="020B0609040504020204" pitchFamily="49" charset="0"/>
              <a:cs typeface="Arial"/>
            </a:endParaRPr>
          </a:p>
        </p:txBody>
      </p:sp>
      <p:sp>
        <p:nvSpPr>
          <p:cNvPr id="440323" name="Text Box 3">
            <a:extLst>
              <a:ext uri="{FF2B5EF4-FFF2-40B4-BE49-F238E27FC236}">
                <a16:creationId xmlns:a16="http://schemas.microsoft.com/office/drawing/2014/main" id="{ABFCBCFB-780D-4670-8C40-72A585306B25}"/>
              </a:ext>
            </a:extLst>
          </p:cNvPr>
          <p:cNvSpPr txBox="1">
            <a:spLocks noChangeArrowheads="1"/>
          </p:cNvSpPr>
          <p:nvPr/>
        </p:nvSpPr>
        <p:spPr bwMode="auto">
          <a:xfrm>
            <a:off x="3505200" y="6096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FF"/>
                </a:solidFill>
                <a:latin typeface="Garamond" panose="02020404030301010803" pitchFamily="18" charset="0"/>
                <a:cs typeface="Arial" panose="020B0604020202020204" pitchFamily="34" charset="0"/>
              </a:rPr>
              <a:t>Fine Tuning of the Gravitational Constant</a:t>
            </a:r>
          </a:p>
        </p:txBody>
      </p:sp>
    </p:spTree>
    <p:extLst>
      <p:ext uri="{BB962C8B-B14F-4D97-AF65-F5344CB8AC3E}">
        <p14:creationId xmlns:p14="http://schemas.microsoft.com/office/powerpoint/2010/main" val="37684582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9" name="Rectangle 3">
            <a:extLst>
              <a:ext uri="{FF2B5EF4-FFF2-40B4-BE49-F238E27FC236}">
                <a16:creationId xmlns:a16="http://schemas.microsoft.com/office/drawing/2014/main" id="{2E928FA7-953D-4B8B-9E00-7DC2A54D8E4D}"/>
              </a:ext>
            </a:extLst>
          </p:cNvPr>
          <p:cNvSpPr>
            <a:spLocks noGrp="1" noChangeArrowheads="1"/>
          </p:cNvSpPr>
          <p:nvPr>
            <p:ph idx="1"/>
          </p:nvPr>
        </p:nvSpPr>
        <p:spPr>
          <a:xfrm>
            <a:off x="609600" y="1752600"/>
            <a:ext cx="10972800" cy="4343400"/>
          </a:xfrm>
        </p:spPr>
        <p:txBody>
          <a:bodyPr>
            <a:normAutofit/>
          </a:bodyPr>
          <a:lstStyle/>
          <a:p>
            <a:r>
              <a:rPr lang="en-US" altLang="en-US" sz="2800" b="1" dirty="0"/>
              <a:t>Dominant force on astronomical size scale.</a:t>
            </a:r>
          </a:p>
          <a:p>
            <a:pPr lvl="1"/>
            <a:r>
              <a:rPr lang="en-US" altLang="en-US" sz="2800" b="1" dirty="0"/>
              <a:t>If gravity weaker by 1 in 10</a:t>
            </a:r>
            <a:r>
              <a:rPr lang="en-US" altLang="en-US" sz="2800" b="1" baseline="30000" dirty="0"/>
              <a:t>60</a:t>
            </a:r>
            <a:r>
              <a:rPr lang="en-US" altLang="en-US" sz="2800" b="1" dirty="0"/>
              <a:t>, universe expands too quickly, no galaxies or stars.</a:t>
            </a:r>
          </a:p>
          <a:p>
            <a:pPr lvl="1"/>
            <a:r>
              <a:rPr lang="en-US" altLang="en-US" sz="2800" b="1" dirty="0"/>
              <a:t>If gravity stronger by 1 in 10</a:t>
            </a:r>
            <a:r>
              <a:rPr lang="en-US" altLang="en-US" sz="2800" b="1" baseline="30000" dirty="0"/>
              <a:t>60</a:t>
            </a:r>
            <a:r>
              <a:rPr lang="en-US" altLang="en-US" sz="2800" b="1" dirty="0"/>
              <a:t>, universe collapses without forming galaxies or stars.</a:t>
            </a:r>
          </a:p>
          <a:p>
            <a:r>
              <a:rPr lang="en-US" altLang="en-US" sz="2800" b="1" dirty="0"/>
              <a:t>Gravity is fine-tuned to 1 part in 10</a:t>
            </a:r>
            <a:r>
              <a:rPr lang="en-US" altLang="en-US" sz="2800" b="1" baseline="30000" dirty="0"/>
              <a:t>60.</a:t>
            </a:r>
          </a:p>
        </p:txBody>
      </p:sp>
      <p:sp>
        <p:nvSpPr>
          <p:cNvPr id="536578" name="Rectangle 2">
            <a:extLst>
              <a:ext uri="{FF2B5EF4-FFF2-40B4-BE49-F238E27FC236}">
                <a16:creationId xmlns:a16="http://schemas.microsoft.com/office/drawing/2014/main" id="{41DCAB12-99FB-4AC0-A8A1-D1147CEC8D74}"/>
              </a:ext>
            </a:extLst>
          </p:cNvPr>
          <p:cNvSpPr>
            <a:spLocks noGrp="1" noRot="1" noChangeArrowheads="1"/>
          </p:cNvSpPr>
          <p:nvPr>
            <p:ph type="title"/>
          </p:nvPr>
        </p:nvSpPr>
        <p:spPr/>
        <p:txBody>
          <a:bodyPr/>
          <a:lstStyle/>
          <a:p>
            <a:r>
              <a:rPr lang="en-US" altLang="en-US" b="1" dirty="0"/>
              <a:t>Gravity</a:t>
            </a:r>
          </a:p>
        </p:txBody>
      </p:sp>
    </p:spTree>
    <p:extLst>
      <p:ext uri="{BB962C8B-B14F-4D97-AF65-F5344CB8AC3E}">
        <p14:creationId xmlns:p14="http://schemas.microsoft.com/office/powerpoint/2010/main" val="2761774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 calcmode="lin" valueType="num">
                                      <p:cBhvr additive="base">
                                        <p:cTn id="7" dur="500" fill="hold"/>
                                        <p:tgtEl>
                                          <p:spTgt spid="536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6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6579">
                                            <p:txEl>
                                              <p:pRg st="1" end="1"/>
                                            </p:txEl>
                                          </p:spTgt>
                                        </p:tgtEl>
                                        <p:attrNameLst>
                                          <p:attrName>style.visibility</p:attrName>
                                        </p:attrNameLst>
                                      </p:cBhvr>
                                      <p:to>
                                        <p:strVal val="visible"/>
                                      </p:to>
                                    </p:set>
                                    <p:anim calcmode="lin" valueType="num">
                                      <p:cBhvr additive="base">
                                        <p:cTn id="13" dur="500" fill="hold"/>
                                        <p:tgtEl>
                                          <p:spTgt spid="536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6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6579">
                                            <p:txEl>
                                              <p:pRg st="2" end="2"/>
                                            </p:txEl>
                                          </p:spTgt>
                                        </p:tgtEl>
                                        <p:attrNameLst>
                                          <p:attrName>style.visibility</p:attrName>
                                        </p:attrNameLst>
                                      </p:cBhvr>
                                      <p:to>
                                        <p:strVal val="visible"/>
                                      </p:to>
                                    </p:set>
                                    <p:anim calcmode="lin" valueType="num">
                                      <p:cBhvr additive="base">
                                        <p:cTn id="19" dur="500" fill="hold"/>
                                        <p:tgtEl>
                                          <p:spTgt spid="536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6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6579">
                                            <p:txEl>
                                              <p:pRg st="3" end="3"/>
                                            </p:txEl>
                                          </p:spTgt>
                                        </p:tgtEl>
                                        <p:attrNameLst>
                                          <p:attrName>style.visibility</p:attrName>
                                        </p:attrNameLst>
                                      </p:cBhvr>
                                      <p:to>
                                        <p:strVal val="visible"/>
                                      </p:to>
                                    </p:set>
                                    <p:anim calcmode="lin" valueType="num">
                                      <p:cBhvr additive="base">
                                        <p:cTn id="25" dur="500" fill="hold"/>
                                        <p:tgtEl>
                                          <p:spTgt spid="536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6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6">
            <a:extLst>
              <a:ext uri="{FF2B5EF4-FFF2-40B4-BE49-F238E27FC236}">
                <a16:creationId xmlns:a16="http://schemas.microsoft.com/office/drawing/2014/main" id="{537B7098-4579-4BAA-9678-D677D100696F}"/>
              </a:ext>
            </a:extLst>
          </p:cNvPr>
          <p:cNvSpPr txBox="1">
            <a:spLocks noChangeArrowheads="1"/>
          </p:cNvSpPr>
          <p:nvPr/>
        </p:nvSpPr>
        <p:spPr bwMode="auto">
          <a:xfrm>
            <a:off x="1524000" y="2286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200" b="1" dirty="0">
                <a:solidFill>
                  <a:srgbClr val="000066"/>
                </a:solidFill>
                <a:latin typeface="Lucida Console" panose="020B0609040504020204" pitchFamily="49" charset="0"/>
                <a:cs typeface="Arial"/>
              </a:rPr>
              <a:t>Designed Elements?  </a:t>
            </a:r>
          </a:p>
        </p:txBody>
      </p:sp>
      <p:pic>
        <p:nvPicPr>
          <p:cNvPr id="257027" name="Picture 10" descr="http://serc.carleton.edu/images/usingdata/nasaimages/periodic-table.gif">
            <a:extLst>
              <a:ext uri="{FF2B5EF4-FFF2-40B4-BE49-F238E27FC236}">
                <a16:creationId xmlns:a16="http://schemas.microsoft.com/office/drawing/2014/main" id="{B8323E2F-6169-40F3-9219-7640547E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8343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4651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http://www.aerospaceweb.org/question/astronomy/magnetic-field/earth.jpg">
            <a:extLst>
              <a:ext uri="{FF2B5EF4-FFF2-40B4-BE49-F238E27FC236}">
                <a16:creationId xmlns:a16="http://schemas.microsoft.com/office/drawing/2014/main" id="{EBE60988-C058-48F3-8F87-B691A928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3" name="Text Box 3">
            <a:extLst>
              <a:ext uri="{FF2B5EF4-FFF2-40B4-BE49-F238E27FC236}">
                <a16:creationId xmlns:a16="http://schemas.microsoft.com/office/drawing/2014/main" id="{2CF4E9DB-0A79-4669-980A-87BBEEED0ECC}"/>
              </a:ext>
            </a:extLst>
          </p:cNvPr>
          <p:cNvSpPr txBox="1">
            <a:spLocks noChangeArrowheads="1"/>
          </p:cNvSpPr>
          <p:nvPr/>
        </p:nvSpPr>
        <p:spPr bwMode="auto">
          <a:xfrm>
            <a:off x="5181600" y="6096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latin typeface="Arial" panose="020B0604020202020204" pitchFamily="34" charset="0"/>
                <a:cs typeface="Arial"/>
              </a:rPr>
              <a:t>Iron: an essential element</a:t>
            </a:r>
          </a:p>
        </p:txBody>
      </p:sp>
    </p:spTree>
    <p:extLst>
      <p:ext uri="{BB962C8B-B14F-4D97-AF65-F5344CB8AC3E}">
        <p14:creationId xmlns:p14="http://schemas.microsoft.com/office/powerpoint/2010/main" val="413350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1033">
            <a:extLst>
              <a:ext uri="{FF2B5EF4-FFF2-40B4-BE49-F238E27FC236}">
                <a16:creationId xmlns:a16="http://schemas.microsoft.com/office/drawing/2014/main" id="{48B09710-8571-48CB-91C5-285CFD60590C}"/>
              </a:ext>
            </a:extLst>
          </p:cNvPr>
          <p:cNvSpPr>
            <a:spLocks noChangeArrowheads="1"/>
          </p:cNvSpPr>
          <p:nvPr/>
        </p:nvSpPr>
        <p:spPr bwMode="auto">
          <a:xfrm>
            <a:off x="2133600" y="1219200"/>
            <a:ext cx="80010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2400">
              <a:solidFill>
                <a:srgbClr val="FFFFFF"/>
              </a:solidFill>
              <a:latin typeface="Lucida Sans" panose="020B0602030504020204" pitchFamily="34" charset="0"/>
              <a:cs typeface="Arial"/>
            </a:endParaRPr>
          </a:p>
        </p:txBody>
      </p:sp>
      <p:pic>
        <p:nvPicPr>
          <p:cNvPr id="663555" name="Picture 1029" descr="dna">
            <a:extLst>
              <a:ext uri="{FF2B5EF4-FFF2-40B4-BE49-F238E27FC236}">
                <a16:creationId xmlns:a16="http://schemas.microsoft.com/office/drawing/2014/main" id="{2728BDE6-CD34-4BDA-A689-40CBCD818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6" name="Text Box 1030">
            <a:extLst>
              <a:ext uri="{FF2B5EF4-FFF2-40B4-BE49-F238E27FC236}">
                <a16:creationId xmlns:a16="http://schemas.microsoft.com/office/drawing/2014/main" id="{BB7C3E4D-6926-4949-B2C7-406C860432FD}"/>
              </a:ext>
            </a:extLst>
          </p:cNvPr>
          <p:cNvSpPr txBox="1">
            <a:spLocks noChangeArrowheads="1"/>
          </p:cNvSpPr>
          <p:nvPr/>
        </p:nvSpPr>
        <p:spPr bwMode="auto">
          <a:xfrm>
            <a:off x="2438403" y="13716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E5E5FF"/>
                </a:solidFill>
                <a:latin typeface="Times New Roman" panose="02020603050405020304" pitchFamily="18" charset="0"/>
                <a:cs typeface="Arial"/>
              </a:rPr>
              <a:t>a)</a:t>
            </a:r>
          </a:p>
        </p:txBody>
      </p:sp>
      <p:sp>
        <p:nvSpPr>
          <p:cNvPr id="663557" name="Text Box 1031">
            <a:extLst>
              <a:ext uri="{FF2B5EF4-FFF2-40B4-BE49-F238E27FC236}">
                <a16:creationId xmlns:a16="http://schemas.microsoft.com/office/drawing/2014/main" id="{8BDCC8E3-5B00-47B1-8C63-87A45D270535}"/>
              </a:ext>
            </a:extLst>
          </p:cNvPr>
          <p:cNvSpPr txBox="1">
            <a:spLocks noChangeArrowheads="1"/>
          </p:cNvSpPr>
          <p:nvPr/>
        </p:nvSpPr>
        <p:spPr bwMode="auto">
          <a:xfrm>
            <a:off x="65532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E5E5FF"/>
                </a:solidFill>
                <a:latin typeface="Times New Roman" panose="02020603050405020304" pitchFamily="18" charset="0"/>
                <a:cs typeface="Arial"/>
              </a:rPr>
              <a:t>b)</a:t>
            </a:r>
          </a:p>
        </p:txBody>
      </p:sp>
      <p:sp>
        <p:nvSpPr>
          <p:cNvPr id="663558" name="Text Box 1032">
            <a:extLst>
              <a:ext uri="{FF2B5EF4-FFF2-40B4-BE49-F238E27FC236}">
                <a16:creationId xmlns:a16="http://schemas.microsoft.com/office/drawing/2014/main" id="{5B5EC21F-95E0-46D3-A951-EFFEE43821B2}"/>
              </a:ext>
            </a:extLst>
          </p:cNvPr>
          <p:cNvSpPr txBox="1">
            <a:spLocks noChangeArrowheads="1"/>
          </p:cNvSpPr>
          <p:nvPr/>
        </p:nvSpPr>
        <p:spPr bwMode="auto">
          <a:xfrm>
            <a:off x="5410200" y="381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b="1">
                <a:solidFill>
                  <a:srgbClr val="FFFFFF"/>
                </a:solidFill>
                <a:latin typeface="Lucida Console" panose="020B0609040504020204" pitchFamily="49" charset="0"/>
                <a:cs typeface="Arial"/>
              </a:rPr>
              <a:t>DNA</a:t>
            </a:r>
            <a:endParaRPr lang="en-US" altLang="en-US" sz="2400">
              <a:solidFill>
                <a:srgbClr val="FFFFFF"/>
              </a:solidFill>
              <a:latin typeface="Lucida Console" panose="020B0609040504020204" pitchFamily="49" charset="0"/>
              <a:cs typeface="Arial"/>
            </a:endParaRPr>
          </a:p>
        </p:txBody>
      </p:sp>
    </p:spTree>
    <p:extLst>
      <p:ext uri="{BB962C8B-B14F-4D97-AF65-F5344CB8AC3E}">
        <p14:creationId xmlns:p14="http://schemas.microsoft.com/office/powerpoint/2010/main" val="19474040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2" name="Picture 3" descr="protien">
            <a:extLst>
              <a:ext uri="{FF2B5EF4-FFF2-40B4-BE49-F238E27FC236}">
                <a16:creationId xmlns:a16="http://schemas.microsoft.com/office/drawing/2014/main" id="{4DC45FFE-DD17-4C9B-B8C6-88BB6B01D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3" y="1600203"/>
            <a:ext cx="7218363"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3" name="Text Box 4">
            <a:extLst>
              <a:ext uri="{FF2B5EF4-FFF2-40B4-BE49-F238E27FC236}">
                <a16:creationId xmlns:a16="http://schemas.microsoft.com/office/drawing/2014/main" id="{6C76CDB2-DC0B-453A-BD89-4D808F46BCBB}"/>
              </a:ext>
            </a:extLst>
          </p:cNvPr>
          <p:cNvSpPr txBox="1">
            <a:spLocks noChangeArrowheads="1"/>
          </p:cNvSpPr>
          <p:nvPr/>
        </p:nvSpPr>
        <p:spPr bwMode="auto">
          <a:xfrm>
            <a:off x="4876800" y="838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b="1">
                <a:solidFill>
                  <a:srgbClr val="FFFFFF"/>
                </a:solidFill>
                <a:latin typeface="Lucida Console" panose="020B0609040504020204" pitchFamily="49" charset="0"/>
                <a:cs typeface="Arial"/>
              </a:rPr>
              <a:t>Protein</a:t>
            </a:r>
            <a:endParaRPr lang="en-US" altLang="en-US" sz="2400">
              <a:solidFill>
                <a:srgbClr val="FFFFFF"/>
              </a:solidFill>
              <a:latin typeface="Lucida Console" panose="020B0609040504020204" pitchFamily="49" charset="0"/>
              <a:cs typeface="Arial"/>
            </a:endParaRPr>
          </a:p>
        </p:txBody>
      </p:sp>
    </p:spTree>
    <p:extLst>
      <p:ext uri="{BB962C8B-B14F-4D97-AF65-F5344CB8AC3E}">
        <p14:creationId xmlns:p14="http://schemas.microsoft.com/office/powerpoint/2010/main" val="981571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EC299653-7E92-45CB-A7CF-319E63C1BA86}"/>
              </a:ext>
            </a:extLst>
          </p:cNvPr>
          <p:cNvSpPr>
            <a:spLocks noGrp="1" noRot="1" noChangeArrowheads="1"/>
          </p:cNvSpPr>
          <p:nvPr>
            <p:ph type="title"/>
          </p:nvPr>
        </p:nvSpPr>
        <p:spPr/>
        <p:txBody>
          <a:bodyPr/>
          <a:lstStyle/>
          <a:p>
            <a:r>
              <a:rPr lang="en-US" altLang="en-US" b="1" dirty="0"/>
              <a:t>Fred Hoyle on Living Things</a:t>
            </a:r>
          </a:p>
        </p:txBody>
      </p:sp>
      <p:sp>
        <p:nvSpPr>
          <p:cNvPr id="669699" name="Text Box 3">
            <a:extLst>
              <a:ext uri="{FF2B5EF4-FFF2-40B4-BE49-F238E27FC236}">
                <a16:creationId xmlns:a16="http://schemas.microsoft.com/office/drawing/2014/main" id="{AF6898AA-CBA4-49E4-B7EC-B21E9104B63D}"/>
              </a:ext>
            </a:extLst>
          </p:cNvPr>
          <p:cNvSpPr txBox="1">
            <a:spLocks noChangeArrowheads="1"/>
          </p:cNvSpPr>
          <p:nvPr/>
        </p:nvSpPr>
        <p:spPr bwMode="auto">
          <a:xfrm>
            <a:off x="914400" y="1828801"/>
            <a:ext cx="1066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b="1" dirty="0">
                <a:solidFill>
                  <a:srgbClr val="FFFF00"/>
                </a:solidFill>
                <a:latin typeface="Times New Roman" panose="02020603050405020304" pitchFamily="18" charset="0"/>
                <a:cs typeface="Arial"/>
              </a:rPr>
              <a:t>“The chance that higher life forms might have emerged [by chance] is comparable with the chance that a tornado sweeping through a junk-yard might assemble a Boeing 747 from the materials therein.”</a:t>
            </a:r>
          </a:p>
        </p:txBody>
      </p:sp>
      <p:pic>
        <p:nvPicPr>
          <p:cNvPr id="1026" name="Picture 2" descr="Boeing 747-400 - Wikipedia">
            <a:extLst>
              <a:ext uri="{FF2B5EF4-FFF2-40B4-BE49-F238E27FC236}">
                <a16:creationId xmlns:a16="http://schemas.microsoft.com/office/drawing/2014/main" id="{E157DA6B-B44E-45A2-9F71-1AAA66FA6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90904"/>
            <a:ext cx="4157663" cy="26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29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699"/>
                                        </p:tgtEl>
                                        <p:attrNameLst>
                                          <p:attrName>style.visibility</p:attrName>
                                        </p:attrNameLst>
                                      </p:cBhvr>
                                      <p:to>
                                        <p:strVal val="visible"/>
                                      </p:to>
                                    </p:set>
                                    <p:anim calcmode="lin" valueType="num">
                                      <p:cBhvr additive="base">
                                        <p:cTn id="7" dur="500" fill="hold"/>
                                        <p:tgtEl>
                                          <p:spTgt spid="669699"/>
                                        </p:tgtEl>
                                        <p:attrNameLst>
                                          <p:attrName>ppt_x</p:attrName>
                                        </p:attrNameLst>
                                      </p:cBhvr>
                                      <p:tavLst>
                                        <p:tav tm="0">
                                          <p:val>
                                            <p:strVal val="0-#ppt_w/2"/>
                                          </p:val>
                                        </p:tav>
                                        <p:tav tm="100000">
                                          <p:val>
                                            <p:strVal val="#ppt_x"/>
                                          </p:val>
                                        </p:tav>
                                      </p:tavLst>
                                    </p:anim>
                                    <p:anim calcmode="lin" valueType="num">
                                      <p:cBhvr additive="base">
                                        <p:cTn id="8" dur="500" fill="hold"/>
                                        <p:tgtEl>
                                          <p:spTgt spid="669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0" y="609603"/>
            <a:ext cx="9677400" cy="639763"/>
          </a:xfrm>
        </p:spPr>
        <p:txBody>
          <a:bodyPr>
            <a:noAutofit/>
          </a:bodyPr>
          <a:lstStyle/>
          <a:p>
            <a:pPr algn="ctr"/>
            <a:r>
              <a:rPr lang="en-US" sz="4400" b="1" dirty="0"/>
              <a:t>Creation Declares the Glory of God</a:t>
            </a:r>
          </a:p>
        </p:txBody>
      </p:sp>
      <p:sp>
        <p:nvSpPr>
          <p:cNvPr id="86019" name="Rectangle 3"/>
          <p:cNvSpPr>
            <a:spLocks noGrp="1" noChangeArrowheads="1"/>
          </p:cNvSpPr>
          <p:nvPr>
            <p:ph type="body" idx="1"/>
          </p:nvPr>
        </p:nvSpPr>
        <p:spPr>
          <a:xfrm>
            <a:off x="838200" y="1828800"/>
            <a:ext cx="10515600" cy="4297366"/>
          </a:xfrm>
        </p:spPr>
        <p:txBody>
          <a:bodyPr>
            <a:normAutofit fontScale="85000" lnSpcReduction="10000"/>
          </a:bodyPr>
          <a:lstStyle/>
          <a:p>
            <a:endParaRPr lang="en-US" sz="2000" dirty="0"/>
          </a:p>
          <a:p>
            <a:pPr marL="0" indent="0">
              <a:buNone/>
            </a:pPr>
            <a:r>
              <a:rPr lang="en-US" sz="3200" b="1" dirty="0"/>
              <a:t>Romans 1: 18-20 The wrath of God is being revealed from heaven against all the godlessness and wickedness of people, who suppress the truth by their </a:t>
            </a:r>
            <a:r>
              <a:rPr lang="en-US" sz="3200" b="1" dirty="0" err="1"/>
              <a:t>wickednesss</a:t>
            </a:r>
            <a:r>
              <a:rPr lang="en-US" sz="3200" b="1" dirty="0"/>
              <a:t>, since what may be known about God is plain to them, because God has made it plain to the. For since the creation of the universe God’s invisible qualities—his eternal power and divine nature—have been clearly </a:t>
            </a:r>
            <a:r>
              <a:rPr lang="en-US" sz="3200" b="1" dirty="0" err="1"/>
              <a:t>seen,being</a:t>
            </a:r>
            <a:r>
              <a:rPr lang="en-US" sz="3200" b="1" dirty="0"/>
              <a:t> understood from what has been made, so that people are without excuse.</a:t>
            </a:r>
          </a:p>
          <a:p>
            <a:endParaRPr lang="en-US" sz="3200" b="1" dirty="0"/>
          </a:p>
          <a:p>
            <a:pPr marL="0" indent="0">
              <a:buNone/>
            </a:pPr>
            <a:r>
              <a:rPr lang="en-US" sz="2400" b="1" dirty="0"/>
              <a:t>  </a:t>
            </a:r>
          </a:p>
          <a:p>
            <a:pPr marL="0" indent="0">
              <a:buNone/>
            </a:pPr>
            <a:endParaRPr lang="en-US" sz="2400" b="1" dirty="0"/>
          </a:p>
          <a:p>
            <a:endParaRPr lang="en-US" sz="2000" dirty="0"/>
          </a:p>
        </p:txBody>
      </p:sp>
    </p:spTree>
    <p:extLst>
      <p:ext uri="{BB962C8B-B14F-4D97-AF65-F5344CB8AC3E}">
        <p14:creationId xmlns:p14="http://schemas.microsoft.com/office/powerpoint/2010/main" val="2077542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4953000" cy="4572000"/>
          </a:xfrm>
        </p:spPr>
        <p:txBody>
          <a:bodyPr>
            <a:normAutofit/>
          </a:bodyPr>
          <a:lstStyle/>
          <a:p>
            <a:pPr marL="0" indent="0">
              <a:buNone/>
            </a:pPr>
            <a:r>
              <a:rPr lang="en-US" sz="3200" b="1" dirty="0"/>
              <a:t>For you created my inmost being; you knit me together in my mother’s womb, I praise you because I am </a:t>
            </a:r>
            <a:r>
              <a:rPr lang="en-US" sz="3200" b="1" dirty="0" err="1"/>
              <a:t>fearfuly</a:t>
            </a:r>
            <a:r>
              <a:rPr lang="en-US" sz="3200" b="1" dirty="0"/>
              <a:t> and wonderfully made; your works are wonderful, I know that full well.</a:t>
            </a:r>
          </a:p>
        </p:txBody>
      </p:sp>
      <p:sp>
        <p:nvSpPr>
          <p:cNvPr id="3" name="Title 2"/>
          <p:cNvSpPr>
            <a:spLocks noGrp="1"/>
          </p:cNvSpPr>
          <p:nvPr>
            <p:ph type="title"/>
          </p:nvPr>
        </p:nvSpPr>
        <p:spPr/>
        <p:txBody>
          <a:bodyPr>
            <a:normAutofit/>
          </a:bodyPr>
          <a:lstStyle/>
          <a:p>
            <a:pPr algn="ctr"/>
            <a:r>
              <a:rPr lang="en-US" sz="3600" b="1" dirty="0"/>
              <a:t>Psalm 139:13-14</a:t>
            </a:r>
          </a:p>
        </p:txBody>
      </p:sp>
      <p:pic>
        <p:nvPicPr>
          <p:cNvPr id="104450" name="Picture 2" descr="Children are beautiful - Home | Facebook">
            <a:extLst>
              <a:ext uri="{FF2B5EF4-FFF2-40B4-BE49-F238E27FC236}">
                <a16:creationId xmlns:a16="http://schemas.microsoft.com/office/drawing/2014/main" id="{B1C69064-68C2-4001-AEDC-05FF98B2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949" y="1676400"/>
            <a:ext cx="4572000" cy="459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6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Fearfully and wonderfully made</a:t>
            </a:r>
          </a:p>
        </p:txBody>
      </p:sp>
      <p:pic>
        <p:nvPicPr>
          <p:cNvPr id="123906" name="Picture 2" descr="Pictures of Fetal Development Month-by-Month">
            <a:extLst>
              <a:ext uri="{FF2B5EF4-FFF2-40B4-BE49-F238E27FC236}">
                <a16:creationId xmlns:a16="http://schemas.microsoft.com/office/drawing/2014/main" id="{47328A77-A8AA-4D3C-8045-6DBADF76A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11852"/>
            <a:ext cx="4419600" cy="2383118"/>
          </a:xfrm>
          <a:prstGeom prst="rect">
            <a:avLst/>
          </a:prstGeom>
          <a:noFill/>
          <a:extLst>
            <a:ext uri="{909E8E84-426E-40DD-AFC4-6F175D3DCCD1}">
              <a14:hiddenFill xmlns:a14="http://schemas.microsoft.com/office/drawing/2010/main">
                <a:solidFill>
                  <a:srgbClr val="FFFFFF"/>
                </a:solidFill>
              </a14:hiddenFill>
            </a:ext>
          </a:extLst>
        </p:spPr>
      </p:pic>
      <p:pic>
        <p:nvPicPr>
          <p:cNvPr id="123910" name="Picture 6" descr="6,830 Pregnancy Stages Stock Photos, Pictures &amp;amp; Royalty-Free Images - iStock">
            <a:extLst>
              <a:ext uri="{FF2B5EF4-FFF2-40B4-BE49-F238E27FC236}">
                <a16:creationId xmlns:a16="http://schemas.microsoft.com/office/drawing/2014/main" id="{45D4FE65-ECAB-4F6A-9C45-57B060FF6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D27FA1-179C-4717-8EFD-4C3F93EC2740}"/>
              </a:ext>
            </a:extLst>
          </p:cNvPr>
          <p:cNvSpPr txBox="1"/>
          <p:nvPr/>
        </p:nvSpPr>
        <p:spPr>
          <a:xfrm>
            <a:off x="6934200" y="4724400"/>
            <a:ext cx="4953000" cy="707886"/>
          </a:xfrm>
          <a:prstGeom prst="rect">
            <a:avLst/>
          </a:prstGeom>
          <a:noFill/>
        </p:spPr>
        <p:txBody>
          <a:bodyPr wrap="square" rtlCol="0">
            <a:spAutoFit/>
          </a:bodyPr>
          <a:lstStyle/>
          <a:p>
            <a:r>
              <a:rPr lang="en-US" sz="4000" b="1" dirty="0"/>
              <a:t>Praise God!!!</a:t>
            </a:r>
          </a:p>
        </p:txBody>
      </p:sp>
    </p:spTree>
    <p:extLst>
      <p:ext uri="{BB962C8B-B14F-4D97-AF65-F5344CB8AC3E}">
        <p14:creationId xmlns:p14="http://schemas.microsoft.com/office/powerpoint/2010/main" val="425698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4267200"/>
            <a:ext cx="6400800" cy="1253262"/>
          </a:xfrm>
        </p:spPr>
        <p:txBody>
          <a:bodyPr/>
          <a:lstStyle/>
          <a:p>
            <a:pPr algn="r"/>
            <a:endParaRPr lang="en-US" sz="2400" b="1" dirty="0"/>
          </a:p>
        </p:txBody>
      </p:sp>
      <p:sp>
        <p:nvSpPr>
          <p:cNvPr id="2" name="Title 1"/>
          <p:cNvSpPr>
            <a:spLocks noGrp="1"/>
          </p:cNvSpPr>
          <p:nvPr>
            <p:ph type="ctrTitle"/>
          </p:nvPr>
        </p:nvSpPr>
        <p:spPr>
          <a:xfrm>
            <a:off x="457200" y="457200"/>
            <a:ext cx="11226800" cy="1447800"/>
          </a:xfrm>
        </p:spPr>
        <p:txBody>
          <a:bodyPr/>
          <a:lstStyle/>
          <a:p>
            <a:r>
              <a:rPr lang="en-US" sz="4400" b="1" dirty="0"/>
              <a:t>Psalm 19</a:t>
            </a:r>
            <a:br>
              <a:rPr lang="en-US" sz="4400" b="1" dirty="0"/>
            </a:br>
            <a:r>
              <a:rPr lang="en-US" sz="4400" b="1" dirty="0"/>
              <a:t>The Heavens Declare the Glory of God!!!</a:t>
            </a:r>
          </a:p>
        </p:txBody>
      </p:sp>
      <p:pic>
        <p:nvPicPr>
          <p:cNvPr id="101378" name="Picture 2" descr="The Heavens Declare the Glory of God - Verse Meaning Explained">
            <a:extLst>
              <a:ext uri="{FF2B5EF4-FFF2-40B4-BE49-F238E27FC236}">
                <a16:creationId xmlns:a16="http://schemas.microsoft.com/office/drawing/2014/main" id="{FC1E8340-2617-4425-BAAF-73897A233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97773"/>
            <a:ext cx="8686800" cy="453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43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t>Psalm 19:7-11   Not </a:t>
            </a:r>
            <a:r>
              <a:rPr lang="en-US" sz="4000" b="1"/>
              <a:t>only that…</a:t>
            </a:r>
            <a:endParaRPr lang="en-US" sz="4000" b="1" dirty="0"/>
          </a:p>
        </p:txBody>
      </p:sp>
      <p:sp>
        <p:nvSpPr>
          <p:cNvPr id="5" name="TextBox 4"/>
          <p:cNvSpPr txBox="1"/>
          <p:nvPr/>
        </p:nvSpPr>
        <p:spPr>
          <a:xfrm>
            <a:off x="2133600" y="2133603"/>
            <a:ext cx="7696203" cy="3724096"/>
          </a:xfrm>
          <a:prstGeom prst="rect">
            <a:avLst/>
          </a:prstGeom>
          <a:noFill/>
        </p:spPr>
        <p:txBody>
          <a:bodyPr wrap="square" rtlCol="0">
            <a:spAutoFit/>
          </a:bodyPr>
          <a:lstStyle/>
          <a:p>
            <a:r>
              <a:rPr lang="en-US" sz="2800" b="1" dirty="0"/>
              <a:t>The </a:t>
            </a:r>
            <a:r>
              <a:rPr lang="en-US" sz="2800" b="1" dirty="0">
                <a:solidFill>
                  <a:srgbClr val="FFFF00"/>
                </a:solidFill>
              </a:rPr>
              <a:t>Law</a:t>
            </a:r>
            <a:r>
              <a:rPr lang="en-US" sz="2800" b="1" dirty="0"/>
              <a:t> of the Lord is perfect</a:t>
            </a:r>
          </a:p>
          <a:p>
            <a:endParaRPr lang="en-US" sz="800" b="1" dirty="0"/>
          </a:p>
          <a:p>
            <a:r>
              <a:rPr lang="en-US" sz="2800" b="1" dirty="0"/>
              <a:t>The </a:t>
            </a:r>
            <a:r>
              <a:rPr lang="en-US" sz="2800" b="1" dirty="0">
                <a:solidFill>
                  <a:srgbClr val="FFFF00"/>
                </a:solidFill>
              </a:rPr>
              <a:t>statutes</a:t>
            </a:r>
            <a:r>
              <a:rPr lang="en-US" sz="2800" b="1" dirty="0"/>
              <a:t> of the Lord are trustworthy</a:t>
            </a:r>
          </a:p>
          <a:p>
            <a:endParaRPr lang="en-US" sz="800" b="1" dirty="0"/>
          </a:p>
          <a:p>
            <a:r>
              <a:rPr lang="en-US" sz="2800" b="1" dirty="0"/>
              <a:t>The </a:t>
            </a:r>
            <a:r>
              <a:rPr lang="en-US" sz="2800" b="1" dirty="0">
                <a:solidFill>
                  <a:srgbClr val="FFFF00"/>
                </a:solidFill>
              </a:rPr>
              <a:t>precepts</a:t>
            </a:r>
            <a:r>
              <a:rPr lang="en-US" sz="2800" b="1" dirty="0"/>
              <a:t> of the Lord are right</a:t>
            </a:r>
          </a:p>
          <a:p>
            <a:endParaRPr lang="en-US" sz="800" b="1" dirty="0"/>
          </a:p>
          <a:p>
            <a:r>
              <a:rPr lang="en-US" sz="2800" b="1" dirty="0"/>
              <a:t>The </a:t>
            </a:r>
            <a:r>
              <a:rPr lang="en-US" sz="2800" b="1" dirty="0">
                <a:solidFill>
                  <a:srgbClr val="FFFF00"/>
                </a:solidFill>
              </a:rPr>
              <a:t>commands</a:t>
            </a:r>
            <a:r>
              <a:rPr lang="en-US" sz="2800" b="1" dirty="0"/>
              <a:t> of the Lord are radiant</a:t>
            </a:r>
          </a:p>
          <a:p>
            <a:endParaRPr lang="en-US" sz="800" b="1" dirty="0"/>
          </a:p>
          <a:p>
            <a:r>
              <a:rPr lang="en-US" sz="2800" b="1" dirty="0"/>
              <a:t>The </a:t>
            </a:r>
            <a:r>
              <a:rPr lang="en-US" sz="2800" b="1" dirty="0">
                <a:solidFill>
                  <a:srgbClr val="FFFF00"/>
                </a:solidFill>
                <a:effectLst>
                  <a:outerShdw blurRad="38100" dist="38100" dir="2700000" algn="tl">
                    <a:srgbClr val="000000">
                      <a:alpha val="43137"/>
                    </a:srgbClr>
                  </a:outerShdw>
                </a:effectLst>
              </a:rPr>
              <a:t>decrees</a:t>
            </a:r>
            <a:r>
              <a:rPr lang="en-US" sz="2800" b="1" dirty="0"/>
              <a:t> of the Lord are firm</a:t>
            </a:r>
          </a:p>
          <a:p>
            <a:endParaRPr lang="en-US" sz="2800" b="1" dirty="0"/>
          </a:p>
          <a:p>
            <a:pPr algn="r"/>
            <a:r>
              <a:rPr lang="en-US" sz="3600" b="1" dirty="0"/>
              <a:t>Praise God!!!</a:t>
            </a:r>
          </a:p>
        </p:txBody>
      </p:sp>
    </p:spTree>
    <p:extLst>
      <p:ext uri="{BB962C8B-B14F-4D97-AF65-F5344CB8AC3E}">
        <p14:creationId xmlns:p14="http://schemas.microsoft.com/office/powerpoint/2010/main" val="1977513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05000" y="152400"/>
            <a:ext cx="8305800" cy="914400"/>
          </a:xfrm>
        </p:spPr>
        <p:txBody>
          <a:bodyPr>
            <a:normAutofit/>
          </a:bodyPr>
          <a:lstStyle/>
          <a:p>
            <a:pPr algn="ctr"/>
            <a:r>
              <a:rPr lang="en-US" sz="3600" b="1" dirty="0"/>
              <a:t>Psalm 148       Praise the Lord</a:t>
            </a:r>
          </a:p>
        </p:txBody>
      </p:sp>
      <p:sp>
        <p:nvSpPr>
          <p:cNvPr id="100355" name="Rectangle 3"/>
          <p:cNvSpPr>
            <a:spLocks noGrp="1" noChangeArrowheads="1"/>
          </p:cNvSpPr>
          <p:nvPr>
            <p:ph type="body" idx="1"/>
          </p:nvPr>
        </p:nvSpPr>
        <p:spPr>
          <a:xfrm>
            <a:off x="914400" y="1295400"/>
            <a:ext cx="10972800" cy="5029200"/>
          </a:xfrm>
        </p:spPr>
        <p:txBody>
          <a:bodyPr>
            <a:normAutofit lnSpcReduction="10000"/>
          </a:bodyPr>
          <a:lstStyle/>
          <a:p>
            <a:pPr marL="0" indent="0">
              <a:buNone/>
            </a:pPr>
            <a:r>
              <a:rPr lang="en-US" sz="2800" b="1" dirty="0">
                <a:solidFill>
                  <a:srgbClr val="FFFF00"/>
                </a:solidFill>
              </a:rPr>
              <a:t>Hallelujah, praise Jehovah, from the heavens praise His Name;</a:t>
            </a:r>
          </a:p>
          <a:p>
            <a:pPr marL="0" indent="0">
              <a:buNone/>
            </a:pPr>
            <a:r>
              <a:rPr lang="en-US" sz="2800" b="1" dirty="0">
                <a:solidFill>
                  <a:srgbClr val="FFFF00"/>
                </a:solidFill>
              </a:rPr>
              <a:t>Praise Jehovah in the highest, all His angels, praise proclaim.</a:t>
            </a:r>
          </a:p>
          <a:p>
            <a:pPr marL="0" indent="0">
              <a:buNone/>
            </a:pPr>
            <a:r>
              <a:rPr lang="en-US" sz="2800" b="1" dirty="0">
                <a:solidFill>
                  <a:srgbClr val="FFFF00"/>
                </a:solidFill>
              </a:rPr>
              <a:t>All His hosts, together praise Him, sun and moon and stars on high;</a:t>
            </a:r>
          </a:p>
          <a:p>
            <a:pPr marL="0" indent="0">
              <a:buNone/>
            </a:pPr>
            <a:r>
              <a:rPr lang="en-US" sz="2800" b="1" dirty="0">
                <a:solidFill>
                  <a:srgbClr val="FFFF00"/>
                </a:solidFill>
              </a:rPr>
              <a:t>Praise Him, O you </a:t>
            </a:r>
            <a:r>
              <a:rPr lang="en-US" sz="2800" b="1" dirty="0" err="1">
                <a:solidFill>
                  <a:srgbClr val="FFFF00"/>
                </a:solidFill>
              </a:rPr>
              <a:t>heav’ns</a:t>
            </a:r>
            <a:r>
              <a:rPr lang="en-US" sz="2800" b="1" dirty="0">
                <a:solidFill>
                  <a:srgbClr val="FFFF00"/>
                </a:solidFill>
              </a:rPr>
              <a:t> of heavens, and you floods above the sky.</a:t>
            </a:r>
          </a:p>
          <a:p>
            <a:pPr marL="0" indent="0">
              <a:buNone/>
            </a:pPr>
            <a:endParaRPr lang="en-US" sz="2800" b="1" dirty="0">
              <a:solidFill>
                <a:srgbClr val="FFFF00"/>
              </a:solidFill>
            </a:endParaRPr>
          </a:p>
          <a:p>
            <a:pPr marL="0" indent="0">
              <a:buNone/>
            </a:pPr>
            <a:r>
              <a:rPr lang="en-US" sz="2800" b="1" dirty="0">
                <a:solidFill>
                  <a:srgbClr val="FFFF00"/>
                </a:solidFill>
              </a:rPr>
              <a:t>Refrain:</a:t>
            </a:r>
          </a:p>
          <a:p>
            <a:pPr marL="0" indent="0">
              <a:buNone/>
            </a:pPr>
            <a:r>
              <a:rPr lang="en-US" sz="2800" b="1" dirty="0">
                <a:solidFill>
                  <a:srgbClr val="FFFF00"/>
                </a:solidFill>
              </a:rPr>
              <a:t>Let them praises give Jehovah, for His Name alone is high,</a:t>
            </a:r>
          </a:p>
          <a:p>
            <a:pPr marL="0" indent="0">
              <a:buNone/>
            </a:pPr>
            <a:r>
              <a:rPr lang="en-US" sz="2800" b="1" dirty="0">
                <a:solidFill>
                  <a:srgbClr val="FFFF00"/>
                </a:solidFill>
              </a:rPr>
              <a:t>And His glory is exalted, and His glory is exalted,</a:t>
            </a:r>
          </a:p>
          <a:p>
            <a:pPr marL="0" indent="0">
              <a:buNone/>
            </a:pPr>
            <a:r>
              <a:rPr lang="en-US" sz="2800" b="1" dirty="0">
                <a:solidFill>
                  <a:srgbClr val="FFFF00"/>
                </a:solidFill>
              </a:rPr>
              <a:t>And His glory is exalted far above the earth and sky.</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3438150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05000" y="152400"/>
            <a:ext cx="8305800" cy="914400"/>
          </a:xfrm>
        </p:spPr>
        <p:txBody>
          <a:bodyPr>
            <a:normAutofit/>
          </a:bodyPr>
          <a:lstStyle/>
          <a:p>
            <a:pPr algn="ctr"/>
            <a:r>
              <a:rPr lang="en-US" sz="3600" b="1" dirty="0"/>
              <a:t>Psalm 148       Praise the Lord</a:t>
            </a:r>
          </a:p>
        </p:txBody>
      </p:sp>
      <p:sp>
        <p:nvSpPr>
          <p:cNvPr id="100355" name="Rectangle 3"/>
          <p:cNvSpPr>
            <a:spLocks noGrp="1" noChangeArrowheads="1"/>
          </p:cNvSpPr>
          <p:nvPr>
            <p:ph type="body" idx="1"/>
          </p:nvPr>
        </p:nvSpPr>
        <p:spPr>
          <a:xfrm>
            <a:off x="914400" y="1295400"/>
            <a:ext cx="10972800" cy="5029200"/>
          </a:xfrm>
        </p:spPr>
        <p:txBody>
          <a:bodyPr>
            <a:normAutofit lnSpcReduction="10000"/>
          </a:bodyPr>
          <a:lstStyle/>
          <a:p>
            <a:pPr marL="0" indent="0">
              <a:buNone/>
            </a:pPr>
            <a:endParaRPr lang="en-US" sz="2800" b="1" dirty="0">
              <a:solidFill>
                <a:srgbClr val="FFFF00"/>
              </a:solidFill>
            </a:endParaRPr>
          </a:p>
          <a:p>
            <a:pPr marL="0" indent="0">
              <a:buNone/>
            </a:pPr>
            <a:r>
              <a:rPr lang="en-US" sz="2800" b="1" dirty="0">
                <a:solidFill>
                  <a:srgbClr val="FFFF00"/>
                </a:solidFill>
              </a:rPr>
              <a:t>Let them praises give Jehovah, they were made at His command;</a:t>
            </a:r>
          </a:p>
          <a:p>
            <a:pPr marL="0" indent="0">
              <a:buNone/>
            </a:pPr>
            <a:r>
              <a:rPr lang="en-US" sz="2800" b="1" dirty="0">
                <a:solidFill>
                  <a:srgbClr val="FFFF00"/>
                </a:solidFill>
              </a:rPr>
              <a:t>Them forever He established, His decree shall ever stand,</a:t>
            </a:r>
          </a:p>
          <a:p>
            <a:pPr marL="0" indent="0">
              <a:buNone/>
            </a:pPr>
            <a:r>
              <a:rPr lang="en-US" sz="2800" b="1" dirty="0">
                <a:solidFill>
                  <a:srgbClr val="FFFF00"/>
                </a:solidFill>
              </a:rPr>
              <a:t>From the earth, O praise Jehovah, All ye floods, ye dragons all,</a:t>
            </a:r>
          </a:p>
          <a:p>
            <a:pPr marL="0" indent="0">
              <a:buNone/>
            </a:pPr>
            <a:r>
              <a:rPr lang="en-US" sz="2800" b="1" dirty="0">
                <a:solidFill>
                  <a:srgbClr val="FFFF00"/>
                </a:solidFill>
              </a:rPr>
              <a:t>Fire and hail and snow and vapors, stormy winds that hear Him call.</a:t>
            </a:r>
          </a:p>
          <a:p>
            <a:pPr marL="0" indent="0">
              <a:buNone/>
            </a:pPr>
            <a:endParaRPr lang="en-US" sz="2800" b="1" dirty="0">
              <a:solidFill>
                <a:srgbClr val="FFFF00"/>
              </a:solidFill>
            </a:endParaRP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2800" b="1" i="0" u="none" strike="noStrike" kern="1200" cap="none" spc="0" normalizeH="0" baseline="0" noProof="0" dirty="0">
                <a:ln>
                  <a:noFill/>
                </a:ln>
                <a:solidFill>
                  <a:srgbClr val="FFFF00"/>
                </a:solidFill>
                <a:effectLst/>
                <a:uLnTx/>
                <a:uFillTx/>
                <a:latin typeface="Constantia"/>
                <a:ea typeface="+mn-ea"/>
                <a:cs typeface="+mn-cs"/>
              </a:rPr>
              <a:t>Refrain:</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2800" b="1" i="0" u="none" strike="noStrike" kern="1200" cap="none" spc="0" normalizeH="0" baseline="0" noProof="0" dirty="0">
                <a:ln>
                  <a:noFill/>
                </a:ln>
                <a:solidFill>
                  <a:srgbClr val="FFFF00"/>
                </a:solidFill>
                <a:effectLst/>
                <a:uLnTx/>
                <a:uFillTx/>
                <a:latin typeface="Constantia"/>
                <a:ea typeface="+mn-ea"/>
                <a:cs typeface="+mn-cs"/>
              </a:rPr>
              <a:t>Let them praises give Jehovah, for His Name alone is high,</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2800" b="1" i="0" u="none" strike="noStrike" kern="1200" cap="none" spc="0" normalizeH="0" baseline="0" noProof="0" dirty="0">
                <a:ln>
                  <a:noFill/>
                </a:ln>
                <a:solidFill>
                  <a:srgbClr val="FFFF00"/>
                </a:solidFill>
                <a:effectLst/>
                <a:uLnTx/>
                <a:uFillTx/>
                <a:latin typeface="Constantia"/>
                <a:ea typeface="+mn-ea"/>
                <a:cs typeface="+mn-cs"/>
              </a:rPr>
              <a:t>And His glory is exalted, and His glory is exalted,</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2800" b="1" i="0" u="none" strike="noStrike" kern="1200" cap="none" spc="0" normalizeH="0" baseline="0" noProof="0" dirty="0">
                <a:ln>
                  <a:noFill/>
                </a:ln>
                <a:solidFill>
                  <a:srgbClr val="FFFF00"/>
                </a:solidFill>
                <a:effectLst/>
                <a:uLnTx/>
                <a:uFillTx/>
                <a:latin typeface="Constantia"/>
                <a:ea typeface="+mn-ea"/>
                <a:cs typeface="+mn-cs"/>
              </a:rPr>
              <a:t>And His glory is exalted far above the earth and sky.</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3201073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148      Praise the Lord</a:t>
            </a:r>
          </a:p>
        </p:txBody>
      </p:sp>
      <p:sp>
        <p:nvSpPr>
          <p:cNvPr id="100355" name="Rectangle 3"/>
          <p:cNvSpPr>
            <a:spLocks noGrp="1" noChangeArrowheads="1"/>
          </p:cNvSpPr>
          <p:nvPr>
            <p:ph type="body" idx="1"/>
          </p:nvPr>
        </p:nvSpPr>
        <p:spPr>
          <a:xfrm>
            <a:off x="914400" y="1447800"/>
            <a:ext cx="10972800" cy="4876800"/>
          </a:xfrm>
        </p:spPr>
        <p:txBody>
          <a:bodyPr>
            <a:normAutofit fontScale="92500"/>
          </a:bodyPr>
          <a:lstStyle/>
          <a:p>
            <a:pPr marL="0" indent="0">
              <a:buNone/>
            </a:pPr>
            <a:r>
              <a:rPr lang="en-US" sz="2800" b="1" dirty="0">
                <a:solidFill>
                  <a:srgbClr val="FFFF00"/>
                </a:solidFill>
              </a:rPr>
              <a:t>All you fruitful trees and cedars, all you hills and mountains high,</a:t>
            </a:r>
          </a:p>
          <a:p>
            <a:pPr marL="0" indent="0">
              <a:buNone/>
            </a:pPr>
            <a:r>
              <a:rPr lang="en-US" sz="2800" b="1" dirty="0">
                <a:solidFill>
                  <a:srgbClr val="FFFF00"/>
                </a:solidFill>
              </a:rPr>
              <a:t>Creeping things and beasts and cattle, birds that in the heavens fly,</a:t>
            </a:r>
          </a:p>
          <a:p>
            <a:pPr marL="0" indent="0">
              <a:buNone/>
            </a:pPr>
            <a:r>
              <a:rPr lang="en-US" sz="2800" b="1" dirty="0">
                <a:solidFill>
                  <a:srgbClr val="FFFF00"/>
                </a:solidFill>
              </a:rPr>
              <a:t>Kings of earth, and all you people, princes great, earth’s judges all;</a:t>
            </a:r>
          </a:p>
          <a:p>
            <a:pPr marL="0" indent="0">
              <a:buNone/>
            </a:pPr>
            <a:r>
              <a:rPr lang="en-US" sz="2800" b="1" dirty="0">
                <a:solidFill>
                  <a:srgbClr val="FFFF00"/>
                </a:solidFill>
              </a:rPr>
              <a:t>Praise His Name, young men and maidens, aged men, and children small.</a:t>
            </a:r>
          </a:p>
          <a:p>
            <a:pPr marL="0" indent="0">
              <a:buNone/>
            </a:pPr>
            <a:endParaRPr lang="en-US" sz="2800" b="1" dirty="0">
              <a:solidFill>
                <a:srgbClr val="FFFF00"/>
              </a:solidFill>
            </a:endParaRPr>
          </a:p>
          <a:p>
            <a:pPr marL="0" indent="0">
              <a:buNone/>
            </a:pPr>
            <a:r>
              <a:rPr lang="en-US" sz="2800" b="1" dirty="0">
                <a:solidFill>
                  <a:srgbClr val="FFFF00"/>
                </a:solidFill>
              </a:rPr>
              <a:t>Refrain:</a:t>
            </a:r>
          </a:p>
          <a:p>
            <a:pPr marL="0" indent="0">
              <a:buNone/>
            </a:pPr>
            <a:r>
              <a:rPr lang="en-US" sz="2800" b="1" dirty="0">
                <a:solidFill>
                  <a:srgbClr val="FFFF00"/>
                </a:solidFill>
              </a:rPr>
              <a:t>Let them praises give Jehovah, for His Name alone is high,</a:t>
            </a:r>
          </a:p>
          <a:p>
            <a:pPr marL="0" indent="0">
              <a:buNone/>
            </a:pPr>
            <a:r>
              <a:rPr lang="en-US" sz="2800" b="1" dirty="0">
                <a:solidFill>
                  <a:srgbClr val="FFFF00"/>
                </a:solidFill>
              </a:rPr>
              <a:t>And His glory is exalted, and His glory is exalted,</a:t>
            </a:r>
          </a:p>
          <a:p>
            <a:pPr marL="0" indent="0">
              <a:buNone/>
            </a:pPr>
            <a:r>
              <a:rPr lang="en-US" sz="2800" b="1" dirty="0">
                <a:solidFill>
                  <a:srgbClr val="FFFF00"/>
                </a:solidFill>
              </a:rPr>
              <a:t>And His glory is exalted far above the earth and sky.</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2467937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147      Praise the Lord</a:t>
            </a:r>
          </a:p>
        </p:txBody>
      </p:sp>
      <p:sp>
        <p:nvSpPr>
          <p:cNvPr id="100355" name="Rectangle 3"/>
          <p:cNvSpPr>
            <a:spLocks noGrp="1" noChangeArrowheads="1"/>
          </p:cNvSpPr>
          <p:nvPr>
            <p:ph type="body" idx="1"/>
          </p:nvPr>
        </p:nvSpPr>
        <p:spPr>
          <a:xfrm>
            <a:off x="914400" y="1447800"/>
            <a:ext cx="10896600" cy="4876800"/>
          </a:xfrm>
        </p:spPr>
        <p:txBody>
          <a:bodyPr>
            <a:normAutofit lnSpcReduction="10000"/>
          </a:bodyPr>
          <a:lstStyle/>
          <a:p>
            <a:pPr marL="0" indent="0">
              <a:buNone/>
            </a:pPr>
            <a:r>
              <a:rPr lang="en-US" sz="3000" b="1" dirty="0">
                <a:solidFill>
                  <a:srgbClr val="FFFF00"/>
                </a:solidFill>
              </a:rPr>
              <a:t>He builds up Jerusalem.    Praise the Lord</a:t>
            </a:r>
          </a:p>
          <a:p>
            <a:pPr marL="0" indent="0">
              <a:buNone/>
            </a:pPr>
            <a:endParaRPr lang="en-US" sz="1200" b="1" dirty="0">
              <a:solidFill>
                <a:srgbClr val="FFFF00"/>
              </a:solidFill>
            </a:endParaRPr>
          </a:p>
          <a:p>
            <a:pPr marL="0" indent="0">
              <a:buNone/>
            </a:pPr>
            <a:r>
              <a:rPr lang="en-US" sz="3000" b="1" dirty="0">
                <a:solidFill>
                  <a:srgbClr val="FFFF00"/>
                </a:solidFill>
              </a:rPr>
              <a:t>He gathers the exiles     Praise the Lord</a:t>
            </a:r>
          </a:p>
          <a:p>
            <a:pPr marL="0" indent="0">
              <a:buNone/>
            </a:pPr>
            <a:endParaRPr lang="en-US" sz="1200" b="1" dirty="0">
              <a:solidFill>
                <a:srgbClr val="FFFF00"/>
              </a:solidFill>
            </a:endParaRPr>
          </a:p>
          <a:p>
            <a:pPr marL="0" indent="0">
              <a:buNone/>
            </a:pPr>
            <a:r>
              <a:rPr lang="en-US" sz="3000" b="1" dirty="0">
                <a:solidFill>
                  <a:srgbClr val="FFFF00"/>
                </a:solidFill>
              </a:rPr>
              <a:t>He heals the brokenhearted      Praise the Lord</a:t>
            </a:r>
          </a:p>
          <a:p>
            <a:pPr marL="0" indent="0">
              <a:buNone/>
            </a:pPr>
            <a:endParaRPr lang="en-US" sz="1100" b="1" dirty="0">
              <a:solidFill>
                <a:srgbClr val="FFFF00"/>
              </a:solidFill>
            </a:endParaRPr>
          </a:p>
          <a:p>
            <a:pPr marL="0" indent="0">
              <a:buNone/>
            </a:pPr>
            <a:r>
              <a:rPr lang="en-US" sz="3000" b="1" dirty="0">
                <a:solidFill>
                  <a:srgbClr val="FFFF00"/>
                </a:solidFill>
              </a:rPr>
              <a:t>He lifts up the humble, casts down the prideful.  Praise God!!!</a:t>
            </a:r>
          </a:p>
          <a:p>
            <a:pPr marL="0" indent="0">
              <a:buNone/>
            </a:pPr>
            <a:endParaRPr lang="en-US" sz="1100" b="1" dirty="0">
              <a:solidFill>
                <a:srgbClr val="FFFF00"/>
              </a:solidFill>
            </a:endParaRPr>
          </a:p>
          <a:p>
            <a:pPr marL="0" indent="0">
              <a:buNone/>
            </a:pPr>
            <a:r>
              <a:rPr lang="en-US" sz="3000" b="1" dirty="0">
                <a:solidFill>
                  <a:srgbClr val="FFFF00"/>
                </a:solidFill>
              </a:rPr>
              <a:t>He gives weather and food to eat.     Let’s praise the Lord</a:t>
            </a:r>
          </a:p>
          <a:p>
            <a:pPr marL="0" indent="0">
              <a:buNone/>
            </a:pPr>
            <a:endParaRPr lang="en-US" sz="1100" b="1" dirty="0">
              <a:solidFill>
                <a:srgbClr val="FFFF00"/>
              </a:solidFill>
            </a:endParaRPr>
          </a:p>
          <a:p>
            <a:pPr marL="0" indent="0">
              <a:buNone/>
            </a:pPr>
            <a:r>
              <a:rPr lang="en-US" sz="3000" b="1" dirty="0">
                <a:solidFill>
                  <a:srgbClr val="FFFF00"/>
                </a:solidFill>
              </a:rPr>
              <a:t>He reveals himself us.        Amen and Praise God</a:t>
            </a:r>
          </a:p>
          <a:p>
            <a:pPr marL="0" indent="0">
              <a:buNone/>
            </a:pPr>
            <a:endParaRPr lang="en-US" sz="30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521350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138      I Will Praise You, LORD</a:t>
            </a:r>
          </a:p>
        </p:txBody>
      </p:sp>
      <p:sp>
        <p:nvSpPr>
          <p:cNvPr id="100355" name="Rectangle 3"/>
          <p:cNvSpPr>
            <a:spLocks noGrp="1" noChangeArrowheads="1"/>
          </p:cNvSpPr>
          <p:nvPr>
            <p:ph type="body" idx="1"/>
          </p:nvPr>
        </p:nvSpPr>
        <p:spPr>
          <a:xfrm>
            <a:off x="914400" y="1447800"/>
            <a:ext cx="10896600" cy="4876800"/>
          </a:xfrm>
        </p:spPr>
        <p:txBody>
          <a:bodyPr>
            <a:normAutofit fontScale="92500"/>
          </a:bodyPr>
          <a:lstStyle/>
          <a:p>
            <a:pPr marL="0" indent="0">
              <a:buNone/>
            </a:pPr>
            <a:r>
              <a:rPr lang="en-US" sz="3000" b="1" dirty="0">
                <a:solidFill>
                  <a:srgbClr val="FFFF00"/>
                </a:solidFill>
              </a:rPr>
              <a:t>v. 2  Unfailing love       Praise God for that!</a:t>
            </a:r>
          </a:p>
          <a:p>
            <a:pPr marL="0" indent="0">
              <a:buNone/>
            </a:pPr>
            <a:endParaRPr lang="en-US" sz="1200" b="1" dirty="0">
              <a:solidFill>
                <a:srgbClr val="FFFF00"/>
              </a:solidFill>
            </a:endParaRPr>
          </a:p>
          <a:p>
            <a:pPr marL="0" indent="0">
              <a:buNone/>
            </a:pPr>
            <a:r>
              <a:rPr lang="en-US" sz="3000" b="1" dirty="0">
                <a:solidFill>
                  <a:srgbClr val="FFFF00"/>
                </a:solidFill>
              </a:rPr>
              <a:t>v. 3  When we pray, God answers prayer.       Praise God for that!</a:t>
            </a:r>
          </a:p>
          <a:p>
            <a:pPr marL="0" indent="0">
              <a:buNone/>
            </a:pPr>
            <a:endParaRPr lang="en-US" sz="1100" b="1" dirty="0">
              <a:solidFill>
                <a:srgbClr val="FFFF00"/>
              </a:solidFill>
            </a:endParaRPr>
          </a:p>
          <a:p>
            <a:pPr marL="0" indent="0">
              <a:buNone/>
            </a:pPr>
            <a:r>
              <a:rPr lang="en-US" sz="3000" b="1" dirty="0">
                <a:solidFill>
                  <a:srgbClr val="FFFF00"/>
                </a:solidFill>
              </a:rPr>
              <a:t>v. 6  The exalted God looks kindly on the lowly.   Praise God for that!</a:t>
            </a:r>
          </a:p>
          <a:p>
            <a:pPr marL="0" indent="0">
              <a:buNone/>
            </a:pPr>
            <a:endParaRPr lang="en-US" sz="1100" b="1" dirty="0">
              <a:solidFill>
                <a:srgbClr val="FFFF00"/>
              </a:solidFill>
            </a:endParaRPr>
          </a:p>
          <a:p>
            <a:pPr marL="0" indent="0">
              <a:buNone/>
            </a:pPr>
            <a:r>
              <a:rPr lang="en-US" sz="3000" b="1" dirty="0">
                <a:solidFill>
                  <a:srgbClr val="FFFF00"/>
                </a:solidFill>
              </a:rPr>
              <a:t>v. 7  He preserves our life.    Praise God for that!</a:t>
            </a:r>
          </a:p>
          <a:p>
            <a:pPr marL="0" indent="0">
              <a:buNone/>
            </a:pPr>
            <a:endParaRPr lang="en-US" sz="1100" b="1" dirty="0">
              <a:solidFill>
                <a:srgbClr val="FFFF00"/>
              </a:solidFill>
            </a:endParaRPr>
          </a:p>
          <a:p>
            <a:pPr marL="0" indent="0">
              <a:buNone/>
            </a:pPr>
            <a:r>
              <a:rPr lang="en-US" sz="3000" b="1" dirty="0">
                <a:solidFill>
                  <a:srgbClr val="FFFF00"/>
                </a:solidFill>
              </a:rPr>
              <a:t>v. 8  God will vindicate us!     Praise God for  that!</a:t>
            </a:r>
          </a:p>
          <a:p>
            <a:pPr marL="0" indent="0">
              <a:buNone/>
            </a:pPr>
            <a:endParaRPr lang="en-US" sz="1100" b="1" dirty="0">
              <a:solidFill>
                <a:srgbClr val="FFFF00"/>
              </a:solidFill>
            </a:endParaRPr>
          </a:p>
          <a:p>
            <a:pPr marL="0" indent="0">
              <a:buNone/>
            </a:pPr>
            <a:r>
              <a:rPr lang="en-US" sz="3000" b="1" dirty="0">
                <a:solidFill>
                  <a:srgbClr val="FFFF00"/>
                </a:solidFill>
              </a:rPr>
              <a:t>v. 8  His love endures forever.   Psalm 30:5       Praise God for that!</a:t>
            </a:r>
          </a:p>
          <a:p>
            <a:pPr marL="0" indent="0">
              <a:buNone/>
            </a:pPr>
            <a:endParaRPr lang="en-US" sz="30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1839721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676400" y="152400"/>
            <a:ext cx="8534400" cy="1447800"/>
          </a:xfrm>
        </p:spPr>
        <p:txBody>
          <a:bodyPr>
            <a:noAutofit/>
          </a:bodyPr>
          <a:lstStyle/>
          <a:p>
            <a:pPr algn="ctr"/>
            <a:r>
              <a:rPr lang="en-US" sz="5400" b="1" dirty="0"/>
              <a:t>Praise God</a:t>
            </a:r>
          </a:p>
        </p:txBody>
      </p:sp>
      <p:sp>
        <p:nvSpPr>
          <p:cNvPr id="100355" name="Rectangle 3"/>
          <p:cNvSpPr>
            <a:spLocks noGrp="1" noChangeArrowheads="1"/>
          </p:cNvSpPr>
          <p:nvPr>
            <p:ph type="body" idx="1"/>
          </p:nvPr>
        </p:nvSpPr>
        <p:spPr>
          <a:xfrm>
            <a:off x="762000" y="2667000"/>
            <a:ext cx="11049000" cy="3657600"/>
          </a:xfrm>
        </p:spPr>
        <p:txBody>
          <a:bodyPr>
            <a:normAutofit/>
          </a:bodyPr>
          <a:lstStyle/>
          <a:p>
            <a:pPr marL="0" indent="0">
              <a:buNone/>
            </a:pPr>
            <a:r>
              <a:rPr lang="en-US" sz="3600" b="1" dirty="0">
                <a:solidFill>
                  <a:srgbClr val="FFFF00"/>
                </a:solidFill>
              </a:rPr>
              <a:t>Creator, redeemer, lover, helper, builder, provider, protector, prayer-answerer, law-giver, vindicator, unmoved one, powerful one, faithful one, exalted one! </a:t>
            </a:r>
          </a:p>
          <a:p>
            <a:pPr marL="0" indent="0">
              <a:buNone/>
            </a:pPr>
            <a:endParaRPr lang="en-US" sz="36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1580713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762000"/>
          </a:xfrm>
        </p:spPr>
        <p:txBody>
          <a:bodyPr>
            <a:normAutofit/>
          </a:bodyPr>
          <a:lstStyle/>
          <a:p>
            <a:pPr algn="ctr"/>
            <a:r>
              <a:rPr lang="en-US" sz="3600" b="1" dirty="0"/>
              <a:t>Psalm 100    Praise God</a:t>
            </a:r>
          </a:p>
        </p:txBody>
      </p:sp>
      <p:sp>
        <p:nvSpPr>
          <p:cNvPr id="100355" name="Rectangle 3"/>
          <p:cNvSpPr>
            <a:spLocks noGrp="1" noChangeArrowheads="1"/>
          </p:cNvSpPr>
          <p:nvPr>
            <p:ph type="body" idx="1"/>
          </p:nvPr>
        </p:nvSpPr>
        <p:spPr>
          <a:xfrm>
            <a:off x="533400" y="1143000"/>
            <a:ext cx="11277600" cy="5181600"/>
          </a:xfrm>
        </p:spPr>
        <p:txBody>
          <a:bodyPr>
            <a:normAutofit lnSpcReduction="10000"/>
          </a:bodyPr>
          <a:lstStyle/>
          <a:p>
            <a:pPr marL="0" indent="0">
              <a:buNone/>
            </a:pPr>
            <a:r>
              <a:rPr lang="en-US" sz="2800" b="1" dirty="0">
                <a:solidFill>
                  <a:srgbClr val="FFFF00"/>
                </a:solidFill>
              </a:rPr>
              <a:t>Shout for joy to the Lord, all the earth</a:t>
            </a:r>
          </a:p>
          <a:p>
            <a:pPr marL="0" indent="0">
              <a:buNone/>
            </a:pPr>
            <a:r>
              <a:rPr lang="en-US" sz="2800" b="1" dirty="0">
                <a:solidFill>
                  <a:srgbClr val="FFFF00"/>
                </a:solidFill>
              </a:rPr>
              <a:t>Serve the Lord with gladness;</a:t>
            </a:r>
          </a:p>
          <a:p>
            <a:pPr marL="0" indent="0">
              <a:buNone/>
            </a:pPr>
            <a:r>
              <a:rPr lang="en-US" sz="2800" b="1" dirty="0">
                <a:solidFill>
                  <a:srgbClr val="FFFF00"/>
                </a:solidFill>
              </a:rPr>
              <a:t>Come before him with joyful songs.</a:t>
            </a:r>
          </a:p>
          <a:p>
            <a:pPr marL="0" indent="0">
              <a:buNone/>
            </a:pPr>
            <a:r>
              <a:rPr lang="en-US" sz="2800" b="1" dirty="0">
                <a:solidFill>
                  <a:srgbClr val="FFFF00"/>
                </a:solidFill>
              </a:rPr>
              <a:t>Know that the Lord is God</a:t>
            </a:r>
          </a:p>
          <a:p>
            <a:pPr marL="0" indent="0">
              <a:buNone/>
            </a:pPr>
            <a:r>
              <a:rPr lang="en-US" sz="2800" b="1" dirty="0">
                <a:solidFill>
                  <a:srgbClr val="FFFF00"/>
                </a:solidFill>
              </a:rPr>
              <a:t>It is he who has made us, and we are His;</a:t>
            </a:r>
          </a:p>
          <a:p>
            <a:pPr marL="0" indent="0">
              <a:buNone/>
            </a:pPr>
            <a:r>
              <a:rPr lang="en-US" sz="2800" b="1" dirty="0">
                <a:solidFill>
                  <a:srgbClr val="FFFF00"/>
                </a:solidFill>
              </a:rPr>
              <a:t>We are his people, the sheep of his pasture.</a:t>
            </a:r>
          </a:p>
          <a:p>
            <a:pPr marL="0" indent="0">
              <a:buNone/>
            </a:pPr>
            <a:r>
              <a:rPr lang="en-US" sz="2800" b="1" dirty="0">
                <a:solidFill>
                  <a:srgbClr val="FFFF00"/>
                </a:solidFill>
              </a:rPr>
              <a:t>Enter his gates with thanksgiving, and his </a:t>
            </a:r>
            <a:r>
              <a:rPr lang="en-US" sz="2800" b="1" dirty="0" err="1">
                <a:solidFill>
                  <a:srgbClr val="FFFF00"/>
                </a:solidFill>
              </a:rPr>
              <a:t>coursts</a:t>
            </a:r>
            <a:r>
              <a:rPr lang="en-US" sz="2800" b="1" dirty="0">
                <a:solidFill>
                  <a:srgbClr val="FFFF00"/>
                </a:solidFill>
              </a:rPr>
              <a:t> with praise.</a:t>
            </a:r>
          </a:p>
          <a:p>
            <a:pPr marL="0" indent="0">
              <a:buNone/>
            </a:pPr>
            <a:r>
              <a:rPr lang="en-US" sz="2800" b="1" dirty="0">
                <a:solidFill>
                  <a:srgbClr val="FFFF00"/>
                </a:solidFill>
              </a:rPr>
              <a:t>Give thanks to him and praise his name.</a:t>
            </a:r>
          </a:p>
          <a:p>
            <a:pPr marL="0" indent="0">
              <a:buNone/>
            </a:pPr>
            <a:r>
              <a:rPr lang="en-US" sz="2800" b="1" dirty="0">
                <a:solidFill>
                  <a:srgbClr val="FFFF00"/>
                </a:solidFill>
              </a:rPr>
              <a:t>For the Lord is good and his love endures forever;</a:t>
            </a:r>
          </a:p>
          <a:p>
            <a:pPr marL="0" indent="0">
              <a:buNone/>
            </a:pPr>
            <a:r>
              <a:rPr lang="en-US" sz="2800" b="1" dirty="0">
                <a:solidFill>
                  <a:srgbClr val="FFFF00"/>
                </a:solidFill>
              </a:rPr>
              <a:t>His faithfulness continues through all generations.         </a:t>
            </a:r>
          </a:p>
          <a:p>
            <a:pPr marL="0" indent="0">
              <a:buNone/>
            </a:pPr>
            <a:r>
              <a:rPr lang="en-US" sz="2800" b="1" dirty="0">
                <a:solidFill>
                  <a:srgbClr val="FFFF00"/>
                </a:solidFill>
              </a:rPr>
              <a:t>Shout for joy!</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3320308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C6968-86CF-9D40-C160-ACD70CD58A86}"/>
              </a:ext>
            </a:extLst>
          </p:cNvPr>
          <p:cNvSpPr>
            <a:spLocks noGrp="1"/>
          </p:cNvSpPr>
          <p:nvPr>
            <p:ph idx="1"/>
          </p:nvPr>
        </p:nvSpPr>
        <p:spPr>
          <a:xfrm>
            <a:off x="1295400" y="1676400"/>
            <a:ext cx="10287000" cy="4419600"/>
          </a:xfrm>
        </p:spPr>
        <p:txBody>
          <a:bodyPr>
            <a:normAutofit/>
          </a:bodyPr>
          <a:lstStyle/>
          <a:p>
            <a:pPr marL="0" indent="0">
              <a:buNone/>
            </a:pPr>
            <a:r>
              <a:rPr lang="en-US" sz="3200" b="1" dirty="0"/>
              <a:t>We praise Thee O God, for the Son of thy love,</a:t>
            </a:r>
          </a:p>
          <a:p>
            <a:pPr marL="0" indent="0">
              <a:buNone/>
            </a:pPr>
            <a:r>
              <a:rPr lang="en-US" sz="3200" b="1" dirty="0"/>
              <a:t>For Jesus who died and is now gone above.</a:t>
            </a:r>
          </a:p>
          <a:p>
            <a:pPr marL="0" indent="0">
              <a:buNone/>
            </a:pPr>
            <a:endParaRPr lang="en-US" sz="3200" b="1" dirty="0"/>
          </a:p>
          <a:p>
            <a:pPr marL="0" indent="0">
              <a:buNone/>
            </a:pPr>
            <a:r>
              <a:rPr lang="en-US" sz="3200" b="1" dirty="0"/>
              <a:t>Hallelujah! Thine the glory.</a:t>
            </a:r>
          </a:p>
          <a:p>
            <a:pPr marL="0" indent="0">
              <a:buNone/>
            </a:pPr>
            <a:r>
              <a:rPr lang="en-US" sz="3200" b="1" dirty="0"/>
              <a:t>Hallelujah! Amen</a:t>
            </a:r>
          </a:p>
          <a:p>
            <a:pPr marL="0" indent="0">
              <a:buNone/>
            </a:pPr>
            <a:r>
              <a:rPr lang="en-US" sz="3200" b="1" dirty="0"/>
              <a:t>Hallelujah! Thine the glory,</a:t>
            </a:r>
          </a:p>
          <a:p>
            <a:pPr marL="0" indent="0">
              <a:buNone/>
            </a:pPr>
            <a:r>
              <a:rPr lang="en-US" sz="3200" b="1" dirty="0"/>
              <a:t>Revive us again</a:t>
            </a:r>
          </a:p>
        </p:txBody>
      </p:sp>
      <p:sp>
        <p:nvSpPr>
          <p:cNvPr id="3" name="Title 2">
            <a:extLst>
              <a:ext uri="{FF2B5EF4-FFF2-40B4-BE49-F238E27FC236}">
                <a16:creationId xmlns:a16="http://schemas.microsoft.com/office/drawing/2014/main" id="{F60CB112-AF01-480C-5D87-AF59196E64EA}"/>
              </a:ext>
            </a:extLst>
          </p:cNvPr>
          <p:cNvSpPr>
            <a:spLocks noGrp="1"/>
          </p:cNvSpPr>
          <p:nvPr>
            <p:ph type="title"/>
          </p:nvPr>
        </p:nvSpPr>
        <p:spPr/>
        <p:txBody>
          <a:bodyPr>
            <a:normAutofit/>
          </a:bodyPr>
          <a:lstStyle/>
          <a:p>
            <a:pPr algn="ctr"/>
            <a:r>
              <a:rPr lang="en-US" sz="4400" b="1" dirty="0"/>
              <a:t>We Praise Thee O God    Psalm 149</a:t>
            </a:r>
          </a:p>
        </p:txBody>
      </p:sp>
    </p:spTree>
    <p:extLst>
      <p:ext uri="{BB962C8B-B14F-4D97-AF65-F5344CB8AC3E}">
        <p14:creationId xmlns:p14="http://schemas.microsoft.com/office/powerpoint/2010/main" val="3380138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5394E-9262-32B0-BA95-E79EDBFD71E1}"/>
              </a:ext>
            </a:extLst>
          </p:cNvPr>
          <p:cNvSpPr>
            <a:spLocks noGrp="1"/>
          </p:cNvSpPr>
          <p:nvPr>
            <p:ph idx="1"/>
          </p:nvPr>
        </p:nvSpPr>
        <p:spPr>
          <a:xfrm>
            <a:off x="1066800" y="1981200"/>
            <a:ext cx="10515600" cy="4114800"/>
          </a:xfrm>
        </p:spPr>
        <p:txBody>
          <a:bodyPr>
            <a:normAutofit/>
          </a:bodyPr>
          <a:lstStyle/>
          <a:p>
            <a:pPr marL="0" indent="0">
              <a:buNone/>
            </a:pPr>
            <a:r>
              <a:rPr lang="en-US" sz="3200" b="1" dirty="0"/>
              <a:t>We praise Thee, O God, for Thy Spirit of light, </a:t>
            </a:r>
          </a:p>
          <a:p>
            <a:pPr marL="0" indent="0">
              <a:buNone/>
            </a:pPr>
            <a:r>
              <a:rPr lang="en-US" sz="3200" b="1" dirty="0"/>
              <a:t>Who has shown us our Savior, and scattered our night.</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endParaRPr kumimoji="0" lang="en-US" sz="3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Amen</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Revive us again</a:t>
            </a:r>
          </a:p>
          <a:p>
            <a:pPr marL="0" indent="0">
              <a:buNone/>
            </a:pPr>
            <a:endParaRPr lang="en-US" sz="3200" b="1" dirty="0"/>
          </a:p>
          <a:p>
            <a:pPr marL="0" indent="0">
              <a:buNone/>
            </a:pPr>
            <a:endParaRPr lang="en-US" sz="3200" b="1" dirty="0"/>
          </a:p>
          <a:p>
            <a:pPr marL="0" indent="0">
              <a:buNone/>
            </a:pPr>
            <a:endParaRPr lang="en-US" sz="3200" b="1" dirty="0"/>
          </a:p>
        </p:txBody>
      </p:sp>
      <p:sp>
        <p:nvSpPr>
          <p:cNvPr id="3" name="Title 2">
            <a:extLst>
              <a:ext uri="{FF2B5EF4-FFF2-40B4-BE49-F238E27FC236}">
                <a16:creationId xmlns:a16="http://schemas.microsoft.com/office/drawing/2014/main" id="{BFFE0D1D-9DFF-2C4C-D90F-64B8636F132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6989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iver flowing through a rocky canyon&#10;&#10;Description automatically generated">
            <a:extLst>
              <a:ext uri="{FF2B5EF4-FFF2-40B4-BE49-F238E27FC236}">
                <a16:creationId xmlns:a16="http://schemas.microsoft.com/office/drawing/2014/main" id="{27D3F8F6-0E03-9AEF-C2C4-C277A7602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5448300" cy="7264400"/>
          </a:xfrm>
        </p:spPr>
      </p:pic>
      <p:sp>
        <p:nvSpPr>
          <p:cNvPr id="3" name="Title 2">
            <a:extLst>
              <a:ext uri="{FF2B5EF4-FFF2-40B4-BE49-F238E27FC236}">
                <a16:creationId xmlns:a16="http://schemas.microsoft.com/office/drawing/2014/main" id="{7CCAD550-A1D3-51F2-E6BB-91771FC1B734}"/>
              </a:ext>
            </a:extLst>
          </p:cNvPr>
          <p:cNvSpPr>
            <a:spLocks noGrp="1"/>
          </p:cNvSpPr>
          <p:nvPr>
            <p:ph type="title"/>
          </p:nvPr>
        </p:nvSpPr>
        <p:spPr>
          <a:xfrm>
            <a:off x="7010400" y="762000"/>
            <a:ext cx="4267200" cy="3810000"/>
          </a:xfrm>
        </p:spPr>
        <p:txBody>
          <a:bodyPr>
            <a:normAutofit/>
          </a:bodyPr>
          <a:lstStyle/>
          <a:p>
            <a:r>
              <a:rPr lang="en-US" b="1" dirty="0">
                <a:latin typeface="Amasis MT Pro Black" panose="020F0502020204030204" pitchFamily="18" charset="0"/>
              </a:rPr>
              <a:t>Their voice goes out to all the earth!</a:t>
            </a:r>
          </a:p>
        </p:txBody>
      </p:sp>
    </p:spTree>
    <p:extLst>
      <p:ext uri="{BB962C8B-B14F-4D97-AF65-F5344CB8AC3E}">
        <p14:creationId xmlns:p14="http://schemas.microsoft.com/office/powerpoint/2010/main" val="390356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EBF2D2-1367-241B-D4A2-B2D06FFC5E19}"/>
              </a:ext>
            </a:extLst>
          </p:cNvPr>
          <p:cNvSpPr>
            <a:spLocks noGrp="1"/>
          </p:cNvSpPr>
          <p:nvPr>
            <p:ph idx="1"/>
          </p:nvPr>
        </p:nvSpPr>
        <p:spPr>
          <a:xfrm>
            <a:off x="1295400" y="1524000"/>
            <a:ext cx="10287000" cy="4572000"/>
          </a:xfrm>
        </p:spPr>
        <p:txBody>
          <a:bodyPr>
            <a:normAutofit/>
          </a:bodyPr>
          <a:lstStyle/>
          <a:p>
            <a:pPr marL="0" indent="0">
              <a:buNone/>
            </a:pPr>
            <a:r>
              <a:rPr lang="en-US" sz="3200" b="1" dirty="0"/>
              <a:t>A</a:t>
            </a:r>
            <a:r>
              <a:rPr lang="en-US" sz="3200" dirty="0"/>
              <a:t>ll glory and praise, to the Lamb that was slain,</a:t>
            </a:r>
          </a:p>
          <a:p>
            <a:pPr marL="0" indent="0">
              <a:buNone/>
            </a:pPr>
            <a:r>
              <a:rPr lang="en-US" sz="3200" b="1" dirty="0"/>
              <a:t>Who has  borne all our sins, and has cleansed every stain.</a:t>
            </a:r>
          </a:p>
          <a:p>
            <a:pPr marL="0" indent="0">
              <a:buNone/>
            </a:pPr>
            <a:endParaRPr lang="en-US" sz="3200" b="1" dirty="0"/>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Amen</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Revive us again</a:t>
            </a:r>
          </a:p>
          <a:p>
            <a:pPr marL="0" indent="0">
              <a:buNone/>
            </a:pPr>
            <a:endParaRPr lang="en-US" sz="3200" b="1" dirty="0"/>
          </a:p>
        </p:txBody>
      </p:sp>
      <p:sp>
        <p:nvSpPr>
          <p:cNvPr id="3" name="Title 2">
            <a:extLst>
              <a:ext uri="{FF2B5EF4-FFF2-40B4-BE49-F238E27FC236}">
                <a16:creationId xmlns:a16="http://schemas.microsoft.com/office/drawing/2014/main" id="{9ADBE37A-76F2-87D4-BC86-99D7B4F3559A}"/>
              </a:ext>
            </a:extLst>
          </p:cNvPr>
          <p:cNvSpPr>
            <a:spLocks noGrp="1"/>
          </p:cNvSpPr>
          <p:nvPr>
            <p:ph type="title"/>
          </p:nvPr>
        </p:nvSpPr>
        <p:spPr>
          <a:xfrm>
            <a:off x="762000" y="152400"/>
            <a:ext cx="10972800" cy="1219200"/>
          </a:xfrm>
        </p:spPr>
        <p:txBody>
          <a:bodyPr/>
          <a:lstStyle/>
          <a:p>
            <a:endParaRPr lang="en-US"/>
          </a:p>
        </p:txBody>
      </p:sp>
    </p:spTree>
    <p:extLst>
      <p:ext uri="{BB962C8B-B14F-4D97-AF65-F5344CB8AC3E}">
        <p14:creationId xmlns:p14="http://schemas.microsoft.com/office/powerpoint/2010/main" val="1834552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7BEF9C-B408-C993-B89B-F3811D514291}"/>
              </a:ext>
            </a:extLst>
          </p:cNvPr>
          <p:cNvSpPr>
            <a:spLocks noGrp="1"/>
          </p:cNvSpPr>
          <p:nvPr>
            <p:ph idx="1"/>
          </p:nvPr>
        </p:nvSpPr>
        <p:spPr>
          <a:xfrm>
            <a:off x="1447800" y="1524000"/>
            <a:ext cx="10134600" cy="4572000"/>
          </a:xfrm>
        </p:spPr>
        <p:txBody>
          <a:bodyPr>
            <a:normAutofit/>
          </a:bodyPr>
          <a:lstStyle/>
          <a:p>
            <a:pPr marL="0" indent="0">
              <a:buNone/>
            </a:pPr>
            <a:r>
              <a:rPr lang="en-US" sz="3200" b="1" dirty="0"/>
              <a:t>All glory and praise to the God of all grace,</a:t>
            </a:r>
          </a:p>
          <a:p>
            <a:pPr marL="0" indent="0">
              <a:buNone/>
            </a:pPr>
            <a:r>
              <a:rPr lang="en-US" sz="3200" b="1" dirty="0"/>
              <a:t>Who has bought us and sought us and guided our ways.</a:t>
            </a:r>
          </a:p>
          <a:p>
            <a:pPr marL="0" indent="0">
              <a:buNone/>
            </a:pPr>
            <a:endParaRPr lang="en-US" sz="3200" b="1" dirty="0"/>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Amen</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Revive us again</a:t>
            </a:r>
            <a:endParaRPr lang="en-US" sz="3200" dirty="0"/>
          </a:p>
        </p:txBody>
      </p:sp>
      <p:sp>
        <p:nvSpPr>
          <p:cNvPr id="3" name="Title 2">
            <a:extLst>
              <a:ext uri="{FF2B5EF4-FFF2-40B4-BE49-F238E27FC236}">
                <a16:creationId xmlns:a16="http://schemas.microsoft.com/office/drawing/2014/main" id="{92576E9A-71A0-4F8D-61AE-CCB93982BF7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42328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F2276-7D04-817E-6665-6048BFD603CC}"/>
              </a:ext>
            </a:extLst>
          </p:cNvPr>
          <p:cNvSpPr>
            <a:spLocks noGrp="1"/>
          </p:cNvSpPr>
          <p:nvPr>
            <p:ph idx="1"/>
          </p:nvPr>
        </p:nvSpPr>
        <p:spPr>
          <a:xfrm>
            <a:off x="1219200" y="1447800"/>
            <a:ext cx="10363200" cy="4648200"/>
          </a:xfrm>
        </p:spPr>
        <p:txBody>
          <a:bodyPr>
            <a:normAutofit/>
          </a:bodyPr>
          <a:lstStyle/>
          <a:p>
            <a:pPr marL="0" indent="0">
              <a:buNone/>
            </a:pPr>
            <a:r>
              <a:rPr lang="en-US" sz="3200" b="1" dirty="0"/>
              <a:t>Revive us again, fill each heart with Thy love,</a:t>
            </a:r>
          </a:p>
          <a:p>
            <a:pPr marL="0" indent="0">
              <a:buNone/>
            </a:pPr>
            <a:r>
              <a:rPr lang="en-US" sz="3200" b="1" dirty="0"/>
              <a:t>May each soul be rekindled with fire from above.</a:t>
            </a:r>
          </a:p>
          <a:p>
            <a:pPr marL="0" indent="0">
              <a:buNone/>
            </a:pPr>
            <a:endParaRPr lang="en-US" sz="3200" b="1" dirty="0"/>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Amen</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Hallelujah! Thine the glory,</a:t>
            </a:r>
          </a:p>
          <a:p>
            <a:pPr marL="0" marR="0" lvl="0" indent="0" algn="l" defTabSz="914400" rtl="0" eaLnBrk="1" fontAlgn="auto" latinLnBrk="0" hangingPunct="1">
              <a:lnSpc>
                <a:spcPct val="100000"/>
              </a:lnSpc>
              <a:spcBef>
                <a:spcPts val="600"/>
              </a:spcBef>
              <a:spcAft>
                <a:spcPts val="0"/>
              </a:spcAft>
              <a:buClr>
                <a:srgbClr val="F3A447"/>
              </a:buClr>
              <a:buSzPct val="85000"/>
              <a:buFont typeface="Wingdings 2"/>
              <a:buNone/>
              <a:tabLst/>
              <a:defRPr/>
            </a:pPr>
            <a:r>
              <a:rPr kumimoji="0" lang="en-US" sz="3200" b="1" i="0" u="none" strike="noStrike" kern="1200" cap="none" spc="0" normalizeH="0" baseline="0" noProof="0" dirty="0">
                <a:ln>
                  <a:noFill/>
                </a:ln>
                <a:solidFill>
                  <a:prstClr val="white"/>
                </a:solidFill>
                <a:effectLst/>
                <a:uLnTx/>
                <a:uFillTx/>
                <a:latin typeface="Constantia"/>
                <a:ea typeface="+mn-ea"/>
                <a:cs typeface="+mn-cs"/>
              </a:rPr>
              <a:t>Revive us again  (end)</a:t>
            </a:r>
            <a:endParaRPr lang="en-US" sz="3200" b="1" dirty="0"/>
          </a:p>
        </p:txBody>
      </p:sp>
      <p:sp>
        <p:nvSpPr>
          <p:cNvPr id="3" name="Title 2">
            <a:extLst>
              <a:ext uri="{FF2B5EF4-FFF2-40B4-BE49-F238E27FC236}">
                <a16:creationId xmlns:a16="http://schemas.microsoft.com/office/drawing/2014/main" id="{4DAA7346-F51C-DC9E-284E-90E595C88AC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059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7F7A0-F948-44CA-B162-94D83AFC3DA1}"/>
              </a:ext>
            </a:extLst>
          </p:cNvPr>
          <p:cNvSpPr>
            <a:spLocks noGrp="1"/>
          </p:cNvSpPr>
          <p:nvPr>
            <p:ph type="title"/>
          </p:nvPr>
        </p:nvSpPr>
        <p:spPr/>
        <p:txBody>
          <a:bodyPr/>
          <a:lstStyle/>
          <a:p>
            <a:pPr algn="ctr"/>
            <a:endParaRPr lang="en-US" b="1" dirty="0"/>
          </a:p>
        </p:txBody>
      </p:sp>
      <p:pic>
        <p:nvPicPr>
          <p:cNvPr id="5" name="Content Placeholder 4" descr="A field of grass and trees&#10;&#10;Description automatically generated">
            <a:extLst>
              <a:ext uri="{FF2B5EF4-FFF2-40B4-BE49-F238E27FC236}">
                <a16:creationId xmlns:a16="http://schemas.microsoft.com/office/drawing/2014/main" id="{6ABAFA25-E39F-3555-EB51-F3E39C11B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32657"/>
            <a:ext cx="8991600" cy="6743700"/>
          </a:xfrm>
        </p:spPr>
      </p:pic>
    </p:spTree>
    <p:extLst>
      <p:ext uri="{BB962C8B-B14F-4D97-AF65-F5344CB8AC3E}">
        <p14:creationId xmlns:p14="http://schemas.microsoft.com/office/powerpoint/2010/main" val="49577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flower&#10;&#10;Description automatically generated">
            <a:extLst>
              <a:ext uri="{FF2B5EF4-FFF2-40B4-BE49-F238E27FC236}">
                <a16:creationId xmlns:a16="http://schemas.microsoft.com/office/drawing/2014/main" id="{9228EFD4-BA5D-EE1C-68F0-2293868C5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298700" y="927100"/>
            <a:ext cx="6604000" cy="4953000"/>
          </a:xfrm>
        </p:spPr>
      </p:pic>
      <p:sp>
        <p:nvSpPr>
          <p:cNvPr id="3" name="Title 2">
            <a:extLst>
              <a:ext uri="{FF2B5EF4-FFF2-40B4-BE49-F238E27FC236}">
                <a16:creationId xmlns:a16="http://schemas.microsoft.com/office/drawing/2014/main" id="{91AF70EA-C12E-B04C-6903-C110C2060E7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1098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a:extLst>
              <a:ext uri="{FF2B5EF4-FFF2-40B4-BE49-F238E27FC236}">
                <a16:creationId xmlns:a16="http://schemas.microsoft.com/office/drawing/2014/main" id="{2FCC9A58-2A3A-475E-A8AE-B768E6CA3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03455"/>
            <a:ext cx="4108450" cy="5267325"/>
          </a:xfrm>
          <a:prstGeom prst="rect">
            <a:avLst/>
          </a:prstGeom>
          <a:noFill/>
          <a:extLst>
            <a:ext uri="{909E8E84-426E-40DD-AFC4-6F175D3DCCD1}">
              <a14:hiddenFill xmlns:a14="http://schemas.microsoft.com/office/drawing/2010/main">
                <a:solidFill>
                  <a:srgbClr val="FFFFFF"/>
                </a:solidFill>
              </a14:hiddenFill>
            </a:ext>
          </a:extLst>
        </p:spPr>
      </p:pic>
      <p:sp>
        <p:nvSpPr>
          <p:cNvPr id="173059" name="Text Box 3">
            <a:extLst>
              <a:ext uri="{FF2B5EF4-FFF2-40B4-BE49-F238E27FC236}">
                <a16:creationId xmlns:a16="http://schemas.microsoft.com/office/drawing/2014/main" id="{CBCB34F9-8B4F-4C29-864C-E04ACFFFD2A8}"/>
              </a:ext>
            </a:extLst>
          </p:cNvPr>
          <p:cNvSpPr txBox="1">
            <a:spLocks noChangeArrowheads="1"/>
          </p:cNvSpPr>
          <p:nvPr/>
        </p:nvSpPr>
        <p:spPr bwMode="auto">
          <a:xfrm>
            <a:off x="0" y="381000"/>
            <a:ext cx="1203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4000" b="1" dirty="0">
                <a:solidFill>
                  <a:srgbClr val="FFFF00"/>
                </a:solidFill>
              </a:rPr>
              <a:t>Galileo Galilei           </a:t>
            </a:r>
            <a:r>
              <a:rPr lang="en-US" altLang="en-US" sz="4000" b="1" dirty="0">
                <a:latin typeface="Tahoma" panose="020B0604030504040204" pitchFamily="34" charset="0"/>
                <a:cs typeface="Arial" panose="020B0604020202020204" pitchFamily="34" charset="0"/>
              </a:rPr>
              <a:t> </a:t>
            </a:r>
            <a:r>
              <a:rPr lang="en-US" altLang="en-US" sz="2800" b="1" dirty="0">
                <a:latin typeface="Tahoma" panose="020B0604030504040204" pitchFamily="34" charset="0"/>
                <a:cs typeface="Arial" panose="020B0604020202020204" pitchFamily="34" charset="0"/>
              </a:rPr>
              <a:t>  General Revelation</a:t>
            </a:r>
            <a:r>
              <a:rPr lang="en-US" altLang="en-US" dirty="0">
                <a:latin typeface="Tahoma" panose="020B0604030504040204" pitchFamily="34" charset="0"/>
                <a:cs typeface="Arial" panose="020B0604020202020204" pitchFamily="34" charset="0"/>
              </a:rPr>
              <a:t> </a:t>
            </a:r>
          </a:p>
        </p:txBody>
      </p:sp>
      <p:sp>
        <p:nvSpPr>
          <p:cNvPr id="173060" name="Text Box 4">
            <a:extLst>
              <a:ext uri="{FF2B5EF4-FFF2-40B4-BE49-F238E27FC236}">
                <a16:creationId xmlns:a16="http://schemas.microsoft.com/office/drawing/2014/main" id="{AC91F0AF-1638-4B16-82CF-E5763C87AAC8}"/>
              </a:ext>
            </a:extLst>
          </p:cNvPr>
          <p:cNvSpPr txBox="1">
            <a:spLocks noChangeArrowheads="1"/>
          </p:cNvSpPr>
          <p:nvPr/>
        </p:nvSpPr>
        <p:spPr bwMode="auto">
          <a:xfrm>
            <a:off x="5943600" y="1295403"/>
            <a:ext cx="58674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b="1" dirty="0">
                <a:solidFill>
                  <a:srgbClr val="FFFF00"/>
                </a:solidFill>
              </a:rPr>
              <a:t>“The Bible was written to tell us how to go to heaven, not how the heavens go”</a:t>
            </a:r>
          </a:p>
          <a:p>
            <a:pPr eaLnBrk="1" hangingPunct="1">
              <a:spcBef>
                <a:spcPct val="50000"/>
              </a:spcBef>
            </a:pPr>
            <a:endParaRPr lang="en-US" altLang="en-US" sz="800" b="1" dirty="0">
              <a:solidFill>
                <a:srgbClr val="FFFF00"/>
              </a:solidFill>
            </a:endParaRPr>
          </a:p>
          <a:p>
            <a:pPr eaLnBrk="1" hangingPunct="1">
              <a:spcBef>
                <a:spcPct val="50000"/>
              </a:spcBef>
            </a:pPr>
            <a:r>
              <a:rPr lang="en-US" altLang="en-US" sz="2800" dirty="0">
                <a:solidFill>
                  <a:srgbClr val="FFFF00"/>
                </a:solidFill>
              </a:rPr>
              <a:t>“</a:t>
            </a:r>
            <a:r>
              <a:rPr lang="en-US" altLang="en-US" sz="2800" b="1" dirty="0">
                <a:solidFill>
                  <a:srgbClr val="FFFF00"/>
                </a:solidFill>
              </a:rPr>
              <a:t>For the Holy Bible and the phenomena of nature proceed alike from the divine Word, the former as the dictate of the Holy Spirit and the latter as the observant executor of God’s commands.”</a:t>
            </a:r>
            <a:br>
              <a:rPr lang="en-US" altLang="en-US" sz="2800" dirty="0">
                <a:latin typeface="Times New Roman" panose="02020603050405020304" pitchFamily="18" charset="0"/>
              </a:rPr>
            </a:br>
            <a:endParaRPr lang="en-US" altLang="en-US" sz="2800"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457200"/>
            <a:ext cx="5867400" cy="1077218"/>
          </a:xfrm>
          <a:prstGeom prst="rect">
            <a:avLst/>
          </a:prstGeom>
          <a:noFill/>
        </p:spPr>
        <p:txBody>
          <a:bodyPr wrap="square" rtlCol="0">
            <a:spAutoFit/>
          </a:bodyPr>
          <a:lstStyle/>
          <a:p>
            <a:pPr algn="ctr"/>
            <a:r>
              <a:rPr lang="en-US" sz="3200" b="1" dirty="0">
                <a:solidFill>
                  <a:srgbClr val="FFFF00"/>
                </a:solidFill>
              </a:rPr>
              <a:t>The Smallest Things Declare the Glory of God</a:t>
            </a:r>
          </a:p>
        </p:txBody>
      </p:sp>
      <p:pic>
        <p:nvPicPr>
          <p:cNvPr id="44034" name="Picture 2" descr="schoolphysics ::Welcome::">
            <a:extLst>
              <a:ext uri="{FF2B5EF4-FFF2-40B4-BE49-F238E27FC236}">
                <a16:creationId xmlns:a16="http://schemas.microsoft.com/office/drawing/2014/main" id="{A9A5E247-F428-4A5B-B249-8ACFE015C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499" y="1827828"/>
            <a:ext cx="7239001" cy="36808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D049F2-F3B5-43AA-B833-524262D019E6}"/>
              </a:ext>
            </a:extLst>
          </p:cNvPr>
          <p:cNvSpPr txBox="1"/>
          <p:nvPr/>
        </p:nvSpPr>
        <p:spPr>
          <a:xfrm>
            <a:off x="3962400" y="5638800"/>
            <a:ext cx="4648200" cy="781111"/>
          </a:xfrm>
          <a:prstGeom prst="rect">
            <a:avLst/>
          </a:prstGeom>
          <a:noFill/>
        </p:spPr>
        <p:txBody>
          <a:bodyPr wrap="square" rtlCol="0">
            <a:spAutoFit/>
          </a:bodyPr>
          <a:lstStyle/>
          <a:p>
            <a:pPr>
              <a:lnSpc>
                <a:spcPct val="107000"/>
              </a:lnSpc>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Quark: 10</a:t>
            </a:r>
            <a:r>
              <a:rPr lang="en-US" sz="4400" b="1" baseline="30000" dirty="0">
                <a:latin typeface="Times New Roman" panose="02020603050405020304" pitchFamily="18" charset="0"/>
                <a:ea typeface="Times New Roman" panose="02020603050405020304" pitchFamily="18" charset="0"/>
                <a:cs typeface="Times New Roman" panose="02020603050405020304" pitchFamily="18" charset="0"/>
              </a:rPr>
              <a:t>-18</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9289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10680</TotalTime>
  <Words>1501</Words>
  <Application>Microsoft Office PowerPoint</Application>
  <PresentationFormat>Widescreen</PresentationFormat>
  <Paragraphs>237</Paragraphs>
  <Slides>52</Slides>
  <Notes>22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52</vt:i4>
      </vt:variant>
    </vt:vector>
  </HeadingPairs>
  <TitlesOfParts>
    <vt:vector size="67" baseType="lpstr">
      <vt:lpstr>Amasis MT Pro Black</vt:lpstr>
      <vt:lpstr>Arial</vt:lpstr>
      <vt:lpstr>Calibri</vt:lpstr>
      <vt:lpstr>Constantia</vt:lpstr>
      <vt:lpstr>Garamond</vt:lpstr>
      <vt:lpstr>Lucida Console</vt:lpstr>
      <vt:lpstr>Lucida Sans</vt:lpstr>
      <vt:lpstr>Tahoma</vt:lpstr>
      <vt:lpstr>Times New Roman</vt:lpstr>
      <vt:lpstr>Verdana</vt:lpstr>
      <vt:lpstr>Wingdings</vt:lpstr>
      <vt:lpstr>Wingdings 2</vt:lpstr>
      <vt:lpstr>Paper</vt:lpstr>
      <vt:lpstr>Cliff</vt:lpstr>
      <vt:lpstr>1_Globe</vt:lpstr>
      <vt:lpstr>Psalm 19  Psalms of Praise</vt:lpstr>
      <vt:lpstr>Kinds of Psalms</vt:lpstr>
      <vt:lpstr>Psalm 19:1-4</vt:lpstr>
      <vt:lpstr>Psalm 19 The Heavens Declare the Glory of God!!!</vt:lpstr>
      <vt:lpstr>Their voice goes out to all the earth!</vt:lpstr>
      <vt:lpstr>PowerPoint Presentation</vt:lpstr>
      <vt:lpstr>PowerPoint Presentation</vt:lpstr>
      <vt:lpstr>PowerPoint Presentation</vt:lpstr>
      <vt:lpstr>PowerPoint Presentation</vt:lpstr>
      <vt:lpstr>x  1,000,000</vt:lpstr>
      <vt:lpstr>Electron 10-12 m</vt:lpstr>
      <vt:lpstr>x  10,000</vt:lpstr>
      <vt:lpstr>PowerPoint Presentation</vt:lpstr>
      <vt:lpstr>x  100,000</vt:lpstr>
      <vt:lpstr>PowerPoint Presentation</vt:lpstr>
      <vt:lpstr>x  100,000</vt:lpstr>
      <vt:lpstr>Blue Whale  102 m</vt:lpstr>
      <vt:lpstr>x   100,000</vt:lpstr>
      <vt:lpstr>The Earth  107 m</vt:lpstr>
      <vt:lpstr>x 100,000</vt:lpstr>
      <vt:lpstr>The Solar System  1012 m</vt:lpstr>
      <vt:lpstr>x  10,000,000</vt:lpstr>
      <vt:lpstr>The Andromeda Galaxy  1021 m </vt:lpstr>
      <vt:lpstr>x  10,000</vt:lpstr>
      <vt:lpstr>A Supercluster of Galaxies  1025 m</vt:lpstr>
      <vt:lpstr>x  1,000</vt:lpstr>
      <vt:lpstr>The Universe 1031 m 100,000,000,000 galaxies each with 100,000,000,000 stars  Truly The heavens declare the glory of God</vt:lpstr>
      <vt:lpstr>PowerPoint Presentation</vt:lpstr>
      <vt:lpstr>PowerPoint Presentation</vt:lpstr>
      <vt:lpstr>PowerPoint Presentation</vt:lpstr>
      <vt:lpstr>Gravity</vt:lpstr>
      <vt:lpstr>PowerPoint Presentation</vt:lpstr>
      <vt:lpstr>PowerPoint Presentation</vt:lpstr>
      <vt:lpstr>PowerPoint Presentation</vt:lpstr>
      <vt:lpstr>PowerPoint Presentation</vt:lpstr>
      <vt:lpstr>Fred Hoyle on Living Things</vt:lpstr>
      <vt:lpstr>Creation Declares the Glory of God</vt:lpstr>
      <vt:lpstr>Psalm 139:13-14</vt:lpstr>
      <vt:lpstr>Fearfully and wonderfully made</vt:lpstr>
      <vt:lpstr>Psalm 19:7-11   Not only that…</vt:lpstr>
      <vt:lpstr>Psalm 148       Praise the Lord</vt:lpstr>
      <vt:lpstr>Psalm 148       Praise the Lord</vt:lpstr>
      <vt:lpstr>Psalm 148      Praise the Lord</vt:lpstr>
      <vt:lpstr>Psalm 147      Praise the Lord</vt:lpstr>
      <vt:lpstr>Psalm 138      I Will Praise You, LORD</vt:lpstr>
      <vt:lpstr>Praise God</vt:lpstr>
      <vt:lpstr>Psalm 100    Praise God</vt:lpstr>
      <vt:lpstr>We Praise Thee O God    Psalm 149</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Reliability, Inspiration and Inerrancy</dc:title>
  <dc:creator>John Oakes</dc:creator>
  <cp:lastModifiedBy>John Oakes</cp:lastModifiedBy>
  <cp:revision>125</cp:revision>
  <dcterms:created xsi:type="dcterms:W3CDTF">2011-09-05T17:10:30Z</dcterms:created>
  <dcterms:modified xsi:type="dcterms:W3CDTF">2024-04-15T00:59:13Z</dcterms:modified>
</cp:coreProperties>
</file>