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690" r:id="rId2"/>
    <p:sldId id="480" r:id="rId3"/>
    <p:sldId id="691" r:id="rId4"/>
    <p:sldId id="692" r:id="rId5"/>
    <p:sldId id="697" r:id="rId6"/>
    <p:sldId id="699" r:id="rId7"/>
    <p:sldId id="700" r:id="rId8"/>
    <p:sldId id="702" r:id="rId9"/>
    <p:sldId id="704" r:id="rId10"/>
    <p:sldId id="706" r:id="rId11"/>
    <p:sldId id="70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FC51DD-1A39-4D0A-959F-F9CAB3E77B6C}" v="46" dt="2024-04-21T16:30:34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913" autoAdjust="0"/>
    <p:restoredTop sz="94660"/>
  </p:normalViewPr>
  <p:slideViewPr>
    <p:cSldViewPr>
      <p:cViewPr varScale="1">
        <p:scale>
          <a:sx n="59" d="100"/>
          <a:sy n="59" d="100"/>
        </p:scale>
        <p:origin x="104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9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A1FC51DD-1A39-4D0A-959F-F9CAB3E77B6C}"/>
    <pc:docChg chg="custSel addSld delSld modSld sldOrd delMainMaster">
      <pc:chgData name="John Oakes" userId="1a36f0057432ea1f" providerId="LiveId" clId="{A1FC51DD-1A39-4D0A-959F-F9CAB3E77B6C}" dt="2024-04-22T06:56:57.267" v="2564" actId="47"/>
      <pc:docMkLst>
        <pc:docMk/>
      </pc:docMkLst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56"/>
        </pc:sldMkLst>
      </pc:sldChg>
      <pc:sldChg chg="del">
        <pc:chgData name="John Oakes" userId="1a36f0057432ea1f" providerId="LiveId" clId="{A1FC51DD-1A39-4D0A-959F-F9CAB3E77B6C}" dt="2024-04-21T14:59:38.756" v="1286" actId="47"/>
        <pc:sldMkLst>
          <pc:docMk/>
          <pc:sldMk cId="3360543593" sldId="256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57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58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59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0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1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2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3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4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5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6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7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8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69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70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71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72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273"/>
        </pc:sldMkLst>
      </pc:sldChg>
      <pc:sldChg chg="del">
        <pc:chgData name="John Oakes" userId="1a36f0057432ea1f" providerId="LiveId" clId="{A1FC51DD-1A39-4D0A-959F-F9CAB3E77B6C}" dt="2024-04-22T06:56:42.148" v="2562" actId="47"/>
        <pc:sldMkLst>
          <pc:docMk/>
          <pc:sldMk cId="0" sldId="274"/>
        </pc:sldMkLst>
      </pc:sldChg>
      <pc:sldChg chg="del">
        <pc:chgData name="John Oakes" userId="1a36f0057432ea1f" providerId="LiveId" clId="{A1FC51DD-1A39-4D0A-959F-F9CAB3E77B6C}" dt="2024-04-22T06:56:42.148" v="2562" actId="47"/>
        <pc:sldMkLst>
          <pc:docMk/>
          <pc:sldMk cId="0" sldId="275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0" sldId="276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0" sldId="277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0" sldId="278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0" sldId="279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0" sldId="280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1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2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3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4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5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848928933" sldId="285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6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287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077542321" sldId="327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0" sldId="331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467937480" sldId="339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4256987394" sldId="353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977513319" sldId="356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79608913" sldId="367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886465180" sldId="372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4133500881" sldId="374"/>
        </pc:sldMkLst>
      </pc:sldChg>
      <pc:sldChg chg="del">
        <pc:chgData name="John Oakes" userId="1a36f0057432ea1f" providerId="LiveId" clId="{A1FC51DD-1A39-4D0A-959F-F9CAB3E77B6C}" dt="2024-04-21T14:59:01.998" v="1283" actId="2696"/>
        <pc:sldMkLst>
          <pc:docMk/>
          <pc:sldMk cId="2073577636" sldId="388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357969193" sldId="401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352945994" sldId="455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768458246" sldId="456"/>
        </pc:sldMkLst>
      </pc:sldChg>
      <pc:sldChg chg="ord">
        <pc:chgData name="John Oakes" userId="1a36f0057432ea1f" providerId="LiveId" clId="{A1FC51DD-1A39-4D0A-959F-F9CAB3E77B6C}" dt="2024-04-21T14:59:12.586" v="1285"/>
        <pc:sldMkLst>
          <pc:docMk/>
          <pc:sldMk cId="3192889973" sldId="480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0" sldId="543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947404075" sldId="549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98157105" sldId="550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940929821" sldId="552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761774249" sldId="553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0" sldId="555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0" sldId="556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272025750" sldId="557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520154215" sldId="558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552205475" sldId="559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54000335" sldId="560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8923733" sldId="561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495775189" sldId="562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438150989" sldId="563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521350266" sldId="564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839721406" sldId="565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320308847" sldId="566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580713096" sldId="567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442328400" sldId="568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2869897035" sldId="569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834552842" sldId="570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380138689" sldId="571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1605958768" sldId="572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0" sldId="609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3282475642" sldId="615"/>
        </pc:sldMkLst>
      </pc:sldChg>
      <pc:sldChg chg="del">
        <pc:chgData name="John Oakes" userId="1a36f0057432ea1f" providerId="LiveId" clId="{A1FC51DD-1A39-4D0A-959F-F9CAB3E77B6C}" dt="2024-04-22T06:56:35.501" v="2561" actId="47"/>
        <pc:sldMkLst>
          <pc:docMk/>
          <pc:sldMk cId="58535702" sldId="675"/>
        </pc:sldMkLst>
      </pc:sldChg>
      <pc:sldChg chg="addSp delSp modSp del mod">
        <pc:chgData name="John Oakes" userId="1a36f0057432ea1f" providerId="LiveId" clId="{A1FC51DD-1A39-4D0A-959F-F9CAB3E77B6C}" dt="2024-04-22T06:56:57.267" v="2564" actId="47"/>
        <pc:sldMkLst>
          <pc:docMk/>
          <pc:sldMk cId="0" sldId="676"/>
        </pc:sldMkLst>
        <pc:spChg chg="mod">
          <ac:chgData name="John Oakes" userId="1a36f0057432ea1f" providerId="LiveId" clId="{A1FC51DD-1A39-4D0A-959F-F9CAB3E77B6C}" dt="2024-04-21T04:33:20.653" v="466" actId="14100"/>
          <ac:spMkLst>
            <pc:docMk/>
            <pc:sldMk cId="0" sldId="676"/>
            <ac:spMk id="2" creationId="{BCB639FA-C4E1-0FFA-6FFE-61BF3306ADF5}"/>
          </ac:spMkLst>
        </pc:spChg>
        <pc:spChg chg="mod">
          <ac:chgData name="John Oakes" userId="1a36f0057432ea1f" providerId="LiveId" clId="{A1FC51DD-1A39-4D0A-959F-F9CAB3E77B6C}" dt="2024-04-21T16:44:53.529" v="2548" actId="21"/>
          <ac:spMkLst>
            <pc:docMk/>
            <pc:sldMk cId="0" sldId="676"/>
            <ac:spMk id="108547" creationId="{07D8039F-9E7F-8317-52DA-D1A173623B0A}"/>
          </ac:spMkLst>
        </pc:spChg>
        <pc:picChg chg="add mod">
          <ac:chgData name="John Oakes" userId="1a36f0057432ea1f" providerId="LiveId" clId="{A1FC51DD-1A39-4D0A-959F-F9CAB3E77B6C}" dt="2024-04-21T04:33:32.676" v="470" actId="1076"/>
          <ac:picMkLst>
            <pc:docMk/>
            <pc:sldMk cId="0" sldId="676"/>
            <ac:picMk id="4" creationId="{109A4861-F0DC-B958-10F1-310EB9B8C8F1}"/>
          </ac:picMkLst>
        </pc:picChg>
        <pc:picChg chg="del">
          <ac:chgData name="John Oakes" userId="1a36f0057432ea1f" providerId="LiveId" clId="{A1FC51DD-1A39-4D0A-959F-F9CAB3E77B6C}" dt="2024-04-21T04:20:47.708" v="205" actId="478"/>
          <ac:picMkLst>
            <pc:docMk/>
            <pc:sldMk cId="0" sldId="676"/>
            <ac:picMk id="1026" creationId="{C4DA8563-BD7A-C618-B9D4-783C482E3B7D}"/>
          </ac:picMkLst>
        </pc:picChg>
      </pc:sldChg>
      <pc:sldChg chg="addSp modSp del mod">
        <pc:chgData name="John Oakes" userId="1a36f0057432ea1f" providerId="LiveId" clId="{A1FC51DD-1A39-4D0A-959F-F9CAB3E77B6C}" dt="2024-04-22T06:56:57.267" v="2564" actId="47"/>
        <pc:sldMkLst>
          <pc:docMk/>
          <pc:sldMk cId="0" sldId="677"/>
        </pc:sldMkLst>
        <pc:spChg chg="mod">
          <ac:chgData name="John Oakes" userId="1a36f0057432ea1f" providerId="LiveId" clId="{A1FC51DD-1A39-4D0A-959F-F9CAB3E77B6C}" dt="2024-04-21T16:46:03.463" v="2559" actId="14100"/>
          <ac:spMkLst>
            <pc:docMk/>
            <pc:sldMk cId="0" sldId="677"/>
            <ac:spMk id="109571" creationId="{439C152F-8267-9D55-FF0E-303D517E936C}"/>
          </ac:spMkLst>
        </pc:spChg>
        <pc:picChg chg="add mod">
          <ac:chgData name="John Oakes" userId="1a36f0057432ea1f" providerId="LiveId" clId="{A1FC51DD-1A39-4D0A-959F-F9CAB3E77B6C}" dt="2024-04-21T04:38:50.807" v="560" actId="1076"/>
          <ac:picMkLst>
            <pc:docMk/>
            <pc:sldMk cId="0" sldId="677"/>
            <ac:picMk id="2050" creationId="{EE6EB254-4806-5F26-8381-BB6E5AF06CFE}"/>
          </ac:picMkLst>
        </pc:picChg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903564074" sldId="677"/>
        </pc:sldMkLst>
      </pc:sldChg>
      <pc:sldChg chg="del">
        <pc:chgData name="John Oakes" userId="1a36f0057432ea1f" providerId="LiveId" clId="{A1FC51DD-1A39-4D0A-959F-F9CAB3E77B6C}" dt="2024-04-22T06:56:57.267" v="2564" actId="47"/>
        <pc:sldMkLst>
          <pc:docMk/>
          <pc:sldMk cId="3642135334" sldId="680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0" sldId="681"/>
        </pc:sldMkLst>
      </pc:sldChg>
      <pc:sldChg chg="del">
        <pc:chgData name="John Oakes" userId="1a36f0057432ea1f" providerId="LiveId" clId="{A1FC51DD-1A39-4D0A-959F-F9CAB3E77B6C}" dt="2024-04-22T06:54:58.860" v="2560" actId="47"/>
        <pc:sldMkLst>
          <pc:docMk/>
          <pc:sldMk cId="2302598311" sldId="682"/>
        </pc:sldMkLst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410980473" sldId="689"/>
        </pc:sldMkLst>
      </pc:sldChg>
      <pc:sldChg chg="addSp delSp modSp mod ord">
        <pc:chgData name="John Oakes" userId="1a36f0057432ea1f" providerId="LiveId" clId="{A1FC51DD-1A39-4D0A-959F-F9CAB3E77B6C}" dt="2024-04-21T14:55:26.937" v="1015" actId="20577"/>
        <pc:sldMkLst>
          <pc:docMk/>
          <pc:sldMk cId="3986701208" sldId="690"/>
        </pc:sldMkLst>
        <pc:spChg chg="add del mod">
          <ac:chgData name="John Oakes" userId="1a36f0057432ea1f" providerId="LiveId" clId="{A1FC51DD-1A39-4D0A-959F-F9CAB3E77B6C}" dt="2024-04-21T14:48:33.090" v="772"/>
          <ac:spMkLst>
            <pc:docMk/>
            <pc:sldMk cId="3986701208" sldId="690"/>
            <ac:spMk id="2" creationId="{645958E5-BA88-A34E-17AB-BA36C94B5825}"/>
          </ac:spMkLst>
        </pc:spChg>
        <pc:spChg chg="mod">
          <ac:chgData name="John Oakes" userId="1a36f0057432ea1f" providerId="LiveId" clId="{A1FC51DD-1A39-4D0A-959F-F9CAB3E77B6C}" dt="2024-04-21T14:55:26.937" v="1015" actId="20577"/>
          <ac:spMkLst>
            <pc:docMk/>
            <pc:sldMk cId="3986701208" sldId="690"/>
            <ac:spMk id="3" creationId="{E0F7F7A0-F948-44CA-B162-94D83AFC3DA1}"/>
          </ac:spMkLst>
        </pc:spChg>
        <pc:picChg chg="del">
          <ac:chgData name="John Oakes" userId="1a36f0057432ea1f" providerId="LiveId" clId="{A1FC51DD-1A39-4D0A-959F-F9CAB3E77B6C}" dt="2024-04-19T04:26:20.941" v="51" actId="478"/>
          <ac:picMkLst>
            <pc:docMk/>
            <pc:sldMk cId="3986701208" sldId="690"/>
            <ac:picMk id="2050" creationId="{9C3DCDE3-438B-690D-EBE4-C00426990F6C}"/>
          </ac:picMkLst>
        </pc:picChg>
        <pc:picChg chg="add mod">
          <ac:chgData name="John Oakes" userId="1a36f0057432ea1f" providerId="LiveId" clId="{A1FC51DD-1A39-4D0A-959F-F9CAB3E77B6C}" dt="2024-04-21T14:48:38.501" v="774" actId="1076"/>
          <ac:picMkLst>
            <pc:docMk/>
            <pc:sldMk cId="3986701208" sldId="690"/>
            <ac:picMk id="3074" creationId="{2B376955-746B-01CE-11BB-2E2F797DCDA8}"/>
          </ac:picMkLst>
        </pc:picChg>
      </pc:sldChg>
      <pc:sldChg chg="modSp new mod ord">
        <pc:chgData name="John Oakes" userId="1a36f0057432ea1f" providerId="LiveId" clId="{A1FC51DD-1A39-4D0A-959F-F9CAB3E77B6C}" dt="2024-04-21T14:50:23.567" v="870"/>
        <pc:sldMkLst>
          <pc:docMk/>
          <pc:sldMk cId="1311136326" sldId="691"/>
        </pc:sldMkLst>
        <pc:spChg chg="mod">
          <ac:chgData name="John Oakes" userId="1a36f0057432ea1f" providerId="LiveId" clId="{A1FC51DD-1A39-4D0A-959F-F9CAB3E77B6C}" dt="2024-04-21T14:50:04.660" v="868" actId="207"/>
          <ac:spMkLst>
            <pc:docMk/>
            <pc:sldMk cId="1311136326" sldId="691"/>
            <ac:spMk id="2" creationId="{4DF48770-645F-D490-6652-E3471EA8917A}"/>
          </ac:spMkLst>
        </pc:spChg>
        <pc:spChg chg="mod">
          <ac:chgData name="John Oakes" userId="1a36f0057432ea1f" providerId="LiveId" clId="{A1FC51DD-1A39-4D0A-959F-F9CAB3E77B6C}" dt="2024-04-21T14:49:05.659" v="792" actId="20577"/>
          <ac:spMkLst>
            <pc:docMk/>
            <pc:sldMk cId="1311136326" sldId="691"/>
            <ac:spMk id="3" creationId="{51F8801B-F3EC-2B41-356F-86CEB2FAF215}"/>
          </ac:spMkLst>
        </pc:spChg>
      </pc:sldChg>
      <pc:sldChg chg="del">
        <pc:chgData name="John Oakes" userId="1a36f0057432ea1f" providerId="LiveId" clId="{A1FC51DD-1A39-4D0A-959F-F9CAB3E77B6C}" dt="2024-04-19T04:27:02.586" v="52" actId="47"/>
        <pc:sldMkLst>
          <pc:docMk/>
          <pc:sldMk cId="3201073121" sldId="691"/>
        </pc:sldMkLst>
      </pc:sldChg>
      <pc:sldChg chg="addSp modSp new mod ord">
        <pc:chgData name="John Oakes" userId="1a36f0057432ea1f" providerId="LiveId" clId="{A1FC51DD-1A39-4D0A-959F-F9CAB3E77B6C}" dt="2024-04-21T14:57:08.846" v="1025"/>
        <pc:sldMkLst>
          <pc:docMk/>
          <pc:sldMk cId="2993634297" sldId="692"/>
        </pc:sldMkLst>
        <pc:spChg chg="mod">
          <ac:chgData name="John Oakes" userId="1a36f0057432ea1f" providerId="LiveId" clId="{A1FC51DD-1A39-4D0A-959F-F9CAB3E77B6C}" dt="2024-04-19T04:32:05.509" v="181" actId="14100"/>
          <ac:spMkLst>
            <pc:docMk/>
            <pc:sldMk cId="2993634297" sldId="692"/>
            <ac:spMk id="2" creationId="{4D74750D-F563-ED5C-7A62-9E6EE166A291}"/>
          </ac:spMkLst>
        </pc:spChg>
        <pc:spChg chg="mod">
          <ac:chgData name="John Oakes" userId="1a36f0057432ea1f" providerId="LiveId" clId="{A1FC51DD-1A39-4D0A-959F-F9CAB3E77B6C}" dt="2024-04-21T14:56:26.516" v="1023" actId="27636"/>
          <ac:spMkLst>
            <pc:docMk/>
            <pc:sldMk cId="2993634297" sldId="692"/>
            <ac:spMk id="3" creationId="{614609CC-7546-D380-D57F-D188A647FC89}"/>
          </ac:spMkLst>
        </pc:spChg>
        <pc:picChg chg="add mod">
          <ac:chgData name="John Oakes" userId="1a36f0057432ea1f" providerId="LiveId" clId="{A1FC51DD-1A39-4D0A-959F-F9CAB3E77B6C}" dt="2024-04-21T14:56:09.623" v="1019" actId="1076"/>
          <ac:picMkLst>
            <pc:docMk/>
            <pc:sldMk cId="2993634297" sldId="692"/>
            <ac:picMk id="1026" creationId="{08F68521-A2F3-1424-E144-A49638126DEA}"/>
          </ac:picMkLst>
        </pc:picChg>
      </pc:sldChg>
      <pc:sldChg chg="addSp delSp modSp new del mod">
        <pc:chgData name="John Oakes" userId="1a36f0057432ea1f" providerId="LiveId" clId="{A1FC51DD-1A39-4D0A-959F-F9CAB3E77B6C}" dt="2024-04-22T06:56:42.148" v="2562" actId="47"/>
        <pc:sldMkLst>
          <pc:docMk/>
          <pc:sldMk cId="3744750360" sldId="693"/>
        </pc:sldMkLst>
        <pc:spChg chg="del">
          <ac:chgData name="John Oakes" userId="1a36f0057432ea1f" providerId="LiveId" clId="{A1FC51DD-1A39-4D0A-959F-F9CAB3E77B6C}" dt="2024-04-21T04:17:19.894" v="190" actId="931"/>
          <ac:spMkLst>
            <pc:docMk/>
            <pc:sldMk cId="3744750360" sldId="693"/>
            <ac:spMk id="2" creationId="{3E46393F-D430-5A9C-A841-48BCB3760A75}"/>
          </ac:spMkLst>
        </pc:spChg>
        <pc:spChg chg="mod">
          <ac:chgData name="John Oakes" userId="1a36f0057432ea1f" providerId="LiveId" clId="{A1FC51DD-1A39-4D0A-959F-F9CAB3E77B6C}" dt="2024-04-21T14:52:15.650" v="893" actId="14100"/>
          <ac:spMkLst>
            <pc:docMk/>
            <pc:sldMk cId="3744750360" sldId="693"/>
            <ac:spMk id="3" creationId="{3358367B-E2B2-4F0D-75D3-5FB20F1B3FAF}"/>
          </ac:spMkLst>
        </pc:spChg>
        <pc:picChg chg="add mod">
          <ac:chgData name="John Oakes" userId="1a36f0057432ea1f" providerId="LiveId" clId="{A1FC51DD-1A39-4D0A-959F-F9CAB3E77B6C}" dt="2024-04-21T14:51:49.745" v="876" actId="1076"/>
          <ac:picMkLst>
            <pc:docMk/>
            <pc:sldMk cId="3744750360" sldId="693"/>
            <ac:picMk id="5" creationId="{55B3CD07-9437-DAC8-F45B-F6C500E59B3B}"/>
          </ac:picMkLst>
        </pc:picChg>
      </pc:sldChg>
      <pc:sldChg chg="addSp delSp modSp new del mod">
        <pc:chgData name="John Oakes" userId="1a36f0057432ea1f" providerId="LiveId" clId="{A1FC51DD-1A39-4D0A-959F-F9CAB3E77B6C}" dt="2024-04-22T06:56:42.148" v="2562" actId="47"/>
        <pc:sldMkLst>
          <pc:docMk/>
          <pc:sldMk cId="2665273807" sldId="694"/>
        </pc:sldMkLst>
        <pc:spChg chg="del">
          <ac:chgData name="John Oakes" userId="1a36f0057432ea1f" providerId="LiveId" clId="{A1FC51DD-1A39-4D0A-959F-F9CAB3E77B6C}" dt="2024-04-21T04:17:35.456" v="192" actId="931"/>
          <ac:spMkLst>
            <pc:docMk/>
            <pc:sldMk cId="2665273807" sldId="694"/>
            <ac:spMk id="2" creationId="{1CAF3BE1-12B2-2486-3212-CA91A088B1EB}"/>
          </ac:spMkLst>
        </pc:spChg>
        <pc:spChg chg="mod">
          <ac:chgData name="John Oakes" userId="1a36f0057432ea1f" providerId="LiveId" clId="{A1FC51DD-1A39-4D0A-959F-F9CAB3E77B6C}" dt="2024-04-21T14:53:12.498" v="943" actId="27636"/>
          <ac:spMkLst>
            <pc:docMk/>
            <pc:sldMk cId="2665273807" sldId="694"/>
            <ac:spMk id="3" creationId="{72E57BE5-11A9-A7ED-B2B5-A8779C8E3B99}"/>
          </ac:spMkLst>
        </pc:spChg>
        <pc:picChg chg="add mod">
          <ac:chgData name="John Oakes" userId="1a36f0057432ea1f" providerId="LiveId" clId="{A1FC51DD-1A39-4D0A-959F-F9CAB3E77B6C}" dt="2024-04-21T14:52:43.927" v="899" actId="1076"/>
          <ac:picMkLst>
            <pc:docMk/>
            <pc:sldMk cId="2665273807" sldId="694"/>
            <ac:picMk id="5" creationId="{397B8AC5-F511-D06F-C3A0-B57FB002DC33}"/>
          </ac:picMkLst>
        </pc:picChg>
      </pc:sldChg>
      <pc:sldChg chg="addSp delSp modSp new del mod">
        <pc:chgData name="John Oakes" userId="1a36f0057432ea1f" providerId="LiveId" clId="{A1FC51DD-1A39-4D0A-959F-F9CAB3E77B6C}" dt="2024-04-22T06:56:42.148" v="2562" actId="47"/>
        <pc:sldMkLst>
          <pc:docMk/>
          <pc:sldMk cId="3208246103" sldId="695"/>
        </pc:sldMkLst>
        <pc:spChg chg="del">
          <ac:chgData name="John Oakes" userId="1a36f0057432ea1f" providerId="LiveId" clId="{A1FC51DD-1A39-4D0A-959F-F9CAB3E77B6C}" dt="2024-04-21T04:17:56.696" v="195" actId="931"/>
          <ac:spMkLst>
            <pc:docMk/>
            <pc:sldMk cId="3208246103" sldId="695"/>
            <ac:spMk id="2" creationId="{DAEB8663-D29A-E2D0-9DA2-31EE4D902F88}"/>
          </ac:spMkLst>
        </pc:spChg>
        <pc:spChg chg="mod">
          <ac:chgData name="John Oakes" userId="1a36f0057432ea1f" providerId="LiveId" clId="{A1FC51DD-1A39-4D0A-959F-F9CAB3E77B6C}" dt="2024-04-21T14:54:06.226" v="974" actId="14100"/>
          <ac:spMkLst>
            <pc:docMk/>
            <pc:sldMk cId="3208246103" sldId="695"/>
            <ac:spMk id="3" creationId="{E350E256-ECC0-2482-2A18-D29936D45FE3}"/>
          </ac:spMkLst>
        </pc:spChg>
        <pc:picChg chg="add mod">
          <ac:chgData name="John Oakes" userId="1a36f0057432ea1f" providerId="LiveId" clId="{A1FC51DD-1A39-4D0A-959F-F9CAB3E77B6C}" dt="2024-04-21T14:53:38.105" v="948" actId="1076"/>
          <ac:picMkLst>
            <pc:docMk/>
            <pc:sldMk cId="3208246103" sldId="695"/>
            <ac:picMk id="5" creationId="{AAB674DB-3753-8744-7550-11506BC25FF1}"/>
          </ac:picMkLst>
        </pc:picChg>
      </pc:sldChg>
      <pc:sldChg chg="addSp delSp modSp new del mod">
        <pc:chgData name="John Oakes" userId="1a36f0057432ea1f" providerId="LiveId" clId="{A1FC51DD-1A39-4D0A-959F-F9CAB3E77B6C}" dt="2024-04-22T06:56:46.002" v="2563" actId="47"/>
        <pc:sldMkLst>
          <pc:docMk/>
          <pc:sldMk cId="3265015525" sldId="696"/>
        </pc:sldMkLst>
        <pc:spChg chg="del">
          <ac:chgData name="John Oakes" userId="1a36f0057432ea1f" providerId="LiveId" clId="{A1FC51DD-1A39-4D0A-959F-F9CAB3E77B6C}" dt="2024-04-21T04:18:11.721" v="198" actId="931"/>
          <ac:spMkLst>
            <pc:docMk/>
            <pc:sldMk cId="3265015525" sldId="696"/>
            <ac:spMk id="2" creationId="{8FDDF63D-C81D-B5C4-BB45-099EBFD8CFB6}"/>
          </ac:spMkLst>
        </pc:spChg>
        <pc:spChg chg="mod">
          <ac:chgData name="John Oakes" userId="1a36f0057432ea1f" providerId="LiveId" clId="{A1FC51DD-1A39-4D0A-959F-F9CAB3E77B6C}" dt="2024-04-21T14:54:55.355" v="1013" actId="27636"/>
          <ac:spMkLst>
            <pc:docMk/>
            <pc:sldMk cId="3265015525" sldId="696"/>
            <ac:spMk id="3" creationId="{7E0BE866-32C2-64D7-AE98-D909F8C40FDF}"/>
          </ac:spMkLst>
        </pc:spChg>
        <pc:picChg chg="add mod">
          <ac:chgData name="John Oakes" userId="1a36f0057432ea1f" providerId="LiveId" clId="{A1FC51DD-1A39-4D0A-959F-F9CAB3E77B6C}" dt="2024-04-21T14:54:27.862" v="977" actId="1076"/>
          <ac:picMkLst>
            <pc:docMk/>
            <pc:sldMk cId="3265015525" sldId="696"/>
            <ac:picMk id="5" creationId="{581FEC51-17A9-35CC-1871-68AF330B9900}"/>
          </ac:picMkLst>
        </pc:picChg>
      </pc:sldChg>
      <pc:sldChg chg="modSp new mod">
        <pc:chgData name="John Oakes" userId="1a36f0057432ea1f" providerId="LiveId" clId="{A1FC51DD-1A39-4D0A-959F-F9CAB3E77B6C}" dt="2024-04-21T14:58:34.645" v="1282" actId="20577"/>
        <pc:sldMkLst>
          <pc:docMk/>
          <pc:sldMk cId="1106030858" sldId="697"/>
        </pc:sldMkLst>
        <pc:spChg chg="mod">
          <ac:chgData name="John Oakes" userId="1a36f0057432ea1f" providerId="LiveId" clId="{A1FC51DD-1A39-4D0A-959F-F9CAB3E77B6C}" dt="2024-04-21T14:58:34.645" v="1282" actId="20577"/>
          <ac:spMkLst>
            <pc:docMk/>
            <pc:sldMk cId="1106030858" sldId="697"/>
            <ac:spMk id="2" creationId="{52B60937-92B0-CC23-0128-FB6D47879C89}"/>
          </ac:spMkLst>
        </pc:spChg>
        <pc:spChg chg="mod">
          <ac:chgData name="John Oakes" userId="1a36f0057432ea1f" providerId="LiveId" clId="{A1FC51DD-1A39-4D0A-959F-F9CAB3E77B6C}" dt="2024-04-21T14:57:28.576" v="1056" actId="20577"/>
          <ac:spMkLst>
            <pc:docMk/>
            <pc:sldMk cId="1106030858" sldId="697"/>
            <ac:spMk id="3" creationId="{851384C0-0B63-65CC-3624-8C3509204E9C}"/>
          </ac:spMkLst>
        </pc:spChg>
      </pc:sldChg>
      <pc:sldChg chg="addSp delSp modSp new del mod ord">
        <pc:chgData name="John Oakes" userId="1a36f0057432ea1f" providerId="LiveId" clId="{A1FC51DD-1A39-4D0A-959F-F9CAB3E77B6C}" dt="2024-04-22T06:56:57.267" v="2564" actId="47"/>
        <pc:sldMkLst>
          <pc:docMk/>
          <pc:sldMk cId="2065768350" sldId="698"/>
        </pc:sldMkLst>
        <pc:spChg chg="del">
          <ac:chgData name="John Oakes" userId="1a36f0057432ea1f" providerId="LiveId" clId="{A1FC51DD-1A39-4D0A-959F-F9CAB3E77B6C}" dt="2024-04-21T04:18:29.769" v="202" actId="931"/>
          <ac:spMkLst>
            <pc:docMk/>
            <pc:sldMk cId="2065768350" sldId="698"/>
            <ac:spMk id="2" creationId="{518EE518-6EAF-AC81-2635-97935234966D}"/>
          </ac:spMkLst>
        </pc:spChg>
        <pc:picChg chg="add mod">
          <ac:chgData name="John Oakes" userId="1a36f0057432ea1f" providerId="LiveId" clId="{A1FC51DD-1A39-4D0A-959F-F9CAB3E77B6C}" dt="2024-04-21T14:42:25.474" v="764" actId="14100"/>
          <ac:picMkLst>
            <pc:docMk/>
            <pc:sldMk cId="2065768350" sldId="698"/>
            <ac:picMk id="5" creationId="{66319D14-1FB3-F6FD-37A7-5DA473732219}"/>
          </ac:picMkLst>
        </pc:picChg>
      </pc:sldChg>
      <pc:sldChg chg="addSp modSp new mod">
        <pc:chgData name="John Oakes" userId="1a36f0057432ea1f" providerId="LiveId" clId="{A1FC51DD-1A39-4D0A-959F-F9CAB3E77B6C}" dt="2024-04-21T15:02:20.980" v="1380" actId="1076"/>
        <pc:sldMkLst>
          <pc:docMk/>
          <pc:sldMk cId="3439379786" sldId="699"/>
        </pc:sldMkLst>
        <pc:spChg chg="mod">
          <ac:chgData name="John Oakes" userId="1a36f0057432ea1f" providerId="LiveId" clId="{A1FC51DD-1A39-4D0A-959F-F9CAB3E77B6C}" dt="2024-04-21T15:01:30.829" v="1377" actId="14100"/>
          <ac:spMkLst>
            <pc:docMk/>
            <pc:sldMk cId="3439379786" sldId="699"/>
            <ac:spMk id="2" creationId="{ED78D159-9F1B-77A0-86D9-2F4FD31415EE}"/>
          </ac:spMkLst>
        </pc:spChg>
        <pc:spChg chg="mod">
          <ac:chgData name="John Oakes" userId="1a36f0057432ea1f" providerId="LiveId" clId="{A1FC51DD-1A39-4D0A-959F-F9CAB3E77B6C}" dt="2024-04-21T15:00:21.499" v="1309" actId="122"/>
          <ac:spMkLst>
            <pc:docMk/>
            <pc:sldMk cId="3439379786" sldId="699"/>
            <ac:spMk id="3" creationId="{632CF54B-A7DB-71EA-04CB-30C08671AD38}"/>
          </ac:spMkLst>
        </pc:spChg>
        <pc:picChg chg="add mod">
          <ac:chgData name="John Oakes" userId="1a36f0057432ea1f" providerId="LiveId" clId="{A1FC51DD-1A39-4D0A-959F-F9CAB3E77B6C}" dt="2024-04-21T15:02:20.980" v="1380" actId="1076"/>
          <ac:picMkLst>
            <pc:docMk/>
            <pc:sldMk cId="3439379786" sldId="699"/>
            <ac:picMk id="4098" creationId="{DC6974D0-4C3F-7591-F264-D4164B8D9856}"/>
          </ac:picMkLst>
        </pc:picChg>
      </pc:sldChg>
      <pc:sldChg chg="addSp modSp new mod">
        <pc:chgData name="John Oakes" userId="1a36f0057432ea1f" providerId="LiveId" clId="{A1FC51DD-1A39-4D0A-959F-F9CAB3E77B6C}" dt="2024-04-21T15:04:25.453" v="1466" actId="1076"/>
        <pc:sldMkLst>
          <pc:docMk/>
          <pc:sldMk cId="3080515020" sldId="700"/>
        </pc:sldMkLst>
        <pc:spChg chg="mod">
          <ac:chgData name="John Oakes" userId="1a36f0057432ea1f" providerId="LiveId" clId="{A1FC51DD-1A39-4D0A-959F-F9CAB3E77B6C}" dt="2024-04-21T15:03:38.285" v="1461" actId="20577"/>
          <ac:spMkLst>
            <pc:docMk/>
            <pc:sldMk cId="3080515020" sldId="700"/>
            <ac:spMk id="2" creationId="{5AAFF702-F73F-07BE-DB4A-DC9B1A228CA9}"/>
          </ac:spMkLst>
        </pc:spChg>
        <pc:spChg chg="mod">
          <ac:chgData name="John Oakes" userId="1a36f0057432ea1f" providerId="LiveId" clId="{A1FC51DD-1A39-4D0A-959F-F9CAB3E77B6C}" dt="2024-04-21T15:02:50.960" v="1390" actId="20577"/>
          <ac:spMkLst>
            <pc:docMk/>
            <pc:sldMk cId="3080515020" sldId="700"/>
            <ac:spMk id="3" creationId="{FDF1D809-E5C3-D963-4536-E2674CAA0BE9}"/>
          </ac:spMkLst>
        </pc:spChg>
        <pc:picChg chg="add mod">
          <ac:chgData name="John Oakes" userId="1a36f0057432ea1f" providerId="LiveId" clId="{A1FC51DD-1A39-4D0A-959F-F9CAB3E77B6C}" dt="2024-04-21T15:04:25.453" v="1466" actId="1076"/>
          <ac:picMkLst>
            <pc:docMk/>
            <pc:sldMk cId="3080515020" sldId="700"/>
            <ac:picMk id="5122" creationId="{C868A228-4ED2-D05B-7743-ABC58F2E99C7}"/>
          </ac:picMkLst>
        </pc:picChg>
      </pc:sldChg>
      <pc:sldChg chg="modSp new mod">
        <pc:chgData name="John Oakes" userId="1a36f0057432ea1f" providerId="LiveId" clId="{A1FC51DD-1A39-4D0A-959F-F9CAB3E77B6C}" dt="2024-04-21T16:17:30.078" v="2032" actId="20577"/>
        <pc:sldMkLst>
          <pc:docMk/>
          <pc:sldMk cId="4093339248" sldId="701"/>
        </pc:sldMkLst>
        <pc:spChg chg="mod">
          <ac:chgData name="John Oakes" userId="1a36f0057432ea1f" providerId="LiveId" clId="{A1FC51DD-1A39-4D0A-959F-F9CAB3E77B6C}" dt="2024-04-21T16:17:30.078" v="2032" actId="20577"/>
          <ac:spMkLst>
            <pc:docMk/>
            <pc:sldMk cId="4093339248" sldId="701"/>
            <ac:spMk id="2" creationId="{1B0AA052-F32E-4D54-55A6-6AEE28778C5D}"/>
          </ac:spMkLst>
        </pc:spChg>
        <pc:spChg chg="mod">
          <ac:chgData name="John Oakes" userId="1a36f0057432ea1f" providerId="LiveId" clId="{A1FC51DD-1A39-4D0A-959F-F9CAB3E77B6C}" dt="2024-04-21T16:15:40.779" v="1785" actId="20577"/>
          <ac:spMkLst>
            <pc:docMk/>
            <pc:sldMk cId="4093339248" sldId="701"/>
            <ac:spMk id="3" creationId="{2524A5ED-6916-E36F-A511-6AE2D6F72503}"/>
          </ac:spMkLst>
        </pc:spChg>
      </pc:sldChg>
      <pc:sldChg chg="modSp new mod">
        <pc:chgData name="John Oakes" userId="1a36f0057432ea1f" providerId="LiveId" clId="{A1FC51DD-1A39-4D0A-959F-F9CAB3E77B6C}" dt="2024-04-21T16:14:16.985" v="1726" actId="255"/>
        <pc:sldMkLst>
          <pc:docMk/>
          <pc:sldMk cId="3490479958" sldId="702"/>
        </pc:sldMkLst>
        <pc:spChg chg="mod">
          <ac:chgData name="John Oakes" userId="1a36f0057432ea1f" providerId="LiveId" clId="{A1FC51DD-1A39-4D0A-959F-F9CAB3E77B6C}" dt="2024-04-21T16:14:16.985" v="1726" actId="255"/>
          <ac:spMkLst>
            <pc:docMk/>
            <pc:sldMk cId="3490479958" sldId="702"/>
            <ac:spMk id="2" creationId="{09D56FEA-6780-B10D-6AA8-B49B08EF49C5}"/>
          </ac:spMkLst>
        </pc:spChg>
        <pc:spChg chg="mod">
          <ac:chgData name="John Oakes" userId="1a36f0057432ea1f" providerId="LiveId" clId="{A1FC51DD-1A39-4D0A-959F-F9CAB3E77B6C}" dt="2024-04-21T16:13:33.924" v="1699" actId="20577"/>
          <ac:spMkLst>
            <pc:docMk/>
            <pc:sldMk cId="3490479958" sldId="702"/>
            <ac:spMk id="3" creationId="{E8894969-7B2C-0F93-BE29-3EEBEAAA8358}"/>
          </ac:spMkLst>
        </pc:spChg>
      </pc:sldChg>
      <pc:sldChg chg="modSp new del mod">
        <pc:chgData name="John Oakes" userId="1a36f0057432ea1f" providerId="LiveId" clId="{A1FC51DD-1A39-4D0A-959F-F9CAB3E77B6C}" dt="2024-04-21T16:18:08.581" v="2033" actId="47"/>
        <pc:sldMkLst>
          <pc:docMk/>
          <pc:sldMk cId="611994725" sldId="703"/>
        </pc:sldMkLst>
        <pc:spChg chg="mod">
          <ac:chgData name="John Oakes" userId="1a36f0057432ea1f" providerId="LiveId" clId="{A1FC51DD-1A39-4D0A-959F-F9CAB3E77B6C}" dt="2024-04-21T16:15:06.576" v="1752" actId="20577"/>
          <ac:spMkLst>
            <pc:docMk/>
            <pc:sldMk cId="611994725" sldId="703"/>
            <ac:spMk id="3" creationId="{54A73527-4FB4-F25C-EDC5-AF8BBB80855B}"/>
          </ac:spMkLst>
        </pc:spChg>
      </pc:sldChg>
      <pc:sldChg chg="addSp modSp new mod">
        <pc:chgData name="John Oakes" userId="1a36f0057432ea1f" providerId="LiveId" clId="{A1FC51DD-1A39-4D0A-959F-F9CAB3E77B6C}" dt="2024-04-21T16:23:20.782" v="2274" actId="20577"/>
        <pc:sldMkLst>
          <pc:docMk/>
          <pc:sldMk cId="3022590546" sldId="704"/>
        </pc:sldMkLst>
        <pc:spChg chg="mod">
          <ac:chgData name="John Oakes" userId="1a36f0057432ea1f" providerId="LiveId" clId="{A1FC51DD-1A39-4D0A-959F-F9CAB3E77B6C}" dt="2024-04-21T16:19:32.778" v="2200" actId="14100"/>
          <ac:spMkLst>
            <pc:docMk/>
            <pc:sldMk cId="3022590546" sldId="704"/>
            <ac:spMk id="2" creationId="{82445269-EBA7-D664-4EB9-36F6C3E0D9D5}"/>
          </ac:spMkLst>
        </pc:spChg>
        <pc:spChg chg="mod">
          <ac:chgData name="John Oakes" userId="1a36f0057432ea1f" providerId="LiveId" clId="{A1FC51DD-1A39-4D0A-959F-F9CAB3E77B6C}" dt="2024-04-21T16:23:20.782" v="2274" actId="20577"/>
          <ac:spMkLst>
            <pc:docMk/>
            <pc:sldMk cId="3022590546" sldId="704"/>
            <ac:spMk id="3" creationId="{89DD4B91-1549-3A47-F990-797D2093F507}"/>
          </ac:spMkLst>
        </pc:spChg>
        <pc:spChg chg="add mod">
          <ac:chgData name="John Oakes" userId="1a36f0057432ea1f" providerId="LiveId" clId="{A1FC51DD-1A39-4D0A-959F-F9CAB3E77B6C}" dt="2024-04-21T16:21:23.650" v="2216" actId="113"/>
          <ac:spMkLst>
            <pc:docMk/>
            <pc:sldMk cId="3022590546" sldId="704"/>
            <ac:spMk id="4" creationId="{390A3BBB-2649-B390-7553-F111BB5EB2F4}"/>
          </ac:spMkLst>
        </pc:spChg>
        <pc:picChg chg="add mod">
          <ac:chgData name="John Oakes" userId="1a36f0057432ea1f" providerId="LiveId" clId="{A1FC51DD-1A39-4D0A-959F-F9CAB3E77B6C}" dt="2024-04-21T16:21:32.479" v="2218" actId="1076"/>
          <ac:picMkLst>
            <pc:docMk/>
            <pc:sldMk cId="3022590546" sldId="704"/>
            <ac:picMk id="1026" creationId="{56443E7D-359C-B408-5C69-8705B20DF408}"/>
          </ac:picMkLst>
        </pc:picChg>
      </pc:sldChg>
      <pc:sldChg chg="addSp delSp modSp new del mod">
        <pc:chgData name="John Oakes" userId="1a36f0057432ea1f" providerId="LiveId" clId="{A1FC51DD-1A39-4D0A-959F-F9CAB3E77B6C}" dt="2024-04-22T06:56:42.148" v="2562" actId="47"/>
        <pc:sldMkLst>
          <pc:docMk/>
          <pc:sldMk cId="4028098809" sldId="705"/>
        </pc:sldMkLst>
        <pc:spChg chg="del">
          <ac:chgData name="John Oakes" userId="1a36f0057432ea1f" providerId="LiveId" clId="{A1FC51DD-1A39-4D0A-959F-F9CAB3E77B6C}" dt="2024-04-21T16:08:48.657" v="1686" actId="931"/>
          <ac:spMkLst>
            <pc:docMk/>
            <pc:sldMk cId="4028098809" sldId="705"/>
            <ac:spMk id="2" creationId="{22A6E5E1-2FDD-D5BF-7064-FEA9BE6756E3}"/>
          </ac:spMkLst>
        </pc:spChg>
        <pc:picChg chg="add mod">
          <ac:chgData name="John Oakes" userId="1a36f0057432ea1f" providerId="LiveId" clId="{A1FC51DD-1A39-4D0A-959F-F9CAB3E77B6C}" dt="2024-04-21T16:08:56.232" v="1690" actId="1076"/>
          <ac:picMkLst>
            <pc:docMk/>
            <pc:sldMk cId="4028098809" sldId="705"/>
            <ac:picMk id="5" creationId="{A41EA977-C897-F0B0-1437-7F073ACD8BF5}"/>
          </ac:picMkLst>
        </pc:picChg>
      </pc:sldChg>
      <pc:sldChg chg="modSp new mod ord">
        <pc:chgData name="John Oakes" userId="1a36f0057432ea1f" providerId="LiveId" clId="{A1FC51DD-1A39-4D0A-959F-F9CAB3E77B6C}" dt="2024-04-21T16:26:18.778" v="2500" actId="20577"/>
        <pc:sldMkLst>
          <pc:docMk/>
          <pc:sldMk cId="2244583639" sldId="706"/>
        </pc:sldMkLst>
        <pc:spChg chg="mod">
          <ac:chgData name="John Oakes" userId="1a36f0057432ea1f" providerId="LiveId" clId="{A1FC51DD-1A39-4D0A-959F-F9CAB3E77B6C}" dt="2024-04-21T16:26:18.778" v="2500" actId="20577"/>
          <ac:spMkLst>
            <pc:docMk/>
            <pc:sldMk cId="2244583639" sldId="706"/>
            <ac:spMk id="2" creationId="{D3CDBD6F-F0C9-E095-5D9B-5CBB3B6520A0}"/>
          </ac:spMkLst>
        </pc:spChg>
        <pc:spChg chg="mod">
          <ac:chgData name="John Oakes" userId="1a36f0057432ea1f" providerId="LiveId" clId="{A1FC51DD-1A39-4D0A-959F-F9CAB3E77B6C}" dt="2024-04-21T16:23:55.522" v="2299" actId="20577"/>
          <ac:spMkLst>
            <pc:docMk/>
            <pc:sldMk cId="2244583639" sldId="706"/>
            <ac:spMk id="3" creationId="{B6669F5C-9DED-6A01-3141-831CDD5FE547}"/>
          </ac:spMkLst>
        </pc:spChg>
      </pc:sldChg>
      <pc:sldMasterChg chg="del delSldLayout">
        <pc:chgData name="John Oakes" userId="1a36f0057432ea1f" providerId="LiveId" clId="{A1FC51DD-1A39-4D0A-959F-F9CAB3E77B6C}" dt="2024-04-19T04:27:02.586" v="52" actId="47"/>
        <pc:sldMasterMkLst>
          <pc:docMk/>
          <pc:sldMasterMk cId="1872749744" sldId="2147483684"/>
        </pc:sldMasterMkLst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2479125241" sldId="2147483685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1056478625" sldId="2147483686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3808864189" sldId="2147483687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3530721680" sldId="2147483688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1642672815" sldId="2147483689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815923227" sldId="2147483690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2117566604" sldId="2147483691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2948149329" sldId="2147483692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120108632" sldId="2147483693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3936110171" sldId="2147483694"/>
          </pc:sldLayoutMkLst>
        </pc:sldLayoutChg>
        <pc:sldLayoutChg chg="del">
          <pc:chgData name="John Oakes" userId="1a36f0057432ea1f" providerId="LiveId" clId="{A1FC51DD-1A39-4D0A-959F-F9CAB3E77B6C}" dt="2024-04-19T04:27:02.586" v="52" actId="47"/>
          <pc:sldLayoutMkLst>
            <pc:docMk/>
            <pc:sldMasterMk cId="1872749744" sldId="2147483684"/>
            <pc:sldLayoutMk cId="1822977829" sldId="2147483695"/>
          </pc:sldLayoutMkLst>
        </pc:sldLayoutChg>
      </pc:sldMasterChg>
      <pc:sldMasterChg chg="del delSldLayout">
        <pc:chgData name="John Oakes" userId="1a36f0057432ea1f" providerId="LiveId" clId="{A1FC51DD-1A39-4D0A-959F-F9CAB3E77B6C}" dt="2024-04-21T14:59:01.998" v="1283" actId="2696"/>
        <pc:sldMasterMkLst>
          <pc:docMk/>
          <pc:sldMasterMk cId="578161567" sldId="2147483744"/>
        </pc:sldMasterMkLst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826256698" sldId="2147483745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3896857235" sldId="2147483746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019324908" sldId="2147483747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653784388" sldId="2147483748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044483961" sldId="2147483749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4084017872" sldId="2147483750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2059086912" sldId="2147483751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693931031" sldId="2147483752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330459399" sldId="2147483753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717392559" sldId="2147483754"/>
          </pc:sldLayoutMkLst>
        </pc:sldLayoutChg>
        <pc:sldLayoutChg chg="del">
          <pc:chgData name="John Oakes" userId="1a36f0057432ea1f" providerId="LiveId" clId="{A1FC51DD-1A39-4D0A-959F-F9CAB3E77B6C}" dt="2024-04-21T14:59:01.998" v="1283" actId="2696"/>
          <pc:sldLayoutMkLst>
            <pc:docMk/>
            <pc:sldMasterMk cId="578161567" sldId="2147483744"/>
            <pc:sldLayoutMk cId="1739993969" sldId="2147483755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6:35.501" v="2561" actId="47"/>
        <pc:sldMasterMkLst>
          <pc:docMk/>
          <pc:sldMasterMk cId="3505126320" sldId="2147483756"/>
        </pc:sldMasterMkLst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3454521421" sldId="2147483757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4024237568" sldId="2147483758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2884298883" sldId="2147483759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4162381592" sldId="2147483760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1512805597" sldId="2147483761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3492118223" sldId="2147483762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842879380" sldId="2147483763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1453110662" sldId="2147483764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3395697430" sldId="2147483765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560814333" sldId="2147483766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3505126320" sldId="2147483756"/>
            <pc:sldLayoutMk cId="20664606" sldId="2147483767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6:35.501" v="2561" actId="47"/>
        <pc:sldMasterMkLst>
          <pc:docMk/>
          <pc:sldMasterMk cId="1046015377" sldId="2147483768"/>
        </pc:sldMasterMkLst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1285037698" sldId="2147483769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3706038204" sldId="2147483770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134811617" sldId="2147483771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394666358" sldId="2147483772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972786397" sldId="2147483773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3708831672" sldId="2147483774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1205413099" sldId="2147483775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243542419" sldId="2147483776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2331320278" sldId="2147483777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103737685" sldId="2147483778"/>
          </pc:sldLayoutMkLst>
        </pc:sldLayoutChg>
        <pc:sldLayoutChg chg="del">
          <pc:chgData name="John Oakes" userId="1a36f0057432ea1f" providerId="LiveId" clId="{A1FC51DD-1A39-4D0A-959F-F9CAB3E77B6C}" dt="2024-04-22T06:56:35.501" v="2561" actId="47"/>
          <pc:sldLayoutMkLst>
            <pc:docMk/>
            <pc:sldMasterMk cId="1046015377" sldId="2147483768"/>
            <pc:sldLayoutMk cId="2673120371" sldId="2147483779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6:57.267" v="2564" actId="47"/>
        <pc:sldMasterMkLst>
          <pc:docMk/>
          <pc:sldMasterMk cId="1850063220" sldId="2147483780"/>
        </pc:sldMasterMkLst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2544916688" sldId="2147483781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1094100598" sldId="2147483782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3496689209" sldId="2147483783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3762863869" sldId="2147483784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9924887" sldId="2147483785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2393323638" sldId="2147483786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2354608028" sldId="2147483787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2346114528" sldId="2147483788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244102969" sldId="2147483789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2849920382" sldId="2147483790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1850063220" sldId="2147483780"/>
            <pc:sldLayoutMk cId="1091619845" sldId="2147483791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6:57.267" v="2564" actId="47"/>
        <pc:sldMasterMkLst>
          <pc:docMk/>
          <pc:sldMasterMk cId="203748500" sldId="2147483792"/>
        </pc:sldMasterMkLst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425966282" sldId="2147483793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3132809782" sldId="2147483794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2936170867" sldId="2147483795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1012678981" sldId="2147483796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729026050" sldId="2147483797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1510760539" sldId="2147483798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1209575562" sldId="2147483799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1550126438" sldId="2147483800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3957646320" sldId="2147483801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3957638637" sldId="2147483802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03748500" sldId="2147483792"/>
            <pc:sldLayoutMk cId="4113027749" sldId="2147483803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6:57.267" v="2564" actId="47"/>
        <pc:sldMasterMkLst>
          <pc:docMk/>
          <pc:sldMasterMk cId="3803836013" sldId="2147483804"/>
        </pc:sldMasterMkLst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523573541" sldId="2147483805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2375443847" sldId="2147483806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2010461990" sldId="2147483807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1086107270" sldId="2147483808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4111943274" sldId="2147483809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1172507251" sldId="2147483810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922706525" sldId="2147483811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1168354804" sldId="2147483812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2077453218" sldId="2147483813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2703643137" sldId="2147483814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3803836013" sldId="2147483804"/>
            <pc:sldLayoutMk cId="3933999932" sldId="2147483815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4:58.860" v="2560" actId="47"/>
        <pc:sldMasterMkLst>
          <pc:docMk/>
          <pc:sldMasterMk cId="3236050425" sldId="2147483816"/>
        </pc:sldMasterMkLst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1218953712" sldId="2147483817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422524443" sldId="2147483818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22128833" sldId="2147483819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3619473204" sldId="2147483820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1455273266" sldId="2147483821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2632153182" sldId="2147483822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2595175261" sldId="2147483823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3773164335" sldId="2147483824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11191191" sldId="2147483825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3529162660" sldId="2147483826"/>
          </pc:sldLayoutMkLst>
        </pc:sldLayoutChg>
        <pc:sldLayoutChg chg="del">
          <pc:chgData name="John Oakes" userId="1a36f0057432ea1f" providerId="LiveId" clId="{A1FC51DD-1A39-4D0A-959F-F9CAB3E77B6C}" dt="2024-04-22T06:54:58.860" v="2560" actId="47"/>
          <pc:sldLayoutMkLst>
            <pc:docMk/>
            <pc:sldMasterMk cId="3236050425" sldId="2147483816"/>
            <pc:sldLayoutMk cId="1835636117" sldId="2147483827"/>
          </pc:sldLayoutMkLst>
        </pc:sldLayoutChg>
      </pc:sldMasterChg>
      <pc:sldMasterChg chg="del delSldLayout">
        <pc:chgData name="John Oakes" userId="1a36f0057432ea1f" providerId="LiveId" clId="{A1FC51DD-1A39-4D0A-959F-F9CAB3E77B6C}" dt="2024-04-22T06:56:57.267" v="2564" actId="47"/>
        <pc:sldMasterMkLst>
          <pc:docMk/>
          <pc:sldMasterMk cId="2332925977" sldId="2147483828"/>
        </pc:sldMasterMkLst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363712826" sldId="2147483829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3817372316" sldId="2147483830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2052020484" sldId="2147483831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3550865676" sldId="2147483832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1341953826" sldId="2147483833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1439936163" sldId="2147483834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3104440336" sldId="2147483835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2212667339" sldId="2147483836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4072611712" sldId="2147483837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3665176418" sldId="2147483838"/>
          </pc:sldLayoutMkLst>
        </pc:sldLayoutChg>
        <pc:sldLayoutChg chg="del">
          <pc:chgData name="John Oakes" userId="1a36f0057432ea1f" providerId="LiveId" clId="{A1FC51DD-1A39-4D0A-959F-F9CAB3E77B6C}" dt="2024-04-22T06:56:57.267" v="2564" actId="47"/>
          <pc:sldLayoutMkLst>
            <pc:docMk/>
            <pc:sldMasterMk cId="2332925977" sldId="2147483828"/>
            <pc:sldLayoutMk cId="2662601087" sldId="214748383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5536C-FD9A-4499-9C02-3DDBA3BDF04B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E52C-3EB4-4B3C-B2B4-3ED0191AF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74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51501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78099" y="3550126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053797" y="3526302"/>
            <a:ext cx="6096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4916995"/>
            <a:ext cx="105664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750593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39840" y="2180219"/>
            <a:ext cx="499872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609600" y="1447800"/>
            <a:ext cx="109728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7721600" y="6203667"/>
            <a:ext cx="34544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592F2D-2EB0-4D94-A723-A27DCCBEA70E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844800" y="6203667"/>
            <a:ext cx="47752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214100" y="6181531"/>
            <a:ext cx="8128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EABAD8-BABF-4BE9-AB59-C78570BB84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F7F7A0-F948-44CA-B162-94D83AFC3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2286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Psalms IV  Psalms of Confession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Psalm 51  Create In Me a Clean Heart O God! </a:t>
            </a:r>
          </a:p>
        </p:txBody>
      </p:sp>
      <p:pic>
        <p:nvPicPr>
          <p:cNvPr id="3074" name="Picture 2" descr="20 Bible Verses About A Pure Heart">
            <a:extLst>
              <a:ext uri="{FF2B5EF4-FFF2-40B4-BE49-F238E27FC236}">
                <a16:creationId xmlns:a16="http://schemas.microsoft.com/office/drawing/2014/main" id="{2B376955-746B-01CE-11BB-2E2F797DCD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6305550" cy="3531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701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3CDBD6F-F0C9-E095-5D9B-5CBB3B652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600200"/>
            <a:ext cx="10363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Restore to me the joy of my salvation.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My mouth will declare your praise.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My sacrifice will be a broken and contrite heart… a willing spirit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Then…  You will build the walls of Jerusalem!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669F5C-9DED-6A01-3141-831CDD5F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Psalm 51:12-19  Renewal</a:t>
            </a:r>
          </a:p>
        </p:txBody>
      </p:sp>
    </p:spTree>
    <p:extLst>
      <p:ext uri="{BB962C8B-B14F-4D97-AF65-F5344CB8AC3E}">
        <p14:creationId xmlns:p14="http://schemas.microsoft.com/office/powerpoint/2010/main" val="2244583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0AA052-F32E-4D54-55A6-6AEE28778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600200"/>
            <a:ext cx="10591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Our fleshly desired lead to temptation that leads to sin and, ultimately, will lead to death.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But David teaches us that there is a way out!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Confession   and Repentance   leads to </a:t>
            </a:r>
          </a:p>
          <a:p>
            <a:pPr marL="0" indent="0">
              <a:buNone/>
            </a:pPr>
            <a:r>
              <a:rPr lang="en-US" sz="3200" b="1" dirty="0"/>
              <a:t>Forgiveness and Renewal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24A5ED-6916-E36F-A511-6AE2D6F72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09333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A7E26E-A004-47DF-A3FC-052580642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00200"/>
            <a:ext cx="9677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The heavens declare the glory of God; the skies proclaim the work of his hands.</a:t>
            </a:r>
          </a:p>
          <a:p>
            <a:pPr marL="0" indent="0">
              <a:buNone/>
            </a:pPr>
            <a:r>
              <a:rPr lang="en-US" sz="2800" b="1" dirty="0"/>
              <a:t>Day after day they pour forth speech; night after night they reveal knowledge.</a:t>
            </a:r>
          </a:p>
          <a:p>
            <a:pPr marL="0" indent="0">
              <a:buNone/>
            </a:pPr>
            <a:r>
              <a:rPr lang="en-US" sz="2800" b="1" dirty="0"/>
              <a:t>They have no speech, they use no words; no sound is heard from them.</a:t>
            </a:r>
          </a:p>
          <a:p>
            <a:pPr marL="0" indent="0">
              <a:buNone/>
            </a:pPr>
            <a:r>
              <a:rPr lang="en-US" sz="2800" b="1" dirty="0"/>
              <a:t>Yet their voice goes out into all the earth; their words to the ends of the world.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D7945A-62FA-4DE4-9AD9-192E9EDC4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Psalm 19:1-4</a:t>
            </a:r>
          </a:p>
        </p:txBody>
      </p:sp>
    </p:spTree>
    <p:extLst>
      <p:ext uri="{BB962C8B-B14F-4D97-AF65-F5344CB8AC3E}">
        <p14:creationId xmlns:p14="http://schemas.microsoft.com/office/powerpoint/2010/main" val="3192889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F48770-645F-D490-6652-E3471EA89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828800"/>
            <a:ext cx="10287000" cy="426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/>
              <a:t>Lament</a:t>
            </a:r>
          </a:p>
          <a:p>
            <a:pPr marL="0" indent="0">
              <a:buNone/>
            </a:pPr>
            <a:r>
              <a:rPr lang="en-US" sz="3600" b="1" dirty="0"/>
              <a:t>Imprecatory</a:t>
            </a:r>
          </a:p>
          <a:p>
            <a:pPr marL="0" indent="0">
              <a:buNone/>
            </a:pPr>
            <a:r>
              <a:rPr lang="en-US" sz="3600" b="1" dirty="0"/>
              <a:t>Praise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Confession</a:t>
            </a:r>
          </a:p>
          <a:p>
            <a:pPr marL="0" indent="0">
              <a:buNone/>
            </a:pPr>
            <a:r>
              <a:rPr lang="en-US" sz="3600" b="1" dirty="0"/>
              <a:t>Historical</a:t>
            </a:r>
          </a:p>
          <a:p>
            <a:pPr marL="0" indent="0">
              <a:buNone/>
            </a:pPr>
            <a:r>
              <a:rPr lang="en-US" sz="3600" b="1" dirty="0"/>
              <a:t>Wisdom</a:t>
            </a:r>
          </a:p>
          <a:p>
            <a:pPr marL="0" indent="0">
              <a:buNone/>
            </a:pPr>
            <a:r>
              <a:rPr lang="en-US" sz="3600" b="1" dirty="0"/>
              <a:t>Royal/Messianic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F8801B-F3EC-2B41-356F-86CEB2FAF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Types of Psalms</a:t>
            </a:r>
          </a:p>
        </p:txBody>
      </p:sp>
    </p:spTree>
    <p:extLst>
      <p:ext uri="{BB962C8B-B14F-4D97-AF65-F5344CB8AC3E}">
        <p14:creationId xmlns:p14="http://schemas.microsoft.com/office/powerpoint/2010/main" val="131113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D74750D-F563-ED5C-7A62-9E6EE166A2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90800"/>
            <a:ext cx="4267200" cy="3505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14609CC-7546-D380-D57F-D188A647F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95400"/>
            <a:ext cx="4419600" cy="3124200"/>
          </a:xfrm>
        </p:spPr>
        <p:txBody>
          <a:bodyPr>
            <a:normAutofit/>
          </a:bodyPr>
          <a:lstStyle/>
          <a:p>
            <a:r>
              <a:rPr lang="en-US" b="1" dirty="0"/>
              <a:t>2 Samuel 11 &amp; 12   David, </a:t>
            </a:r>
            <a:r>
              <a:rPr lang="en-US" b="1" dirty="0" err="1"/>
              <a:t>Bathsheeba</a:t>
            </a:r>
            <a:r>
              <a:rPr lang="en-US" b="1" dirty="0"/>
              <a:t> and Nathan</a:t>
            </a:r>
          </a:p>
        </p:txBody>
      </p:sp>
      <p:pic>
        <p:nvPicPr>
          <p:cNvPr id="1026" name="Picture 2" descr="Bathsheba Was King David's Most Famous Wife">
            <a:extLst>
              <a:ext uri="{FF2B5EF4-FFF2-40B4-BE49-F238E27FC236}">
                <a16:creationId xmlns:a16="http://schemas.microsoft.com/office/drawing/2014/main" id="{08F68521-A2F3-1424-E144-A49638126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952500"/>
            <a:ext cx="6816107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63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2B60937-92B0-CC23-0128-FB6D47879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81200"/>
            <a:ext cx="10515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James 1:14  Each person is tempted when they are dragged away by their own evil desire and enticed. Then, after desire has conceived, it gives birth to sin; and sin, when full-grown, gives birth to death.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1384C0-0B63-65CC-3624-8C3509204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The Downward Spiral of Sin</a:t>
            </a:r>
          </a:p>
        </p:txBody>
      </p:sp>
    </p:spTree>
    <p:extLst>
      <p:ext uri="{BB962C8B-B14F-4D97-AF65-F5344CB8AC3E}">
        <p14:creationId xmlns:p14="http://schemas.microsoft.com/office/powerpoint/2010/main" val="1106030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D78D159-9F1B-77A0-86D9-2F4FD3141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43200"/>
            <a:ext cx="4114800" cy="3352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David sends for Uriah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32CF54B-A7DB-71EA-04CB-30C08671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From Bad to Worse</a:t>
            </a:r>
          </a:p>
        </p:txBody>
      </p:sp>
      <p:pic>
        <p:nvPicPr>
          <p:cNvPr id="4098" name="Picture 2" descr="Technically, David didn't kill Uriah ...">
            <a:extLst>
              <a:ext uri="{FF2B5EF4-FFF2-40B4-BE49-F238E27FC236}">
                <a16:creationId xmlns:a16="http://schemas.microsoft.com/office/drawing/2014/main" id="{DC6974D0-4C3F-7591-F264-D4164B8D9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3988" y="2235936"/>
            <a:ext cx="6348412" cy="372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937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AFF702-F73F-07BE-DB4A-DC9B1A228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0" y="1905000"/>
            <a:ext cx="47244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Nathan to David:  You are the man!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Are you willing to be a Nathan?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DF1D809-E5C3-D963-4536-E2674CAA0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2 Sam 12  Thank God For Nathan</a:t>
            </a:r>
          </a:p>
        </p:txBody>
      </p:sp>
      <p:pic>
        <p:nvPicPr>
          <p:cNvPr id="5122" name="Picture 2" descr="Blessed By The Lord: March 22, 2019 ...">
            <a:extLst>
              <a:ext uri="{FF2B5EF4-FFF2-40B4-BE49-F238E27FC236}">
                <a16:creationId xmlns:a16="http://schemas.microsoft.com/office/drawing/2014/main" id="{C868A228-4ED2-D05B-7743-ABC58F2E9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26771"/>
            <a:ext cx="6292114" cy="400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0515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D56FEA-6780-B10D-6AA8-B49B08EF4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057400"/>
            <a:ext cx="10820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Psalm 51:1-5</a:t>
            </a:r>
          </a:p>
          <a:p>
            <a:pPr marL="0" indent="0">
              <a:buNone/>
            </a:pPr>
            <a:endParaRPr lang="en-US" sz="1500" b="1" dirty="0"/>
          </a:p>
          <a:p>
            <a:pPr marL="0" indent="0">
              <a:buNone/>
            </a:pPr>
            <a:r>
              <a:rPr lang="en-US" sz="3600" b="1" dirty="0"/>
              <a:t>Confession:   “Against you, only, have I sinned!”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600" b="1" dirty="0"/>
              <a:t>“I was sinful at birth.”     Original Sin?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3600" b="1" dirty="0"/>
              <a:t>Technically, both are not true.  This is hyperbole!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8894969-7B2C-0F93-BE29-3EEBEAAA8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524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Psalm 51</a:t>
            </a:r>
            <a:br>
              <a:rPr lang="en-US" b="1" dirty="0"/>
            </a:br>
            <a:r>
              <a:rPr lang="en-US" b="1" dirty="0"/>
              <a:t>Confession, Repentance and Renewal</a:t>
            </a:r>
          </a:p>
        </p:txBody>
      </p:sp>
    </p:spTree>
    <p:extLst>
      <p:ext uri="{BB962C8B-B14F-4D97-AF65-F5344CB8AC3E}">
        <p14:creationId xmlns:p14="http://schemas.microsoft.com/office/powerpoint/2010/main" val="3490479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2445269-EBA7-D664-4EB9-36F6C3E0D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5791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Cleanse me with hyssop and I will be clean.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Hide your face from my sins.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/>
              <a:t>Create in me a pure heart, O God.</a:t>
            </a:r>
          </a:p>
          <a:p>
            <a:pPr marL="0" indent="0">
              <a:buNone/>
            </a:pPr>
            <a:endParaRPr lang="en-US" sz="3200" b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9DD4B91-1549-3A47-F990-797D2093F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Psalm 51:6-12 Repentance</a:t>
            </a:r>
          </a:p>
        </p:txBody>
      </p:sp>
      <p:pic>
        <p:nvPicPr>
          <p:cNvPr id="1026" name="Picture 2" descr="8 Captivating Facts About Hyssop ...">
            <a:extLst>
              <a:ext uri="{FF2B5EF4-FFF2-40B4-BE49-F238E27FC236}">
                <a16:creationId xmlns:a16="http://schemas.microsoft.com/office/drawing/2014/main" id="{56443E7D-359C-B408-5C69-8705B20DF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686" y="2299607"/>
            <a:ext cx="5499100" cy="353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0A3BBB-2649-B390-7553-F111BB5EB2F4}"/>
              </a:ext>
            </a:extLst>
          </p:cNvPr>
          <p:cNvSpPr txBox="1"/>
          <p:nvPr/>
        </p:nvSpPr>
        <p:spPr>
          <a:xfrm>
            <a:off x="8153400" y="5802086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hyssop</a:t>
            </a:r>
          </a:p>
        </p:txBody>
      </p:sp>
    </p:spTree>
    <p:extLst>
      <p:ext uri="{BB962C8B-B14F-4D97-AF65-F5344CB8AC3E}">
        <p14:creationId xmlns:p14="http://schemas.microsoft.com/office/powerpoint/2010/main" val="3022590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15090</TotalTime>
  <Words>345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Paper</vt:lpstr>
      <vt:lpstr>Psalms IV  Psalms of Confession  Psalm 51  Create In Me a Clean Heart O God! </vt:lpstr>
      <vt:lpstr>Psalm 19:1-4</vt:lpstr>
      <vt:lpstr>Types of Psalms</vt:lpstr>
      <vt:lpstr>2 Samuel 11 &amp; 12   David, Bathsheeba and Nathan</vt:lpstr>
      <vt:lpstr>The Downward Spiral of Sin</vt:lpstr>
      <vt:lpstr>From Bad to Worse</vt:lpstr>
      <vt:lpstr>2 Sam 12  Thank God For Nathan</vt:lpstr>
      <vt:lpstr>Psalm 51 Confession, Repentance and Renewal</vt:lpstr>
      <vt:lpstr>Psalm 51:6-12 Repentance</vt:lpstr>
      <vt:lpstr>Psalm 51:12-19  Renewal</vt:lpstr>
      <vt:lpstr>Summary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Bible Reliability, Inspiration and Inerrancy</dc:title>
  <dc:creator>John Oakes</dc:creator>
  <cp:lastModifiedBy>John Oakes</cp:lastModifiedBy>
  <cp:revision>126</cp:revision>
  <dcterms:created xsi:type="dcterms:W3CDTF">2011-09-05T17:10:30Z</dcterms:created>
  <dcterms:modified xsi:type="dcterms:W3CDTF">2024-04-22T06:57:02Z</dcterms:modified>
</cp:coreProperties>
</file>