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413" r:id="rId2"/>
    <p:sldId id="414" r:id="rId3"/>
    <p:sldId id="415" r:id="rId4"/>
    <p:sldId id="555" r:id="rId5"/>
    <p:sldId id="416" r:id="rId6"/>
    <p:sldId id="348" r:id="rId7"/>
    <p:sldId id="445" r:id="rId8"/>
    <p:sldId id="444" r:id="rId9"/>
    <p:sldId id="349" r:id="rId10"/>
    <p:sldId id="419" r:id="rId11"/>
    <p:sldId id="417" r:id="rId12"/>
    <p:sldId id="397" r:id="rId13"/>
    <p:sldId id="398" r:id="rId14"/>
    <p:sldId id="400" r:id="rId15"/>
    <p:sldId id="408" r:id="rId16"/>
    <p:sldId id="411" r:id="rId17"/>
    <p:sldId id="5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F714E"/>
    <a:srgbClr val="FF0066"/>
    <a:srgbClr val="CC00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13B07-5085-408A-822B-25BC6B6A5980}" v="9" dt="2024-05-31T20:23:59.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4434" autoAdjust="0"/>
  </p:normalViewPr>
  <p:slideViewPr>
    <p:cSldViewPr snapToGrid="0">
      <p:cViewPr varScale="1">
        <p:scale>
          <a:sx n="59" d="100"/>
          <a:sy n="59" d="100"/>
        </p:scale>
        <p:origin x="840" y="5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Oakes" userId="1a36f0057432ea1f" providerId="LiveId" clId="{BC113B07-5085-408A-822B-25BC6B6A5980}"/>
    <pc:docChg chg="custSel addSld modSld">
      <pc:chgData name="John Oakes" userId="1a36f0057432ea1f" providerId="LiveId" clId="{BC113B07-5085-408A-822B-25BC6B6A5980}" dt="2024-05-31T20:23:59.986" v="117" actId="14100"/>
      <pc:docMkLst>
        <pc:docMk/>
      </pc:docMkLst>
      <pc:sldChg chg="modSp">
        <pc:chgData name="John Oakes" userId="1a36f0057432ea1f" providerId="LiveId" clId="{BC113B07-5085-408A-822B-25BC6B6A5980}" dt="2024-05-31T20:18:40.593" v="1"/>
        <pc:sldMkLst>
          <pc:docMk/>
          <pc:sldMk cId="2976599466" sldId="348"/>
        </pc:sldMkLst>
        <pc:spChg chg="mod">
          <ac:chgData name="John Oakes" userId="1a36f0057432ea1f" providerId="LiveId" clId="{BC113B07-5085-408A-822B-25BC6B6A5980}" dt="2024-05-31T20:18:40.593" v="1"/>
          <ac:spMkLst>
            <pc:docMk/>
            <pc:sldMk cId="2976599466" sldId="348"/>
            <ac:spMk id="2" creationId="{00000000-0000-0000-0000-000000000000}"/>
          </ac:spMkLst>
        </pc:spChg>
        <pc:spChg chg="mod">
          <ac:chgData name="John Oakes" userId="1a36f0057432ea1f" providerId="LiveId" clId="{BC113B07-5085-408A-822B-25BC6B6A5980}" dt="2024-05-31T20:18:40.593" v="1"/>
          <ac:spMkLst>
            <pc:docMk/>
            <pc:sldMk cId="2976599466" sldId="348"/>
            <ac:spMk id="3" creationId="{00000000-0000-0000-0000-000000000000}"/>
          </ac:spMkLst>
        </pc:spChg>
      </pc:sldChg>
      <pc:sldChg chg="modSp mod">
        <pc:chgData name="John Oakes" userId="1a36f0057432ea1f" providerId="LiveId" clId="{BC113B07-5085-408A-822B-25BC6B6A5980}" dt="2024-05-31T20:20:28.732" v="16" actId="207"/>
        <pc:sldMkLst>
          <pc:docMk/>
          <pc:sldMk cId="3060320083" sldId="349"/>
        </pc:sldMkLst>
        <pc:spChg chg="mod">
          <ac:chgData name="John Oakes" userId="1a36f0057432ea1f" providerId="LiveId" clId="{BC113B07-5085-408A-822B-25BC6B6A5980}" dt="2024-05-31T20:18:40.593" v="1"/>
          <ac:spMkLst>
            <pc:docMk/>
            <pc:sldMk cId="3060320083" sldId="349"/>
            <ac:spMk id="2" creationId="{00000000-0000-0000-0000-000000000000}"/>
          </ac:spMkLst>
        </pc:spChg>
        <pc:spChg chg="mod">
          <ac:chgData name="John Oakes" userId="1a36f0057432ea1f" providerId="LiveId" clId="{BC113B07-5085-408A-822B-25BC6B6A5980}" dt="2024-05-31T20:20:28.732" v="16" actId="207"/>
          <ac:spMkLst>
            <pc:docMk/>
            <pc:sldMk cId="3060320083" sldId="349"/>
            <ac:spMk id="3" creationId="{00000000-0000-0000-0000-000000000000}"/>
          </ac:spMkLst>
        </pc:spChg>
      </pc:sldChg>
      <pc:sldChg chg="modSp">
        <pc:chgData name="John Oakes" userId="1a36f0057432ea1f" providerId="LiveId" clId="{BC113B07-5085-408A-822B-25BC6B6A5980}" dt="2024-05-31T20:18:40.593" v="1"/>
        <pc:sldMkLst>
          <pc:docMk/>
          <pc:sldMk cId="3424414594" sldId="397"/>
        </pc:sldMkLst>
        <pc:spChg chg="mod">
          <ac:chgData name="John Oakes" userId="1a36f0057432ea1f" providerId="LiveId" clId="{BC113B07-5085-408A-822B-25BC6B6A5980}" dt="2024-05-31T20:18:40.593" v="1"/>
          <ac:spMkLst>
            <pc:docMk/>
            <pc:sldMk cId="3424414594" sldId="397"/>
            <ac:spMk id="2" creationId="{00000000-0000-0000-0000-000000000000}"/>
          </ac:spMkLst>
        </pc:spChg>
        <pc:spChg chg="mod">
          <ac:chgData name="John Oakes" userId="1a36f0057432ea1f" providerId="LiveId" clId="{BC113B07-5085-408A-822B-25BC6B6A5980}" dt="2024-05-31T20:18:40.593" v="1"/>
          <ac:spMkLst>
            <pc:docMk/>
            <pc:sldMk cId="3424414594" sldId="397"/>
            <ac:spMk id="3" creationId="{00000000-0000-0000-0000-000000000000}"/>
          </ac:spMkLst>
        </pc:spChg>
      </pc:sldChg>
      <pc:sldChg chg="modSp mod">
        <pc:chgData name="John Oakes" userId="1a36f0057432ea1f" providerId="LiveId" clId="{BC113B07-5085-408A-822B-25BC6B6A5980}" dt="2024-05-31T20:21:06.690" v="20" actId="207"/>
        <pc:sldMkLst>
          <pc:docMk/>
          <pc:sldMk cId="3402123627" sldId="398"/>
        </pc:sldMkLst>
        <pc:spChg chg="mod">
          <ac:chgData name="John Oakes" userId="1a36f0057432ea1f" providerId="LiveId" clId="{BC113B07-5085-408A-822B-25BC6B6A5980}" dt="2024-05-31T20:18:40.593" v="1"/>
          <ac:spMkLst>
            <pc:docMk/>
            <pc:sldMk cId="3402123627" sldId="398"/>
            <ac:spMk id="2" creationId="{00000000-0000-0000-0000-000000000000}"/>
          </ac:spMkLst>
        </pc:spChg>
        <pc:spChg chg="mod">
          <ac:chgData name="John Oakes" userId="1a36f0057432ea1f" providerId="LiveId" clId="{BC113B07-5085-408A-822B-25BC6B6A5980}" dt="2024-05-31T20:21:06.690" v="20" actId="207"/>
          <ac:spMkLst>
            <pc:docMk/>
            <pc:sldMk cId="3402123627" sldId="398"/>
            <ac:spMk id="3" creationId="{00000000-0000-0000-0000-000000000000}"/>
          </ac:spMkLst>
        </pc:spChg>
      </pc:sldChg>
      <pc:sldChg chg="modSp">
        <pc:chgData name="John Oakes" userId="1a36f0057432ea1f" providerId="LiveId" clId="{BC113B07-5085-408A-822B-25BC6B6A5980}" dt="2024-05-31T20:18:40.593" v="1"/>
        <pc:sldMkLst>
          <pc:docMk/>
          <pc:sldMk cId="3365759849" sldId="400"/>
        </pc:sldMkLst>
        <pc:spChg chg="mod">
          <ac:chgData name="John Oakes" userId="1a36f0057432ea1f" providerId="LiveId" clId="{BC113B07-5085-408A-822B-25BC6B6A5980}" dt="2024-05-31T20:18:40.593" v="1"/>
          <ac:spMkLst>
            <pc:docMk/>
            <pc:sldMk cId="3365759849" sldId="400"/>
            <ac:spMk id="2" creationId="{00000000-0000-0000-0000-000000000000}"/>
          </ac:spMkLst>
        </pc:spChg>
      </pc:sldChg>
      <pc:sldChg chg="modSp">
        <pc:chgData name="John Oakes" userId="1a36f0057432ea1f" providerId="LiveId" clId="{BC113B07-5085-408A-822B-25BC6B6A5980}" dt="2024-05-31T20:18:40.593" v="1"/>
        <pc:sldMkLst>
          <pc:docMk/>
          <pc:sldMk cId="149011917" sldId="414"/>
        </pc:sldMkLst>
        <pc:spChg chg="mod">
          <ac:chgData name="John Oakes" userId="1a36f0057432ea1f" providerId="LiveId" clId="{BC113B07-5085-408A-822B-25BC6B6A5980}" dt="2024-05-31T20:18:40.593" v="1"/>
          <ac:spMkLst>
            <pc:docMk/>
            <pc:sldMk cId="149011917" sldId="414"/>
            <ac:spMk id="2" creationId="{00000000-0000-0000-0000-000000000000}"/>
          </ac:spMkLst>
        </pc:spChg>
        <pc:spChg chg="mod">
          <ac:chgData name="John Oakes" userId="1a36f0057432ea1f" providerId="LiveId" clId="{BC113B07-5085-408A-822B-25BC6B6A5980}" dt="2024-05-31T20:18:40.593" v="1"/>
          <ac:spMkLst>
            <pc:docMk/>
            <pc:sldMk cId="149011917" sldId="414"/>
            <ac:spMk id="3" creationId="{00000000-0000-0000-0000-000000000000}"/>
          </ac:spMkLst>
        </pc:spChg>
      </pc:sldChg>
      <pc:sldChg chg="modSp">
        <pc:chgData name="John Oakes" userId="1a36f0057432ea1f" providerId="LiveId" clId="{BC113B07-5085-408A-822B-25BC6B6A5980}" dt="2024-05-31T20:18:40.593" v="1"/>
        <pc:sldMkLst>
          <pc:docMk/>
          <pc:sldMk cId="3485233057" sldId="415"/>
        </pc:sldMkLst>
        <pc:spChg chg="mod">
          <ac:chgData name="John Oakes" userId="1a36f0057432ea1f" providerId="LiveId" clId="{BC113B07-5085-408A-822B-25BC6B6A5980}" dt="2024-05-31T20:18:40.593" v="1"/>
          <ac:spMkLst>
            <pc:docMk/>
            <pc:sldMk cId="3485233057" sldId="415"/>
            <ac:spMk id="2" creationId="{00000000-0000-0000-0000-000000000000}"/>
          </ac:spMkLst>
        </pc:spChg>
      </pc:sldChg>
      <pc:sldChg chg="modSp">
        <pc:chgData name="John Oakes" userId="1a36f0057432ea1f" providerId="LiveId" clId="{BC113B07-5085-408A-822B-25BC6B6A5980}" dt="2024-05-31T20:19:07.331" v="8" actId="14100"/>
        <pc:sldMkLst>
          <pc:docMk/>
          <pc:sldMk cId="1552032207" sldId="416"/>
        </pc:sldMkLst>
        <pc:spChg chg="mod">
          <ac:chgData name="John Oakes" userId="1a36f0057432ea1f" providerId="LiveId" clId="{BC113B07-5085-408A-822B-25BC6B6A5980}" dt="2024-05-31T20:18:40.593" v="1"/>
          <ac:spMkLst>
            <pc:docMk/>
            <pc:sldMk cId="1552032207" sldId="416"/>
            <ac:spMk id="2" creationId="{00000000-0000-0000-0000-000000000000}"/>
          </ac:spMkLst>
        </pc:spChg>
        <pc:spChg chg="mod">
          <ac:chgData name="John Oakes" userId="1a36f0057432ea1f" providerId="LiveId" clId="{BC113B07-5085-408A-822B-25BC6B6A5980}" dt="2024-05-31T20:19:07.331" v="8" actId="14100"/>
          <ac:spMkLst>
            <pc:docMk/>
            <pc:sldMk cId="1552032207" sldId="416"/>
            <ac:spMk id="3" creationId="{00000000-0000-0000-0000-000000000000}"/>
          </ac:spMkLst>
        </pc:spChg>
        <pc:picChg chg="mod">
          <ac:chgData name="John Oakes" userId="1a36f0057432ea1f" providerId="LiveId" clId="{BC113B07-5085-408A-822B-25BC6B6A5980}" dt="2024-05-31T20:19:03.844" v="7" actId="1076"/>
          <ac:picMkLst>
            <pc:docMk/>
            <pc:sldMk cId="1552032207" sldId="416"/>
            <ac:picMk id="1026" creationId="{00000000-0000-0000-0000-000000000000}"/>
          </ac:picMkLst>
        </pc:picChg>
      </pc:sldChg>
      <pc:sldChg chg="modSp">
        <pc:chgData name="John Oakes" userId="1a36f0057432ea1f" providerId="LiveId" clId="{BC113B07-5085-408A-822B-25BC6B6A5980}" dt="2024-05-31T20:18:40.593" v="1"/>
        <pc:sldMkLst>
          <pc:docMk/>
          <pc:sldMk cId="603680956" sldId="417"/>
        </pc:sldMkLst>
        <pc:spChg chg="mod">
          <ac:chgData name="John Oakes" userId="1a36f0057432ea1f" providerId="LiveId" clId="{BC113B07-5085-408A-822B-25BC6B6A5980}" dt="2024-05-31T20:18:40.593" v="1"/>
          <ac:spMkLst>
            <pc:docMk/>
            <pc:sldMk cId="603680956" sldId="417"/>
            <ac:spMk id="2" creationId="{00000000-0000-0000-0000-000000000000}"/>
          </ac:spMkLst>
        </pc:spChg>
        <pc:spChg chg="mod">
          <ac:chgData name="John Oakes" userId="1a36f0057432ea1f" providerId="LiveId" clId="{BC113B07-5085-408A-822B-25BC6B6A5980}" dt="2024-05-31T20:18:40.593" v="1"/>
          <ac:spMkLst>
            <pc:docMk/>
            <pc:sldMk cId="603680956" sldId="417"/>
            <ac:spMk id="3" creationId="{00000000-0000-0000-0000-000000000000}"/>
          </ac:spMkLst>
        </pc:spChg>
      </pc:sldChg>
      <pc:sldChg chg="modSp mod">
        <pc:chgData name="John Oakes" userId="1a36f0057432ea1f" providerId="LiveId" clId="{BC113B07-5085-408A-822B-25BC6B6A5980}" dt="2024-05-31T20:20:49.356" v="19" actId="207"/>
        <pc:sldMkLst>
          <pc:docMk/>
          <pc:sldMk cId="756970901" sldId="419"/>
        </pc:sldMkLst>
        <pc:spChg chg="mod">
          <ac:chgData name="John Oakes" userId="1a36f0057432ea1f" providerId="LiveId" clId="{BC113B07-5085-408A-822B-25BC6B6A5980}" dt="2024-05-31T20:18:40.593" v="1"/>
          <ac:spMkLst>
            <pc:docMk/>
            <pc:sldMk cId="756970901" sldId="419"/>
            <ac:spMk id="2" creationId="{00000000-0000-0000-0000-000000000000}"/>
          </ac:spMkLst>
        </pc:spChg>
        <pc:spChg chg="mod">
          <ac:chgData name="John Oakes" userId="1a36f0057432ea1f" providerId="LiveId" clId="{BC113B07-5085-408A-822B-25BC6B6A5980}" dt="2024-05-31T20:20:49.356" v="19" actId="207"/>
          <ac:spMkLst>
            <pc:docMk/>
            <pc:sldMk cId="756970901" sldId="419"/>
            <ac:spMk id="3" creationId="{00000000-0000-0000-0000-000000000000}"/>
          </ac:spMkLst>
        </pc:spChg>
      </pc:sldChg>
      <pc:sldChg chg="modSp mod">
        <pc:chgData name="John Oakes" userId="1a36f0057432ea1f" providerId="LiveId" clId="{BC113B07-5085-408A-822B-25BC6B6A5980}" dt="2024-05-31T20:18:40.687" v="2" actId="27636"/>
        <pc:sldMkLst>
          <pc:docMk/>
          <pc:sldMk cId="3216257159" sldId="444"/>
        </pc:sldMkLst>
        <pc:spChg chg="mod">
          <ac:chgData name="John Oakes" userId="1a36f0057432ea1f" providerId="LiveId" clId="{BC113B07-5085-408A-822B-25BC6B6A5980}" dt="2024-05-31T20:18:40.687" v="2" actId="27636"/>
          <ac:spMkLst>
            <pc:docMk/>
            <pc:sldMk cId="3216257159" sldId="444"/>
            <ac:spMk id="3" creationId="{4F1567EB-766C-4B09-B733-49460DAD4174}"/>
          </ac:spMkLst>
        </pc:spChg>
      </pc:sldChg>
      <pc:sldChg chg="modSp mod">
        <pc:chgData name="John Oakes" userId="1a36f0057432ea1f" providerId="LiveId" clId="{BC113B07-5085-408A-822B-25BC6B6A5980}" dt="2024-05-31T20:19:32.130" v="10" actId="255"/>
        <pc:sldMkLst>
          <pc:docMk/>
          <pc:sldMk cId="1735828362" sldId="445"/>
        </pc:sldMkLst>
        <pc:spChg chg="mod">
          <ac:chgData name="John Oakes" userId="1a36f0057432ea1f" providerId="LiveId" clId="{BC113B07-5085-408A-822B-25BC6B6A5980}" dt="2024-05-31T20:18:40.593" v="1"/>
          <ac:spMkLst>
            <pc:docMk/>
            <pc:sldMk cId="1735828362" sldId="445"/>
            <ac:spMk id="2" creationId="{E27C70AD-94C5-44BB-8E2B-A90304BB911A}"/>
          </ac:spMkLst>
        </pc:spChg>
        <pc:spChg chg="mod">
          <ac:chgData name="John Oakes" userId="1a36f0057432ea1f" providerId="LiveId" clId="{BC113B07-5085-408A-822B-25BC6B6A5980}" dt="2024-05-31T20:19:32.130" v="10" actId="255"/>
          <ac:spMkLst>
            <pc:docMk/>
            <pc:sldMk cId="1735828362" sldId="445"/>
            <ac:spMk id="3" creationId="{EE621EA0-493A-4CB6-A040-8E6C6A72B679}"/>
          </ac:spMkLst>
        </pc:spChg>
      </pc:sldChg>
      <pc:sldChg chg="modSp new mod">
        <pc:chgData name="John Oakes" userId="1a36f0057432ea1f" providerId="LiveId" clId="{BC113B07-5085-408A-822B-25BC6B6A5980}" dt="2024-05-31T20:23:59.986" v="117" actId="14100"/>
        <pc:sldMkLst>
          <pc:docMk/>
          <pc:sldMk cId="1528758542" sldId="556"/>
        </pc:sldMkLst>
        <pc:spChg chg="mod">
          <ac:chgData name="John Oakes" userId="1a36f0057432ea1f" providerId="LiveId" clId="{BC113B07-5085-408A-822B-25BC6B6A5980}" dt="2024-05-31T20:21:43.919" v="90" actId="20577"/>
          <ac:spMkLst>
            <pc:docMk/>
            <pc:sldMk cId="1528758542" sldId="556"/>
            <ac:spMk id="2" creationId="{374DC1DF-2A36-31A1-13BA-779781FB5458}"/>
          </ac:spMkLst>
        </pc:spChg>
        <pc:spChg chg="mod">
          <ac:chgData name="John Oakes" userId="1a36f0057432ea1f" providerId="LiveId" clId="{BC113B07-5085-408A-822B-25BC6B6A5980}" dt="2024-05-31T20:23:59.986" v="117" actId="14100"/>
          <ac:spMkLst>
            <pc:docMk/>
            <pc:sldMk cId="1528758542" sldId="556"/>
            <ac:spMk id="3" creationId="{3FD38D01-C825-C586-2908-1F2E0D95425E}"/>
          </ac:spMkLst>
        </pc:spChg>
      </pc:sldChg>
    </pc:docChg>
  </pc:docChgLst>
  <pc:docChgLst>
    <pc:chgData name="John Oakes" userId="1a36f0057432ea1f" providerId="LiveId" clId="{BF378F6C-4341-4634-BEE6-21487C04DB69}"/>
    <pc:docChg chg="delSld">
      <pc:chgData name="John Oakes" userId="1a36f0057432ea1f" providerId="LiveId" clId="{BF378F6C-4341-4634-BEE6-21487C04DB69}" dt="2024-05-14T00:15:57.559" v="1" actId="47"/>
      <pc:docMkLst>
        <pc:docMk/>
      </pc:docMkLst>
      <pc:sldChg chg="del">
        <pc:chgData name="John Oakes" userId="1a36f0057432ea1f" providerId="LiveId" clId="{BF378F6C-4341-4634-BEE6-21487C04DB69}" dt="2024-05-14T00:15:57.559" v="1" actId="47"/>
        <pc:sldMkLst>
          <pc:docMk/>
          <pc:sldMk cId="738547374" sldId="346"/>
        </pc:sldMkLst>
      </pc:sldChg>
      <pc:sldChg chg="del">
        <pc:chgData name="John Oakes" userId="1a36f0057432ea1f" providerId="LiveId" clId="{BF378F6C-4341-4634-BEE6-21487C04DB69}" dt="2024-05-14T00:15:55.331" v="0" actId="47"/>
        <pc:sldMkLst>
          <pc:docMk/>
          <pc:sldMk cId="3226176789"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AB288-D432-46E6-9981-4401820257B1}" type="datetimeFigureOut">
              <a:rPr lang="en-US" smtClean="0"/>
              <a:t>5/31/2024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2C98B-0E7F-4B3C-9199-24D2AFE41EC8}" type="slidenum">
              <a:rPr lang="en-US" smtClean="0"/>
              <a:t>‹#›</a:t>
            </a:fld>
            <a:endParaRPr lang="en-US"/>
          </a:p>
        </p:txBody>
      </p:sp>
    </p:spTree>
    <p:extLst>
      <p:ext uri="{BB962C8B-B14F-4D97-AF65-F5344CB8AC3E}">
        <p14:creationId xmlns:p14="http://schemas.microsoft.com/office/powerpoint/2010/main" val="77248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381000" y="685800"/>
            <a:ext cx="6096000" cy="3429000"/>
          </a:xfrm>
          <a:ln/>
        </p:spPr>
      </p:sp>
      <p:sp>
        <p:nvSpPr>
          <p:cNvPr id="15363" name="Notes Placeholder 2"/>
          <p:cNvSpPr>
            <a:spLocks noGrp="1"/>
          </p:cNvSpPr>
          <p:nvPr>
            <p:ph type="body" idx="1"/>
          </p:nvPr>
        </p:nvSpPr>
        <p:spPr>
          <a:noFill/>
        </p:spPr>
        <p:txBody>
          <a:bodyPr/>
          <a:lstStyle/>
          <a:p>
            <a:pPr eaLnBrk="1" hangingPunct="1"/>
            <a:endParaRPr lang="en-US" altLang="en-US"/>
          </a:p>
        </p:txBody>
      </p:sp>
      <p:sp>
        <p:nvSpPr>
          <p:cNvPr id="153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7B36369-44F9-40F5-98B2-F01B4606D8D5}" type="slidenum">
              <a:rPr lang="en-US" altLang="en-US">
                <a:solidFill>
                  <a:prstClr val="black"/>
                </a:solidFill>
              </a:rPr>
              <a:pPr eaLnBrk="1" hangingPunct="1">
                <a:spcBef>
                  <a:spcPct val="0"/>
                </a:spcBef>
              </a:pPr>
              <a:t>15</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0D39580-4BB2-4120-A7B8-C8A03CFF89E5}" type="slidenum">
              <a:rPr lang="en-US" altLang="en-US">
                <a:solidFill>
                  <a:prstClr val="black"/>
                </a:solidFill>
              </a:rPr>
              <a:pPr eaLnBrk="1" hangingPunct="1">
                <a:spcBef>
                  <a:spcPct val="0"/>
                </a:spcBef>
              </a:pPr>
              <a:t>16</a:t>
            </a:fld>
            <a:endParaRPr lang="en-US" altLang="en-US">
              <a:solidFill>
                <a:prstClr val="black"/>
              </a:solidFill>
            </a:endParaRPr>
          </a:p>
        </p:txBody>
      </p:sp>
      <p:sp>
        <p:nvSpPr>
          <p:cNvPr id="18435" name="Rectangle 2"/>
          <p:cNvSpPr>
            <a:spLocks noGrp="1" noRot="1" noChangeAspect="1" noChangeArrowheads="1" noTextEdit="1"/>
          </p:cNvSpPr>
          <p:nvPr>
            <p:ph type="sldImg"/>
          </p:nvPr>
        </p:nvSpPr>
        <p:spPr>
          <a:xfrm>
            <a:off x="381000" y="685800"/>
            <a:ext cx="6096000" cy="3429000"/>
          </a:xfrm>
          <a:ln/>
        </p:spPr>
      </p:sp>
      <p:sp>
        <p:nvSpPr>
          <p:cNvPr id="184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13323"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en-US" noProof="0"/>
              <a:t>Click to edit Master title style</a:t>
            </a:r>
          </a:p>
        </p:txBody>
      </p:sp>
      <p:sp>
        <p:nvSpPr>
          <p:cNvPr id="13324"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EE9D66AA-A703-4FED-9975-D8ACB1E4605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7118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F05E55DC-156A-44C2-82E1-CA0E38D679CB}"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89369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371697F2-40C8-4335-B73D-A35EF50EA6C6}"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9988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43B5442-FEB5-45C9-B1CA-6E5445E604C6}"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2873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CE1B400-4E6E-4D8A-A664-90E8A76E0A80}"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6658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F36FB54-101D-4AB9-880C-F092ADB2D064}"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27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A5FB6F75-F21D-4465-AE2F-471E27A65D79}"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904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4E210F1D-A7A0-4F52-834A-59C2936ADEAE}"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9555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75A4A1A0-420B-4FBC-8F40-4447C33621D0}"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1356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36CA8A9-798A-428D-9462-420A7D94AD5F}"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1426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CAE7FB8B-A0BD-4230-8458-8E663A2FCB3A}"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2635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fontAlgn="base">
              <a:spcBef>
                <a:spcPct val="0"/>
              </a:spcBef>
              <a:spcAft>
                <a:spcPct val="0"/>
              </a:spcAft>
              <a:defRPr/>
            </a:pPr>
            <a:endParaRPr lang="en-US">
              <a:solidFill>
                <a:srgbClr val="FFFFFF"/>
              </a:solidFill>
            </a:endParaRPr>
          </a:p>
        </p:txBody>
      </p:sp>
      <p:sp>
        <p:nvSpPr>
          <p:cNvPr id="12291"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fontAlgn="base">
              <a:spcBef>
                <a:spcPct val="0"/>
              </a:spcBef>
              <a:spcAft>
                <a:spcPct val="0"/>
              </a:spcAft>
              <a:defRPr/>
            </a:pPr>
            <a:fld id="{37060536-3D1A-412F-A9B1-558FE42A8F95}"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229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29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1229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12301"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302"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srgbClr val="FFFFFF"/>
              </a:solidFill>
            </a:endParaRPr>
          </a:p>
        </p:txBody>
      </p:sp>
      <p:sp>
        <p:nvSpPr>
          <p:cNvPr id="12303"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298282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2%20Corinthians%203&amp;version=NIV#fen-NIV-28860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274637"/>
            <a:ext cx="10908632" cy="1915109"/>
          </a:xfrm>
        </p:spPr>
        <p:txBody>
          <a:bodyPr>
            <a:normAutofit/>
          </a:bodyPr>
          <a:lstStyle/>
          <a:p>
            <a:r>
              <a:rPr lang="en-US" sz="4400" dirty="0"/>
              <a:t>A Question….</a:t>
            </a:r>
          </a:p>
        </p:txBody>
      </p:sp>
      <p:sp>
        <p:nvSpPr>
          <p:cNvPr id="3" name="Content Placeholder 2"/>
          <p:cNvSpPr>
            <a:spLocks noGrp="1"/>
          </p:cNvSpPr>
          <p:nvPr>
            <p:ph idx="1"/>
          </p:nvPr>
        </p:nvSpPr>
        <p:spPr>
          <a:xfrm>
            <a:off x="609600" y="2430378"/>
            <a:ext cx="10972800" cy="3878981"/>
          </a:xfrm>
        </p:spPr>
        <p:txBody>
          <a:bodyPr/>
          <a:lstStyle/>
          <a:p>
            <a:pPr marL="137160" indent="0" algn="ctr">
              <a:buNone/>
            </a:pPr>
            <a:r>
              <a:rPr lang="en-US" sz="3600" b="1" dirty="0"/>
              <a:t>What is the most common word or expression used in the New Testament for a person who is saved?</a:t>
            </a:r>
          </a:p>
          <a:p>
            <a:pPr marL="137160" indent="0">
              <a:buNone/>
            </a:pPr>
            <a:endParaRPr lang="en-US" b="1" dirty="0"/>
          </a:p>
        </p:txBody>
      </p:sp>
    </p:spTree>
    <p:extLst>
      <p:ext uri="{BB962C8B-B14F-4D97-AF65-F5344CB8AC3E}">
        <p14:creationId xmlns:p14="http://schemas.microsoft.com/office/powerpoint/2010/main" val="400226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9547" y="2093494"/>
            <a:ext cx="10992853" cy="4215865"/>
          </a:xfrm>
        </p:spPr>
        <p:txBody>
          <a:bodyPr/>
          <a:lstStyle/>
          <a:p>
            <a:pPr marL="137160" lvl="0" indent="0">
              <a:buClr>
                <a:prstClr val="white">
                  <a:shade val="95000"/>
                </a:prstClr>
              </a:buClr>
              <a:buNone/>
            </a:pPr>
            <a:r>
              <a:rPr lang="en-US" b="1" dirty="0">
                <a:solidFill>
                  <a:prstClr val="white"/>
                </a:solidFill>
              </a:rPr>
              <a:t>2 Timothy 1:9  </a:t>
            </a:r>
            <a:r>
              <a:rPr lang="en-US" b="1" dirty="0">
                <a:solidFill>
                  <a:srgbClr val="FFFF00"/>
                </a:solidFill>
              </a:rPr>
              <a:t>grace</a:t>
            </a:r>
          </a:p>
          <a:p>
            <a:pPr marL="137160" lvl="0" indent="0">
              <a:buClr>
                <a:prstClr val="white">
                  <a:shade val="95000"/>
                </a:prstClr>
              </a:buClr>
              <a:buNone/>
            </a:pPr>
            <a:endParaRPr lang="en-US" sz="1000" b="1" dirty="0">
              <a:solidFill>
                <a:srgbClr val="FFFF00"/>
              </a:solidFill>
            </a:endParaRPr>
          </a:p>
          <a:p>
            <a:pPr marL="137160" lvl="0" indent="0">
              <a:buClr>
                <a:prstClr val="white">
                  <a:shade val="95000"/>
                </a:prstClr>
              </a:buClr>
              <a:buNone/>
            </a:pPr>
            <a:r>
              <a:rPr lang="en-US" b="1" dirty="0">
                <a:solidFill>
                  <a:prstClr val="white"/>
                </a:solidFill>
              </a:rPr>
              <a:t>2 Corinthians 5:17  a </a:t>
            </a:r>
            <a:r>
              <a:rPr lang="en-US" b="1" dirty="0">
                <a:solidFill>
                  <a:srgbClr val="FFFF00"/>
                </a:solidFill>
              </a:rPr>
              <a:t>new creation</a:t>
            </a:r>
          </a:p>
          <a:p>
            <a:pPr marL="137160" lvl="0" indent="0">
              <a:buClr>
                <a:prstClr val="white">
                  <a:shade val="95000"/>
                </a:prstClr>
              </a:buClr>
              <a:buNone/>
            </a:pPr>
            <a:endParaRPr lang="en-US" sz="1000" b="1" dirty="0">
              <a:solidFill>
                <a:srgbClr val="FFFF00"/>
              </a:solidFill>
            </a:endParaRPr>
          </a:p>
          <a:p>
            <a:pPr marL="137160" lvl="0" indent="0">
              <a:buClr>
                <a:prstClr val="white">
                  <a:shade val="95000"/>
                </a:prstClr>
              </a:buClr>
              <a:buNone/>
            </a:pPr>
            <a:r>
              <a:rPr lang="en-US" b="1" dirty="0">
                <a:solidFill>
                  <a:prstClr val="white"/>
                </a:solidFill>
              </a:rPr>
              <a:t>2 Corinthians 1:20   </a:t>
            </a:r>
            <a:r>
              <a:rPr lang="en-US" b="1" dirty="0">
                <a:solidFill>
                  <a:srgbClr val="FFFF00"/>
                </a:solidFill>
              </a:rPr>
              <a:t>all God’s promises </a:t>
            </a:r>
            <a:r>
              <a:rPr lang="en-US" b="1" dirty="0">
                <a:solidFill>
                  <a:prstClr val="white"/>
                </a:solidFill>
              </a:rPr>
              <a:t>fulfilled</a:t>
            </a:r>
          </a:p>
          <a:p>
            <a:pPr marL="137160" indent="0">
              <a:buNone/>
            </a:pPr>
            <a:endParaRPr lang="en-US" dirty="0"/>
          </a:p>
        </p:txBody>
      </p:sp>
    </p:spTree>
    <p:extLst>
      <p:ext uri="{BB962C8B-B14F-4D97-AF65-F5344CB8AC3E}">
        <p14:creationId xmlns:p14="http://schemas.microsoft.com/office/powerpoint/2010/main" val="75697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in Christ</a:t>
            </a:r>
          </a:p>
        </p:txBody>
      </p:sp>
      <p:sp>
        <p:nvSpPr>
          <p:cNvPr id="3" name="Content Placeholder 2"/>
          <p:cNvSpPr>
            <a:spLocks noGrp="1"/>
          </p:cNvSpPr>
          <p:nvPr>
            <p:ph idx="1"/>
          </p:nvPr>
        </p:nvSpPr>
        <p:spPr/>
        <p:txBody>
          <a:bodyPr/>
          <a:lstStyle/>
          <a:p>
            <a:pPr marL="137160" indent="0">
              <a:buNone/>
            </a:pPr>
            <a:r>
              <a:rPr lang="en-US" b="1" dirty="0"/>
              <a:t>Romans 8:1  No condemnation</a:t>
            </a:r>
          </a:p>
          <a:p>
            <a:pPr marL="137160" indent="0">
              <a:buNone/>
            </a:pPr>
            <a:endParaRPr lang="en-US" sz="800" b="1" dirty="0"/>
          </a:p>
          <a:p>
            <a:pPr marL="137160" indent="0">
              <a:buNone/>
            </a:pPr>
            <a:r>
              <a:rPr lang="en-US" b="1" dirty="0" err="1"/>
              <a:t>Coll</a:t>
            </a:r>
            <a:r>
              <a:rPr lang="en-US" b="1" dirty="0"/>
              <a:t> 1:27, 2:3   The mystery is revealed in Christ.</a:t>
            </a:r>
          </a:p>
          <a:p>
            <a:pPr marL="137160" indent="0">
              <a:buNone/>
            </a:pPr>
            <a:endParaRPr lang="en-US" sz="800" b="1" dirty="0"/>
          </a:p>
          <a:p>
            <a:pPr marL="137160" indent="0">
              <a:buNone/>
            </a:pPr>
            <a:r>
              <a:rPr lang="en-US" b="1" dirty="0" err="1"/>
              <a:t>Coll</a:t>
            </a:r>
            <a:r>
              <a:rPr lang="en-US" b="1" dirty="0"/>
              <a:t> 2:17  Reality is found in Christ.</a:t>
            </a:r>
          </a:p>
          <a:p>
            <a:pPr marL="137160" indent="0">
              <a:buNone/>
            </a:pPr>
            <a:endParaRPr lang="en-US" b="1" dirty="0"/>
          </a:p>
        </p:txBody>
      </p:sp>
    </p:spTree>
    <p:extLst>
      <p:ext uri="{BB962C8B-B14F-4D97-AF65-F5344CB8AC3E}">
        <p14:creationId xmlns:p14="http://schemas.microsoft.com/office/powerpoint/2010/main" val="603680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Paul’s Goal:  To be found in Christ.</a:t>
            </a:r>
          </a:p>
        </p:txBody>
      </p:sp>
      <p:sp>
        <p:nvSpPr>
          <p:cNvPr id="3" name="Content Placeholder 2"/>
          <p:cNvSpPr>
            <a:spLocks noGrp="1"/>
          </p:cNvSpPr>
          <p:nvPr>
            <p:ph idx="1"/>
          </p:nvPr>
        </p:nvSpPr>
        <p:spPr/>
        <p:txBody>
          <a:bodyPr>
            <a:normAutofit/>
          </a:bodyPr>
          <a:lstStyle/>
          <a:p>
            <a:pPr marL="137160" indent="0">
              <a:buNone/>
            </a:pPr>
            <a:r>
              <a:rPr lang="en-US" b="1" dirty="0"/>
              <a:t>Phil 3:7-10</a:t>
            </a:r>
          </a:p>
          <a:p>
            <a:pPr marL="137160" indent="0">
              <a:buNone/>
            </a:pPr>
            <a:endParaRPr lang="en-US" b="1" dirty="0"/>
          </a:p>
          <a:p>
            <a:pPr marL="137160" indent="0">
              <a:buNone/>
            </a:pPr>
            <a:r>
              <a:rPr lang="en-US" b="1" dirty="0"/>
              <a:t>To Paul, </a:t>
            </a:r>
            <a:r>
              <a:rPr lang="en-US" b="1" dirty="0" err="1"/>
              <a:t>everthing</a:t>
            </a:r>
            <a:r>
              <a:rPr lang="en-US" b="1" dirty="0"/>
              <a:t> else was garbage by comparison.</a:t>
            </a:r>
          </a:p>
          <a:p>
            <a:pPr marL="137160" indent="0">
              <a:buNone/>
            </a:pPr>
            <a:endParaRPr lang="en-US" b="1" dirty="0"/>
          </a:p>
          <a:p>
            <a:pPr marL="137160" indent="0">
              <a:buNone/>
            </a:pPr>
            <a:r>
              <a:rPr lang="en-US" b="1" dirty="0"/>
              <a:t>It was worth less than nothing compared to knowing Christ and to being in Christ.</a:t>
            </a:r>
          </a:p>
        </p:txBody>
      </p:sp>
    </p:spTree>
    <p:extLst>
      <p:ext uri="{BB962C8B-B14F-4D97-AF65-F5344CB8AC3E}">
        <p14:creationId xmlns:p14="http://schemas.microsoft.com/office/powerpoint/2010/main" val="342441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Refuse!</a:t>
            </a:r>
          </a:p>
        </p:txBody>
      </p:sp>
      <p:sp>
        <p:nvSpPr>
          <p:cNvPr id="3" name="Content Placeholder 2"/>
          <p:cNvSpPr>
            <a:spLocks noGrp="1"/>
          </p:cNvSpPr>
          <p:nvPr>
            <p:ph idx="1"/>
          </p:nvPr>
        </p:nvSpPr>
        <p:spPr/>
        <p:txBody>
          <a:bodyPr/>
          <a:lstStyle/>
          <a:p>
            <a:pPr marL="137160" indent="0">
              <a:buNone/>
            </a:pPr>
            <a:r>
              <a:rPr lang="en-US" b="1" dirty="0">
                <a:solidFill>
                  <a:srgbClr val="FFFF00"/>
                </a:solidFill>
              </a:rPr>
              <a:t>A mathematical equation:</a:t>
            </a:r>
          </a:p>
          <a:p>
            <a:pPr marL="137160" indent="0">
              <a:buNone/>
            </a:pPr>
            <a:endParaRPr lang="en-US" b="1" dirty="0">
              <a:solidFill>
                <a:srgbClr val="FFFF00"/>
              </a:solidFill>
            </a:endParaRPr>
          </a:p>
          <a:p>
            <a:pPr marL="137160" indent="0">
              <a:buNone/>
            </a:pPr>
            <a:r>
              <a:rPr lang="en-US" b="1" dirty="0">
                <a:solidFill>
                  <a:srgbClr val="FFFF00"/>
                </a:solidFill>
              </a:rPr>
              <a:t>Jew + </a:t>
            </a:r>
            <a:r>
              <a:rPr lang="en-US" b="1" dirty="0" err="1">
                <a:solidFill>
                  <a:srgbClr val="FFFF00"/>
                </a:solidFill>
              </a:rPr>
              <a:t>Benjamite</a:t>
            </a:r>
            <a:r>
              <a:rPr lang="en-US" b="1" dirty="0">
                <a:solidFill>
                  <a:srgbClr val="FFFF00"/>
                </a:solidFill>
              </a:rPr>
              <a:t> + Pharisee +  top 2% righteous</a:t>
            </a:r>
          </a:p>
          <a:p>
            <a:pPr marL="137160" indent="0">
              <a:buNone/>
            </a:pPr>
            <a:r>
              <a:rPr lang="en-US" b="1" dirty="0">
                <a:solidFill>
                  <a:srgbClr val="FFFF00"/>
                </a:solidFill>
              </a:rPr>
              <a:t> +  top 2% devoted  =  0</a:t>
            </a:r>
          </a:p>
          <a:p>
            <a:pPr marL="137160" indent="0">
              <a:buNone/>
            </a:pPr>
            <a:endParaRPr lang="en-US" b="1" dirty="0">
              <a:solidFill>
                <a:srgbClr val="FFFF00"/>
              </a:solidFill>
            </a:endParaRPr>
          </a:p>
          <a:p>
            <a:pPr marL="137160" indent="0">
              <a:buNone/>
            </a:pPr>
            <a:r>
              <a:rPr lang="en-US" b="1" dirty="0">
                <a:solidFill>
                  <a:srgbClr val="FFFF00"/>
                </a:solidFill>
              </a:rPr>
              <a:t>Actually, it adds up to less than nothing.</a:t>
            </a:r>
          </a:p>
          <a:p>
            <a:pPr marL="137160" indent="0">
              <a:buNone/>
            </a:pPr>
            <a:endParaRPr lang="en-US" b="1" dirty="0">
              <a:solidFill>
                <a:srgbClr val="FFFF00"/>
              </a:solidFill>
            </a:endParaRPr>
          </a:p>
        </p:txBody>
      </p:sp>
    </p:spTree>
    <p:extLst>
      <p:ext uri="{BB962C8B-B14F-4D97-AF65-F5344CB8AC3E}">
        <p14:creationId xmlns:p14="http://schemas.microsoft.com/office/powerpoint/2010/main" val="3402123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Christ/Being in Christ</a:t>
            </a:r>
          </a:p>
        </p:txBody>
      </p:sp>
      <p:sp>
        <p:nvSpPr>
          <p:cNvPr id="3" name="Content Placeholder 2"/>
          <p:cNvSpPr>
            <a:spLocks noGrp="1"/>
          </p:cNvSpPr>
          <p:nvPr>
            <p:ph idx="1"/>
          </p:nvPr>
        </p:nvSpPr>
        <p:spPr>
          <a:xfrm>
            <a:off x="609600" y="1219200"/>
            <a:ext cx="10972800" cy="5090160"/>
          </a:xfrm>
        </p:spPr>
        <p:txBody>
          <a:bodyPr/>
          <a:lstStyle/>
          <a:p>
            <a:pPr marL="137160" indent="0">
              <a:buNone/>
            </a:pPr>
            <a:endParaRPr lang="en-US" sz="2400" b="1" dirty="0"/>
          </a:p>
          <a:p>
            <a:pPr marL="137160" indent="0">
              <a:buNone/>
            </a:pPr>
            <a:endParaRPr lang="en-US" b="1" dirty="0"/>
          </a:p>
        </p:txBody>
      </p:sp>
      <p:pic>
        <p:nvPicPr>
          <p:cNvPr id="1027" name="Picture 3" descr="C:\Users\John\Desktop\6a71918866cd2d32fab58977f62dd427_justice-scales-black-scale-of-justice-clip-art_3425-27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4799" y="2461846"/>
            <a:ext cx="5326972" cy="3232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31958" y="4657074"/>
            <a:ext cx="1602568" cy="400110"/>
          </a:xfrm>
          <a:prstGeom prst="rect">
            <a:avLst/>
          </a:prstGeom>
          <a:noFill/>
        </p:spPr>
        <p:txBody>
          <a:bodyPr wrap="square" rtlCol="0">
            <a:spAutoFit/>
          </a:bodyPr>
          <a:lstStyle/>
          <a:p>
            <a:r>
              <a:rPr lang="en-US" sz="2000" b="1" dirty="0">
                <a:solidFill>
                  <a:prstClr val="white"/>
                </a:solidFill>
              </a:rPr>
              <a:t>All things</a:t>
            </a:r>
          </a:p>
        </p:txBody>
      </p:sp>
      <p:sp>
        <p:nvSpPr>
          <p:cNvPr id="5" name="TextBox 4"/>
          <p:cNvSpPr txBox="1"/>
          <p:nvPr/>
        </p:nvSpPr>
        <p:spPr>
          <a:xfrm>
            <a:off x="6280484" y="4657074"/>
            <a:ext cx="2355516" cy="400110"/>
          </a:xfrm>
          <a:prstGeom prst="rect">
            <a:avLst/>
          </a:prstGeom>
          <a:noFill/>
        </p:spPr>
        <p:txBody>
          <a:bodyPr wrap="square" rtlCol="0">
            <a:spAutoFit/>
          </a:bodyPr>
          <a:lstStyle/>
          <a:p>
            <a:r>
              <a:rPr lang="en-US" b="1" dirty="0">
                <a:solidFill>
                  <a:prstClr val="white"/>
                </a:solidFill>
              </a:rPr>
              <a:t>Bein</a:t>
            </a:r>
            <a:r>
              <a:rPr lang="en-US" sz="2000" b="1" dirty="0">
                <a:solidFill>
                  <a:prstClr val="white"/>
                </a:solidFill>
              </a:rPr>
              <a:t>g in Christ</a:t>
            </a:r>
          </a:p>
        </p:txBody>
      </p:sp>
    </p:spTree>
    <p:extLst>
      <p:ext uri="{BB962C8B-B14F-4D97-AF65-F5344CB8AC3E}">
        <p14:creationId xmlns:p14="http://schemas.microsoft.com/office/powerpoint/2010/main" val="3365759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795462"/>
          </a:xfrm>
        </p:spPr>
        <p:txBody>
          <a:bodyPr/>
          <a:lstStyle/>
          <a:p>
            <a:pPr eaLnBrk="1" hangingPunct="1">
              <a:defRPr/>
            </a:pPr>
            <a:r>
              <a:rPr lang="en-US" dirty="0"/>
              <a:t>Galatians 5:1 Freedom in Christ</a:t>
            </a:r>
            <a:br>
              <a:rPr lang="en-US" dirty="0"/>
            </a:br>
            <a:endParaRPr lang="en-US" dirty="0"/>
          </a:p>
        </p:txBody>
      </p:sp>
      <p:sp>
        <p:nvSpPr>
          <p:cNvPr id="3" name="Content Placeholder 2"/>
          <p:cNvSpPr>
            <a:spLocks noGrp="1"/>
          </p:cNvSpPr>
          <p:nvPr>
            <p:ph idx="1"/>
          </p:nvPr>
        </p:nvSpPr>
        <p:spPr>
          <a:xfrm>
            <a:off x="6502400" y="4572003"/>
            <a:ext cx="5588000" cy="1554163"/>
          </a:xfrm>
        </p:spPr>
        <p:txBody>
          <a:bodyPr/>
          <a:lstStyle/>
          <a:p>
            <a:pPr marL="0" indent="0" algn="r" eaLnBrk="1" hangingPunct="1">
              <a:buFont typeface="Wingdings" pitchFamily="2" charset="2"/>
              <a:buNone/>
              <a:defRPr/>
            </a:pPr>
            <a:endParaRPr lang="en-US" sz="2800" b="1" dirty="0">
              <a:solidFill>
                <a:srgbClr val="FFFF00"/>
              </a:solidFill>
            </a:endParaRPr>
          </a:p>
        </p:txBody>
      </p:sp>
      <p:pic>
        <p:nvPicPr>
          <p:cNvPr id="3076" name="Picture 4" descr="Berlin Wall Free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070100"/>
            <a:ext cx="821266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51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6705600" y="274638"/>
            <a:ext cx="4876800" cy="4754562"/>
          </a:xfrm>
        </p:spPr>
        <p:txBody>
          <a:bodyPr/>
          <a:lstStyle/>
          <a:p>
            <a:pPr eaLnBrk="1" hangingPunct="1">
              <a:defRPr/>
            </a:pPr>
            <a:r>
              <a:rPr lang="en-US" sz="3600" dirty="0"/>
              <a:t>1 </a:t>
            </a:r>
            <a:r>
              <a:rPr lang="en-US" sz="3600" dirty="0" err="1"/>
              <a:t>Cor</a:t>
            </a:r>
            <a:r>
              <a:rPr lang="en-US" sz="3600" dirty="0"/>
              <a:t> 9</a:t>
            </a:r>
            <a:br>
              <a:rPr lang="en-US" sz="3600" dirty="0"/>
            </a:br>
            <a:r>
              <a:rPr lang="en-US" sz="3600" dirty="0"/>
              <a:t>Our Christian Bill of Rights</a:t>
            </a:r>
            <a:br>
              <a:rPr lang="en-US" sz="3600" dirty="0"/>
            </a:br>
            <a:br>
              <a:rPr lang="en-US" sz="3600" dirty="0"/>
            </a:br>
            <a:r>
              <a:rPr lang="en-US" sz="3600" dirty="0"/>
              <a:t>Question:  What Have You Done With Your Freedom in Christ?</a:t>
            </a:r>
          </a:p>
        </p:txBody>
      </p:sp>
      <p:sp>
        <p:nvSpPr>
          <p:cNvPr id="25603" name="Rectangle 3"/>
          <p:cNvSpPr>
            <a:spLocks noGrp="1" noChangeArrowheads="1"/>
          </p:cNvSpPr>
          <p:nvPr>
            <p:ph type="body" idx="1"/>
          </p:nvPr>
        </p:nvSpPr>
        <p:spPr>
          <a:xfrm>
            <a:off x="9956800" y="5867403"/>
            <a:ext cx="1625600" cy="258763"/>
          </a:xfrm>
        </p:spPr>
        <p:txBody>
          <a:bodyPr/>
          <a:lstStyle/>
          <a:p>
            <a:pPr eaLnBrk="1" hangingPunct="1">
              <a:lnSpc>
                <a:spcPct val="80000"/>
              </a:lnSpc>
              <a:defRPr/>
            </a:pPr>
            <a:endParaRPr lang="en-US" sz="1200"/>
          </a:p>
        </p:txBody>
      </p:sp>
      <p:pic>
        <p:nvPicPr>
          <p:cNvPr id="6148" name="Picture 5" descr="USA_declaration_of_independ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2" y="457200"/>
            <a:ext cx="63881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88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C1DF-2A36-31A1-13BA-779781FB5458}"/>
              </a:ext>
            </a:extLst>
          </p:cNvPr>
          <p:cNvSpPr>
            <a:spLocks noGrp="1"/>
          </p:cNvSpPr>
          <p:nvPr>
            <p:ph type="title"/>
          </p:nvPr>
        </p:nvSpPr>
        <p:spPr/>
        <p:txBody>
          <a:bodyPr/>
          <a:lstStyle/>
          <a:p>
            <a:r>
              <a:rPr lang="en-US" dirty="0"/>
              <a:t>In Christ the Veil is removed</a:t>
            </a:r>
          </a:p>
        </p:txBody>
      </p:sp>
      <p:sp>
        <p:nvSpPr>
          <p:cNvPr id="3" name="Content Placeholder 2">
            <a:extLst>
              <a:ext uri="{FF2B5EF4-FFF2-40B4-BE49-F238E27FC236}">
                <a16:creationId xmlns:a16="http://schemas.microsoft.com/office/drawing/2014/main" id="{3FD38D01-C825-C586-2908-1F2E0D95425E}"/>
              </a:ext>
            </a:extLst>
          </p:cNvPr>
          <p:cNvSpPr>
            <a:spLocks noGrp="1"/>
          </p:cNvSpPr>
          <p:nvPr>
            <p:ph idx="1"/>
          </p:nvPr>
        </p:nvSpPr>
        <p:spPr>
          <a:xfrm>
            <a:off x="489857" y="1600201"/>
            <a:ext cx="11538857" cy="4525963"/>
          </a:xfrm>
        </p:spPr>
        <p:txBody>
          <a:bodyPr/>
          <a:lstStyle/>
          <a:p>
            <a:pPr marL="0" indent="0">
              <a:buNone/>
            </a:pPr>
            <a:r>
              <a:rPr lang="en-US" b="1" dirty="0"/>
              <a:t>2 Cor 3:15-18   </a:t>
            </a:r>
            <a:r>
              <a:rPr lang="en-US" b="0" i="0" dirty="0">
                <a:solidFill>
                  <a:srgbClr val="000000"/>
                </a:solidFill>
                <a:effectLst/>
                <a:highlight>
                  <a:srgbClr val="FFFFFF"/>
                </a:highlight>
                <a:latin typeface="system-ui"/>
              </a:rPr>
              <a:t>But their minds were made dull, for to this day the same veil remains when the old covenant is read. It has not been removed, because only in Christ is it taken away. </a:t>
            </a:r>
            <a:r>
              <a:rPr lang="en-US" b="1" i="0" baseline="30000" dirty="0">
                <a:solidFill>
                  <a:srgbClr val="000000"/>
                </a:solidFill>
                <a:effectLst/>
                <a:highlight>
                  <a:srgbClr val="FFFFFF"/>
                </a:highlight>
                <a:latin typeface="system-ui"/>
              </a:rPr>
              <a:t>15 </a:t>
            </a:r>
            <a:r>
              <a:rPr lang="en-US" b="0" i="0" dirty="0">
                <a:solidFill>
                  <a:srgbClr val="000000"/>
                </a:solidFill>
                <a:effectLst/>
                <a:highlight>
                  <a:srgbClr val="FFFFFF"/>
                </a:highlight>
                <a:latin typeface="system-ui"/>
              </a:rPr>
              <a:t>Even to this day when Moses is read, a veil covers their hearts. </a:t>
            </a:r>
            <a:r>
              <a:rPr lang="en-US" b="1" i="0" baseline="30000" dirty="0">
                <a:solidFill>
                  <a:srgbClr val="000000"/>
                </a:solidFill>
                <a:effectLst/>
                <a:highlight>
                  <a:srgbClr val="FFFFFF"/>
                </a:highlight>
                <a:latin typeface="system-ui"/>
              </a:rPr>
              <a:t>16 </a:t>
            </a:r>
            <a:r>
              <a:rPr lang="en-US" b="0" i="0" dirty="0">
                <a:solidFill>
                  <a:srgbClr val="000000"/>
                </a:solidFill>
                <a:effectLst/>
                <a:highlight>
                  <a:srgbClr val="FFFFFF"/>
                </a:highlight>
                <a:latin typeface="system-ui"/>
              </a:rPr>
              <a:t>But whenever anyone turns to the Lord, the veil is taken away. </a:t>
            </a:r>
            <a:r>
              <a:rPr lang="en-US" b="1" i="0" baseline="30000" dirty="0">
                <a:solidFill>
                  <a:srgbClr val="000000"/>
                </a:solidFill>
                <a:effectLst/>
                <a:highlight>
                  <a:srgbClr val="FFFFFF"/>
                </a:highlight>
                <a:latin typeface="system-ui"/>
              </a:rPr>
              <a:t>17 </a:t>
            </a:r>
            <a:r>
              <a:rPr lang="en-US" b="0" i="0" dirty="0">
                <a:solidFill>
                  <a:srgbClr val="000000"/>
                </a:solidFill>
                <a:effectLst/>
                <a:highlight>
                  <a:srgbClr val="FFFFFF"/>
                </a:highlight>
                <a:latin typeface="system-ui"/>
              </a:rPr>
              <a:t>Now the Lord is the Spirit, and where the Spirit of the Lord is, there is freedom. </a:t>
            </a:r>
            <a:r>
              <a:rPr lang="en-US" b="1" i="0" baseline="30000" dirty="0">
                <a:solidFill>
                  <a:srgbClr val="000000"/>
                </a:solidFill>
                <a:effectLst/>
                <a:highlight>
                  <a:srgbClr val="FFFFFF"/>
                </a:highlight>
                <a:latin typeface="system-ui"/>
              </a:rPr>
              <a:t>18 </a:t>
            </a:r>
            <a:r>
              <a:rPr lang="en-US" b="0" i="0" dirty="0">
                <a:solidFill>
                  <a:srgbClr val="000000"/>
                </a:solidFill>
                <a:effectLst/>
                <a:highlight>
                  <a:srgbClr val="FFFFFF"/>
                </a:highlight>
                <a:latin typeface="system-ui"/>
              </a:rPr>
              <a:t>And we all, who with unveiled faces contemplate</a:t>
            </a:r>
            <a:r>
              <a:rPr lang="en-US" b="0" i="0" baseline="30000" dirty="0">
                <a:solidFill>
                  <a:srgbClr val="000000"/>
                </a:solidFill>
                <a:effectLst/>
                <a:highlight>
                  <a:srgbClr val="FFFFFF"/>
                </a:highlight>
                <a:latin typeface="system-ui"/>
              </a:rPr>
              <a:t>[</a:t>
            </a:r>
            <a:r>
              <a:rPr lang="en-US" b="0" i="0" baseline="30000" dirty="0">
                <a:solidFill>
                  <a:srgbClr val="4A4A4A"/>
                </a:solidFill>
                <a:effectLst/>
                <a:highlight>
                  <a:srgbClr val="FFFFFF"/>
                </a:highlight>
                <a:latin typeface="system-ui"/>
                <a:hlinkClick r:id="rId2" tooltip="See footnote a"/>
              </a:rPr>
              <a:t>a</a:t>
            </a:r>
            <a:r>
              <a:rPr lang="en-US" b="0" i="0" baseline="30000" dirty="0">
                <a:solidFill>
                  <a:srgbClr val="000000"/>
                </a:solidFill>
                <a:effectLst/>
                <a:highlight>
                  <a:srgbClr val="FFFFFF"/>
                </a:highlight>
                <a:latin typeface="system-ui"/>
              </a:rPr>
              <a:t>]</a:t>
            </a:r>
            <a:r>
              <a:rPr lang="en-US" b="0" i="0" dirty="0">
                <a:solidFill>
                  <a:srgbClr val="000000"/>
                </a:solidFill>
                <a:effectLst/>
                <a:highlight>
                  <a:srgbClr val="FFFFFF"/>
                </a:highlight>
                <a:latin typeface="system-ui"/>
              </a:rPr>
              <a:t> the Lord’s glory, are being transformed into his image with ever-increasing glory, which comes from the Lord, who is the Spirit.</a:t>
            </a:r>
            <a:endParaRPr lang="en-US" b="1" dirty="0"/>
          </a:p>
        </p:txBody>
      </p:sp>
    </p:spTree>
    <p:extLst>
      <p:ext uri="{BB962C8B-B14F-4D97-AF65-F5344CB8AC3E}">
        <p14:creationId xmlns:p14="http://schemas.microsoft.com/office/powerpoint/2010/main" val="152875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Question….</a:t>
            </a:r>
          </a:p>
        </p:txBody>
      </p:sp>
      <p:sp>
        <p:nvSpPr>
          <p:cNvPr id="3" name="Content Placeholder 2"/>
          <p:cNvSpPr>
            <a:spLocks noGrp="1"/>
          </p:cNvSpPr>
          <p:nvPr>
            <p:ph idx="1"/>
          </p:nvPr>
        </p:nvSpPr>
        <p:spPr/>
        <p:txBody>
          <a:bodyPr/>
          <a:lstStyle/>
          <a:p>
            <a:pPr marL="137160" indent="0" algn="ctr">
              <a:buNone/>
            </a:pPr>
            <a:r>
              <a:rPr lang="en-US" sz="3600" b="1" dirty="0"/>
              <a:t>What is the most common word or expression used in the New Testament for a person who is saved?</a:t>
            </a:r>
          </a:p>
          <a:p>
            <a:pPr marL="137160" indent="0">
              <a:buNone/>
            </a:pPr>
            <a:endParaRPr lang="en-US" b="1" dirty="0"/>
          </a:p>
          <a:p>
            <a:pPr marL="137160" indent="0" algn="ctr">
              <a:buNone/>
            </a:pPr>
            <a:r>
              <a:rPr lang="en-US" sz="3200" b="1" dirty="0"/>
              <a:t>Saved?</a:t>
            </a:r>
          </a:p>
          <a:p>
            <a:pPr marL="137160" indent="0" algn="ctr">
              <a:buNone/>
            </a:pPr>
            <a:r>
              <a:rPr lang="en-US" sz="3200" b="1" dirty="0"/>
              <a:t>Christian?</a:t>
            </a:r>
            <a:br>
              <a:rPr lang="en-US" sz="3200" b="1" dirty="0"/>
            </a:br>
            <a:r>
              <a:rPr lang="en-US" sz="3200" b="1" dirty="0"/>
              <a:t>Disciple?</a:t>
            </a:r>
          </a:p>
          <a:p>
            <a:pPr marL="137160" indent="0" algn="ctr">
              <a:buNone/>
            </a:pPr>
            <a:r>
              <a:rPr lang="en-US" sz="3200" b="1" dirty="0"/>
              <a:t>Forgiven?</a:t>
            </a:r>
          </a:p>
        </p:txBody>
      </p:sp>
    </p:spTree>
    <p:extLst>
      <p:ext uri="{BB962C8B-B14F-4D97-AF65-F5344CB8AC3E}">
        <p14:creationId xmlns:p14="http://schemas.microsoft.com/office/powerpoint/2010/main" val="14901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Answer….</a:t>
            </a:r>
          </a:p>
        </p:txBody>
      </p:sp>
      <p:sp>
        <p:nvSpPr>
          <p:cNvPr id="3" name="Content Placeholder 2"/>
          <p:cNvSpPr>
            <a:spLocks noGrp="1"/>
          </p:cNvSpPr>
          <p:nvPr>
            <p:ph idx="1"/>
          </p:nvPr>
        </p:nvSpPr>
        <p:spPr>
          <a:xfrm>
            <a:off x="609600" y="2189746"/>
            <a:ext cx="10972800" cy="4119613"/>
          </a:xfrm>
        </p:spPr>
        <p:txBody>
          <a:bodyPr/>
          <a:lstStyle/>
          <a:p>
            <a:pPr marL="137160" indent="0" algn="ctr">
              <a:buNone/>
            </a:pPr>
            <a:r>
              <a:rPr lang="en-US" sz="5400" b="1" dirty="0">
                <a:latin typeface="Broadway" panose="04040905080B02020502" pitchFamily="82" charset="0"/>
              </a:rPr>
              <a:t>In Christ</a:t>
            </a:r>
          </a:p>
          <a:p>
            <a:pPr marL="137160" indent="0" algn="ctr">
              <a:buNone/>
            </a:pPr>
            <a:endParaRPr lang="en-US" sz="3200" b="1" dirty="0"/>
          </a:p>
          <a:p>
            <a:pPr marL="137160" indent="0" algn="ctr">
              <a:buNone/>
            </a:pPr>
            <a:r>
              <a:rPr lang="en-US" sz="3200" b="1" dirty="0"/>
              <a:t>In Christ, in Him, In the Lord 164 times in Paul alone.</a:t>
            </a:r>
          </a:p>
          <a:p>
            <a:pPr marL="137160" indent="0">
              <a:buNone/>
            </a:pPr>
            <a:endParaRPr lang="en-US" b="1" dirty="0"/>
          </a:p>
          <a:p>
            <a:pPr marL="137160" indent="0">
              <a:buNone/>
            </a:pPr>
            <a:endParaRPr lang="en-US" b="1" dirty="0"/>
          </a:p>
        </p:txBody>
      </p:sp>
    </p:spTree>
    <p:extLst>
      <p:ext uri="{BB962C8B-B14F-4D97-AF65-F5344CB8AC3E}">
        <p14:creationId xmlns:p14="http://schemas.microsoft.com/office/powerpoint/2010/main" val="348523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rt, pie chart&#10;&#10;Description automatically generated">
            <a:extLst>
              <a:ext uri="{FF2B5EF4-FFF2-40B4-BE49-F238E27FC236}">
                <a16:creationId xmlns:a16="http://schemas.microsoft.com/office/drawing/2014/main" id="{80E64BAC-F01C-2DCA-0DFD-042ED9D826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5273" y="71958"/>
            <a:ext cx="6769669" cy="6786041"/>
          </a:xfrm>
          <a:prstGeom prst="rect">
            <a:avLst/>
          </a:prstGeom>
          <a:noFill/>
          <a:ln>
            <a:noFill/>
          </a:ln>
        </p:spPr>
      </p:pic>
    </p:spTree>
    <p:extLst>
      <p:ext uri="{BB962C8B-B14F-4D97-AF65-F5344CB8AC3E}">
        <p14:creationId xmlns:p14="http://schemas.microsoft.com/office/powerpoint/2010/main" val="379313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If We are in Christ, How and when did we get into Christ?</a:t>
            </a:r>
          </a:p>
        </p:txBody>
      </p:sp>
      <p:sp>
        <p:nvSpPr>
          <p:cNvPr id="3" name="Content Placeholder 2"/>
          <p:cNvSpPr>
            <a:spLocks noGrp="1"/>
          </p:cNvSpPr>
          <p:nvPr>
            <p:ph idx="1"/>
          </p:nvPr>
        </p:nvSpPr>
        <p:spPr>
          <a:xfrm>
            <a:off x="609600" y="1600200"/>
            <a:ext cx="7271084" cy="4709160"/>
          </a:xfrm>
        </p:spPr>
        <p:txBody>
          <a:bodyPr/>
          <a:lstStyle/>
          <a:p>
            <a:pPr marL="137160" indent="0">
              <a:buNone/>
            </a:pPr>
            <a:r>
              <a:rPr lang="en-US" b="1" dirty="0"/>
              <a:t>Gal 3:26  Baptized into Christ</a:t>
            </a:r>
          </a:p>
          <a:p>
            <a:pPr marL="137160" indent="0">
              <a:buNone/>
            </a:pPr>
            <a:endParaRPr lang="en-US" b="1" dirty="0"/>
          </a:p>
          <a:p>
            <a:pPr marL="137160" indent="0">
              <a:buNone/>
            </a:pPr>
            <a:r>
              <a:rPr lang="en-US" b="1" dirty="0"/>
              <a:t>Romans 6:4 Baptized into Christ</a:t>
            </a:r>
          </a:p>
          <a:p>
            <a:pPr marL="137160" indent="0">
              <a:buNone/>
            </a:pPr>
            <a:endParaRPr lang="en-US" b="1" dirty="0"/>
          </a:p>
          <a:p>
            <a:pPr marL="137160" indent="0">
              <a:buNone/>
            </a:pPr>
            <a:r>
              <a:rPr lang="en-US" b="1" dirty="0"/>
              <a:t>Believe into Christ?</a:t>
            </a:r>
          </a:p>
          <a:p>
            <a:pPr marL="137160" indent="0">
              <a:buNone/>
            </a:pPr>
            <a:r>
              <a:rPr lang="en-US" b="1" dirty="0"/>
              <a:t>Repent into Christ?</a:t>
            </a:r>
          </a:p>
          <a:p>
            <a:pPr marL="137160" indent="0">
              <a:buNone/>
            </a:pPr>
            <a:r>
              <a:rPr lang="en-US" b="1" dirty="0"/>
              <a:t>Pray into Christ?</a:t>
            </a:r>
          </a:p>
        </p:txBody>
      </p:sp>
      <p:pic>
        <p:nvPicPr>
          <p:cNvPr id="1026" name="Picture 2" descr="Image result for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3937" y="1747463"/>
            <a:ext cx="5485225" cy="40928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33937" y="5931568"/>
            <a:ext cx="2755231" cy="400110"/>
          </a:xfrm>
          <a:prstGeom prst="rect">
            <a:avLst/>
          </a:prstGeom>
          <a:noFill/>
        </p:spPr>
        <p:txBody>
          <a:bodyPr wrap="square" rtlCol="0">
            <a:spAutoFit/>
          </a:bodyPr>
          <a:lstStyle/>
          <a:p>
            <a:r>
              <a:rPr lang="en-US" sz="2000" b="1" dirty="0">
                <a:solidFill>
                  <a:schemeClr val="bg1"/>
                </a:solidFill>
              </a:rPr>
              <a:t>You were out here</a:t>
            </a:r>
          </a:p>
        </p:txBody>
      </p:sp>
      <p:sp>
        <p:nvSpPr>
          <p:cNvPr id="5" name="TextBox 4"/>
          <p:cNvSpPr txBox="1"/>
          <p:nvPr/>
        </p:nvSpPr>
        <p:spPr>
          <a:xfrm>
            <a:off x="10359188" y="2490538"/>
            <a:ext cx="1528011" cy="646331"/>
          </a:xfrm>
          <a:prstGeom prst="rect">
            <a:avLst/>
          </a:prstGeom>
          <a:noFill/>
        </p:spPr>
        <p:txBody>
          <a:bodyPr wrap="square" rtlCol="0">
            <a:spAutoFit/>
          </a:bodyPr>
          <a:lstStyle/>
          <a:p>
            <a:r>
              <a:rPr lang="en-US" b="1" dirty="0">
                <a:solidFill>
                  <a:schemeClr val="bg1"/>
                </a:solidFill>
              </a:rPr>
              <a:t>How do you get in there?</a:t>
            </a:r>
          </a:p>
        </p:txBody>
      </p:sp>
    </p:spTree>
    <p:extLst>
      <p:ext uri="{BB962C8B-B14F-4D97-AF65-F5344CB8AC3E}">
        <p14:creationId xmlns:p14="http://schemas.microsoft.com/office/powerpoint/2010/main" val="155203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  What do we have in Christ?</a:t>
            </a:r>
          </a:p>
        </p:txBody>
      </p:sp>
      <p:sp>
        <p:nvSpPr>
          <p:cNvPr id="3" name="Content Placeholder 2"/>
          <p:cNvSpPr>
            <a:spLocks noGrp="1"/>
          </p:cNvSpPr>
          <p:nvPr>
            <p:ph idx="1"/>
          </p:nvPr>
        </p:nvSpPr>
        <p:spPr/>
        <p:txBody>
          <a:bodyPr>
            <a:normAutofit/>
          </a:bodyPr>
          <a:lstStyle/>
          <a:p>
            <a:pPr marL="137160" indent="0">
              <a:buClr>
                <a:prstClr val="white">
                  <a:shade val="95000"/>
                </a:prstClr>
              </a:buClr>
              <a:buNone/>
            </a:pPr>
            <a:r>
              <a:rPr lang="en-US" b="1" dirty="0"/>
              <a:t>Coll 1:14, Eph 1:7 </a:t>
            </a:r>
            <a:r>
              <a:rPr lang="en-US" b="1" dirty="0">
                <a:solidFill>
                  <a:srgbClr val="FFC000"/>
                </a:solidFill>
              </a:rPr>
              <a:t>Redemption</a:t>
            </a:r>
            <a:r>
              <a:rPr lang="en-US" b="1" dirty="0"/>
              <a:t> in Christ</a:t>
            </a:r>
            <a:endParaRPr lang="en-US" b="1" dirty="0">
              <a:solidFill>
                <a:schemeClr val="bg1"/>
              </a:solidFill>
            </a:endParaRPr>
          </a:p>
          <a:p>
            <a:pPr marL="137160" lvl="0" indent="0">
              <a:buClr>
                <a:prstClr val="white">
                  <a:shade val="95000"/>
                </a:prstClr>
              </a:buClr>
              <a:buNone/>
            </a:pPr>
            <a:r>
              <a:rPr lang="en-US" b="1" dirty="0">
                <a:solidFill>
                  <a:prstClr val="white"/>
                </a:solidFill>
              </a:rPr>
              <a:t>	</a:t>
            </a:r>
            <a:r>
              <a:rPr lang="en-US" sz="2400" b="1" dirty="0">
                <a:solidFill>
                  <a:prstClr val="white"/>
                </a:solidFill>
              </a:rPr>
              <a:t>John 8:34-35</a:t>
            </a:r>
          </a:p>
          <a:p>
            <a:pPr marL="137160" lvl="0" indent="0">
              <a:buClr>
                <a:prstClr val="white">
                  <a:shade val="95000"/>
                </a:prstClr>
              </a:buClr>
              <a:buNone/>
            </a:pPr>
            <a:r>
              <a:rPr lang="en-US" sz="2400" b="1" dirty="0">
                <a:solidFill>
                  <a:prstClr val="white"/>
                </a:solidFill>
              </a:rPr>
              <a:t>	Hosea 2:5,  Hosea 3:1-3</a:t>
            </a:r>
            <a:endParaRPr lang="en-US" b="1" dirty="0">
              <a:solidFill>
                <a:prstClr val="white"/>
              </a:solidFill>
            </a:endParaRPr>
          </a:p>
          <a:p>
            <a:pPr marL="137160" lvl="0" indent="0">
              <a:buClr>
                <a:prstClr val="white">
                  <a:shade val="95000"/>
                </a:prstClr>
              </a:buClr>
              <a:buNone/>
            </a:pPr>
            <a:r>
              <a:rPr lang="en-US" b="1" dirty="0">
                <a:solidFill>
                  <a:prstClr val="white"/>
                </a:solidFill>
              </a:rPr>
              <a:t>	</a:t>
            </a:r>
            <a:r>
              <a:rPr lang="en-US" sz="2400" b="1" dirty="0">
                <a:solidFill>
                  <a:prstClr val="white"/>
                </a:solidFill>
              </a:rPr>
              <a:t>1 Cor 6:20    bought at a price</a:t>
            </a:r>
            <a:endParaRPr lang="en-US" b="1" dirty="0">
              <a:solidFill>
                <a:prstClr val="white"/>
              </a:solidFill>
            </a:endParaRP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Philippians 1:1 </a:t>
            </a:r>
            <a:r>
              <a:rPr lang="en-US" b="1" dirty="0">
                <a:solidFill>
                  <a:srgbClr val="FFC000"/>
                </a:solidFill>
              </a:rPr>
              <a:t>Saints</a:t>
            </a:r>
            <a:r>
              <a:rPr lang="en-US" b="1" dirty="0">
                <a:solidFill>
                  <a:prstClr val="white"/>
                </a:solidFill>
              </a:rPr>
              <a:t> in Christ Jesus  </a:t>
            </a:r>
          </a:p>
          <a:p>
            <a:pPr marL="137160" lvl="0" indent="0">
              <a:buClr>
                <a:prstClr val="white">
                  <a:shade val="95000"/>
                </a:prstClr>
              </a:buClr>
              <a:buNone/>
            </a:pPr>
            <a:r>
              <a:rPr lang="en-US" b="1" dirty="0">
                <a:solidFill>
                  <a:prstClr val="white"/>
                </a:solidFill>
              </a:rPr>
              <a:t>1 Cor 1:2 </a:t>
            </a:r>
            <a:r>
              <a:rPr lang="en-US" b="1" dirty="0">
                <a:solidFill>
                  <a:srgbClr val="FFC000"/>
                </a:solidFill>
              </a:rPr>
              <a:t>Sanctified</a:t>
            </a:r>
            <a:r>
              <a:rPr lang="en-US" b="1" dirty="0">
                <a:solidFill>
                  <a:prstClr val="white"/>
                </a:solidFill>
              </a:rPr>
              <a:t> in Christ</a:t>
            </a:r>
          </a:p>
          <a:p>
            <a:pPr marL="137160" lvl="0" indent="0">
              <a:buClr>
                <a:prstClr val="white">
                  <a:shade val="95000"/>
                </a:prstClr>
              </a:buClr>
              <a:buNone/>
            </a:pPr>
            <a:endParaRPr lang="en-US" sz="800" b="1" dirty="0">
              <a:solidFill>
                <a:prstClr val="white"/>
              </a:solidFill>
            </a:endParaRPr>
          </a:p>
          <a:p>
            <a:pPr marL="137160" indent="0">
              <a:buNone/>
            </a:pPr>
            <a:r>
              <a:rPr lang="en-US" b="1" dirty="0"/>
              <a:t>	</a:t>
            </a:r>
          </a:p>
          <a:p>
            <a:pPr marL="137160" indent="0">
              <a:buNone/>
            </a:pPr>
            <a:endParaRPr lang="en-US" b="1" dirty="0"/>
          </a:p>
          <a:p>
            <a:pPr marL="137160" indent="0">
              <a:buNone/>
            </a:pPr>
            <a:endParaRPr lang="en-US" sz="800" b="1" dirty="0"/>
          </a:p>
          <a:p>
            <a:pPr marL="137160" indent="0">
              <a:buNone/>
            </a:pPr>
            <a:endParaRPr lang="en-US" sz="800" b="1" dirty="0">
              <a:solidFill>
                <a:srgbClr val="FFFF00"/>
              </a:solidFill>
            </a:endParaRPr>
          </a:p>
          <a:p>
            <a:pPr marL="137160" indent="0">
              <a:buNone/>
            </a:pPr>
            <a:endParaRPr lang="en-US" sz="2400" b="1" dirty="0"/>
          </a:p>
        </p:txBody>
      </p:sp>
    </p:spTree>
    <p:extLst>
      <p:ext uri="{BB962C8B-B14F-4D97-AF65-F5344CB8AC3E}">
        <p14:creationId xmlns:p14="http://schemas.microsoft.com/office/powerpoint/2010/main" val="297659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70AD-94C5-44BB-8E2B-A90304BB911A}"/>
              </a:ext>
            </a:extLst>
          </p:cNvPr>
          <p:cNvSpPr>
            <a:spLocks noGrp="1"/>
          </p:cNvSpPr>
          <p:nvPr>
            <p:ph type="title"/>
          </p:nvPr>
        </p:nvSpPr>
        <p:spPr/>
        <p:txBody>
          <a:bodyPr/>
          <a:lstStyle/>
          <a:p>
            <a:r>
              <a:rPr lang="en-US" dirty="0"/>
              <a:t>Already But Not Yet</a:t>
            </a:r>
          </a:p>
        </p:txBody>
      </p:sp>
      <p:sp>
        <p:nvSpPr>
          <p:cNvPr id="3" name="Content Placeholder 2">
            <a:extLst>
              <a:ext uri="{FF2B5EF4-FFF2-40B4-BE49-F238E27FC236}">
                <a16:creationId xmlns:a16="http://schemas.microsoft.com/office/drawing/2014/main" id="{EE621EA0-493A-4CB6-A040-8E6C6A72B679}"/>
              </a:ext>
            </a:extLst>
          </p:cNvPr>
          <p:cNvSpPr>
            <a:spLocks noGrp="1"/>
          </p:cNvSpPr>
          <p:nvPr>
            <p:ph idx="1"/>
          </p:nvPr>
        </p:nvSpPr>
        <p:spPr/>
        <p:txBody>
          <a:bodyPr/>
          <a:lstStyle/>
          <a:p>
            <a:pPr marL="137160" indent="0">
              <a:buNone/>
            </a:pPr>
            <a:r>
              <a:rPr lang="en-US" b="1" dirty="0"/>
              <a:t>We were made these things.</a:t>
            </a:r>
          </a:p>
          <a:p>
            <a:pPr marL="137160" indent="0">
              <a:buNone/>
            </a:pPr>
            <a:r>
              <a:rPr lang="en-US" b="1" dirty="0"/>
              <a:t>We are being made these things.</a:t>
            </a:r>
          </a:p>
          <a:p>
            <a:pPr marL="137160" indent="0">
              <a:buNone/>
            </a:pPr>
            <a:r>
              <a:rPr lang="en-US" b="1" dirty="0"/>
              <a:t>We will be made these things.</a:t>
            </a:r>
          </a:p>
          <a:p>
            <a:pPr marL="137160" indent="0">
              <a:buNone/>
            </a:pPr>
            <a:endParaRPr lang="en-US" sz="1400" b="1" dirty="0"/>
          </a:p>
          <a:p>
            <a:pPr marL="137160" indent="0">
              <a:buNone/>
            </a:pPr>
            <a:r>
              <a:rPr lang="en-US" b="1" dirty="0"/>
              <a:t>We have been made holy.</a:t>
            </a:r>
          </a:p>
          <a:p>
            <a:pPr marL="137160" indent="0">
              <a:buNone/>
            </a:pPr>
            <a:r>
              <a:rPr lang="en-US" b="1" dirty="0"/>
              <a:t>We are being made holy.</a:t>
            </a:r>
          </a:p>
          <a:p>
            <a:pPr marL="137160" indent="0">
              <a:buNone/>
            </a:pPr>
            <a:r>
              <a:rPr lang="en-US" b="1" dirty="0"/>
              <a:t>We will be made holy.</a:t>
            </a:r>
          </a:p>
          <a:p>
            <a:pPr marL="137160" indent="0">
              <a:buNone/>
            </a:pPr>
            <a:endParaRPr lang="en-US" sz="1400" b="1" dirty="0"/>
          </a:p>
          <a:p>
            <a:pPr marL="137160" indent="0">
              <a:buNone/>
            </a:pPr>
            <a:r>
              <a:rPr lang="en-US" b="1" dirty="0"/>
              <a:t>God sees us as he is making us!!!!!!</a:t>
            </a:r>
          </a:p>
          <a:p>
            <a:pPr marL="137160" indent="0">
              <a:buNone/>
            </a:pPr>
            <a:endParaRPr lang="en-US" dirty="0"/>
          </a:p>
        </p:txBody>
      </p:sp>
    </p:spTree>
    <p:extLst>
      <p:ext uri="{BB962C8B-B14F-4D97-AF65-F5344CB8AC3E}">
        <p14:creationId xmlns:p14="http://schemas.microsoft.com/office/powerpoint/2010/main" val="173582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D9643-11F6-44FC-9D8A-1C83179833F6}"/>
              </a:ext>
            </a:extLst>
          </p:cNvPr>
          <p:cNvSpPr>
            <a:spLocks noGrp="1"/>
          </p:cNvSpPr>
          <p:nvPr>
            <p:ph type="title"/>
          </p:nvPr>
        </p:nvSpPr>
        <p:spPr>
          <a:xfrm>
            <a:off x="609600" y="274638"/>
            <a:ext cx="10972800" cy="1007407"/>
          </a:xfrm>
        </p:spPr>
        <p:txBody>
          <a:bodyPr>
            <a:normAutofit/>
          </a:bodyPr>
          <a:lstStyle/>
          <a:p>
            <a:r>
              <a:rPr lang="en-US" sz="3600" dirty="0"/>
              <a:t>We Have So Much in Christ</a:t>
            </a:r>
          </a:p>
        </p:txBody>
      </p:sp>
      <p:sp>
        <p:nvSpPr>
          <p:cNvPr id="3" name="Content Placeholder 2">
            <a:extLst>
              <a:ext uri="{FF2B5EF4-FFF2-40B4-BE49-F238E27FC236}">
                <a16:creationId xmlns:a16="http://schemas.microsoft.com/office/drawing/2014/main" id="{4F1567EB-766C-4B09-B733-49460DAD4174}"/>
              </a:ext>
            </a:extLst>
          </p:cNvPr>
          <p:cNvSpPr>
            <a:spLocks noGrp="1"/>
          </p:cNvSpPr>
          <p:nvPr>
            <p:ph idx="1"/>
          </p:nvPr>
        </p:nvSpPr>
        <p:spPr/>
        <p:txBody>
          <a:bodyPr>
            <a:normAutofit fontScale="92500" lnSpcReduction="10000"/>
          </a:bodyPr>
          <a:lstStyle/>
          <a:p>
            <a:pPr marL="137160" indent="0">
              <a:buNone/>
            </a:pPr>
            <a:r>
              <a:rPr lang="en-US" b="1" dirty="0"/>
              <a:t>Phil 4:7 </a:t>
            </a:r>
            <a:r>
              <a:rPr lang="en-US" b="1" dirty="0">
                <a:solidFill>
                  <a:srgbClr val="FFC000"/>
                </a:solidFill>
              </a:rPr>
              <a:t>Peace</a:t>
            </a:r>
            <a:r>
              <a:rPr lang="en-US" b="1" dirty="0"/>
              <a:t> with God</a:t>
            </a:r>
          </a:p>
          <a:p>
            <a:pPr marL="137160" indent="0">
              <a:buNone/>
            </a:pPr>
            <a:endParaRPr lang="en-US" b="1" dirty="0"/>
          </a:p>
          <a:p>
            <a:pPr marL="137160" indent="0">
              <a:buNone/>
            </a:pPr>
            <a:r>
              <a:rPr lang="en-US" b="1" dirty="0"/>
              <a:t>Philippians2:1  </a:t>
            </a:r>
            <a:r>
              <a:rPr lang="en-US" b="1" dirty="0">
                <a:solidFill>
                  <a:srgbClr val="FFC000"/>
                </a:solidFill>
              </a:rPr>
              <a:t>Encouragement</a:t>
            </a:r>
            <a:r>
              <a:rPr lang="en-US" b="1" dirty="0"/>
              <a:t> in Christ.</a:t>
            </a:r>
          </a:p>
          <a:p>
            <a:pPr marL="137160" indent="0">
              <a:buNone/>
            </a:pPr>
            <a:endParaRPr lang="en-US" b="1" dirty="0"/>
          </a:p>
          <a:p>
            <a:pPr marL="137160" indent="0">
              <a:buNone/>
            </a:pPr>
            <a:endParaRPr lang="en-US" sz="800" b="1" dirty="0"/>
          </a:p>
          <a:p>
            <a:pPr marL="137160" indent="0">
              <a:buNone/>
            </a:pPr>
            <a:r>
              <a:rPr lang="en-US" b="1" dirty="0"/>
              <a:t>Gal 3:26  </a:t>
            </a:r>
            <a:r>
              <a:rPr lang="en-US" b="1" dirty="0">
                <a:solidFill>
                  <a:srgbClr val="FFC000"/>
                </a:solidFill>
              </a:rPr>
              <a:t>Children of God </a:t>
            </a:r>
            <a:r>
              <a:rPr lang="en-US" b="1" dirty="0"/>
              <a:t>in Christ</a:t>
            </a:r>
          </a:p>
          <a:p>
            <a:pPr marL="137160" indent="0">
              <a:buNone/>
            </a:pPr>
            <a:endParaRPr lang="en-US" sz="800" b="1" dirty="0"/>
          </a:p>
          <a:p>
            <a:pPr marL="137160" indent="0">
              <a:buNone/>
            </a:pPr>
            <a:endParaRPr lang="en-US" sz="800" b="1" dirty="0">
              <a:solidFill>
                <a:srgbClr val="FFFF00"/>
              </a:solidFill>
            </a:endParaRPr>
          </a:p>
          <a:p>
            <a:pPr marL="137160" indent="0">
              <a:buNone/>
            </a:pPr>
            <a:r>
              <a:rPr lang="en-US" b="1" dirty="0"/>
              <a:t>Colossians 2:10  </a:t>
            </a:r>
            <a:r>
              <a:rPr lang="en-US" b="1" dirty="0">
                <a:solidFill>
                  <a:srgbClr val="FFC000"/>
                </a:solidFill>
              </a:rPr>
              <a:t>Fullness</a:t>
            </a:r>
            <a:r>
              <a:rPr lang="en-US" b="1" dirty="0">
                <a:solidFill>
                  <a:schemeClr val="bg1"/>
                </a:solidFill>
              </a:rPr>
              <a:t> </a:t>
            </a:r>
            <a:r>
              <a:rPr lang="en-US" b="1" dirty="0"/>
              <a:t>in Christ</a:t>
            </a:r>
            <a:endParaRPr lang="en-US" b="1" dirty="0">
              <a:solidFill>
                <a:schemeClr val="bg1"/>
              </a:solidFill>
            </a:endParaRPr>
          </a:p>
          <a:p>
            <a:pPr marL="137160" indent="0">
              <a:buNone/>
            </a:pPr>
            <a:endParaRPr lang="en-US" b="1" dirty="0">
              <a:solidFill>
                <a:schemeClr val="bg1"/>
              </a:solidFill>
            </a:endParaRPr>
          </a:p>
          <a:p>
            <a:pPr marL="137160" indent="0">
              <a:buNone/>
            </a:pPr>
            <a:endParaRPr lang="en-US" sz="900" b="1" dirty="0">
              <a:solidFill>
                <a:srgbClr val="FFFF00"/>
              </a:solidFill>
            </a:endParaRPr>
          </a:p>
          <a:p>
            <a:pPr marL="137160" lvl="0" indent="0">
              <a:buClr>
                <a:prstClr val="white">
                  <a:shade val="95000"/>
                </a:prstClr>
              </a:buClr>
              <a:buNone/>
            </a:pPr>
            <a:r>
              <a:rPr lang="en-US" b="1" dirty="0">
                <a:solidFill>
                  <a:prstClr val="white"/>
                </a:solidFill>
              </a:rPr>
              <a:t>Coll 2:11-12  </a:t>
            </a:r>
            <a:r>
              <a:rPr lang="en-US" b="1" dirty="0">
                <a:solidFill>
                  <a:srgbClr val="FFC000"/>
                </a:solidFill>
              </a:rPr>
              <a:t>Put off the flesh </a:t>
            </a:r>
            <a:r>
              <a:rPr lang="en-US" b="1" dirty="0"/>
              <a:t>in Christ</a:t>
            </a:r>
            <a:endParaRPr lang="en-US" b="1" dirty="0">
              <a:solidFill>
                <a:schemeClr val="bg1"/>
              </a:solidFill>
            </a:endParaRPr>
          </a:p>
          <a:p>
            <a:pPr marL="137160" indent="0">
              <a:buNone/>
            </a:pPr>
            <a:endParaRPr lang="en-US" dirty="0"/>
          </a:p>
        </p:txBody>
      </p:sp>
    </p:spTree>
    <p:extLst>
      <p:ext uri="{BB962C8B-B14F-4D97-AF65-F5344CB8AC3E}">
        <p14:creationId xmlns:p14="http://schemas.microsoft.com/office/powerpoint/2010/main" val="3216257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We Have Everything in Christ!</a:t>
            </a:r>
          </a:p>
        </p:txBody>
      </p:sp>
      <p:sp>
        <p:nvSpPr>
          <p:cNvPr id="3" name="Content Placeholder 2"/>
          <p:cNvSpPr>
            <a:spLocks noGrp="1"/>
          </p:cNvSpPr>
          <p:nvPr>
            <p:ph idx="1"/>
          </p:nvPr>
        </p:nvSpPr>
        <p:spPr/>
        <p:txBody>
          <a:bodyPr>
            <a:normAutofit lnSpcReduction="10000"/>
          </a:bodyPr>
          <a:lstStyle/>
          <a:p>
            <a:pPr marL="137160" indent="0">
              <a:buNone/>
            </a:pPr>
            <a:r>
              <a:rPr lang="en-US" b="1" dirty="0"/>
              <a:t>Ephesians 1:3  </a:t>
            </a:r>
            <a:r>
              <a:rPr lang="en-US" b="1" dirty="0">
                <a:solidFill>
                  <a:srgbClr val="FFFF00"/>
                </a:solidFill>
              </a:rPr>
              <a:t>Every spiritual blessing </a:t>
            </a:r>
            <a:r>
              <a:rPr lang="en-US" b="1" dirty="0"/>
              <a:t>in Christ</a:t>
            </a:r>
            <a:endParaRPr lang="en-US" b="1" dirty="0">
              <a:solidFill>
                <a:schemeClr val="bg1"/>
              </a:solidFill>
            </a:endParaRPr>
          </a:p>
          <a:p>
            <a:pPr marL="137160" indent="0">
              <a:buNone/>
            </a:pPr>
            <a:endParaRPr lang="en-US" sz="800" b="1" dirty="0"/>
          </a:p>
          <a:p>
            <a:pPr marL="137160" indent="0">
              <a:buNone/>
            </a:pPr>
            <a:r>
              <a:rPr lang="en-US" b="1" dirty="0"/>
              <a:t>Ephesians 1:4, 11  </a:t>
            </a:r>
            <a:r>
              <a:rPr lang="en-US" b="1" dirty="0">
                <a:solidFill>
                  <a:srgbClr val="FFFF00"/>
                </a:solidFill>
              </a:rPr>
              <a:t>Chosen</a:t>
            </a:r>
            <a:r>
              <a:rPr lang="en-US" b="1" dirty="0">
                <a:solidFill>
                  <a:schemeClr val="bg1"/>
                </a:solidFill>
              </a:rPr>
              <a:t> </a:t>
            </a:r>
            <a:r>
              <a:rPr lang="en-US" b="1" dirty="0"/>
              <a:t>in Christ</a:t>
            </a:r>
            <a:endParaRPr lang="en-US" b="1" dirty="0">
              <a:solidFill>
                <a:schemeClr val="bg1"/>
              </a:solidFill>
            </a:endParaRPr>
          </a:p>
          <a:p>
            <a:pPr marL="137160" indent="0">
              <a:buNone/>
            </a:pPr>
            <a:endParaRPr lang="en-US" sz="800" b="1" dirty="0"/>
          </a:p>
          <a:p>
            <a:pPr marL="137160" indent="0">
              <a:buNone/>
            </a:pPr>
            <a:r>
              <a:rPr lang="en-US" b="1" dirty="0"/>
              <a:t>1 Corinthians 15:22  We will be </a:t>
            </a:r>
            <a:r>
              <a:rPr lang="en-US" b="1" dirty="0">
                <a:solidFill>
                  <a:srgbClr val="FFFF00"/>
                </a:solidFill>
              </a:rPr>
              <a:t>made alive</a:t>
            </a:r>
            <a:r>
              <a:rPr lang="en-US" b="1" dirty="0"/>
              <a:t>/resurrected in Christ</a:t>
            </a:r>
          </a:p>
          <a:p>
            <a:pPr marL="137160" indent="0">
              <a:buNone/>
            </a:pPr>
            <a:endParaRPr lang="en-US" sz="800" b="1" dirty="0"/>
          </a:p>
          <a:p>
            <a:pPr marL="137160" indent="0">
              <a:buNone/>
            </a:pPr>
            <a:r>
              <a:rPr lang="en-US" b="1" dirty="0"/>
              <a:t>2 Corinthians 5:21  We become the </a:t>
            </a:r>
            <a:r>
              <a:rPr lang="en-US" b="1" dirty="0">
                <a:solidFill>
                  <a:srgbClr val="FFFF00"/>
                </a:solidFill>
              </a:rPr>
              <a:t>righteousness</a:t>
            </a:r>
            <a:r>
              <a:rPr lang="en-US" b="1" dirty="0"/>
              <a:t> of God</a:t>
            </a:r>
          </a:p>
          <a:p>
            <a:pPr marL="137160" indent="0">
              <a:buNone/>
            </a:pPr>
            <a:endParaRPr lang="en-US" sz="800" b="1" dirty="0"/>
          </a:p>
          <a:p>
            <a:pPr marL="137160" indent="0">
              <a:buNone/>
            </a:pPr>
            <a:r>
              <a:rPr lang="en-US" b="1" dirty="0"/>
              <a:t>Romans 6:23  We have </a:t>
            </a:r>
            <a:r>
              <a:rPr lang="en-US" b="1" dirty="0">
                <a:solidFill>
                  <a:srgbClr val="FFFF00"/>
                </a:solidFill>
              </a:rPr>
              <a:t>eternal life </a:t>
            </a:r>
            <a:r>
              <a:rPr lang="en-US" b="1" dirty="0"/>
              <a:t>in Christ</a:t>
            </a:r>
            <a:endParaRPr lang="en-US" b="1" dirty="0">
              <a:solidFill>
                <a:schemeClr val="bg1"/>
              </a:solidFill>
            </a:endParaRPr>
          </a:p>
          <a:p>
            <a:pPr marL="137160" indent="0">
              <a:buNone/>
            </a:pPr>
            <a:endParaRPr lang="en-US" sz="800" b="1" dirty="0">
              <a:solidFill>
                <a:srgbClr val="FFFF00"/>
              </a:solidFill>
            </a:endParaRPr>
          </a:p>
          <a:p>
            <a:pPr marL="137160" indent="0">
              <a:buNone/>
            </a:pPr>
            <a:r>
              <a:rPr lang="en-US" b="1" dirty="0"/>
              <a:t>Romans 8:38-39 We have </a:t>
            </a:r>
            <a:r>
              <a:rPr lang="en-US" b="1" dirty="0">
                <a:solidFill>
                  <a:srgbClr val="FFFF00"/>
                </a:solidFill>
              </a:rPr>
              <a:t>secure love </a:t>
            </a:r>
            <a:r>
              <a:rPr lang="en-US" b="1" dirty="0"/>
              <a:t>of God in Christ</a:t>
            </a:r>
          </a:p>
          <a:p>
            <a:pPr marL="137160" indent="0">
              <a:buNone/>
            </a:pPr>
            <a:endParaRPr lang="en-US" b="1" dirty="0"/>
          </a:p>
          <a:p>
            <a:pPr marL="137160" indent="0">
              <a:buNone/>
            </a:pPr>
            <a:endParaRPr lang="en-US" sz="2400" b="1" dirty="0"/>
          </a:p>
        </p:txBody>
      </p:sp>
    </p:spTree>
    <p:extLst>
      <p:ext uri="{BB962C8B-B14F-4D97-AF65-F5344CB8AC3E}">
        <p14:creationId xmlns:p14="http://schemas.microsoft.com/office/powerpoint/2010/main" val="3060320083"/>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3957</TotalTime>
  <Words>609</Words>
  <Application>Microsoft Office PowerPoint</Application>
  <PresentationFormat>Widescreen</PresentationFormat>
  <Paragraphs>102</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Broadway</vt:lpstr>
      <vt:lpstr>Calibri</vt:lpstr>
      <vt:lpstr>Garamond</vt:lpstr>
      <vt:lpstr>system-ui</vt:lpstr>
      <vt:lpstr>Wingdings</vt:lpstr>
      <vt:lpstr>Stream</vt:lpstr>
      <vt:lpstr>A Question….</vt:lpstr>
      <vt:lpstr>A Question….</vt:lpstr>
      <vt:lpstr>The Answer….</vt:lpstr>
      <vt:lpstr>PowerPoint Presentation</vt:lpstr>
      <vt:lpstr>If We are in Christ, How and when did we get into Christ?</vt:lpstr>
      <vt:lpstr>So…  What do we have in Christ?</vt:lpstr>
      <vt:lpstr>Already But Not Yet</vt:lpstr>
      <vt:lpstr>We Have So Much in Christ</vt:lpstr>
      <vt:lpstr>We Have Everything in Christ!</vt:lpstr>
      <vt:lpstr>PowerPoint Presentation</vt:lpstr>
      <vt:lpstr>Even More in Christ</vt:lpstr>
      <vt:lpstr>Paul’s Goal:  To be found in Christ.</vt:lpstr>
      <vt:lpstr>Refuse!</vt:lpstr>
      <vt:lpstr>Knowing Christ/Being in Christ</vt:lpstr>
      <vt:lpstr>Galatians 5:1 Freedom in Christ </vt:lpstr>
      <vt:lpstr>1 Cor 9 Our Christian Bill of Rights  Question:  What Have You Done With Your Freedom in Christ?</vt:lpstr>
      <vt:lpstr>In Christ the Veil is removed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Colossians</dc:title>
  <dc:creator>Microsoft account</dc:creator>
  <cp:lastModifiedBy>John Oakes</cp:lastModifiedBy>
  <cp:revision>204</cp:revision>
  <dcterms:created xsi:type="dcterms:W3CDTF">2017-03-08T02:54:48Z</dcterms:created>
  <dcterms:modified xsi:type="dcterms:W3CDTF">2024-05-31T20:24:01Z</dcterms:modified>
</cp:coreProperties>
</file>