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388" r:id="rId4"/>
    <p:sldId id="701" r:id="rId5"/>
    <p:sldId id="702" r:id="rId6"/>
    <p:sldId id="703" r:id="rId7"/>
    <p:sldId id="704" r:id="rId8"/>
    <p:sldId id="711" r:id="rId9"/>
    <p:sldId id="712" r:id="rId10"/>
    <p:sldId id="708" r:id="rId11"/>
    <p:sldId id="713" r:id="rId12"/>
    <p:sldId id="709" r:id="rId13"/>
    <p:sldId id="710" r:id="rId14"/>
    <p:sldId id="706" r:id="rId15"/>
    <p:sldId id="7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AEE4F-70E1-43B4-B2C8-8F7CA1E0F980}" v="33" dt="2024-06-09T15:04:55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13" autoAdjust="0"/>
    <p:restoredTop sz="94660"/>
  </p:normalViewPr>
  <p:slideViewPr>
    <p:cSldViewPr>
      <p:cViewPr varScale="1">
        <p:scale>
          <a:sx n="59" d="100"/>
          <a:sy n="59" d="100"/>
        </p:scale>
        <p:origin x="10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639AEE4F-70E1-43B4-B2C8-8F7CA1E0F980}"/>
    <pc:docChg chg="undo custSel addSld delSld modSld sldOrd delMainMaster">
      <pc:chgData name="John Oakes" userId="1a36f0057432ea1f" providerId="LiveId" clId="{639AEE4F-70E1-43B4-B2C8-8F7CA1E0F980}" dt="2024-06-10T00:28:58.740" v="2556" actId="47"/>
      <pc:docMkLst>
        <pc:docMk/>
      </pc:docMkLst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57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58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59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0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1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2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3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4"/>
        </pc:sldMkLst>
      </pc:sldChg>
      <pc:sldChg chg="del">
        <pc:chgData name="John Oakes" userId="1a36f0057432ea1f" providerId="LiveId" clId="{639AEE4F-70E1-43B4-B2C8-8F7CA1E0F980}" dt="2024-06-09T14:46:32.056" v="1508" actId="47"/>
        <pc:sldMkLst>
          <pc:docMk/>
          <pc:sldMk cId="0" sldId="265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6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7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8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69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70"/>
        </pc:sldMkLst>
      </pc:sldChg>
      <pc:sldChg chg="del">
        <pc:chgData name="John Oakes" userId="1a36f0057432ea1f" providerId="LiveId" clId="{639AEE4F-70E1-43B4-B2C8-8F7CA1E0F980}" dt="2024-06-09T14:21:17.249" v="866" actId="47"/>
        <pc:sldMkLst>
          <pc:docMk/>
          <pc:sldMk cId="0" sldId="271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72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73"/>
        </pc:sldMkLst>
      </pc:sldChg>
      <pc:sldChg chg="modSp del mod">
        <pc:chgData name="John Oakes" userId="1a36f0057432ea1f" providerId="LiveId" clId="{639AEE4F-70E1-43B4-B2C8-8F7CA1E0F980}" dt="2024-06-10T00:28:40.799" v="2555" actId="47"/>
        <pc:sldMkLst>
          <pc:docMk/>
          <pc:sldMk cId="0" sldId="274"/>
        </pc:sldMkLst>
        <pc:spChg chg="mod">
          <ac:chgData name="John Oakes" userId="1a36f0057432ea1f" providerId="LiveId" clId="{639AEE4F-70E1-43B4-B2C8-8F7CA1E0F980}" dt="2024-06-09T14:17:11.141" v="860" actId="27636"/>
          <ac:spMkLst>
            <pc:docMk/>
            <pc:sldMk cId="0" sldId="274"/>
            <ac:spMk id="148" creationId="{00000000-0000-0000-0000-000000000000}"/>
          </ac:spMkLst>
        </pc:spChg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75"/>
        </pc:sldMkLst>
      </pc:sldChg>
      <pc:sldChg chg="modSp del mod">
        <pc:chgData name="John Oakes" userId="1a36f0057432ea1f" providerId="LiveId" clId="{639AEE4F-70E1-43B4-B2C8-8F7CA1E0F980}" dt="2024-06-10T00:28:40.799" v="2555" actId="47"/>
        <pc:sldMkLst>
          <pc:docMk/>
          <pc:sldMk cId="0" sldId="276"/>
        </pc:sldMkLst>
        <pc:spChg chg="mod">
          <ac:chgData name="John Oakes" userId="1a36f0057432ea1f" providerId="LiveId" clId="{639AEE4F-70E1-43B4-B2C8-8F7CA1E0F980}" dt="2024-06-09T14:17:11.141" v="861" actId="27636"/>
          <ac:spMkLst>
            <pc:docMk/>
            <pc:sldMk cId="0" sldId="276"/>
            <ac:spMk id="158" creationId="{00000000-0000-0000-0000-000000000000}"/>
          </ac:spMkLst>
        </pc:spChg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77"/>
        </pc:sldMkLst>
      </pc:sldChg>
      <pc:sldChg chg="modSp del mod">
        <pc:chgData name="John Oakes" userId="1a36f0057432ea1f" providerId="LiveId" clId="{639AEE4F-70E1-43B4-B2C8-8F7CA1E0F980}" dt="2024-06-10T00:28:40.799" v="2555" actId="47"/>
        <pc:sldMkLst>
          <pc:docMk/>
          <pc:sldMk cId="0" sldId="278"/>
        </pc:sldMkLst>
        <pc:spChg chg="mod">
          <ac:chgData name="John Oakes" userId="1a36f0057432ea1f" providerId="LiveId" clId="{639AEE4F-70E1-43B4-B2C8-8F7CA1E0F980}" dt="2024-06-09T14:17:11.155" v="862" actId="27636"/>
          <ac:spMkLst>
            <pc:docMk/>
            <pc:sldMk cId="0" sldId="278"/>
            <ac:spMk id="168" creationId="{00000000-0000-0000-0000-000000000000}"/>
          </ac:spMkLst>
        </pc:spChg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79"/>
        </pc:sldMkLst>
      </pc:sldChg>
      <pc:sldChg chg="modSp del mod">
        <pc:chgData name="John Oakes" userId="1a36f0057432ea1f" providerId="LiveId" clId="{639AEE4F-70E1-43B4-B2C8-8F7CA1E0F980}" dt="2024-06-10T00:28:40.799" v="2555" actId="47"/>
        <pc:sldMkLst>
          <pc:docMk/>
          <pc:sldMk cId="0" sldId="280"/>
        </pc:sldMkLst>
        <pc:spChg chg="mod">
          <ac:chgData name="John Oakes" userId="1a36f0057432ea1f" providerId="LiveId" clId="{639AEE4F-70E1-43B4-B2C8-8F7CA1E0F980}" dt="2024-06-09T14:17:11.155" v="863" actId="27636"/>
          <ac:spMkLst>
            <pc:docMk/>
            <pc:sldMk cId="0" sldId="280"/>
            <ac:spMk id="178" creationId="{00000000-0000-0000-0000-000000000000}"/>
          </ac:spMkLst>
        </pc:spChg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81"/>
        </pc:sldMkLst>
      </pc:sldChg>
      <pc:sldChg chg="modSp del mod">
        <pc:chgData name="John Oakes" userId="1a36f0057432ea1f" providerId="LiveId" clId="{639AEE4F-70E1-43B4-B2C8-8F7CA1E0F980}" dt="2024-06-10T00:28:40.799" v="2555" actId="47"/>
        <pc:sldMkLst>
          <pc:docMk/>
          <pc:sldMk cId="0" sldId="282"/>
        </pc:sldMkLst>
        <pc:spChg chg="mod">
          <ac:chgData name="John Oakes" userId="1a36f0057432ea1f" providerId="LiveId" clId="{639AEE4F-70E1-43B4-B2C8-8F7CA1E0F980}" dt="2024-06-09T14:17:11.155" v="864" actId="27636"/>
          <ac:spMkLst>
            <pc:docMk/>
            <pc:sldMk cId="0" sldId="282"/>
            <ac:spMk id="188" creationId="{00000000-0000-0000-0000-000000000000}"/>
          </ac:spMkLst>
        </pc:spChg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283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84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85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86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87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88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89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290"/>
        </pc:sldMkLst>
      </pc:sldChg>
      <pc:sldChg chg="del">
        <pc:chgData name="John Oakes" userId="1a36f0057432ea1f" providerId="LiveId" clId="{639AEE4F-70E1-43B4-B2C8-8F7CA1E0F980}" dt="2024-06-09T14:26:26.391" v="1262" actId="47"/>
        <pc:sldMkLst>
          <pc:docMk/>
          <pc:sldMk cId="0" sldId="291"/>
        </pc:sldMkLst>
      </pc:sldChg>
      <pc:sldChg chg="del">
        <pc:chgData name="John Oakes" userId="1a36f0057432ea1f" providerId="LiveId" clId="{639AEE4F-70E1-43B4-B2C8-8F7CA1E0F980}" dt="2024-06-09T14:26:28.384" v="1263" actId="47"/>
        <pc:sldMkLst>
          <pc:docMk/>
          <pc:sldMk cId="0" sldId="292"/>
        </pc:sldMkLst>
      </pc:sldChg>
      <pc:sldChg chg="del">
        <pc:chgData name="John Oakes" userId="1a36f0057432ea1f" providerId="LiveId" clId="{639AEE4F-70E1-43B4-B2C8-8F7CA1E0F980}" dt="2024-06-09T14:26:30.760" v="1264" actId="47"/>
        <pc:sldMkLst>
          <pc:docMk/>
          <pc:sldMk cId="0" sldId="293"/>
        </pc:sldMkLst>
      </pc:sldChg>
      <pc:sldChg chg="del">
        <pc:chgData name="John Oakes" userId="1a36f0057432ea1f" providerId="LiveId" clId="{639AEE4F-70E1-43B4-B2C8-8F7CA1E0F980}" dt="2024-06-09T14:26:32.851" v="1265" actId="47"/>
        <pc:sldMkLst>
          <pc:docMk/>
          <pc:sldMk cId="0" sldId="294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2467937480" sldId="339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1977513319" sldId="356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3192889973" sldId="480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543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3438150989" sldId="563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521350266" sldId="564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1839721406" sldId="565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3320308847" sldId="566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1580713096" sldId="567"/>
        </pc:sldMkLst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300317152" sldId="568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609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3282475642" sldId="615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58535702" sldId="675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0" sldId="681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2302598311" sldId="682"/>
        </pc:sldMkLst>
      </pc:sldChg>
      <pc:sldChg chg="del">
        <pc:chgData name="John Oakes" userId="1a36f0057432ea1f" providerId="LiveId" clId="{639AEE4F-70E1-43B4-B2C8-8F7CA1E0F980}" dt="2024-06-09T14:26:14.280" v="1261" actId="47"/>
        <pc:sldMkLst>
          <pc:docMk/>
          <pc:sldMk cId="1930165336" sldId="685"/>
        </pc:sldMkLst>
      </pc:sldChg>
      <pc:sldChg chg="del">
        <pc:chgData name="John Oakes" userId="1a36f0057432ea1f" providerId="LiveId" clId="{639AEE4F-70E1-43B4-B2C8-8F7CA1E0F980}" dt="2024-06-10T00:28:58.740" v="2556" actId="47"/>
        <pc:sldMkLst>
          <pc:docMk/>
          <pc:sldMk cId="2065768350" sldId="698"/>
        </pc:sldMkLst>
      </pc:sldChg>
      <pc:sldChg chg="addSp delSp modSp del mod ord">
        <pc:chgData name="John Oakes" userId="1a36f0057432ea1f" providerId="LiveId" clId="{639AEE4F-70E1-43B4-B2C8-8F7CA1E0F980}" dt="2024-06-10T00:28:58.740" v="2556" actId="47"/>
        <pc:sldMkLst>
          <pc:docMk/>
          <pc:sldMk cId="0" sldId="699"/>
        </pc:sldMkLst>
        <pc:spChg chg="mod">
          <ac:chgData name="John Oakes" userId="1a36f0057432ea1f" providerId="LiveId" clId="{639AEE4F-70E1-43B4-B2C8-8F7CA1E0F980}" dt="2024-06-09T14:39:02.143" v="1507" actId="14100"/>
          <ac:spMkLst>
            <pc:docMk/>
            <pc:sldMk cId="0" sldId="699"/>
            <ac:spMk id="2" creationId="{BCB639FA-C4E1-0FFA-6FFE-61BF3306ADF5}"/>
          </ac:spMkLst>
        </pc:spChg>
        <pc:spChg chg="mod">
          <ac:chgData name="John Oakes" userId="1a36f0057432ea1f" providerId="LiveId" clId="{639AEE4F-70E1-43B4-B2C8-8F7CA1E0F980}" dt="2024-06-09T14:38:57.504" v="1506" actId="14100"/>
          <ac:spMkLst>
            <pc:docMk/>
            <pc:sldMk cId="0" sldId="699"/>
            <ac:spMk id="108547" creationId="{07D8039F-9E7F-8317-52DA-D1A173623B0A}"/>
          </ac:spMkLst>
        </pc:spChg>
        <pc:picChg chg="add del mod">
          <ac:chgData name="John Oakes" userId="1a36f0057432ea1f" providerId="LiveId" clId="{639AEE4F-70E1-43B4-B2C8-8F7CA1E0F980}" dt="2024-06-09T14:34:39.527" v="1376" actId="478"/>
          <ac:picMkLst>
            <pc:docMk/>
            <pc:sldMk cId="0" sldId="699"/>
            <ac:picMk id="4" creationId="{7103D885-2D62-47B3-2B15-EDE00CAB9425}"/>
          </ac:picMkLst>
        </pc:picChg>
        <pc:picChg chg="add mod">
          <ac:chgData name="John Oakes" userId="1a36f0057432ea1f" providerId="LiveId" clId="{639AEE4F-70E1-43B4-B2C8-8F7CA1E0F980}" dt="2024-06-09T14:36:22.435" v="1379" actId="1076"/>
          <ac:picMkLst>
            <pc:docMk/>
            <pc:sldMk cId="0" sldId="699"/>
            <ac:picMk id="1026" creationId="{97EC4492-1C9D-4786-4436-6878F371BFED}"/>
          </ac:picMkLst>
        </pc:picChg>
        <pc:picChg chg="del">
          <ac:chgData name="John Oakes" userId="1a36f0057432ea1f" providerId="LiveId" clId="{639AEE4F-70E1-43B4-B2C8-8F7CA1E0F980}" dt="2024-06-09T14:22:36.270" v="939" actId="478"/>
          <ac:picMkLst>
            <pc:docMk/>
            <pc:sldMk cId="0" sldId="699"/>
            <ac:picMk id="2050" creationId="{DE0EAC08-EA03-8AA0-42B1-C0C8A2F89CE9}"/>
          </ac:picMkLst>
        </pc:picChg>
      </pc:sldChg>
      <pc:sldChg chg="addSp delSp modSp del mod">
        <pc:chgData name="John Oakes" userId="1a36f0057432ea1f" providerId="LiveId" clId="{639AEE4F-70E1-43B4-B2C8-8F7CA1E0F980}" dt="2024-06-10T00:28:58.740" v="2556" actId="47"/>
        <pc:sldMkLst>
          <pc:docMk/>
          <pc:sldMk cId="0" sldId="700"/>
        </pc:sldMkLst>
        <pc:spChg chg="mod">
          <ac:chgData name="John Oakes" userId="1a36f0057432ea1f" providerId="LiveId" clId="{639AEE4F-70E1-43B4-B2C8-8F7CA1E0F980}" dt="2024-06-09T14:36:56.835" v="1387" actId="14100"/>
          <ac:spMkLst>
            <pc:docMk/>
            <pc:sldMk cId="0" sldId="700"/>
            <ac:spMk id="109571" creationId="{439C152F-8267-9D55-FF0E-303D517E936C}"/>
          </ac:spMkLst>
        </pc:spChg>
        <pc:picChg chg="add mod">
          <ac:chgData name="John Oakes" userId="1a36f0057432ea1f" providerId="LiveId" clId="{639AEE4F-70E1-43B4-B2C8-8F7CA1E0F980}" dt="2024-06-09T14:34:33.858" v="1375" actId="1076"/>
          <ac:picMkLst>
            <pc:docMk/>
            <pc:sldMk cId="0" sldId="700"/>
            <ac:picMk id="4" creationId="{F8F04604-1873-F9DB-3A9D-54466E73FC27}"/>
          </ac:picMkLst>
        </pc:picChg>
        <pc:picChg chg="del">
          <ac:chgData name="John Oakes" userId="1a36f0057432ea1f" providerId="LiveId" clId="{639AEE4F-70E1-43B4-B2C8-8F7CA1E0F980}" dt="2024-06-09T14:34:20.280" v="1369" actId="478"/>
          <ac:picMkLst>
            <pc:docMk/>
            <pc:sldMk cId="0" sldId="700"/>
            <ac:picMk id="4098" creationId="{A81DD164-02A1-1C8F-BCFC-AE3DCC9B1FF5}"/>
          </ac:picMkLst>
        </pc:picChg>
      </pc:sldChg>
      <pc:sldChg chg="del">
        <pc:chgData name="John Oakes" userId="1a36f0057432ea1f" providerId="LiveId" clId="{639AEE4F-70E1-43B4-B2C8-8F7CA1E0F980}" dt="2024-06-09T14:19:00.733" v="865" actId="47"/>
        <pc:sldMkLst>
          <pc:docMk/>
          <pc:sldMk cId="1567637421" sldId="700"/>
        </pc:sldMkLst>
      </pc:sldChg>
      <pc:sldChg chg="modSp mod">
        <pc:chgData name="John Oakes" userId="1a36f0057432ea1f" providerId="LiveId" clId="{639AEE4F-70E1-43B4-B2C8-8F7CA1E0F980}" dt="2024-06-08T15:20:18.020" v="174" actId="20577"/>
        <pc:sldMkLst>
          <pc:docMk/>
          <pc:sldMk cId="2182168236" sldId="701"/>
        </pc:sldMkLst>
        <pc:spChg chg="mod">
          <ac:chgData name="John Oakes" userId="1a36f0057432ea1f" providerId="LiveId" clId="{639AEE4F-70E1-43B4-B2C8-8F7CA1E0F980}" dt="2024-06-08T15:19:18.967" v="38" actId="20577"/>
          <ac:spMkLst>
            <pc:docMk/>
            <pc:sldMk cId="2182168236" sldId="701"/>
            <ac:spMk id="2" creationId="{7FF5A982-48DF-9C71-4F7D-E2AC72F3B383}"/>
          </ac:spMkLst>
        </pc:spChg>
        <pc:spChg chg="mod">
          <ac:chgData name="John Oakes" userId="1a36f0057432ea1f" providerId="LiveId" clId="{639AEE4F-70E1-43B4-B2C8-8F7CA1E0F980}" dt="2024-06-08T15:20:18.020" v="174" actId="20577"/>
          <ac:spMkLst>
            <pc:docMk/>
            <pc:sldMk cId="2182168236" sldId="701"/>
            <ac:spMk id="3" creationId="{829AE1CD-FDED-5094-1086-20677043D4B6}"/>
          </ac:spMkLst>
        </pc:spChg>
      </pc:sldChg>
      <pc:sldChg chg="addSp modSp mod">
        <pc:chgData name="John Oakes" userId="1a36f0057432ea1f" providerId="LiveId" clId="{639AEE4F-70E1-43B4-B2C8-8F7CA1E0F980}" dt="2024-06-08T15:26:05.198" v="333" actId="255"/>
        <pc:sldMkLst>
          <pc:docMk/>
          <pc:sldMk cId="662558874" sldId="702"/>
        </pc:sldMkLst>
        <pc:spChg chg="mod">
          <ac:chgData name="John Oakes" userId="1a36f0057432ea1f" providerId="LiveId" clId="{639AEE4F-70E1-43B4-B2C8-8F7CA1E0F980}" dt="2024-06-08T15:20:40.860" v="190" actId="20577"/>
          <ac:spMkLst>
            <pc:docMk/>
            <pc:sldMk cId="662558874" sldId="702"/>
            <ac:spMk id="2" creationId="{EDED3FDA-D68E-8000-3BD5-EC53CCD7A1D1}"/>
          </ac:spMkLst>
        </pc:spChg>
        <pc:spChg chg="mod">
          <ac:chgData name="John Oakes" userId="1a36f0057432ea1f" providerId="LiveId" clId="{639AEE4F-70E1-43B4-B2C8-8F7CA1E0F980}" dt="2024-06-08T15:26:05.198" v="333" actId="255"/>
          <ac:spMkLst>
            <pc:docMk/>
            <pc:sldMk cId="662558874" sldId="702"/>
            <ac:spMk id="3" creationId="{302D00FF-EC5C-1C78-E1DF-CBA681B506DE}"/>
          </ac:spMkLst>
        </pc:spChg>
        <pc:picChg chg="add mod">
          <ac:chgData name="John Oakes" userId="1a36f0057432ea1f" providerId="LiveId" clId="{639AEE4F-70E1-43B4-B2C8-8F7CA1E0F980}" dt="2024-06-08T15:25:24.956" v="308" actId="1076"/>
          <ac:picMkLst>
            <pc:docMk/>
            <pc:sldMk cId="662558874" sldId="702"/>
            <ac:picMk id="1026" creationId="{6C6631DA-5BAF-EBD8-EB4F-A447860D7C83}"/>
          </ac:picMkLst>
        </pc:picChg>
      </pc:sldChg>
      <pc:sldChg chg="modSp mod">
        <pc:chgData name="John Oakes" userId="1a36f0057432ea1f" providerId="LiveId" clId="{639AEE4F-70E1-43B4-B2C8-8F7CA1E0F980}" dt="2024-06-08T15:29:17.456" v="485" actId="20577"/>
        <pc:sldMkLst>
          <pc:docMk/>
          <pc:sldMk cId="81617081" sldId="703"/>
        </pc:sldMkLst>
        <pc:spChg chg="mod">
          <ac:chgData name="John Oakes" userId="1a36f0057432ea1f" providerId="LiveId" clId="{639AEE4F-70E1-43B4-B2C8-8F7CA1E0F980}" dt="2024-06-08T15:27:07.216" v="348" actId="20577"/>
          <ac:spMkLst>
            <pc:docMk/>
            <pc:sldMk cId="81617081" sldId="703"/>
            <ac:spMk id="2" creationId="{1A30A1A5-7CB1-0566-D983-B762FFC417B0}"/>
          </ac:spMkLst>
        </pc:spChg>
        <pc:spChg chg="mod">
          <ac:chgData name="John Oakes" userId="1a36f0057432ea1f" providerId="LiveId" clId="{639AEE4F-70E1-43B4-B2C8-8F7CA1E0F980}" dt="2024-06-08T15:29:17.456" v="485" actId="20577"/>
          <ac:spMkLst>
            <pc:docMk/>
            <pc:sldMk cId="81617081" sldId="703"/>
            <ac:spMk id="3" creationId="{07CE6EA3-1B63-168C-3982-50298CF6D217}"/>
          </ac:spMkLst>
        </pc:spChg>
      </pc:sldChg>
      <pc:sldChg chg="modSp mod">
        <pc:chgData name="John Oakes" userId="1a36f0057432ea1f" providerId="LiveId" clId="{639AEE4F-70E1-43B4-B2C8-8F7CA1E0F980}" dt="2024-06-08T15:30:38.784" v="643" actId="5793"/>
        <pc:sldMkLst>
          <pc:docMk/>
          <pc:sldMk cId="1107002854" sldId="704"/>
        </pc:sldMkLst>
        <pc:spChg chg="mod">
          <ac:chgData name="John Oakes" userId="1a36f0057432ea1f" providerId="LiveId" clId="{639AEE4F-70E1-43B4-B2C8-8F7CA1E0F980}" dt="2024-06-08T15:29:38.027" v="501" actId="20577"/>
          <ac:spMkLst>
            <pc:docMk/>
            <pc:sldMk cId="1107002854" sldId="704"/>
            <ac:spMk id="2" creationId="{C5803408-4247-62B7-96F0-48CD0C69E3F0}"/>
          </ac:spMkLst>
        </pc:spChg>
        <pc:spChg chg="mod">
          <ac:chgData name="John Oakes" userId="1a36f0057432ea1f" providerId="LiveId" clId="{639AEE4F-70E1-43B4-B2C8-8F7CA1E0F980}" dt="2024-06-08T15:30:38.784" v="643" actId="5793"/>
          <ac:spMkLst>
            <pc:docMk/>
            <pc:sldMk cId="1107002854" sldId="704"/>
            <ac:spMk id="3" creationId="{6775F89A-65D7-D3EB-9DC7-44638D59E314}"/>
          </ac:spMkLst>
        </pc:spChg>
      </pc:sldChg>
      <pc:sldChg chg="addSp delSp modSp del mod ord">
        <pc:chgData name="John Oakes" userId="1a36f0057432ea1f" providerId="LiveId" clId="{639AEE4F-70E1-43B4-B2C8-8F7CA1E0F980}" dt="2024-06-10T00:28:40.799" v="2555" actId="47"/>
        <pc:sldMkLst>
          <pc:docMk/>
          <pc:sldMk cId="3747474370" sldId="705"/>
        </pc:sldMkLst>
        <pc:spChg chg="mod">
          <ac:chgData name="John Oakes" userId="1a36f0057432ea1f" providerId="LiveId" clId="{639AEE4F-70E1-43B4-B2C8-8F7CA1E0F980}" dt="2024-06-08T15:31:59.415" v="679" actId="14100"/>
          <ac:spMkLst>
            <pc:docMk/>
            <pc:sldMk cId="3747474370" sldId="705"/>
            <ac:spMk id="2" creationId="{589E485B-70D9-5206-5F5F-AFEB270ADE22}"/>
          </ac:spMkLst>
        </pc:spChg>
        <pc:spChg chg="del">
          <ac:chgData name="John Oakes" userId="1a36f0057432ea1f" providerId="LiveId" clId="{639AEE4F-70E1-43B4-B2C8-8F7CA1E0F980}" dt="2024-06-08T15:33:03.331" v="680" actId="931"/>
          <ac:spMkLst>
            <pc:docMk/>
            <pc:sldMk cId="3747474370" sldId="705"/>
            <ac:spMk id="3" creationId="{B2539451-27BB-0DE5-7E94-E69BA122CF0C}"/>
          </ac:spMkLst>
        </pc:spChg>
        <pc:picChg chg="add mod">
          <ac:chgData name="John Oakes" userId="1a36f0057432ea1f" providerId="LiveId" clId="{639AEE4F-70E1-43B4-B2C8-8F7CA1E0F980}" dt="2024-06-08T15:33:15.966" v="685" actId="1076"/>
          <ac:picMkLst>
            <pc:docMk/>
            <pc:sldMk cId="3747474370" sldId="705"/>
            <ac:picMk id="5" creationId="{F1305807-D25F-A56F-E4BE-4D524FAAC560}"/>
          </ac:picMkLst>
        </pc:picChg>
      </pc:sldChg>
      <pc:sldChg chg="modSp mod">
        <pc:chgData name="John Oakes" userId="1a36f0057432ea1f" providerId="LiveId" clId="{639AEE4F-70E1-43B4-B2C8-8F7CA1E0F980}" dt="2024-06-09T15:19:02.825" v="2465" actId="20577"/>
        <pc:sldMkLst>
          <pc:docMk/>
          <pc:sldMk cId="3940944215" sldId="706"/>
        </pc:sldMkLst>
        <pc:spChg chg="mod">
          <ac:chgData name="John Oakes" userId="1a36f0057432ea1f" providerId="LiveId" clId="{639AEE4F-70E1-43B4-B2C8-8F7CA1E0F980}" dt="2024-06-08T15:39:57.296" v="836" actId="20577"/>
          <ac:spMkLst>
            <pc:docMk/>
            <pc:sldMk cId="3940944215" sldId="706"/>
            <ac:spMk id="2" creationId="{B1413E9F-07F9-87B8-DB63-D9509E90911F}"/>
          </ac:spMkLst>
        </pc:spChg>
        <pc:spChg chg="mod">
          <ac:chgData name="John Oakes" userId="1a36f0057432ea1f" providerId="LiveId" clId="{639AEE4F-70E1-43B4-B2C8-8F7CA1E0F980}" dt="2024-06-09T15:19:02.825" v="2465" actId="20577"/>
          <ac:spMkLst>
            <pc:docMk/>
            <pc:sldMk cId="3940944215" sldId="706"/>
            <ac:spMk id="3" creationId="{CDEC0598-A312-B643-F0B2-F5AE24808668}"/>
          </ac:spMkLst>
        </pc:spChg>
      </pc:sldChg>
      <pc:sldChg chg="addSp delSp modSp new del mod ord">
        <pc:chgData name="John Oakes" userId="1a36f0057432ea1f" providerId="LiveId" clId="{639AEE4F-70E1-43B4-B2C8-8F7CA1E0F980}" dt="2024-06-10T00:28:40.799" v="2555" actId="47"/>
        <pc:sldMkLst>
          <pc:docMk/>
          <pc:sldMk cId="1073682758" sldId="707"/>
        </pc:sldMkLst>
        <pc:spChg chg="mod">
          <ac:chgData name="John Oakes" userId="1a36f0057432ea1f" providerId="LiveId" clId="{639AEE4F-70E1-43B4-B2C8-8F7CA1E0F980}" dt="2024-06-08T15:34:39.954" v="726" actId="14100"/>
          <ac:spMkLst>
            <pc:docMk/>
            <pc:sldMk cId="1073682758" sldId="707"/>
            <ac:spMk id="2" creationId="{88D41024-E59A-99FD-BDD8-0C356A376582}"/>
          </ac:spMkLst>
        </pc:spChg>
        <pc:spChg chg="del mod">
          <ac:chgData name="John Oakes" userId="1a36f0057432ea1f" providerId="LiveId" clId="{639AEE4F-70E1-43B4-B2C8-8F7CA1E0F980}" dt="2024-06-08T15:34:17.164" v="718" actId="931"/>
          <ac:spMkLst>
            <pc:docMk/>
            <pc:sldMk cId="1073682758" sldId="707"/>
            <ac:spMk id="3" creationId="{DF202C99-0BA1-5AA0-C8BB-9AEF224C650A}"/>
          </ac:spMkLst>
        </pc:spChg>
        <pc:picChg chg="add mod">
          <ac:chgData name="John Oakes" userId="1a36f0057432ea1f" providerId="LiveId" clId="{639AEE4F-70E1-43B4-B2C8-8F7CA1E0F980}" dt="2024-06-08T15:34:48.249" v="728" actId="1076"/>
          <ac:picMkLst>
            <pc:docMk/>
            <pc:sldMk cId="1073682758" sldId="707"/>
            <ac:picMk id="5" creationId="{71B80E14-9322-3ED0-DAE7-AEA47AD9029C}"/>
          </ac:picMkLst>
        </pc:picChg>
      </pc:sldChg>
      <pc:sldChg chg="addSp modSp new mod">
        <pc:chgData name="John Oakes" userId="1a36f0057432ea1f" providerId="LiveId" clId="{639AEE4F-70E1-43B4-B2C8-8F7CA1E0F980}" dt="2024-06-09T15:05:02.516" v="1813" actId="14100"/>
        <pc:sldMkLst>
          <pc:docMk/>
          <pc:sldMk cId="2442608885" sldId="708"/>
        </pc:sldMkLst>
        <pc:spChg chg="mod">
          <ac:chgData name="John Oakes" userId="1a36f0057432ea1f" providerId="LiveId" clId="{639AEE4F-70E1-43B4-B2C8-8F7CA1E0F980}" dt="2024-06-08T15:37:18.555" v="779" actId="20577"/>
          <ac:spMkLst>
            <pc:docMk/>
            <pc:sldMk cId="2442608885" sldId="708"/>
            <ac:spMk id="2" creationId="{D016A081-6662-FD1B-CA39-003BEA228B7E}"/>
          </ac:spMkLst>
        </pc:spChg>
        <pc:spChg chg="mod">
          <ac:chgData name="John Oakes" userId="1a36f0057432ea1f" providerId="LiveId" clId="{639AEE4F-70E1-43B4-B2C8-8F7CA1E0F980}" dt="2024-06-09T15:05:02.516" v="1813" actId="14100"/>
          <ac:spMkLst>
            <pc:docMk/>
            <pc:sldMk cId="2442608885" sldId="708"/>
            <ac:spMk id="3" creationId="{532A051F-0144-BA7E-61B5-779FF0FACF54}"/>
          </ac:spMkLst>
        </pc:spChg>
        <pc:picChg chg="add mod">
          <ac:chgData name="John Oakes" userId="1a36f0057432ea1f" providerId="LiveId" clId="{639AEE4F-70E1-43B4-B2C8-8F7CA1E0F980}" dt="2024-06-09T15:04:55.590" v="1811" actId="1076"/>
          <ac:picMkLst>
            <pc:docMk/>
            <pc:sldMk cId="2442608885" sldId="708"/>
            <ac:picMk id="3074" creationId="{6282B03A-016A-8349-622C-0195F241C4F0}"/>
          </ac:picMkLst>
        </pc:picChg>
      </pc:sldChg>
      <pc:sldChg chg="modSp new mod">
        <pc:chgData name="John Oakes" userId="1a36f0057432ea1f" providerId="LiveId" clId="{639AEE4F-70E1-43B4-B2C8-8F7CA1E0F980}" dt="2024-06-09T15:15:37.978" v="2156" actId="20577"/>
        <pc:sldMkLst>
          <pc:docMk/>
          <pc:sldMk cId="571060469" sldId="709"/>
        </pc:sldMkLst>
        <pc:spChg chg="mod">
          <ac:chgData name="John Oakes" userId="1a36f0057432ea1f" providerId="LiveId" clId="{639AEE4F-70E1-43B4-B2C8-8F7CA1E0F980}" dt="2024-06-08T15:38:20.745" v="795" actId="20577"/>
          <ac:spMkLst>
            <pc:docMk/>
            <pc:sldMk cId="571060469" sldId="709"/>
            <ac:spMk id="2" creationId="{C713B386-3B9E-65B1-83F7-12979E74F68D}"/>
          </ac:spMkLst>
        </pc:spChg>
        <pc:spChg chg="mod">
          <ac:chgData name="John Oakes" userId="1a36f0057432ea1f" providerId="LiveId" clId="{639AEE4F-70E1-43B4-B2C8-8F7CA1E0F980}" dt="2024-06-09T15:15:37.978" v="2156" actId="20577"/>
          <ac:spMkLst>
            <pc:docMk/>
            <pc:sldMk cId="571060469" sldId="709"/>
            <ac:spMk id="3" creationId="{52F2036D-3641-D292-63D4-8758E7149B80}"/>
          </ac:spMkLst>
        </pc:spChg>
      </pc:sldChg>
      <pc:sldChg chg="modSp new mod">
        <pc:chgData name="John Oakes" userId="1a36f0057432ea1f" providerId="LiveId" clId="{639AEE4F-70E1-43B4-B2C8-8F7CA1E0F980}" dt="2024-06-09T15:18:10.219" v="2399" actId="20577"/>
        <pc:sldMkLst>
          <pc:docMk/>
          <pc:sldMk cId="2523259608" sldId="710"/>
        </pc:sldMkLst>
        <pc:spChg chg="mod">
          <ac:chgData name="John Oakes" userId="1a36f0057432ea1f" providerId="LiveId" clId="{639AEE4F-70E1-43B4-B2C8-8F7CA1E0F980}" dt="2024-06-08T15:39:01.204" v="809" actId="20577"/>
          <ac:spMkLst>
            <pc:docMk/>
            <pc:sldMk cId="2523259608" sldId="710"/>
            <ac:spMk id="2" creationId="{892C32DC-D0C1-A139-7E77-A043F548C784}"/>
          </ac:spMkLst>
        </pc:spChg>
        <pc:spChg chg="mod">
          <ac:chgData name="John Oakes" userId="1a36f0057432ea1f" providerId="LiveId" clId="{639AEE4F-70E1-43B4-B2C8-8F7CA1E0F980}" dt="2024-06-09T15:18:10.219" v="2399" actId="20577"/>
          <ac:spMkLst>
            <pc:docMk/>
            <pc:sldMk cId="2523259608" sldId="710"/>
            <ac:spMk id="3" creationId="{D64B43CE-47D1-70FA-5FA3-2EB0CA6463D5}"/>
          </ac:spMkLst>
        </pc:spChg>
      </pc:sldChg>
      <pc:sldChg chg="modSp new mod">
        <pc:chgData name="John Oakes" userId="1a36f0057432ea1f" providerId="LiveId" clId="{639AEE4F-70E1-43B4-B2C8-8F7CA1E0F980}" dt="2024-06-09T14:55:28.937" v="1565" actId="20577"/>
        <pc:sldMkLst>
          <pc:docMk/>
          <pc:sldMk cId="558615016" sldId="711"/>
        </pc:sldMkLst>
        <pc:spChg chg="mod">
          <ac:chgData name="John Oakes" userId="1a36f0057432ea1f" providerId="LiveId" clId="{639AEE4F-70E1-43B4-B2C8-8F7CA1E0F980}" dt="2024-06-08T15:35:25.021" v="745" actId="20577"/>
          <ac:spMkLst>
            <pc:docMk/>
            <pc:sldMk cId="558615016" sldId="711"/>
            <ac:spMk id="2" creationId="{E6F8BFD7-322C-1DD4-A3D0-C91854E29070}"/>
          </ac:spMkLst>
        </pc:spChg>
        <pc:spChg chg="mod">
          <ac:chgData name="John Oakes" userId="1a36f0057432ea1f" providerId="LiveId" clId="{639AEE4F-70E1-43B4-B2C8-8F7CA1E0F980}" dt="2024-06-09T14:55:28.937" v="1565" actId="20577"/>
          <ac:spMkLst>
            <pc:docMk/>
            <pc:sldMk cId="558615016" sldId="711"/>
            <ac:spMk id="3" creationId="{2474EA83-F1D9-3714-7FAF-25D8E50C80CC}"/>
          </ac:spMkLst>
        </pc:spChg>
      </pc:sldChg>
      <pc:sldChg chg="addSp modSp new mod">
        <pc:chgData name="John Oakes" userId="1a36f0057432ea1f" providerId="LiveId" clId="{639AEE4F-70E1-43B4-B2C8-8F7CA1E0F980}" dt="2024-06-09T14:59:53.866" v="1674" actId="255"/>
        <pc:sldMkLst>
          <pc:docMk/>
          <pc:sldMk cId="3264809705" sldId="712"/>
        </pc:sldMkLst>
        <pc:spChg chg="mod">
          <ac:chgData name="John Oakes" userId="1a36f0057432ea1f" providerId="LiveId" clId="{639AEE4F-70E1-43B4-B2C8-8F7CA1E0F980}" dt="2024-06-09T14:57:07.428" v="1604" actId="14100"/>
          <ac:spMkLst>
            <pc:docMk/>
            <pc:sldMk cId="3264809705" sldId="712"/>
            <ac:spMk id="2" creationId="{2984BDBB-CCD1-5AA5-614A-62187A768AFC}"/>
          </ac:spMkLst>
        </pc:spChg>
        <pc:spChg chg="mod">
          <ac:chgData name="John Oakes" userId="1a36f0057432ea1f" providerId="LiveId" clId="{639AEE4F-70E1-43B4-B2C8-8F7CA1E0F980}" dt="2024-06-09T14:59:53.866" v="1674" actId="255"/>
          <ac:spMkLst>
            <pc:docMk/>
            <pc:sldMk cId="3264809705" sldId="712"/>
            <ac:spMk id="3" creationId="{FFA9990D-4D03-9602-9681-D17D4EFB9544}"/>
          </ac:spMkLst>
        </pc:spChg>
        <pc:picChg chg="add mod">
          <ac:chgData name="John Oakes" userId="1a36f0057432ea1f" providerId="LiveId" clId="{639AEE4F-70E1-43B4-B2C8-8F7CA1E0F980}" dt="2024-06-09T14:57:17.320" v="1608" actId="1076"/>
          <ac:picMkLst>
            <pc:docMk/>
            <pc:sldMk cId="3264809705" sldId="712"/>
            <ac:picMk id="2050" creationId="{370C6ACB-0C8D-769D-CAAD-0568F814DBE0}"/>
          </ac:picMkLst>
        </pc:picChg>
      </pc:sldChg>
      <pc:sldChg chg="modSp new mod">
        <pc:chgData name="John Oakes" userId="1a36f0057432ea1f" providerId="LiveId" clId="{639AEE4F-70E1-43B4-B2C8-8F7CA1E0F980}" dt="2024-06-09T15:11:03.967" v="1967" actId="20577"/>
        <pc:sldMkLst>
          <pc:docMk/>
          <pc:sldMk cId="3829328305" sldId="713"/>
        </pc:sldMkLst>
        <pc:spChg chg="mod">
          <ac:chgData name="John Oakes" userId="1a36f0057432ea1f" providerId="LiveId" clId="{639AEE4F-70E1-43B4-B2C8-8F7CA1E0F980}" dt="2024-06-08T15:40:38.482" v="852" actId="20577"/>
          <ac:spMkLst>
            <pc:docMk/>
            <pc:sldMk cId="3829328305" sldId="713"/>
            <ac:spMk id="2" creationId="{CA96EB68-F09D-BEB2-D615-EA31C1754F23}"/>
          </ac:spMkLst>
        </pc:spChg>
        <pc:spChg chg="mod">
          <ac:chgData name="John Oakes" userId="1a36f0057432ea1f" providerId="LiveId" clId="{639AEE4F-70E1-43B4-B2C8-8F7CA1E0F980}" dt="2024-06-09T15:11:03.967" v="1967" actId="20577"/>
          <ac:spMkLst>
            <pc:docMk/>
            <pc:sldMk cId="3829328305" sldId="713"/>
            <ac:spMk id="3" creationId="{1B3F06A7-B8B6-61EE-E366-88667FB78E50}"/>
          </ac:spMkLst>
        </pc:spChg>
      </pc:sldChg>
      <pc:sldChg chg="addSp delSp modSp new del mod">
        <pc:chgData name="John Oakes" userId="1a36f0057432ea1f" providerId="LiveId" clId="{639AEE4F-70E1-43B4-B2C8-8F7CA1E0F980}" dt="2024-06-10T00:28:40.799" v="2555" actId="47"/>
        <pc:sldMkLst>
          <pc:docMk/>
          <pc:sldMk cId="3861527988" sldId="714"/>
        </pc:sldMkLst>
        <pc:spChg chg="del">
          <ac:chgData name="John Oakes" userId="1a36f0057432ea1f" providerId="LiveId" clId="{639AEE4F-70E1-43B4-B2C8-8F7CA1E0F980}" dt="2024-06-09T14:13:52.578" v="854" actId="931"/>
          <ac:spMkLst>
            <pc:docMk/>
            <pc:sldMk cId="3861527988" sldId="714"/>
            <ac:spMk id="3" creationId="{400DC323-7618-1638-64C2-FB72E8214AC2}"/>
          </ac:spMkLst>
        </pc:spChg>
        <pc:picChg chg="add mod">
          <ac:chgData name="John Oakes" userId="1a36f0057432ea1f" providerId="LiveId" clId="{639AEE4F-70E1-43B4-B2C8-8F7CA1E0F980}" dt="2024-06-09T14:14:07.827" v="859" actId="1076"/>
          <ac:picMkLst>
            <pc:docMk/>
            <pc:sldMk cId="3861527988" sldId="714"/>
            <ac:picMk id="5" creationId="{939C57AF-ACFA-80D6-C194-1094F7F162F0}"/>
          </ac:picMkLst>
        </pc:picChg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0" sldId="715"/>
        </pc:sldMkLst>
      </pc:sldChg>
      <pc:sldChg chg="del">
        <pc:chgData name="John Oakes" userId="1a36f0057432ea1f" providerId="LiveId" clId="{639AEE4F-70E1-43B4-B2C8-8F7CA1E0F980}" dt="2024-06-10T00:28:40.799" v="2555" actId="47"/>
        <pc:sldMkLst>
          <pc:docMk/>
          <pc:sldMk cId="4179054676" sldId="716"/>
        </pc:sldMkLst>
      </pc:sldChg>
      <pc:sldChg chg="modSp new mod">
        <pc:chgData name="John Oakes" userId="1a36f0057432ea1f" providerId="LiveId" clId="{639AEE4F-70E1-43B4-B2C8-8F7CA1E0F980}" dt="2024-06-09T15:16:47.595" v="2264" actId="20577"/>
        <pc:sldMkLst>
          <pc:docMk/>
          <pc:sldMk cId="4031464782" sldId="717"/>
        </pc:sldMkLst>
        <pc:spChg chg="mod">
          <ac:chgData name="John Oakes" userId="1a36f0057432ea1f" providerId="LiveId" clId="{639AEE4F-70E1-43B4-B2C8-8F7CA1E0F980}" dt="2024-06-09T15:16:21.546" v="2186" actId="20577"/>
          <ac:spMkLst>
            <pc:docMk/>
            <pc:sldMk cId="4031464782" sldId="717"/>
            <ac:spMk id="2" creationId="{B4E19C40-1781-2970-A0FD-DA962DD0C872}"/>
          </ac:spMkLst>
        </pc:spChg>
        <pc:spChg chg="mod">
          <ac:chgData name="John Oakes" userId="1a36f0057432ea1f" providerId="LiveId" clId="{639AEE4F-70E1-43B4-B2C8-8F7CA1E0F980}" dt="2024-06-09T15:16:47.595" v="2264" actId="20577"/>
          <ac:spMkLst>
            <pc:docMk/>
            <pc:sldMk cId="4031464782" sldId="717"/>
            <ac:spMk id="3" creationId="{19E77892-F080-B12E-1CFA-4FB2BAEB7145}"/>
          </ac:spMkLst>
        </pc:spChg>
      </pc:sldChg>
      <pc:sldChg chg="addSp delSp modSp new del mod">
        <pc:chgData name="John Oakes" userId="1a36f0057432ea1f" providerId="LiveId" clId="{639AEE4F-70E1-43B4-B2C8-8F7CA1E0F980}" dt="2024-06-10T00:28:40.799" v="2555" actId="47"/>
        <pc:sldMkLst>
          <pc:docMk/>
          <pc:sldMk cId="3724694100" sldId="718"/>
        </pc:sldMkLst>
        <pc:spChg chg="mod">
          <ac:chgData name="John Oakes" userId="1a36f0057432ea1f" providerId="LiveId" clId="{639AEE4F-70E1-43B4-B2C8-8F7CA1E0F980}" dt="2024-06-09T16:37:10.558" v="2554" actId="20577"/>
          <ac:spMkLst>
            <pc:docMk/>
            <pc:sldMk cId="3724694100" sldId="718"/>
            <ac:spMk id="2" creationId="{36CC87DF-C7E2-4365-890F-D0786477AA25}"/>
          </ac:spMkLst>
        </pc:spChg>
        <pc:spChg chg="del">
          <ac:chgData name="John Oakes" userId="1a36f0057432ea1f" providerId="LiveId" clId="{639AEE4F-70E1-43B4-B2C8-8F7CA1E0F980}" dt="2024-06-09T16:36:04.322" v="2469"/>
          <ac:spMkLst>
            <pc:docMk/>
            <pc:sldMk cId="3724694100" sldId="718"/>
            <ac:spMk id="3" creationId="{3B958D1B-F398-F344-EC98-5B9077148BAE}"/>
          </ac:spMkLst>
        </pc:spChg>
        <pc:picChg chg="add mod">
          <ac:chgData name="John Oakes" userId="1a36f0057432ea1f" providerId="LiveId" clId="{639AEE4F-70E1-43B4-B2C8-8F7CA1E0F980}" dt="2024-06-09T16:36:35.727" v="2478" actId="1076"/>
          <ac:picMkLst>
            <pc:docMk/>
            <pc:sldMk cId="3724694100" sldId="718"/>
            <ac:picMk id="5" creationId="{406939C9-5EE7-E716-8129-3A8F05CA1168}"/>
          </ac:picMkLst>
        </pc:picChg>
      </pc:sldChg>
      <pc:sldMasterChg chg="del delSldLayout">
        <pc:chgData name="John Oakes" userId="1a36f0057432ea1f" providerId="LiveId" clId="{639AEE4F-70E1-43B4-B2C8-8F7CA1E0F980}" dt="2024-06-10T00:28:58.740" v="2556" actId="47"/>
        <pc:sldMasterMkLst>
          <pc:docMk/>
          <pc:sldMasterMk cId="165586522" sldId="2147483696"/>
        </pc:sldMasterMkLst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3014616792" sldId="2147483697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3757280855" sldId="2147483698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165586522" sldId="2147483696"/>
            <pc:sldLayoutMk cId="1246978877" sldId="2147483699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3760816755" sldId="2147483700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1792428883" sldId="2147483701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211987726" sldId="2147483702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2100650370" sldId="2147483703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1884784981" sldId="2147483704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382031021" sldId="2147483705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110838627" sldId="2147483706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65586522" sldId="2147483696"/>
            <pc:sldLayoutMk cId="2623636432" sldId="2147483707"/>
          </pc:sldLayoutMkLst>
        </pc:sldLayoutChg>
      </pc:sldMasterChg>
      <pc:sldMasterChg chg="del delSldLayout">
        <pc:chgData name="John Oakes" userId="1a36f0057432ea1f" providerId="LiveId" clId="{639AEE4F-70E1-43B4-B2C8-8F7CA1E0F980}" dt="2024-06-10T00:28:40.799" v="2555" actId="47"/>
        <pc:sldMasterMkLst>
          <pc:docMk/>
          <pc:sldMasterMk cId="325713044" sldId="2147483708"/>
        </pc:sldMasterMkLst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3573298845" sldId="2147483709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2255285429" sldId="2147483710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2771107019" sldId="2147483711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3332537881" sldId="2147483712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339945521" sldId="2147483713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3149641367" sldId="2147483714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2272419625" sldId="2147483715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4130446480" sldId="2147483716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2838921310" sldId="2147483717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612840938" sldId="2147483718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325713044" sldId="2147483708"/>
            <pc:sldLayoutMk cId="844013140" sldId="2147483719"/>
          </pc:sldLayoutMkLst>
        </pc:sldLayoutChg>
      </pc:sldMasterChg>
      <pc:sldMasterChg chg="del delSldLayout">
        <pc:chgData name="John Oakes" userId="1a36f0057432ea1f" providerId="LiveId" clId="{639AEE4F-70E1-43B4-B2C8-8F7CA1E0F980}" dt="2024-06-10T00:28:40.799" v="2555" actId="47"/>
        <pc:sldMasterMkLst>
          <pc:docMk/>
          <pc:sldMasterMk cId="837556134" sldId="2147483720"/>
        </pc:sldMasterMkLst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2695191072" sldId="2147483721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1219810354" sldId="2147483722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2878839892" sldId="2147483723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665269460" sldId="2147483724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2675791145" sldId="2147483725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1152872389" sldId="2147483726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2951767639" sldId="2147483727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2073587566" sldId="2147483728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1886261996" sldId="2147483729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2810475815" sldId="2147483730"/>
          </pc:sldLayoutMkLst>
        </pc:sldLayoutChg>
        <pc:sldLayoutChg chg="del">
          <pc:chgData name="John Oakes" userId="1a36f0057432ea1f" providerId="LiveId" clId="{639AEE4F-70E1-43B4-B2C8-8F7CA1E0F980}" dt="2024-06-10T00:28:40.799" v="2555" actId="47"/>
          <pc:sldLayoutMkLst>
            <pc:docMk/>
            <pc:sldMasterMk cId="837556134" sldId="2147483720"/>
            <pc:sldLayoutMk cId="4156543404" sldId="2147483731"/>
          </pc:sldLayoutMkLst>
        </pc:sldLayoutChg>
      </pc:sldMasterChg>
      <pc:sldMasterChg chg="del delSldLayout">
        <pc:chgData name="John Oakes" userId="1a36f0057432ea1f" providerId="LiveId" clId="{639AEE4F-70E1-43B4-B2C8-8F7CA1E0F980}" dt="2024-06-10T00:28:58.740" v="2556" actId="47"/>
        <pc:sldMasterMkLst>
          <pc:docMk/>
          <pc:sldMasterMk cId="2432234319" sldId="2147483732"/>
        </pc:sldMasterMkLst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424254021" sldId="2147483733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2921880044" sldId="2147483734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1117070094" sldId="2147483735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3997335333" sldId="2147483736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1706941547" sldId="2147483737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472092731" sldId="2147483738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2967648232" sldId="2147483739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2993868787" sldId="2147483740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1086508423" sldId="2147483741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3627449972" sldId="2147483742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2432234319" sldId="2147483732"/>
            <pc:sldLayoutMk cId="2561928998" sldId="2147483743"/>
          </pc:sldLayoutMkLst>
        </pc:sldLayoutChg>
      </pc:sldMasterChg>
      <pc:sldMasterChg chg="del delSldLayout">
        <pc:chgData name="John Oakes" userId="1a36f0057432ea1f" providerId="LiveId" clId="{639AEE4F-70E1-43B4-B2C8-8F7CA1E0F980}" dt="2024-06-10T00:28:58.740" v="2556" actId="47"/>
        <pc:sldMasterMkLst>
          <pc:docMk/>
          <pc:sldMasterMk cId="829521220" sldId="2147483744"/>
        </pc:sldMasterMkLst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3397023098" sldId="2147483745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4280278672" sldId="2147483746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2982594247" sldId="2147483747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3249733190" sldId="2147483748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3678243083" sldId="2147483749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710993432" sldId="2147483750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1097580146" sldId="2147483751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1715132104" sldId="2147483752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3629324970" sldId="2147483753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872897436" sldId="2147483754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829521220" sldId="2147483744"/>
            <pc:sldLayoutMk cId="1723146681" sldId="2147483755"/>
          </pc:sldLayoutMkLst>
        </pc:sldLayoutChg>
      </pc:sldMasterChg>
      <pc:sldMasterChg chg="del delSldLayout">
        <pc:chgData name="John Oakes" userId="1a36f0057432ea1f" providerId="LiveId" clId="{639AEE4F-70E1-43B4-B2C8-8F7CA1E0F980}" dt="2024-06-09T14:26:14.280" v="1261" actId="47"/>
        <pc:sldMasterMkLst>
          <pc:docMk/>
          <pc:sldMasterMk cId="2168835870" sldId="2147483756"/>
        </pc:sldMasterMkLst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2561277685" sldId="2147483757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195084023" sldId="2147483758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2088761297" sldId="2147483759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1455224814" sldId="2147483760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1322298316" sldId="2147483761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2250436456" sldId="2147483762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3437511451" sldId="2147483763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642972852" sldId="2147483764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1785364269" sldId="2147483765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3741027574" sldId="2147483766"/>
          </pc:sldLayoutMkLst>
        </pc:sldLayoutChg>
        <pc:sldLayoutChg chg="del">
          <pc:chgData name="John Oakes" userId="1a36f0057432ea1f" providerId="LiveId" clId="{639AEE4F-70E1-43B4-B2C8-8F7CA1E0F980}" dt="2024-06-09T14:26:14.280" v="1261" actId="47"/>
          <pc:sldLayoutMkLst>
            <pc:docMk/>
            <pc:sldMasterMk cId="2168835870" sldId="2147483756"/>
            <pc:sldLayoutMk cId="1266880429" sldId="2147483767"/>
          </pc:sldLayoutMkLst>
        </pc:sldLayoutChg>
      </pc:sldMasterChg>
      <pc:sldMasterChg chg="del delSldLayout">
        <pc:chgData name="John Oakes" userId="1a36f0057432ea1f" providerId="LiveId" clId="{639AEE4F-70E1-43B4-B2C8-8F7CA1E0F980}" dt="2024-06-10T00:28:58.740" v="2556" actId="47"/>
        <pc:sldMasterMkLst>
          <pc:docMk/>
          <pc:sldMasterMk cId="111189222" sldId="2147483768"/>
        </pc:sldMasterMkLst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1713330023" sldId="2147483769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513038030" sldId="2147483770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968389200" sldId="2147483771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1203912831" sldId="2147483772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4291390694" sldId="2147483773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2656700482" sldId="2147483774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558287880" sldId="2147483775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702567714" sldId="2147483776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4238768799" sldId="2147483777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3025755926" sldId="2147483778"/>
          </pc:sldLayoutMkLst>
        </pc:sldLayoutChg>
        <pc:sldLayoutChg chg="del">
          <pc:chgData name="John Oakes" userId="1a36f0057432ea1f" providerId="LiveId" clId="{639AEE4F-70E1-43B4-B2C8-8F7CA1E0F980}" dt="2024-06-10T00:28:58.740" v="2556" actId="47"/>
          <pc:sldLayoutMkLst>
            <pc:docMk/>
            <pc:sldMasterMk cId="111189222" sldId="2147483768"/>
            <pc:sldLayoutMk cId="425525407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5536C-FD9A-4499-9C02-3DDBA3BDF04B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E52C-3EB4-4B3C-B2B4-3ED0191A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6E52C-3EB4-4B3C-B2B4-3ED0191AF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698E5D-B71B-44AD-9DAC-78B957859F3E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068C0C8-172C-4690-A253-F0E4FB7FB4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B621879-A2DA-4EEF-86B5-D037EE1BD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AF236BF-8455-4D5C-B82D-48F6D46800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AE070978-5017-40ED-82AA-6AFDEF076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10A55731-D206-4D98-BE12-FDF7F9FFD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8D11088A-A696-4A2E-8C34-DF51DDF5CE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A1FE0BA-5B21-4E52-8EBE-F9D4B8674C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C5855C2-6302-4F86-B33A-C9AEC6DAF7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3FAC77A-A16E-4FD2-914E-F76C47AF1F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A4A88E6-B754-4D54-8DFC-82F98DA7E9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634722B-DA95-4627-BE3C-661F7F3F68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11F8A8C3-A5C4-4351-BB4D-200DD0C923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11D4CAF6-4DF3-4270-9873-5315A0918C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839DA6C-680E-44FB-A512-17B3F0CB21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DA9C75A9-38A0-4AC7-92D1-F170442B8B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3FDBE58D-D7DE-43D6-BE79-E47DDEE216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DFA1C596-50DA-4256-ABB1-ACD3CF0829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C0ED0AB-5DF0-4FFE-8A7C-BAB063041C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4E44016-2189-4EAD-B69D-58F3D9FD33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EDE09D5-1186-4220-AE18-6E16BFF41C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217E5E35-CFE9-4C54-8433-E45E79E54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3EA8454-1A32-419E-A2DD-EF9E013CC4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4F18BF9A-5BFA-4D85-9174-B94107667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F6594DD-29C9-4615-840C-1B65045C1B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0F81323-DC9A-4859-A67B-2DCF01596F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B702398C-6B95-4323-BC06-F680DC0CC2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201A607D-5758-4A7E-82AD-E2E6284125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AA7F7520-A995-4B6A-82A3-16F182EECCF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80F49415-D287-4969-8A28-9D35AFC2E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16E91F39-9915-4C0B-BC55-C5DEEB43C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E1DA1599-20B7-478B-9568-7DA90A412C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2339CB3D-D3A4-445E-871C-529BD65A2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209BFF2A-346D-4691-86A9-D4F67F2CA1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9B1085D9-B88C-404C-8EEF-7EDEB1309C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C760455-F97C-4826-964A-8D55FF20C9F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2BC903C3-0FFC-46FE-896E-708DA91B05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7BB14376-2EB9-4EC4-BCE2-5412D707AE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A6372D01-821B-4C9D-B59C-3D66FEF41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BC5D4190-B31A-44F3-8C15-051758F8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CA46-E8AD-40D6-A68F-E8FFD26ED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3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E30E193-6CFB-4785-A3EB-3020EF43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53C61C3-09C2-4E19-AED5-26C154EC7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2BF1245-2EAC-4E7F-856C-B657C107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8CBE-C091-41D1-8408-3A3D4F2C4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6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1DAB593-DCDB-46E5-82A5-20BF70EB3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2A59BAB-0A34-49BA-B48C-A5AB05480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28956E0-DC3E-4AD2-A66F-E182970FB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4DC7-5CD4-47C4-9765-9CD582725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1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9B4FF2E-5123-41A1-806C-8132B55BA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C1090F0-56F9-4D06-9D06-5B7D6DC10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2624C28-4D0E-44A0-835D-847826D18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A9F7-9345-4F3D-9330-494DCC765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9E40BE2C-FA01-488E-9317-D7330450B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0CEFC29-D0D1-4E34-8070-00E3A8527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27DD823-E754-4961-8B39-84471AE11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F5AB-7617-47C7-9DA8-05680CB4B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8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E66E5A6-16A4-4FC6-A99A-F9DD7600C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02FCF4-6B73-4D3E-BB74-E49E9278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5D1F35D-4135-4F0B-8754-BFA56E96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A1AAF-44D3-43A8-B5E2-08BECEB61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25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F16BD561-CD0E-4EA6-A014-6E6A34FC5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79A4948-80D7-4F16-A5F9-D0046DE8A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ABD8E6F-D6A5-473A-AA6D-9CD598607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BA6A-3205-46DE-BF4C-6DC991550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23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EBFEA12-6127-4936-8A8D-7CA31E560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1B4C76E-A84E-4B94-A677-5FDCEB8CF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02B646D-5E33-4E25-816C-0B56A6C94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B81F-34C6-4BDF-945E-ADCCE8C07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94BD346-BF7B-4D8E-9FB3-EA3F431DC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C250F8E-5D24-4D33-8DFF-8046861E1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8844A0D-80CB-4577-803D-EE0DCB9F5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205D-0A07-47D5-A849-2E8C0E87C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49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520CC29-A462-4807-80F2-E1E1EBF32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4B99425-EFD9-4726-9732-76D13192B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57010BF-5083-4955-B582-135654381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0BA4-C8F9-40A4-949C-333CD377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83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D446665-2AC1-4583-921B-F80F70CFE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CAC6CA4-1695-4A40-A24F-26F38D15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3464931-420A-49C8-BC3A-518419F9D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67CB-CB21-4B3D-AF6B-01ADEE576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592F2D-2EB0-4D94-A723-A27DCCBEA70E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F4B46C-4351-4EA4-B6C8-B705694F2873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55561ABC-EC8C-4475-A6C9-5A338DC167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4AA68B09-BAF9-49DC-8C34-FFA8CAB344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F87569D3-5FB0-4466-9610-1D1FF5851C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DFEC37AE-8C21-4B6B-93C1-D39B02B2F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028E999B-F6A8-4651-92ED-6B8F3F155C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335175FE-757F-4CD6-986E-BB8E55CFFE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DBCE70D8-CFB9-4A3E-99AA-55C373F45F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25EE83BE-B7EE-42AE-9E28-D8E6CCA1E5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48607DC-BAEF-4165-8904-73CA7A22E4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FD93F1F-ECBC-4758-B008-2DD67F38E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E9F1D90-48D4-4485-8EC8-54ED6E4A9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97E019D3-CB81-4A04-9B5C-E974A8D14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F75E4FB5-E35E-4E4F-80BF-66402FA419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C4BCE92F-609A-4A35-88F2-BA02ABE145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505E3254-76C9-4394-A620-981F1EDFC9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B694F026-FE37-4C7F-ACC0-F28DCC3C3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8AB05FB-C516-4924-9F4D-50C1027F7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0AACD997-0865-402D-8D30-6BEF6365BF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7EB983CE-165E-4777-988B-B2BED6E4E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B3EB9719-A4A1-4298-9752-BDC298D82E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38BD1BE2-C14F-45BD-9EB7-EAB643869C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479FA59E-2254-4A1C-9CB4-C7837DDBA6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B4895989-2A15-4477-B392-ABC6DDDA6D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B228BE94-F17B-450A-818E-5B0DC22731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B6210A41-E6C5-4E70-AC29-94A786D88B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3D0A3483-B55B-47F7-B2F3-3F2C51F5B3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5DF8267B-9D88-4902-8E77-5A46482C1F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49B042DC-9851-4880-A721-AF594A4ECAA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9DB8AEAE-9528-4DC0-8B2A-64C19F091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676A3542-7231-4DED-AA74-522BBB1C64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DA7A9591-B315-4EB2-B941-97AF31799A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B42040BC-5224-4113-B99C-831799ACA7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C48C831E-272A-4EDB-925D-2E2AFB9BB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9872FD91-9C51-4B71-8874-0AD5C7DD9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8487EC0C-4BF5-4506-944D-601FA54F787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559F0495-7925-4F1F-9888-0571EDDD71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D9D3DF85-DBE4-4D2C-85CE-1125EBA4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532A764D-32B8-4A2D-8974-1D49793CB8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EA5ACB27-9AA9-4A4E-8BE7-DC97E32D63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76EB5FC5-565E-48A8-9197-7230D7E4DE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C067E7-4C7C-4C4A-8BA0-35527A6C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F1A7F726-66C1-4F8E-AAAB-EC0C2E686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660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267200"/>
            <a:ext cx="6400800" cy="1253262"/>
          </a:xfrm>
        </p:spPr>
        <p:txBody>
          <a:bodyPr/>
          <a:lstStyle/>
          <a:p>
            <a:pPr algn="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800600" cy="3505200"/>
          </a:xfrm>
        </p:spPr>
        <p:txBody>
          <a:bodyPr/>
          <a:lstStyle/>
          <a:p>
            <a:r>
              <a:rPr lang="en-US" sz="4400" b="1" dirty="0"/>
              <a:t>Historical Psalms Psalm 105-106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5772-5CCF-686F-8FEC-AF04816A4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71500"/>
            <a:ext cx="5619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EB68-F09D-BEB2-D615-EA31C175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106:1-5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F06A7-B8B6-61EE-E366-88667FB7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can proclaim the mighty acts of the Lord?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Answer: We can!!!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This is the main point of the historical </a:t>
            </a:r>
            <a:r>
              <a:rPr lang="en-US" b="1" dirty="0" err="1"/>
              <a:t>pslams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32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B386-3B9E-65B1-83F7-12979E74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106:6-12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036D-3641-D292-63D4-8758E714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v. 6-7  We blew it big time?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v. 8 But God delivered us nevertheless because we are so amazing!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 algn="r">
              <a:buNone/>
            </a:pPr>
            <a:r>
              <a:rPr lang="en-US" b="1" dirty="0"/>
              <a:t>Not!</a:t>
            </a:r>
          </a:p>
          <a:p>
            <a:pPr marL="0" indent="0">
              <a:buNone/>
            </a:pPr>
            <a:r>
              <a:rPr lang="en-US" b="1" dirty="0"/>
              <a:t>v. 9 God did crazy stuff.</a:t>
            </a:r>
          </a:p>
          <a:p>
            <a:pPr marL="0" indent="0">
              <a:buNone/>
            </a:pPr>
            <a:r>
              <a:rPr lang="en-US" b="1" dirty="0"/>
              <a:t>But he has stopped doing such things.</a:t>
            </a:r>
          </a:p>
          <a:p>
            <a:pPr marL="0" indent="0" algn="r">
              <a:buNone/>
            </a:pPr>
            <a:r>
              <a:rPr lang="en-US" b="1" dirty="0"/>
              <a:t>Not!</a:t>
            </a:r>
          </a:p>
        </p:txBody>
      </p:sp>
    </p:spTree>
    <p:extLst>
      <p:ext uri="{BB962C8B-B14F-4D97-AF65-F5344CB8AC3E}">
        <p14:creationId xmlns:p14="http://schemas.microsoft.com/office/powerpoint/2010/main" val="57106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32DC-D0C1-A139-7E77-A043F548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 106:13-23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43CE-47D1-70FA-5FA3-2EB0CA64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It got pretty rough for them. The people were faithless.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v. 13 Let us remember the miracles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v. 16 And let us not grumble or rebel</a:t>
            </a:r>
          </a:p>
        </p:txBody>
      </p:sp>
    </p:spTree>
    <p:extLst>
      <p:ext uri="{BB962C8B-B14F-4D97-AF65-F5344CB8AC3E}">
        <p14:creationId xmlns:p14="http://schemas.microsoft.com/office/powerpoint/2010/main" val="252325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3E9F-07F9-87B8-DB63-D9509E90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106:24-48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C0598-A312-B643-F0B2-F5AE2480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Even if we forsake God, he will not forsake us.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/>
              <a:t>2 Tim 2:11-13</a:t>
            </a:r>
          </a:p>
        </p:txBody>
      </p:sp>
    </p:spTree>
    <p:extLst>
      <p:ext uri="{BB962C8B-B14F-4D97-AF65-F5344CB8AC3E}">
        <p14:creationId xmlns:p14="http://schemas.microsoft.com/office/powerpoint/2010/main" val="394094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9C40-1781-2970-A0FD-DA962DD0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7892-F080-B12E-1CFA-4FB2BAEB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wonders has God already done in your life?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might he still do?</a:t>
            </a:r>
          </a:p>
        </p:txBody>
      </p:sp>
    </p:spTree>
    <p:extLst>
      <p:ext uri="{BB962C8B-B14F-4D97-AF65-F5344CB8AC3E}">
        <p14:creationId xmlns:p14="http://schemas.microsoft.com/office/powerpoint/2010/main" val="403146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098F-2CD3-484D-9763-047A4125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941387"/>
          </a:xfrm>
        </p:spPr>
        <p:txBody>
          <a:bodyPr/>
          <a:lstStyle/>
          <a:p>
            <a:r>
              <a:rPr lang="en-US" sz="3600" b="1" dirty="0"/>
              <a:t>Kinds of Psalms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1163-9140-4D5E-91CC-D2F69C8F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1"/>
            <a:ext cx="10820400" cy="47593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 Psalms of lament  Psalm 13, </a:t>
            </a:r>
            <a:r>
              <a:rPr lang="en-US" sz="2400" b="1" dirty="0">
                <a:solidFill>
                  <a:srgbClr val="FFC000"/>
                </a:solidFill>
              </a:rPr>
              <a:t>42, 73, 74</a:t>
            </a:r>
          </a:p>
          <a:p>
            <a:pPr marL="0" indent="0">
              <a:buNone/>
            </a:pPr>
            <a:endParaRPr lang="en-US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Verdana"/>
                <a:cs typeface="Arial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. Imprecatory Psalms  Calls for God to judge his enemies.      Psalm 35, 69, 109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Arial"/>
            </a:endParaRPr>
          </a:p>
          <a:p>
            <a:pPr marL="0" indent="0">
              <a:buNone/>
            </a:pPr>
            <a:r>
              <a:rPr lang="en-US" sz="2400" b="1" dirty="0"/>
              <a:t>3. Psalms of Praise Psalm </a:t>
            </a:r>
            <a:r>
              <a:rPr lang="en-US" sz="2400" b="1" dirty="0">
                <a:solidFill>
                  <a:srgbClr val="FFC000"/>
                </a:solidFill>
              </a:rPr>
              <a:t>19</a:t>
            </a:r>
            <a:r>
              <a:rPr lang="en-US" sz="2400" b="1" dirty="0"/>
              <a:t>, 100, </a:t>
            </a:r>
            <a:r>
              <a:rPr lang="en-US" sz="2400" b="1" dirty="0">
                <a:solidFill>
                  <a:srgbClr val="FFC000"/>
                </a:solidFill>
              </a:rPr>
              <a:t>147-148</a:t>
            </a:r>
          </a:p>
          <a:p>
            <a:pPr marL="0" indent="0">
              <a:buNone/>
            </a:pPr>
            <a:endParaRPr lang="en-US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Verdana"/>
                <a:cs typeface="Arial"/>
              </a:rPr>
              <a:t>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. Psalms of Confession Psalm 32,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51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5. Wisdom Psalms    Psalm </a:t>
            </a:r>
            <a:r>
              <a:rPr lang="en-US" sz="2400" b="1" dirty="0">
                <a:solidFill>
                  <a:srgbClr val="FFC000"/>
                </a:solidFill>
              </a:rPr>
              <a:t>1</a:t>
            </a:r>
            <a:r>
              <a:rPr lang="en-US" sz="2400" b="1" dirty="0"/>
              <a:t>, 37, 112, </a:t>
            </a:r>
            <a:r>
              <a:rPr lang="en-US" sz="2400" b="1" dirty="0">
                <a:solidFill>
                  <a:srgbClr val="FFC000"/>
                </a:solidFill>
              </a:rPr>
              <a:t>119</a:t>
            </a:r>
            <a:r>
              <a:rPr lang="en-US" sz="2400" b="1" dirty="0"/>
              <a:t>, 127-128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6. Royal Psalms/Messianic Psalms    Psalm </a:t>
            </a:r>
            <a:r>
              <a:rPr lang="en-US" sz="2400" b="1" dirty="0">
                <a:solidFill>
                  <a:srgbClr val="FFC000"/>
                </a:solidFill>
              </a:rPr>
              <a:t>22, 110, 118</a:t>
            </a:r>
          </a:p>
          <a:p>
            <a:pPr marL="0" indent="0">
              <a:buNone/>
            </a:pPr>
            <a:endParaRPr lang="en-US" sz="1000" b="1" dirty="0">
              <a:solidFill>
                <a:srgbClr val="FFC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Verdana"/>
                <a:cs typeface="Arial"/>
              </a:rPr>
              <a:t>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.  Historical Psalms  Psalm 78,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105-106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Arial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7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A982-48DF-9C71-4F7D-E2AC72F3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 of Historical Psalms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E1CD-FDED-5094-1086-20677043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To proclaim and remember the mighty deeds of God.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To remind us of our human failings—as warning for us to rely on God.</a:t>
            </a:r>
          </a:p>
        </p:txBody>
      </p:sp>
    </p:spTree>
    <p:extLst>
      <p:ext uri="{BB962C8B-B14F-4D97-AF65-F5344CB8AC3E}">
        <p14:creationId xmlns:p14="http://schemas.microsoft.com/office/powerpoint/2010/main" val="21821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3FDA-D68E-8000-3BD5-EC53CCD7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 105:1-5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00FF-EC5C-1C78-E1DF-CBA681B5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1417639"/>
            <a:ext cx="4572000" cy="47132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Make known among the nations what he has done.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Remember the wonders and miracles he has done.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Seek his face always</a:t>
            </a:r>
          </a:p>
        </p:txBody>
      </p:sp>
      <p:pic>
        <p:nvPicPr>
          <p:cNvPr id="1026" name="Picture 2" descr="Parting the Red Sea – St. Luke's">
            <a:extLst>
              <a:ext uri="{FF2B5EF4-FFF2-40B4-BE49-F238E27FC236}">
                <a16:creationId xmlns:a16="http://schemas.microsoft.com/office/drawing/2014/main" id="{6C6631DA-5BAF-EBD8-EB4F-A447860D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3707"/>
            <a:ext cx="6086475" cy="42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A1A5-7CB1-0566-D983-B762FFC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105:6-7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6EA3-1B63-168C-3982-50298CF6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should “Remember the wonders he has done?”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Galatians 3:7,29, Romans 9:8-9  We should!</a:t>
            </a:r>
          </a:p>
          <a:p>
            <a:pPr marL="0" indent="0">
              <a:buNone/>
            </a:pPr>
            <a:r>
              <a:rPr lang="en-US" b="1" dirty="0"/>
              <a:t>We are the children of Abraham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1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3408-4247-62B7-96F0-48CD0C69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105:8-15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F89A-65D7-D3EB-9DC7-44638D59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History tells us that God will not forget his promises.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promises has God kept with you?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v. 12  They were few in number…</a:t>
            </a:r>
          </a:p>
        </p:txBody>
      </p:sp>
    </p:spTree>
    <p:extLst>
      <p:ext uri="{BB962C8B-B14F-4D97-AF65-F5344CB8AC3E}">
        <p14:creationId xmlns:p14="http://schemas.microsoft.com/office/powerpoint/2010/main" val="110700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BFD7-322C-1DD4-A3D0-C91854E2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105:16-22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EA83-F1D9-3714-7FAF-25D8E50C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a time, it looked pretty bad…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Genesis 50:20</a:t>
            </a:r>
          </a:p>
        </p:txBody>
      </p:sp>
    </p:spTree>
    <p:extLst>
      <p:ext uri="{BB962C8B-B14F-4D97-AF65-F5344CB8AC3E}">
        <p14:creationId xmlns:p14="http://schemas.microsoft.com/office/powerpoint/2010/main" val="55861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DBB-CCD1-5AA5-614A-62187A76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5715000" cy="1139825"/>
          </a:xfrm>
        </p:spPr>
        <p:txBody>
          <a:bodyPr/>
          <a:lstStyle/>
          <a:p>
            <a:r>
              <a:rPr lang="en-US" sz="4000" b="1" dirty="0"/>
              <a:t>Psalm 105:23-38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990D-4D03-9602-9681-D17D4EFB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64820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Plagues led to deliverance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Jesus is the second Moses.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God will do this in Merced!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0" name="Picture 2" descr="Illustration of Israelite man painting ...">
            <a:extLst>
              <a:ext uri="{FF2B5EF4-FFF2-40B4-BE49-F238E27FC236}">
                <a16:creationId xmlns:a16="http://schemas.microsoft.com/office/drawing/2014/main" id="{370C6ACB-0C8D-769D-CAAD-0568F814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9624"/>
            <a:ext cx="4430481" cy="67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0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A081-6662-FD1B-CA39-003BEA22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Psalm 105:39-45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051F-0144-BA7E-61B5-779FF0FA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1054"/>
            <a:ext cx="5486400" cy="43098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He brought his people out with rejoicing; </a:t>
            </a:r>
          </a:p>
          <a:p>
            <a:pPr marL="0" indent="0">
              <a:buNone/>
            </a:pPr>
            <a:r>
              <a:rPr lang="en-US" b="1" dirty="0"/>
              <a:t>His chosen ones with shouts of joy.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He gave them the lands of the nations.</a:t>
            </a:r>
          </a:p>
        </p:txBody>
      </p:sp>
      <p:pic>
        <p:nvPicPr>
          <p:cNvPr id="3074" name="Picture 2" descr="Shout For Joy -">
            <a:extLst>
              <a:ext uri="{FF2B5EF4-FFF2-40B4-BE49-F238E27FC236}">
                <a16:creationId xmlns:a16="http://schemas.microsoft.com/office/drawing/2014/main" id="{6282B03A-016A-8349-622C-0195F241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3" y="1752600"/>
            <a:ext cx="7696200" cy="43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08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13947</TotalTime>
  <Words>408</Words>
  <Application>Microsoft Office PowerPoint</Application>
  <PresentationFormat>Widescreen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Verdana</vt:lpstr>
      <vt:lpstr>Wingdings</vt:lpstr>
      <vt:lpstr>Wingdings 2</vt:lpstr>
      <vt:lpstr>Paper</vt:lpstr>
      <vt:lpstr>1_Globe</vt:lpstr>
      <vt:lpstr>Historical Psalms Psalm 105-106</vt:lpstr>
      <vt:lpstr>Kinds of Psalms</vt:lpstr>
      <vt:lpstr>Purpose of Historical Psalms</vt:lpstr>
      <vt:lpstr>Psalm 105:1-5</vt:lpstr>
      <vt:lpstr>Psalm 105:6-7</vt:lpstr>
      <vt:lpstr>Psalm 105:8-15</vt:lpstr>
      <vt:lpstr>Psalm 105:16-22</vt:lpstr>
      <vt:lpstr>Psalm 105:23-38</vt:lpstr>
      <vt:lpstr>Psalm 105:39-45</vt:lpstr>
      <vt:lpstr>Psalm 106:1-5</vt:lpstr>
      <vt:lpstr>Psalm 106:6-12</vt:lpstr>
      <vt:lpstr>Ps 106:13-23</vt:lpstr>
      <vt:lpstr>Psalm 106:24-48</vt:lpstr>
      <vt:lpstr>Group Activity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Reliability, Inspiration and Inerrancy</dc:title>
  <dc:creator>John Oakes</dc:creator>
  <cp:lastModifiedBy>John Oakes</cp:lastModifiedBy>
  <cp:revision>130</cp:revision>
  <dcterms:created xsi:type="dcterms:W3CDTF">2011-09-05T17:10:30Z</dcterms:created>
  <dcterms:modified xsi:type="dcterms:W3CDTF">2024-06-10T00:29:07Z</dcterms:modified>
</cp:coreProperties>
</file>