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569" r:id="rId2"/>
    <p:sldId id="562" r:id="rId3"/>
    <p:sldId id="256" r:id="rId4"/>
    <p:sldId id="480" r:id="rId5"/>
    <p:sldId id="356" r:id="rId6"/>
    <p:sldId id="563" r:id="rId7"/>
    <p:sldId id="339" r:id="rId8"/>
    <p:sldId id="564" r:id="rId9"/>
    <p:sldId id="565" r:id="rId10"/>
    <p:sldId id="567" r:id="rId11"/>
    <p:sldId id="566" r:id="rId12"/>
    <p:sldId id="5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3" autoAdjust="0"/>
    <p:restoredTop sz="94660"/>
  </p:normalViewPr>
  <p:slideViewPr>
    <p:cSldViewPr>
      <p:cViewPr varScale="1">
        <p:scale>
          <a:sx n="82" d="100"/>
          <a:sy n="82" d="100"/>
        </p:scale>
        <p:origin x="81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5536C-FD9A-4499-9C02-3DDBA3BDF04B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E52C-3EB4-4B3C-B2B4-3ED0191A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6E52C-3EB4-4B3C-B2B4-3ED0191AF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6E52C-3EB4-4B3C-B2B4-3ED0191AF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9FECC-7545-42FD-8628-C019B5667E4B}" type="slidenum">
              <a:rPr lang="en-US"/>
              <a:pPr/>
              <a:t>6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9FECC-7545-42FD-8628-C019B5667E4B}" type="slidenum">
              <a:rPr lang="en-US"/>
              <a:pPr/>
              <a:t>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9FECC-7545-42FD-8628-C019B5667E4B}" type="slidenum">
              <a:rPr lang="en-US"/>
              <a:pPr/>
              <a:t>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9FECC-7545-42FD-8628-C019B5667E4B}" type="slidenum">
              <a:rPr lang="en-US"/>
              <a:pPr/>
              <a:t>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9FECC-7545-42FD-8628-C019B5667E4B}" type="slidenum">
              <a:rPr lang="en-US"/>
              <a:pPr/>
              <a:t>10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9FECC-7545-42FD-8628-C019B5667E4B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5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592F2D-2EB0-4D94-A723-A27DCCBEA7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EDAE03-3879-4445-A196-1299CA5E0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8534400" cy="6400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D0C155-9A25-4C70-B190-4724E08A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Love Sandwiches</a:t>
            </a:r>
          </a:p>
        </p:txBody>
      </p:sp>
    </p:spTree>
    <p:extLst>
      <p:ext uri="{BB962C8B-B14F-4D97-AF65-F5344CB8AC3E}">
        <p14:creationId xmlns:p14="http://schemas.microsoft.com/office/powerpoint/2010/main" val="344459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Psalm 110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4800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Lord (father) said to my Lord (Son, Jesus, Messiah) Sit at my right hand…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 Lord will extend your mighty scepter from Zion.</a:t>
            </a:r>
          </a:p>
          <a:p>
            <a:pPr marL="0" indent="0"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Scepter of the Grand Magus - Dota 2 Wiki">
            <a:extLst>
              <a:ext uri="{FF2B5EF4-FFF2-40B4-BE49-F238E27FC236}">
                <a16:creationId xmlns:a16="http://schemas.microsoft.com/office/drawing/2014/main" id="{560F0E47-0F44-4089-9081-8189C0DC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1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534400" cy="1447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Psalm 110:3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91440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Your troops will be willing on your day of battle.  Arrayed in royal splendor.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Are you willing?</a:t>
            </a: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0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2C7F2-4338-40A3-8908-A91FEF92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0584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You are a priest forever in the order of Melchizedek</a:t>
            </a:r>
          </a:p>
          <a:p>
            <a:pPr marL="0" indent="0" algn="ctr">
              <a:buNone/>
            </a:pPr>
            <a:r>
              <a:rPr lang="en-US" sz="3200" b="1" dirty="0"/>
              <a:t>(Hebrews 7)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Jesus is Priest and King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Let is “speak God’s word with great boldness</a:t>
            </a:r>
          </a:p>
          <a:p>
            <a:pPr marL="0" indent="0" algn="ctr">
              <a:buNone/>
            </a:pPr>
            <a:r>
              <a:rPr lang="en-US" sz="3200" b="1" dirty="0"/>
              <a:t>Let us stand with Priest and King Jesus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A95FE-4C3D-42FA-BA4B-DF93DE4B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Psalm 110:4</a:t>
            </a:r>
          </a:p>
        </p:txBody>
      </p:sp>
    </p:spTree>
    <p:extLst>
      <p:ext uri="{BB962C8B-B14F-4D97-AF65-F5344CB8AC3E}">
        <p14:creationId xmlns:p14="http://schemas.microsoft.com/office/powerpoint/2010/main" val="30031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65D125-8A6C-427D-96E5-50792BBE9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42053"/>
            <a:ext cx="8443031" cy="51009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F7F7A0-F948-44CA-B162-94D83AFC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All In With King Jesus</a:t>
            </a:r>
          </a:p>
        </p:txBody>
      </p:sp>
    </p:spTree>
    <p:extLst>
      <p:ext uri="{BB962C8B-B14F-4D97-AF65-F5344CB8AC3E}">
        <p14:creationId xmlns:p14="http://schemas.microsoft.com/office/powerpoint/2010/main" val="49577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267200"/>
            <a:ext cx="6400800" cy="1253262"/>
          </a:xfrm>
        </p:spPr>
        <p:txBody>
          <a:bodyPr/>
          <a:lstStyle/>
          <a:p>
            <a:pPr algn="r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11226800" cy="1447800"/>
          </a:xfrm>
        </p:spPr>
        <p:txBody>
          <a:bodyPr/>
          <a:lstStyle/>
          <a:p>
            <a:r>
              <a:rPr lang="en-US" sz="4400" b="1" dirty="0"/>
              <a:t>Psalm 110</a:t>
            </a:r>
            <a:br>
              <a:rPr lang="en-US" sz="4400" b="1" dirty="0"/>
            </a:br>
            <a:r>
              <a:rPr lang="en-US" sz="4400" b="1" dirty="0"/>
              <a:t>A Priest Forever</a:t>
            </a:r>
          </a:p>
        </p:txBody>
      </p:sp>
      <p:pic>
        <p:nvPicPr>
          <p:cNvPr id="101378" name="Picture 2" descr="The Heavens Declare the Glory of God - Verse Meaning Explained">
            <a:extLst>
              <a:ext uri="{FF2B5EF4-FFF2-40B4-BE49-F238E27FC236}">
                <a16:creationId xmlns:a16="http://schemas.microsoft.com/office/drawing/2014/main" id="{FC1E8340-2617-4425-BAAF-73897A23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7773"/>
            <a:ext cx="8686800" cy="45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4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7E26E-A004-47DF-A3FC-05258064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0200"/>
            <a:ext cx="9829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Why do the nations conspire and the peoples plot in vain?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800" b="1" dirty="0"/>
              <a:t>The kings of the earth rise up and the rulers band together against the Lord and against his anointed saying,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Let us break their chains and throw off their shackles.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The One enthroned in heaven laughs; the Lord scoffs at them.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I have installed my King on Zion, my holy mountain.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7945A-62FA-4DE4-9AD9-192E9EDC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Psalm 2:1-6  King Jesus Reigns</a:t>
            </a:r>
          </a:p>
        </p:txBody>
      </p:sp>
    </p:spTree>
    <p:extLst>
      <p:ext uri="{BB962C8B-B14F-4D97-AF65-F5344CB8AC3E}">
        <p14:creationId xmlns:p14="http://schemas.microsoft.com/office/powerpoint/2010/main" val="319288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Psalm 2 Fulfilled:  Acts 4:1-31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600200"/>
            <a:ext cx="78486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They were </a:t>
            </a:r>
            <a:r>
              <a:rPr lang="en-US" sz="2800" b="1" dirty="0">
                <a:solidFill>
                  <a:srgbClr val="FFFF00"/>
                </a:solidFill>
              </a:rPr>
              <a:t>greatly disturbed </a:t>
            </a:r>
            <a:r>
              <a:rPr lang="en-US" sz="2800" b="1" dirty="0"/>
              <a:t>because the apostles were teaching the people.</a:t>
            </a:r>
          </a:p>
          <a:p>
            <a:endParaRPr lang="en-US" sz="2800" b="1" dirty="0"/>
          </a:p>
          <a:p>
            <a:r>
              <a:rPr lang="en-US" sz="2800" b="1" dirty="0"/>
              <a:t>By what power or name did you do this?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Mistake city!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/>
              <a:t>It is by the name of Jesus Christ of Nazareth!</a:t>
            </a:r>
          </a:p>
          <a:p>
            <a:pPr algn="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7751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Psalm 118:22-24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105918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The stone you builders rejected has become the cornerstone</a:t>
            </a: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7,106 BEST Cornerstone IMAGES, STOCK PHOTOS &amp;amp; VECTORS | Adobe Stock">
            <a:extLst>
              <a:ext uri="{FF2B5EF4-FFF2-40B4-BE49-F238E27FC236}">
                <a16:creationId xmlns:a16="http://schemas.microsoft.com/office/drawing/2014/main" id="{36730FCF-77D0-4F1C-A6DA-7DE9A09A3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880049"/>
            <a:ext cx="5486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5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Stop Preaching!!!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10515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Salvation is found in no one else!!!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…they were unschooled, ordinary men.    But…</a:t>
            </a:r>
          </a:p>
          <a:p>
            <a:pPr marL="0" indent="0">
              <a:buNone/>
            </a:pPr>
            <a:r>
              <a:rPr lang="en-US" sz="2800" b="1" dirty="0"/>
              <a:t>They had been with Jesus!!!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Do not speak or teach at all in the name of Jesus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Mistake city!</a:t>
            </a:r>
          </a:p>
          <a:p>
            <a:pPr marL="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We cannot help speaking about what we have seen and heard.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v. 29 Enable your servants to speak your word with great boldness.</a:t>
            </a: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Psalm 2:7-12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10896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 Ps 2:7 You are my son. Today I have become your father.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Acts 13:33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Psalm 16:10   You will not let your faithful one see decay.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Psalm 89:3-4, 35-37  I have sworn to David my servant, “I will establish your line forever.”</a:t>
            </a: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Psalm 22  They killed King Jesus, But…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10896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v. 1  My God, my God, why have you forsaken me?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000" b="1" dirty="0"/>
              <a:t>Psalm 31:5 Into your hands I commit my spirit.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000" b="1" dirty="0"/>
              <a:t>v. 7-8 They mock me and hurl insults at me.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000" b="1" dirty="0"/>
              <a:t>v. 14-18  They have pierced my hands and my feet.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000" b="1" dirty="0"/>
              <a:t>They divide my garments among them, and cast lots for my clothing.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1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9508</TotalTime>
  <Words>433</Words>
  <Application>Microsoft Office PowerPoint</Application>
  <PresentationFormat>Widescreen</PresentationFormat>
  <Paragraphs>79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Paper</vt:lpstr>
      <vt:lpstr>Love Sandwiches</vt:lpstr>
      <vt:lpstr>All In With King Jesus</vt:lpstr>
      <vt:lpstr>Psalm 110 A Priest Forever</vt:lpstr>
      <vt:lpstr>Psalm 2:1-6  King Jesus Reigns</vt:lpstr>
      <vt:lpstr>Psalm 2 Fulfilled:  Acts 4:1-31  </vt:lpstr>
      <vt:lpstr>Psalm 118:22-24</vt:lpstr>
      <vt:lpstr>Stop Preaching!!!</vt:lpstr>
      <vt:lpstr>Psalm 2:7-12</vt:lpstr>
      <vt:lpstr>Psalm 22  They killed King Jesus, But…</vt:lpstr>
      <vt:lpstr>Psalm 110</vt:lpstr>
      <vt:lpstr>Psalm 110:3</vt:lpstr>
      <vt:lpstr>Psalm 110:4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 Reliability, Inspiration and Inerrancy</dc:title>
  <dc:creator>John Oakes</dc:creator>
  <cp:lastModifiedBy>John Oakes</cp:lastModifiedBy>
  <cp:revision>128</cp:revision>
  <dcterms:created xsi:type="dcterms:W3CDTF">2011-09-05T17:10:30Z</dcterms:created>
  <dcterms:modified xsi:type="dcterms:W3CDTF">2022-01-23T18:09:45Z</dcterms:modified>
</cp:coreProperties>
</file>