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56" r:id="rId3"/>
    <p:sldId id="258" r:id="rId4"/>
    <p:sldId id="257" r:id="rId5"/>
    <p:sldId id="286" r:id="rId6"/>
    <p:sldId id="306" r:id="rId7"/>
    <p:sldId id="397" r:id="rId8"/>
    <p:sldId id="287" r:id="rId9"/>
    <p:sldId id="308" r:id="rId10"/>
    <p:sldId id="309" r:id="rId11"/>
    <p:sldId id="524" r:id="rId12"/>
    <p:sldId id="525" r:id="rId13"/>
    <p:sldId id="310" r:id="rId14"/>
    <p:sldId id="52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37F32-7200-43D4-8BEB-17E8984EA0F7}" v="10" dt="2024-05-02T00:09:30.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99737F32-7200-43D4-8BEB-17E8984EA0F7}"/>
    <pc:docChg chg="addSld delSld modSld delMainMaster">
      <pc:chgData name="John Oakes" userId="1a36f0057432ea1f" providerId="LiveId" clId="{99737F32-7200-43D4-8BEB-17E8984EA0F7}" dt="2024-05-02T06:56:12.140" v="659" actId="47"/>
      <pc:docMkLst>
        <pc:docMk/>
      </pc:docMkLst>
      <pc:sldChg chg="modSp mod">
        <pc:chgData name="John Oakes" userId="1a36f0057432ea1f" providerId="LiveId" clId="{99737F32-7200-43D4-8BEB-17E8984EA0F7}" dt="2024-05-01T23:50:30.664" v="73" actId="14100"/>
        <pc:sldMkLst>
          <pc:docMk/>
          <pc:sldMk cId="0" sldId="256"/>
        </pc:sldMkLst>
        <pc:spChg chg="mod">
          <ac:chgData name="John Oakes" userId="1a36f0057432ea1f" providerId="LiveId" clId="{99737F32-7200-43D4-8BEB-17E8984EA0F7}" dt="2024-05-01T23:50:30.664" v="73" actId="14100"/>
          <ac:spMkLst>
            <pc:docMk/>
            <pc:sldMk cId="0" sldId="256"/>
            <ac:spMk id="2051" creationId="{01203D8F-B7C1-92BF-A354-E9F501D50C7C}"/>
          </ac:spMkLst>
        </pc:spChg>
      </pc:sldChg>
      <pc:sldChg chg="modSp mod">
        <pc:chgData name="John Oakes" userId="1a36f0057432ea1f" providerId="LiveId" clId="{99737F32-7200-43D4-8BEB-17E8984EA0F7}" dt="2024-05-02T00:12:16.838" v="592" actId="20577"/>
        <pc:sldMkLst>
          <pc:docMk/>
          <pc:sldMk cId="0" sldId="257"/>
        </pc:sldMkLst>
        <pc:spChg chg="mod">
          <ac:chgData name="John Oakes" userId="1a36f0057432ea1f" providerId="LiveId" clId="{99737F32-7200-43D4-8BEB-17E8984EA0F7}" dt="2024-05-02T00:12:16.838" v="592" actId="20577"/>
          <ac:spMkLst>
            <pc:docMk/>
            <pc:sldMk cId="0" sldId="257"/>
            <ac:spMk id="9219" creationId="{8DDFDAA6-8534-D577-0184-86D9B07AF969}"/>
          </ac:spMkLst>
        </pc:spChg>
      </pc:sldChg>
      <pc:sldChg chg="addSp modSp mod">
        <pc:chgData name="John Oakes" userId="1a36f0057432ea1f" providerId="LiveId" clId="{99737F32-7200-43D4-8BEB-17E8984EA0F7}" dt="2024-05-01T23:53:02.986" v="293" actId="207"/>
        <pc:sldMkLst>
          <pc:docMk/>
          <pc:sldMk cId="0" sldId="258"/>
        </pc:sldMkLst>
        <pc:spChg chg="add mod">
          <ac:chgData name="John Oakes" userId="1a36f0057432ea1f" providerId="LiveId" clId="{99737F32-7200-43D4-8BEB-17E8984EA0F7}" dt="2024-05-01T23:52:48.783" v="292" actId="255"/>
          <ac:spMkLst>
            <pc:docMk/>
            <pc:sldMk cId="0" sldId="258"/>
            <ac:spMk id="2" creationId="{AAB3C955-3247-9F92-45BE-6C2DAD9418D3}"/>
          </ac:spMkLst>
        </pc:spChg>
        <pc:spChg chg="mod">
          <ac:chgData name="John Oakes" userId="1a36f0057432ea1f" providerId="LiveId" clId="{99737F32-7200-43D4-8BEB-17E8984EA0F7}" dt="2024-05-01T23:53:02.986" v="293" actId="207"/>
          <ac:spMkLst>
            <pc:docMk/>
            <pc:sldMk cId="0" sldId="258"/>
            <ac:spMk id="11267" creationId="{D0EC6823-5C04-B9C3-54AD-852B7CAAE7CB}"/>
          </ac:spMkLst>
        </pc:spChg>
      </pc:sldChg>
      <pc:sldChg chg="modSp mod">
        <pc:chgData name="John Oakes" userId="1a36f0057432ea1f" providerId="LiveId" clId="{99737F32-7200-43D4-8BEB-17E8984EA0F7}" dt="2024-05-02T01:20:42.003" v="658" actId="20577"/>
        <pc:sldMkLst>
          <pc:docMk/>
          <pc:sldMk cId="0" sldId="286"/>
        </pc:sldMkLst>
        <pc:spChg chg="mod">
          <ac:chgData name="John Oakes" userId="1a36f0057432ea1f" providerId="LiveId" clId="{99737F32-7200-43D4-8BEB-17E8984EA0F7}" dt="2024-05-02T01:20:42.003" v="658" actId="20577"/>
          <ac:spMkLst>
            <pc:docMk/>
            <pc:sldMk cId="0" sldId="286"/>
            <ac:spMk id="148483" creationId="{9A24920E-D048-09DD-BD2C-48E95EEB0574}"/>
          </ac:spMkLst>
        </pc:spChg>
      </pc:sldChg>
      <pc:sldChg chg="modSp del mod">
        <pc:chgData name="John Oakes" userId="1a36f0057432ea1f" providerId="LiveId" clId="{99737F32-7200-43D4-8BEB-17E8984EA0F7}" dt="2024-05-02T00:03:56.481" v="296" actId="47"/>
        <pc:sldMkLst>
          <pc:docMk/>
          <pc:sldMk cId="329618738" sldId="526"/>
        </pc:sldMkLst>
        <pc:spChg chg="mod">
          <ac:chgData name="John Oakes" userId="1a36f0057432ea1f" providerId="LiveId" clId="{99737F32-7200-43D4-8BEB-17E8984EA0F7}" dt="2024-05-01T23:53:43.807" v="294" actId="6549"/>
          <ac:spMkLst>
            <pc:docMk/>
            <pc:sldMk cId="329618738" sldId="526"/>
            <ac:spMk id="3" creationId="{F48F9958-9212-CB6B-D717-154FF3225C82}"/>
          </ac:spMkLst>
        </pc:spChg>
      </pc:sldChg>
      <pc:sldChg chg="del">
        <pc:chgData name="John Oakes" userId="1a36f0057432ea1f" providerId="LiveId" clId="{99737F32-7200-43D4-8BEB-17E8984EA0F7}" dt="2024-05-02T00:59:06.846" v="593" actId="47"/>
        <pc:sldMkLst>
          <pc:docMk/>
          <pc:sldMk cId="3452490543" sldId="527"/>
        </pc:sldMkLst>
      </pc:sldChg>
      <pc:sldChg chg="del">
        <pc:chgData name="John Oakes" userId="1a36f0057432ea1f" providerId="LiveId" clId="{99737F32-7200-43D4-8BEB-17E8984EA0F7}" dt="2024-05-02T00:59:10.276" v="594" actId="47"/>
        <pc:sldMkLst>
          <pc:docMk/>
          <pc:sldMk cId="841808164" sldId="528"/>
        </pc:sldMkLst>
      </pc:sldChg>
      <pc:sldChg chg="modSp del mod">
        <pc:chgData name="John Oakes" userId="1a36f0057432ea1f" providerId="LiveId" clId="{99737F32-7200-43D4-8BEB-17E8984EA0F7}" dt="2024-05-02T06:56:12.140" v="659" actId="47"/>
        <pc:sldMkLst>
          <pc:docMk/>
          <pc:sldMk cId="58535702" sldId="675"/>
        </pc:sldMkLst>
        <pc:spChg chg="mod">
          <ac:chgData name="John Oakes" userId="1a36f0057432ea1f" providerId="LiveId" clId="{99737F32-7200-43D4-8BEB-17E8984EA0F7}" dt="2024-05-02T00:11:01.937" v="504" actId="14100"/>
          <ac:spMkLst>
            <pc:docMk/>
            <pc:sldMk cId="58535702" sldId="675"/>
            <ac:spMk id="2" creationId="{8205BA2C-7DEA-4F7E-0030-368A1716D2FA}"/>
          </ac:spMkLst>
        </pc:spChg>
      </pc:sldChg>
      <pc:sldChg chg="modSp del mod">
        <pc:chgData name="John Oakes" userId="1a36f0057432ea1f" providerId="LiveId" clId="{99737F32-7200-43D4-8BEB-17E8984EA0F7}" dt="2024-05-02T06:56:12.140" v="659" actId="47"/>
        <pc:sldMkLst>
          <pc:docMk/>
          <pc:sldMk cId="0" sldId="683"/>
        </pc:sldMkLst>
        <pc:spChg chg="mod">
          <ac:chgData name="John Oakes" userId="1a36f0057432ea1f" providerId="LiveId" clId="{99737F32-7200-43D4-8BEB-17E8984EA0F7}" dt="2024-05-02T00:07:00.066" v="412" actId="20577"/>
          <ac:spMkLst>
            <pc:docMk/>
            <pc:sldMk cId="0" sldId="683"/>
            <ac:spMk id="108547" creationId="{07D8039F-9E7F-8317-52DA-D1A173623B0A}"/>
          </ac:spMkLst>
        </pc:spChg>
      </pc:sldChg>
      <pc:sldChg chg="del">
        <pc:chgData name="John Oakes" userId="1a36f0057432ea1f" providerId="LiveId" clId="{99737F32-7200-43D4-8BEB-17E8984EA0F7}" dt="2024-05-02T06:56:12.140" v="659" actId="47"/>
        <pc:sldMkLst>
          <pc:docMk/>
          <pc:sldMk cId="0" sldId="684"/>
        </pc:sldMkLst>
      </pc:sldChg>
      <pc:sldChg chg="del">
        <pc:chgData name="John Oakes" userId="1a36f0057432ea1f" providerId="LiveId" clId="{99737F32-7200-43D4-8BEB-17E8984EA0F7}" dt="2024-05-02T06:56:12.140" v="659" actId="47"/>
        <pc:sldMkLst>
          <pc:docMk/>
          <pc:sldMk cId="2065768350" sldId="698"/>
        </pc:sldMkLst>
      </pc:sldChg>
      <pc:sldChg chg="addSp delSp modSp new del mod">
        <pc:chgData name="John Oakes" userId="1a36f0057432ea1f" providerId="LiveId" clId="{99737F32-7200-43D4-8BEB-17E8984EA0F7}" dt="2024-05-02T06:56:12.140" v="659" actId="47"/>
        <pc:sldMkLst>
          <pc:docMk/>
          <pc:sldMk cId="1642495674" sldId="699"/>
        </pc:sldMkLst>
        <pc:spChg chg="mod">
          <ac:chgData name="John Oakes" userId="1a36f0057432ea1f" providerId="LiveId" clId="{99737F32-7200-43D4-8BEB-17E8984EA0F7}" dt="2024-05-02T00:09:02.181" v="440" actId="20577"/>
          <ac:spMkLst>
            <pc:docMk/>
            <pc:sldMk cId="1642495674" sldId="699"/>
            <ac:spMk id="2" creationId="{1A0DFA36-6557-16BF-1937-B0BF2576B7E6}"/>
          </ac:spMkLst>
        </pc:spChg>
        <pc:spChg chg="del">
          <ac:chgData name="John Oakes" userId="1a36f0057432ea1f" providerId="LiveId" clId="{99737F32-7200-43D4-8BEB-17E8984EA0F7}" dt="2024-05-02T00:08:48.175" v="413" actId="931"/>
          <ac:spMkLst>
            <pc:docMk/>
            <pc:sldMk cId="1642495674" sldId="699"/>
            <ac:spMk id="3" creationId="{093708DA-6B39-313A-EF65-1208D9232A88}"/>
          </ac:spMkLst>
        </pc:spChg>
        <pc:picChg chg="add mod">
          <ac:chgData name="John Oakes" userId="1a36f0057432ea1f" providerId="LiveId" clId="{99737F32-7200-43D4-8BEB-17E8984EA0F7}" dt="2024-05-02T00:09:19.389" v="444" actId="1076"/>
          <ac:picMkLst>
            <pc:docMk/>
            <pc:sldMk cId="1642495674" sldId="699"/>
            <ac:picMk id="5" creationId="{2C12BB84-6100-C222-9230-7D17C268730C}"/>
          </ac:picMkLst>
        </pc:picChg>
      </pc:sldChg>
      <pc:sldChg chg="addSp delSp modSp new del mod">
        <pc:chgData name="John Oakes" userId="1a36f0057432ea1f" providerId="LiveId" clId="{99737F32-7200-43D4-8BEB-17E8984EA0F7}" dt="2024-05-02T06:56:12.140" v="659" actId="47"/>
        <pc:sldMkLst>
          <pc:docMk/>
          <pc:sldMk cId="3409064784" sldId="700"/>
        </pc:sldMkLst>
        <pc:spChg chg="del">
          <ac:chgData name="John Oakes" userId="1a36f0057432ea1f" providerId="LiveId" clId="{99737F32-7200-43D4-8BEB-17E8984EA0F7}" dt="2024-05-02T00:09:30.528" v="446" actId="931"/>
          <ac:spMkLst>
            <pc:docMk/>
            <pc:sldMk cId="3409064784" sldId="700"/>
            <ac:spMk id="3" creationId="{2E121E76-41CE-7D1F-752A-4DA89FF3932B}"/>
          </ac:spMkLst>
        </pc:spChg>
        <pc:picChg chg="add mod">
          <ac:chgData name="John Oakes" userId="1a36f0057432ea1f" providerId="LiveId" clId="{99737F32-7200-43D4-8BEB-17E8984EA0F7}" dt="2024-05-02T00:09:39.778" v="450" actId="1076"/>
          <ac:picMkLst>
            <pc:docMk/>
            <pc:sldMk cId="3409064784" sldId="700"/>
            <ac:picMk id="5" creationId="{D9EE7639-F915-A74C-0534-64065C1EB895}"/>
          </ac:picMkLst>
        </pc:picChg>
      </pc:sldChg>
      <pc:sldMasterChg chg="del delSldLayout">
        <pc:chgData name="John Oakes" userId="1a36f0057432ea1f" providerId="LiveId" clId="{99737F32-7200-43D4-8BEB-17E8984EA0F7}" dt="2024-05-02T06:56:12.140" v="659" actId="47"/>
        <pc:sldMasterMkLst>
          <pc:docMk/>
          <pc:sldMasterMk cId="2828331768" sldId="2147483685"/>
        </pc:sldMasterMkLst>
        <pc:sldLayoutChg chg="del">
          <pc:chgData name="John Oakes" userId="1a36f0057432ea1f" providerId="LiveId" clId="{99737F32-7200-43D4-8BEB-17E8984EA0F7}" dt="2024-05-02T06:56:12.140" v="659" actId="47"/>
          <pc:sldLayoutMkLst>
            <pc:docMk/>
            <pc:sldMasterMk cId="2828331768" sldId="2147483685"/>
            <pc:sldLayoutMk cId="3641994427" sldId="2147483686"/>
          </pc:sldLayoutMkLst>
        </pc:sldLayoutChg>
        <pc:sldLayoutChg chg="del">
          <pc:chgData name="John Oakes" userId="1a36f0057432ea1f" providerId="LiveId" clId="{99737F32-7200-43D4-8BEB-17E8984EA0F7}" dt="2024-05-02T06:56:12.140" v="659" actId="47"/>
          <pc:sldLayoutMkLst>
            <pc:docMk/>
            <pc:sldMasterMk cId="2828331768" sldId="2147483685"/>
            <pc:sldLayoutMk cId="799222551" sldId="2147483687"/>
          </pc:sldLayoutMkLst>
        </pc:sldLayoutChg>
        <pc:sldLayoutChg chg="del">
          <pc:chgData name="John Oakes" userId="1a36f0057432ea1f" providerId="LiveId" clId="{99737F32-7200-43D4-8BEB-17E8984EA0F7}" dt="2024-05-02T06:56:12.140" v="659" actId="47"/>
          <pc:sldLayoutMkLst>
            <pc:docMk/>
            <pc:sldMasterMk cId="2828331768" sldId="2147483685"/>
            <pc:sldLayoutMk cId="1962189565" sldId="2147483688"/>
          </pc:sldLayoutMkLst>
        </pc:sldLayoutChg>
        <pc:sldLayoutChg chg="del">
          <pc:chgData name="John Oakes" userId="1a36f0057432ea1f" providerId="LiveId" clId="{99737F32-7200-43D4-8BEB-17E8984EA0F7}" dt="2024-05-02T06:56:12.140" v="659" actId="47"/>
          <pc:sldLayoutMkLst>
            <pc:docMk/>
            <pc:sldMasterMk cId="2828331768" sldId="2147483685"/>
            <pc:sldLayoutMk cId="3868365626" sldId="2147483689"/>
          </pc:sldLayoutMkLst>
        </pc:sldLayoutChg>
        <pc:sldLayoutChg chg="del">
          <pc:chgData name="John Oakes" userId="1a36f0057432ea1f" providerId="LiveId" clId="{99737F32-7200-43D4-8BEB-17E8984EA0F7}" dt="2024-05-02T06:56:12.140" v="659" actId="47"/>
          <pc:sldLayoutMkLst>
            <pc:docMk/>
            <pc:sldMasterMk cId="2828331768" sldId="2147483685"/>
            <pc:sldLayoutMk cId="4196553767" sldId="2147483690"/>
          </pc:sldLayoutMkLst>
        </pc:sldLayoutChg>
        <pc:sldLayoutChg chg="del">
          <pc:chgData name="John Oakes" userId="1a36f0057432ea1f" providerId="LiveId" clId="{99737F32-7200-43D4-8BEB-17E8984EA0F7}" dt="2024-05-02T06:56:12.140" v="659" actId="47"/>
          <pc:sldLayoutMkLst>
            <pc:docMk/>
            <pc:sldMasterMk cId="2828331768" sldId="2147483685"/>
            <pc:sldLayoutMk cId="3780528829" sldId="2147483691"/>
          </pc:sldLayoutMkLst>
        </pc:sldLayoutChg>
        <pc:sldLayoutChg chg="del">
          <pc:chgData name="John Oakes" userId="1a36f0057432ea1f" providerId="LiveId" clId="{99737F32-7200-43D4-8BEB-17E8984EA0F7}" dt="2024-05-02T06:56:12.140" v="659" actId="47"/>
          <pc:sldLayoutMkLst>
            <pc:docMk/>
            <pc:sldMasterMk cId="2828331768" sldId="2147483685"/>
            <pc:sldLayoutMk cId="330448491" sldId="2147483692"/>
          </pc:sldLayoutMkLst>
        </pc:sldLayoutChg>
        <pc:sldLayoutChg chg="del">
          <pc:chgData name="John Oakes" userId="1a36f0057432ea1f" providerId="LiveId" clId="{99737F32-7200-43D4-8BEB-17E8984EA0F7}" dt="2024-05-02T06:56:12.140" v="659" actId="47"/>
          <pc:sldLayoutMkLst>
            <pc:docMk/>
            <pc:sldMasterMk cId="2828331768" sldId="2147483685"/>
            <pc:sldLayoutMk cId="3046929369" sldId="2147483693"/>
          </pc:sldLayoutMkLst>
        </pc:sldLayoutChg>
        <pc:sldLayoutChg chg="del">
          <pc:chgData name="John Oakes" userId="1a36f0057432ea1f" providerId="LiveId" clId="{99737F32-7200-43D4-8BEB-17E8984EA0F7}" dt="2024-05-02T06:56:12.140" v="659" actId="47"/>
          <pc:sldLayoutMkLst>
            <pc:docMk/>
            <pc:sldMasterMk cId="2828331768" sldId="2147483685"/>
            <pc:sldLayoutMk cId="4290668187" sldId="2147483694"/>
          </pc:sldLayoutMkLst>
        </pc:sldLayoutChg>
        <pc:sldLayoutChg chg="del">
          <pc:chgData name="John Oakes" userId="1a36f0057432ea1f" providerId="LiveId" clId="{99737F32-7200-43D4-8BEB-17E8984EA0F7}" dt="2024-05-02T06:56:12.140" v="659" actId="47"/>
          <pc:sldLayoutMkLst>
            <pc:docMk/>
            <pc:sldMasterMk cId="2828331768" sldId="2147483685"/>
            <pc:sldLayoutMk cId="3569545307" sldId="2147483695"/>
          </pc:sldLayoutMkLst>
        </pc:sldLayoutChg>
        <pc:sldLayoutChg chg="del">
          <pc:chgData name="John Oakes" userId="1a36f0057432ea1f" providerId="LiveId" clId="{99737F32-7200-43D4-8BEB-17E8984EA0F7}" dt="2024-05-02T06:56:12.140" v="659" actId="47"/>
          <pc:sldLayoutMkLst>
            <pc:docMk/>
            <pc:sldMasterMk cId="2828331768" sldId="2147483685"/>
            <pc:sldLayoutMk cId="581129653" sldId="2147483696"/>
          </pc:sldLayoutMkLst>
        </pc:sldLayoutChg>
      </pc:sldMasterChg>
      <pc:sldMasterChg chg="del delSldLayout">
        <pc:chgData name="John Oakes" userId="1a36f0057432ea1f" providerId="LiveId" clId="{99737F32-7200-43D4-8BEB-17E8984EA0F7}" dt="2024-05-02T06:56:12.140" v="659" actId="47"/>
        <pc:sldMasterMkLst>
          <pc:docMk/>
          <pc:sldMasterMk cId="2281691700" sldId="2147483697"/>
        </pc:sldMasterMkLst>
        <pc:sldLayoutChg chg="del">
          <pc:chgData name="John Oakes" userId="1a36f0057432ea1f" providerId="LiveId" clId="{99737F32-7200-43D4-8BEB-17E8984EA0F7}" dt="2024-05-02T06:56:12.140" v="659" actId="47"/>
          <pc:sldLayoutMkLst>
            <pc:docMk/>
            <pc:sldMasterMk cId="2281691700" sldId="2147483697"/>
            <pc:sldLayoutMk cId="2556176236" sldId="2147483698"/>
          </pc:sldLayoutMkLst>
        </pc:sldLayoutChg>
        <pc:sldLayoutChg chg="del">
          <pc:chgData name="John Oakes" userId="1a36f0057432ea1f" providerId="LiveId" clId="{99737F32-7200-43D4-8BEB-17E8984EA0F7}" dt="2024-05-02T06:56:12.140" v="659" actId="47"/>
          <pc:sldLayoutMkLst>
            <pc:docMk/>
            <pc:sldMasterMk cId="2281691700" sldId="2147483697"/>
            <pc:sldLayoutMk cId="550480891" sldId="2147483699"/>
          </pc:sldLayoutMkLst>
        </pc:sldLayoutChg>
        <pc:sldLayoutChg chg="del">
          <pc:chgData name="John Oakes" userId="1a36f0057432ea1f" providerId="LiveId" clId="{99737F32-7200-43D4-8BEB-17E8984EA0F7}" dt="2024-05-02T06:56:12.140" v="659" actId="47"/>
          <pc:sldLayoutMkLst>
            <pc:docMk/>
            <pc:sldMasterMk cId="2281691700" sldId="2147483697"/>
            <pc:sldLayoutMk cId="1815404720" sldId="2147483700"/>
          </pc:sldLayoutMkLst>
        </pc:sldLayoutChg>
        <pc:sldLayoutChg chg="del">
          <pc:chgData name="John Oakes" userId="1a36f0057432ea1f" providerId="LiveId" clId="{99737F32-7200-43D4-8BEB-17E8984EA0F7}" dt="2024-05-02T06:56:12.140" v="659" actId="47"/>
          <pc:sldLayoutMkLst>
            <pc:docMk/>
            <pc:sldMasterMk cId="2281691700" sldId="2147483697"/>
            <pc:sldLayoutMk cId="2272301442" sldId="2147483701"/>
          </pc:sldLayoutMkLst>
        </pc:sldLayoutChg>
        <pc:sldLayoutChg chg="del">
          <pc:chgData name="John Oakes" userId="1a36f0057432ea1f" providerId="LiveId" clId="{99737F32-7200-43D4-8BEB-17E8984EA0F7}" dt="2024-05-02T06:56:12.140" v="659" actId="47"/>
          <pc:sldLayoutMkLst>
            <pc:docMk/>
            <pc:sldMasterMk cId="2281691700" sldId="2147483697"/>
            <pc:sldLayoutMk cId="2495336993" sldId="2147483702"/>
          </pc:sldLayoutMkLst>
        </pc:sldLayoutChg>
        <pc:sldLayoutChg chg="del">
          <pc:chgData name="John Oakes" userId="1a36f0057432ea1f" providerId="LiveId" clId="{99737F32-7200-43D4-8BEB-17E8984EA0F7}" dt="2024-05-02T06:56:12.140" v="659" actId="47"/>
          <pc:sldLayoutMkLst>
            <pc:docMk/>
            <pc:sldMasterMk cId="2281691700" sldId="2147483697"/>
            <pc:sldLayoutMk cId="4279564913" sldId="2147483703"/>
          </pc:sldLayoutMkLst>
        </pc:sldLayoutChg>
        <pc:sldLayoutChg chg="del">
          <pc:chgData name="John Oakes" userId="1a36f0057432ea1f" providerId="LiveId" clId="{99737F32-7200-43D4-8BEB-17E8984EA0F7}" dt="2024-05-02T06:56:12.140" v="659" actId="47"/>
          <pc:sldLayoutMkLst>
            <pc:docMk/>
            <pc:sldMasterMk cId="2281691700" sldId="2147483697"/>
            <pc:sldLayoutMk cId="3066529155" sldId="2147483704"/>
          </pc:sldLayoutMkLst>
        </pc:sldLayoutChg>
        <pc:sldLayoutChg chg="del">
          <pc:chgData name="John Oakes" userId="1a36f0057432ea1f" providerId="LiveId" clId="{99737F32-7200-43D4-8BEB-17E8984EA0F7}" dt="2024-05-02T06:56:12.140" v="659" actId="47"/>
          <pc:sldLayoutMkLst>
            <pc:docMk/>
            <pc:sldMasterMk cId="2281691700" sldId="2147483697"/>
            <pc:sldLayoutMk cId="939882400" sldId="2147483705"/>
          </pc:sldLayoutMkLst>
        </pc:sldLayoutChg>
        <pc:sldLayoutChg chg="del">
          <pc:chgData name="John Oakes" userId="1a36f0057432ea1f" providerId="LiveId" clId="{99737F32-7200-43D4-8BEB-17E8984EA0F7}" dt="2024-05-02T06:56:12.140" v="659" actId="47"/>
          <pc:sldLayoutMkLst>
            <pc:docMk/>
            <pc:sldMasterMk cId="2281691700" sldId="2147483697"/>
            <pc:sldLayoutMk cId="3923849389" sldId="2147483706"/>
          </pc:sldLayoutMkLst>
        </pc:sldLayoutChg>
        <pc:sldLayoutChg chg="del">
          <pc:chgData name="John Oakes" userId="1a36f0057432ea1f" providerId="LiveId" clId="{99737F32-7200-43D4-8BEB-17E8984EA0F7}" dt="2024-05-02T06:56:12.140" v="659" actId="47"/>
          <pc:sldLayoutMkLst>
            <pc:docMk/>
            <pc:sldMasterMk cId="2281691700" sldId="2147483697"/>
            <pc:sldLayoutMk cId="2122462676" sldId="2147483707"/>
          </pc:sldLayoutMkLst>
        </pc:sldLayoutChg>
        <pc:sldLayoutChg chg="del">
          <pc:chgData name="John Oakes" userId="1a36f0057432ea1f" providerId="LiveId" clId="{99737F32-7200-43D4-8BEB-17E8984EA0F7}" dt="2024-05-02T06:56:12.140" v="659" actId="47"/>
          <pc:sldLayoutMkLst>
            <pc:docMk/>
            <pc:sldMasterMk cId="2281691700" sldId="2147483697"/>
            <pc:sldLayoutMk cId="2712401227" sldId="2147483708"/>
          </pc:sldLayoutMkLst>
        </pc:sldLayoutChg>
      </pc:sldMasterChg>
      <pc:sldMasterChg chg="del delSldLayout">
        <pc:chgData name="John Oakes" userId="1a36f0057432ea1f" providerId="LiveId" clId="{99737F32-7200-43D4-8BEB-17E8984EA0F7}" dt="2024-05-02T06:56:12.140" v="659" actId="47"/>
        <pc:sldMasterMkLst>
          <pc:docMk/>
          <pc:sldMasterMk cId="4286524258" sldId="2147483709"/>
        </pc:sldMasterMkLst>
        <pc:sldLayoutChg chg="del">
          <pc:chgData name="John Oakes" userId="1a36f0057432ea1f" providerId="LiveId" clId="{99737F32-7200-43D4-8BEB-17E8984EA0F7}" dt="2024-05-02T06:56:12.140" v="659" actId="47"/>
          <pc:sldLayoutMkLst>
            <pc:docMk/>
            <pc:sldMasterMk cId="4286524258" sldId="2147483709"/>
            <pc:sldLayoutMk cId="2154458827" sldId="2147483710"/>
          </pc:sldLayoutMkLst>
        </pc:sldLayoutChg>
        <pc:sldLayoutChg chg="del">
          <pc:chgData name="John Oakes" userId="1a36f0057432ea1f" providerId="LiveId" clId="{99737F32-7200-43D4-8BEB-17E8984EA0F7}" dt="2024-05-02T06:56:12.140" v="659" actId="47"/>
          <pc:sldLayoutMkLst>
            <pc:docMk/>
            <pc:sldMasterMk cId="4286524258" sldId="2147483709"/>
            <pc:sldLayoutMk cId="525289830" sldId="2147483711"/>
          </pc:sldLayoutMkLst>
        </pc:sldLayoutChg>
        <pc:sldLayoutChg chg="del">
          <pc:chgData name="John Oakes" userId="1a36f0057432ea1f" providerId="LiveId" clId="{99737F32-7200-43D4-8BEB-17E8984EA0F7}" dt="2024-05-02T06:56:12.140" v="659" actId="47"/>
          <pc:sldLayoutMkLst>
            <pc:docMk/>
            <pc:sldMasterMk cId="4286524258" sldId="2147483709"/>
            <pc:sldLayoutMk cId="2175562101" sldId="2147483712"/>
          </pc:sldLayoutMkLst>
        </pc:sldLayoutChg>
        <pc:sldLayoutChg chg="del">
          <pc:chgData name="John Oakes" userId="1a36f0057432ea1f" providerId="LiveId" clId="{99737F32-7200-43D4-8BEB-17E8984EA0F7}" dt="2024-05-02T06:56:12.140" v="659" actId="47"/>
          <pc:sldLayoutMkLst>
            <pc:docMk/>
            <pc:sldMasterMk cId="4286524258" sldId="2147483709"/>
            <pc:sldLayoutMk cId="1099427323" sldId="2147483713"/>
          </pc:sldLayoutMkLst>
        </pc:sldLayoutChg>
        <pc:sldLayoutChg chg="del">
          <pc:chgData name="John Oakes" userId="1a36f0057432ea1f" providerId="LiveId" clId="{99737F32-7200-43D4-8BEB-17E8984EA0F7}" dt="2024-05-02T06:56:12.140" v="659" actId="47"/>
          <pc:sldLayoutMkLst>
            <pc:docMk/>
            <pc:sldMasterMk cId="4286524258" sldId="2147483709"/>
            <pc:sldLayoutMk cId="2401098010" sldId="2147483714"/>
          </pc:sldLayoutMkLst>
        </pc:sldLayoutChg>
        <pc:sldLayoutChg chg="del">
          <pc:chgData name="John Oakes" userId="1a36f0057432ea1f" providerId="LiveId" clId="{99737F32-7200-43D4-8BEB-17E8984EA0F7}" dt="2024-05-02T06:56:12.140" v="659" actId="47"/>
          <pc:sldLayoutMkLst>
            <pc:docMk/>
            <pc:sldMasterMk cId="4286524258" sldId="2147483709"/>
            <pc:sldLayoutMk cId="667972715" sldId="2147483715"/>
          </pc:sldLayoutMkLst>
        </pc:sldLayoutChg>
        <pc:sldLayoutChg chg="del">
          <pc:chgData name="John Oakes" userId="1a36f0057432ea1f" providerId="LiveId" clId="{99737F32-7200-43D4-8BEB-17E8984EA0F7}" dt="2024-05-02T06:56:12.140" v="659" actId="47"/>
          <pc:sldLayoutMkLst>
            <pc:docMk/>
            <pc:sldMasterMk cId="4286524258" sldId="2147483709"/>
            <pc:sldLayoutMk cId="3794513735" sldId="2147483716"/>
          </pc:sldLayoutMkLst>
        </pc:sldLayoutChg>
        <pc:sldLayoutChg chg="del">
          <pc:chgData name="John Oakes" userId="1a36f0057432ea1f" providerId="LiveId" clId="{99737F32-7200-43D4-8BEB-17E8984EA0F7}" dt="2024-05-02T06:56:12.140" v="659" actId="47"/>
          <pc:sldLayoutMkLst>
            <pc:docMk/>
            <pc:sldMasterMk cId="4286524258" sldId="2147483709"/>
            <pc:sldLayoutMk cId="3398666559" sldId="2147483717"/>
          </pc:sldLayoutMkLst>
        </pc:sldLayoutChg>
        <pc:sldLayoutChg chg="del">
          <pc:chgData name="John Oakes" userId="1a36f0057432ea1f" providerId="LiveId" clId="{99737F32-7200-43D4-8BEB-17E8984EA0F7}" dt="2024-05-02T06:56:12.140" v="659" actId="47"/>
          <pc:sldLayoutMkLst>
            <pc:docMk/>
            <pc:sldMasterMk cId="4286524258" sldId="2147483709"/>
            <pc:sldLayoutMk cId="4173730497" sldId="2147483718"/>
          </pc:sldLayoutMkLst>
        </pc:sldLayoutChg>
        <pc:sldLayoutChg chg="del">
          <pc:chgData name="John Oakes" userId="1a36f0057432ea1f" providerId="LiveId" clId="{99737F32-7200-43D4-8BEB-17E8984EA0F7}" dt="2024-05-02T06:56:12.140" v="659" actId="47"/>
          <pc:sldLayoutMkLst>
            <pc:docMk/>
            <pc:sldMasterMk cId="4286524258" sldId="2147483709"/>
            <pc:sldLayoutMk cId="1881209672" sldId="2147483719"/>
          </pc:sldLayoutMkLst>
        </pc:sldLayoutChg>
        <pc:sldLayoutChg chg="del">
          <pc:chgData name="John Oakes" userId="1a36f0057432ea1f" providerId="LiveId" clId="{99737F32-7200-43D4-8BEB-17E8984EA0F7}" dt="2024-05-02T06:56:12.140" v="659" actId="47"/>
          <pc:sldLayoutMkLst>
            <pc:docMk/>
            <pc:sldMasterMk cId="4286524258" sldId="2147483709"/>
            <pc:sldLayoutMk cId="1008678341"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73061-85DA-4549-BA9F-9EC69289CE65}"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1755A-142D-4B75-B073-D1EF69C96670}" type="slidenum">
              <a:rPr lang="en-US" smtClean="0"/>
              <a:t>‹#›</a:t>
            </a:fld>
            <a:endParaRPr lang="en-US"/>
          </a:p>
        </p:txBody>
      </p:sp>
    </p:spTree>
    <p:extLst>
      <p:ext uri="{BB962C8B-B14F-4D97-AF65-F5344CB8AC3E}">
        <p14:creationId xmlns:p14="http://schemas.microsoft.com/office/powerpoint/2010/main" val="167821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43A28E1-398C-9047-D25D-025904DFF0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A21416-8768-4401-BAD4-4DD2054A7D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Rectangle 2">
            <a:extLst>
              <a:ext uri="{FF2B5EF4-FFF2-40B4-BE49-F238E27FC236}">
                <a16:creationId xmlns:a16="http://schemas.microsoft.com/office/drawing/2014/main" id="{76D3A105-5FFF-7899-DB59-12CCB0FF9D4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9D8765A-3DD5-CECF-6604-DE5950259D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40537BB2-0A9E-F3DA-DCE0-A6D59569D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C75C18-C1A9-41AC-9275-16473E62D91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1795" name="Rectangle 2">
            <a:extLst>
              <a:ext uri="{FF2B5EF4-FFF2-40B4-BE49-F238E27FC236}">
                <a16:creationId xmlns:a16="http://schemas.microsoft.com/office/drawing/2014/main" id="{39D567F5-4529-71D0-2C29-7D75845C2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Rectangle 3">
            <a:extLst>
              <a:ext uri="{FF2B5EF4-FFF2-40B4-BE49-F238E27FC236}">
                <a16:creationId xmlns:a16="http://schemas.microsoft.com/office/drawing/2014/main" id="{E45F20E3-EC24-3FC6-9B49-905B30280B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9FD66E6-B329-50E4-8ED4-D0DC0BDA14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A8D7B4-45AE-4B1E-AF07-E0B53CF6A2A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1" name="Rectangle 2">
            <a:extLst>
              <a:ext uri="{FF2B5EF4-FFF2-40B4-BE49-F238E27FC236}">
                <a16:creationId xmlns:a16="http://schemas.microsoft.com/office/drawing/2014/main" id="{427FC5D8-E7AC-3EFC-F830-87373EA4A91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4A81700-BEBD-90E8-7F30-88C854D74B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1DFCF3F-22B8-91F7-70D8-E0F8F75892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0157A-33AD-4AFE-874F-8744574FFF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a:extLst>
              <a:ext uri="{FF2B5EF4-FFF2-40B4-BE49-F238E27FC236}">
                <a16:creationId xmlns:a16="http://schemas.microsoft.com/office/drawing/2014/main" id="{2A17458E-DD1B-9E38-C812-A50E4B7F2E0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41E6BEC1-F380-0997-73D6-1C16B5957C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A960592C-4C1E-377F-910F-1036C62204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981A2D-B111-4C00-917B-303BE730389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49507" name="Rectangle 2">
            <a:extLst>
              <a:ext uri="{FF2B5EF4-FFF2-40B4-BE49-F238E27FC236}">
                <a16:creationId xmlns:a16="http://schemas.microsoft.com/office/drawing/2014/main" id="{C56405F4-8AE1-6CA3-CDB8-362372231C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a:extLst>
              <a:ext uri="{FF2B5EF4-FFF2-40B4-BE49-F238E27FC236}">
                <a16:creationId xmlns:a16="http://schemas.microsoft.com/office/drawing/2014/main" id="{A132CD39-C7A3-18D0-9FD6-FD971F49C3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94FF9BB-6CE6-488E-B6E1-3DDEF95E9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75CA6E-46F6-46FB-B12F-3A85902284B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1555" name="Rectangle 2">
            <a:extLst>
              <a:ext uri="{FF2B5EF4-FFF2-40B4-BE49-F238E27FC236}">
                <a16:creationId xmlns:a16="http://schemas.microsoft.com/office/drawing/2014/main" id="{0AB73686-8EE8-4D12-32EE-AF51E7231E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a:extLst>
              <a:ext uri="{FF2B5EF4-FFF2-40B4-BE49-F238E27FC236}">
                <a16:creationId xmlns:a16="http://schemas.microsoft.com/office/drawing/2014/main" id="{0FC1BCCB-3014-F498-15A3-F3E89EF006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459B29B9-6C4D-D58D-2B94-0791F6BDC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54F0638C-7583-6243-4533-E4D42B6EE2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04" name="Slide Number Placeholder 3">
            <a:extLst>
              <a:ext uri="{FF2B5EF4-FFF2-40B4-BE49-F238E27FC236}">
                <a16:creationId xmlns:a16="http://schemas.microsoft.com/office/drawing/2014/main" id="{1FA6A3EC-93D9-E03D-04D8-7D3D3244B8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566C1-0642-477B-BDFD-01ECA24719B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124E50FC-6D8A-E654-7D76-3CE40C85BA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5D8B0B-9EB6-44AF-8E24-4B958DD0DE2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5651" name="Rectangle 2">
            <a:extLst>
              <a:ext uri="{FF2B5EF4-FFF2-40B4-BE49-F238E27FC236}">
                <a16:creationId xmlns:a16="http://schemas.microsoft.com/office/drawing/2014/main" id="{19AAA0F9-BB99-DB0E-969D-8B2439EDCB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a:extLst>
              <a:ext uri="{FF2B5EF4-FFF2-40B4-BE49-F238E27FC236}">
                <a16:creationId xmlns:a16="http://schemas.microsoft.com/office/drawing/2014/main" id="{54D6F8CE-7081-5D6E-1952-ED3C25FF1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8AEC8428-4F03-694B-5B69-42E12F9798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D15BFE-4EB1-4CE9-95BF-EEC5D504D73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7699" name="Rectangle 2">
            <a:extLst>
              <a:ext uri="{FF2B5EF4-FFF2-40B4-BE49-F238E27FC236}">
                <a16:creationId xmlns:a16="http://schemas.microsoft.com/office/drawing/2014/main" id="{2E43CA21-4667-1429-E345-0E695E8008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0" name="Rectangle 3">
            <a:extLst>
              <a:ext uri="{FF2B5EF4-FFF2-40B4-BE49-F238E27FC236}">
                <a16:creationId xmlns:a16="http://schemas.microsoft.com/office/drawing/2014/main" id="{EB0DB6AA-802E-6A51-FF53-59BB965790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6D075019-AC73-D8A7-3E01-AF6558954D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F0C9C3-77BE-4EB6-9F46-6D1F38C61A9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59747" name="Rectangle 2">
            <a:extLst>
              <a:ext uri="{FF2B5EF4-FFF2-40B4-BE49-F238E27FC236}">
                <a16:creationId xmlns:a16="http://schemas.microsoft.com/office/drawing/2014/main" id="{8DC6EA40-6A2D-D723-9021-880882A97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a:extLst>
              <a:ext uri="{FF2B5EF4-FFF2-40B4-BE49-F238E27FC236}">
                <a16:creationId xmlns:a16="http://schemas.microsoft.com/office/drawing/2014/main" id="{E34FB5BA-3694-44CA-AB47-FEB7DF4D7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B4B5810-1971-6B7F-6645-EBCBB1AC2348}"/>
              </a:ext>
            </a:extLst>
          </p:cNvPr>
          <p:cNvCxnSpPr/>
          <p:nvPr/>
        </p:nvCxnSpPr>
        <p:spPr>
          <a:xfrm>
            <a:off x="1951038"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450C3C6-1CB6-CE6A-F96F-8BAC3CF24CB1}"/>
              </a:ext>
            </a:extLst>
          </p:cNvPr>
          <p:cNvCxnSpPr/>
          <p:nvPr/>
        </p:nvCxnSpPr>
        <p:spPr>
          <a:xfrm>
            <a:off x="627856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31F1D29-04FA-42EE-D313-80F5716E5B33}"/>
              </a:ext>
            </a:extLst>
          </p:cNvPr>
          <p:cNvSpPr/>
          <p:nvPr/>
        </p:nvSpPr>
        <p:spPr>
          <a:xfrm>
            <a:off x="6053138" y="3525838"/>
            <a:ext cx="61912"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5" name="Date Placeholder 14">
            <a:extLst>
              <a:ext uri="{FF2B5EF4-FFF2-40B4-BE49-F238E27FC236}">
                <a16:creationId xmlns:a16="http://schemas.microsoft.com/office/drawing/2014/main" id="{07C0E1B2-723A-5E78-13AB-6CE0DAB33DE9}"/>
              </a:ext>
            </a:extLst>
          </p:cNvPr>
          <p:cNvSpPr>
            <a:spLocks noGrp="1"/>
          </p:cNvSpPr>
          <p:nvPr>
            <p:ph type="dt" sz="half" idx="10"/>
          </p:nvPr>
        </p:nvSpPr>
        <p:spPr/>
        <p:txBody>
          <a:bodyPr/>
          <a:lstStyle>
            <a:lvl1pPr>
              <a:defRPr/>
            </a:lvl1pPr>
          </a:lstStyle>
          <a:p>
            <a:pPr>
              <a:defRPr/>
            </a:pPr>
            <a:fld id="{D85B0661-CDCA-4D02-A374-6B9276F3B069}" type="datetimeFigureOut">
              <a:rPr lang="en-US"/>
              <a:pPr>
                <a:defRPr/>
              </a:pPr>
              <a:t>5/1/2024</a:t>
            </a:fld>
            <a:endParaRPr lang="en-US"/>
          </a:p>
        </p:txBody>
      </p:sp>
      <p:sp>
        <p:nvSpPr>
          <p:cNvPr id="6" name="Slide Number Placeholder 15">
            <a:extLst>
              <a:ext uri="{FF2B5EF4-FFF2-40B4-BE49-F238E27FC236}">
                <a16:creationId xmlns:a16="http://schemas.microsoft.com/office/drawing/2014/main" id="{BCA6AE40-07DC-4D76-07AE-A9B27368B420}"/>
              </a:ext>
            </a:extLst>
          </p:cNvPr>
          <p:cNvSpPr>
            <a:spLocks noGrp="1"/>
          </p:cNvSpPr>
          <p:nvPr>
            <p:ph type="sldNum" sz="quarter" idx="11"/>
          </p:nvPr>
        </p:nvSpPr>
        <p:spPr/>
        <p:txBody>
          <a:bodyPr/>
          <a:lstStyle>
            <a:lvl1pPr>
              <a:defRPr/>
            </a:lvl1pPr>
          </a:lstStyle>
          <a:p>
            <a:pPr>
              <a:defRPr/>
            </a:pPr>
            <a:fld id="{648A747A-B198-4C96-8055-B83D9CAD960F}" type="slidenum">
              <a:rPr lang="en-US" altLang="en-US"/>
              <a:pPr>
                <a:defRPr/>
              </a:pPr>
              <a:t>‹#›</a:t>
            </a:fld>
            <a:endParaRPr lang="en-US" altLang="en-US"/>
          </a:p>
        </p:txBody>
      </p:sp>
      <p:sp>
        <p:nvSpPr>
          <p:cNvPr id="7" name="Footer Placeholder 16">
            <a:extLst>
              <a:ext uri="{FF2B5EF4-FFF2-40B4-BE49-F238E27FC236}">
                <a16:creationId xmlns:a16="http://schemas.microsoft.com/office/drawing/2014/main" id="{800F6602-1C15-9677-F3AD-E2525FDCFA3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4744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5B055CF4-524B-9092-40FA-7D97A7003B6A}"/>
              </a:ext>
            </a:extLst>
          </p:cNvPr>
          <p:cNvSpPr>
            <a:spLocks noGrp="1"/>
          </p:cNvSpPr>
          <p:nvPr>
            <p:ph type="dt" sz="half" idx="10"/>
          </p:nvPr>
        </p:nvSpPr>
        <p:spPr/>
        <p:txBody>
          <a:bodyPr/>
          <a:lstStyle>
            <a:lvl1pPr>
              <a:defRPr/>
            </a:lvl1pPr>
          </a:lstStyle>
          <a:p>
            <a:pPr>
              <a:defRPr/>
            </a:pPr>
            <a:fld id="{99E5EA86-D69D-40D9-90B8-FC9E7A194ED3}" type="datetimeFigureOut">
              <a:rPr lang="en-US"/>
              <a:pPr>
                <a:defRPr/>
              </a:pPr>
              <a:t>5/1/2024</a:t>
            </a:fld>
            <a:endParaRPr lang="en-US"/>
          </a:p>
        </p:txBody>
      </p:sp>
      <p:sp>
        <p:nvSpPr>
          <p:cNvPr id="5" name="Footer Placeholder 9">
            <a:extLst>
              <a:ext uri="{FF2B5EF4-FFF2-40B4-BE49-F238E27FC236}">
                <a16:creationId xmlns:a16="http://schemas.microsoft.com/office/drawing/2014/main" id="{BDF93662-0B34-EEC3-BA9B-3BCB207197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F83827E4-F41B-CEE9-140C-8D16C63BCFAE}"/>
              </a:ext>
            </a:extLst>
          </p:cNvPr>
          <p:cNvSpPr>
            <a:spLocks noGrp="1"/>
          </p:cNvSpPr>
          <p:nvPr>
            <p:ph type="sldNum" sz="quarter" idx="12"/>
          </p:nvPr>
        </p:nvSpPr>
        <p:spPr/>
        <p:txBody>
          <a:bodyPr/>
          <a:lstStyle>
            <a:lvl1pPr>
              <a:defRPr/>
            </a:lvl1pPr>
          </a:lstStyle>
          <a:p>
            <a:pPr>
              <a:defRPr/>
            </a:pPr>
            <a:fld id="{171A9DCE-8443-40DA-B152-CBC9874854D9}" type="slidenum">
              <a:rPr lang="en-US" altLang="en-US"/>
              <a:pPr>
                <a:defRPr/>
              </a:pPr>
              <a:t>‹#›</a:t>
            </a:fld>
            <a:endParaRPr lang="en-US" altLang="en-US"/>
          </a:p>
        </p:txBody>
      </p:sp>
    </p:spTree>
    <p:extLst>
      <p:ext uri="{BB962C8B-B14F-4D97-AF65-F5344CB8AC3E}">
        <p14:creationId xmlns:p14="http://schemas.microsoft.com/office/powerpoint/2010/main" val="269687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12D00D7F-4C4D-234E-6689-391BE3629DE7}"/>
              </a:ext>
            </a:extLst>
          </p:cNvPr>
          <p:cNvSpPr>
            <a:spLocks noGrp="1"/>
          </p:cNvSpPr>
          <p:nvPr>
            <p:ph type="dt" sz="half" idx="10"/>
          </p:nvPr>
        </p:nvSpPr>
        <p:spPr/>
        <p:txBody>
          <a:bodyPr/>
          <a:lstStyle>
            <a:lvl1pPr>
              <a:defRPr/>
            </a:lvl1pPr>
          </a:lstStyle>
          <a:p>
            <a:pPr>
              <a:defRPr/>
            </a:pPr>
            <a:fld id="{0A8B2CF3-F5C0-4620-B925-3D666291E941}" type="datetimeFigureOut">
              <a:rPr lang="en-US"/>
              <a:pPr>
                <a:defRPr/>
              </a:pPr>
              <a:t>5/1/2024</a:t>
            </a:fld>
            <a:endParaRPr lang="en-US"/>
          </a:p>
        </p:txBody>
      </p:sp>
      <p:sp>
        <p:nvSpPr>
          <p:cNvPr id="5" name="Footer Placeholder 9">
            <a:extLst>
              <a:ext uri="{FF2B5EF4-FFF2-40B4-BE49-F238E27FC236}">
                <a16:creationId xmlns:a16="http://schemas.microsoft.com/office/drawing/2014/main" id="{2BDAEF82-CF25-5A51-27A4-3D19C93025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5592EB5F-8906-B19C-4BBB-381E2851365A}"/>
              </a:ext>
            </a:extLst>
          </p:cNvPr>
          <p:cNvSpPr>
            <a:spLocks noGrp="1"/>
          </p:cNvSpPr>
          <p:nvPr>
            <p:ph type="sldNum" sz="quarter" idx="12"/>
          </p:nvPr>
        </p:nvSpPr>
        <p:spPr/>
        <p:txBody>
          <a:bodyPr/>
          <a:lstStyle>
            <a:lvl1pPr>
              <a:defRPr/>
            </a:lvl1pPr>
          </a:lstStyle>
          <a:p>
            <a:pPr>
              <a:defRPr/>
            </a:pPr>
            <a:fld id="{5C0F2850-B1E6-483B-95FD-3AAD367B4253}" type="slidenum">
              <a:rPr lang="en-US" altLang="en-US"/>
              <a:pPr>
                <a:defRPr/>
              </a:pPr>
              <a:t>‹#›</a:t>
            </a:fld>
            <a:endParaRPr lang="en-US" altLang="en-US"/>
          </a:p>
        </p:txBody>
      </p:sp>
    </p:spTree>
    <p:extLst>
      <p:ext uri="{BB962C8B-B14F-4D97-AF65-F5344CB8AC3E}">
        <p14:creationId xmlns:p14="http://schemas.microsoft.com/office/powerpoint/2010/main" val="169561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30725"/>
          </a:xfrm>
        </p:spPr>
        <p:txBody>
          <a:bodyPr>
            <a:normAutofit/>
          </a:bodyPr>
          <a:lstStyle/>
          <a:p>
            <a:pPr lvl="0"/>
            <a:endParaRPr lang="en-US" noProof="0"/>
          </a:p>
        </p:txBody>
      </p:sp>
      <p:sp>
        <p:nvSpPr>
          <p:cNvPr id="5" name="Date Placeholder 4">
            <a:extLst>
              <a:ext uri="{FF2B5EF4-FFF2-40B4-BE49-F238E27FC236}">
                <a16:creationId xmlns:a16="http://schemas.microsoft.com/office/drawing/2014/main" id="{7757834F-6CC1-3797-5214-A1DD498601AC}"/>
              </a:ext>
            </a:extLst>
          </p:cNvPr>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798678B-E0E0-4A6B-B9E6-7C322ABB6B1B}"/>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3D81E03-2A56-018A-B568-02750EEA8DCA}"/>
              </a:ext>
            </a:extLst>
          </p:cNvPr>
          <p:cNvSpPr>
            <a:spLocks noGrp="1"/>
          </p:cNvSpPr>
          <p:nvPr>
            <p:ph type="sldNum" sz="quarter" idx="12"/>
          </p:nvPr>
        </p:nvSpPr>
        <p:spPr>
          <a:xfrm>
            <a:off x="8737600" y="6243638"/>
            <a:ext cx="2844800" cy="457200"/>
          </a:xfrm>
        </p:spPr>
        <p:txBody>
          <a:bodyPr/>
          <a:lstStyle>
            <a:lvl1pPr>
              <a:defRPr/>
            </a:lvl1pPr>
          </a:lstStyle>
          <a:p>
            <a:pPr>
              <a:defRPr/>
            </a:pPr>
            <a:fld id="{36EA66A6-100E-4203-ADEC-D5686BAFD46D}" type="slidenum">
              <a:rPr lang="en-US" altLang="en-US"/>
              <a:pPr>
                <a:defRPr/>
              </a:pPr>
              <a:t>‹#›</a:t>
            </a:fld>
            <a:endParaRPr lang="en-US" altLang="en-US"/>
          </a:p>
        </p:txBody>
      </p:sp>
    </p:spTree>
    <p:extLst>
      <p:ext uri="{BB962C8B-B14F-4D97-AF65-F5344CB8AC3E}">
        <p14:creationId xmlns:p14="http://schemas.microsoft.com/office/powerpoint/2010/main" val="299019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65279F2-88AE-5BFA-8B43-70ADC6C7A809}"/>
              </a:ext>
            </a:extLst>
          </p:cNvPr>
          <p:cNvGrpSpPr>
            <a:grpSpLocks/>
          </p:cNvGrpSpPr>
          <p:nvPr/>
        </p:nvGrpSpPr>
        <p:grpSpPr bwMode="auto">
          <a:xfrm>
            <a:off x="0" y="3902075"/>
            <a:ext cx="4533900" cy="2949575"/>
            <a:chOff x="0" y="2458"/>
            <a:chExt cx="2142" cy="1858"/>
          </a:xfrm>
        </p:grpSpPr>
        <p:sp>
          <p:nvSpPr>
            <p:cNvPr id="3" name="Freeform 3">
              <a:extLst>
                <a:ext uri="{FF2B5EF4-FFF2-40B4-BE49-F238E27FC236}">
                  <a16:creationId xmlns:a16="http://schemas.microsoft.com/office/drawing/2014/main" id="{F17D8391-F223-F830-08B9-F9B9A0E07C6E}"/>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4" name="Freeform 4">
              <a:extLst>
                <a:ext uri="{FF2B5EF4-FFF2-40B4-BE49-F238E27FC236}">
                  <a16:creationId xmlns:a16="http://schemas.microsoft.com/office/drawing/2014/main" id="{39DF1353-75DA-3BCE-888A-815C9E402875}"/>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latin typeface="Arial" charset="0"/>
                <a:cs typeface="Arial" charset="0"/>
              </a:endParaRPr>
            </a:p>
          </p:txBody>
        </p:sp>
        <p:sp>
          <p:nvSpPr>
            <p:cNvPr id="5" name="Freeform 5">
              <a:extLst>
                <a:ext uri="{FF2B5EF4-FFF2-40B4-BE49-F238E27FC236}">
                  <a16:creationId xmlns:a16="http://schemas.microsoft.com/office/drawing/2014/main" id="{F3D00052-0FBD-B37C-8965-A68E15804843}"/>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80340329-549E-941B-3FE9-3BC56EE4FE1E}"/>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7" name="Oval 7">
              <a:extLst>
                <a:ext uri="{FF2B5EF4-FFF2-40B4-BE49-F238E27FC236}">
                  <a16:creationId xmlns:a16="http://schemas.microsoft.com/office/drawing/2014/main" id="{537E94AD-987E-F029-3F74-56379BC84280}"/>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BA81815F-429F-F9A0-0063-F4166AC21DD1}"/>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BB1C3668-D936-EEF7-F1B1-98F88F44105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914400" y="1873250"/>
            <a:ext cx="103632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4DFF3D0F-2C9C-115A-D8B4-4AE5E801B4E4}"/>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04A02AB9-0B26-EB8D-06C0-C42A5C1DD03E}"/>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40EF05C7-F2D7-FC67-C9B7-2A44442A8614}"/>
              </a:ext>
            </a:extLst>
          </p:cNvPr>
          <p:cNvSpPr>
            <a:spLocks noGrp="1" noChangeArrowheads="1"/>
          </p:cNvSpPr>
          <p:nvPr>
            <p:ph type="sldNum" sz="quarter" idx="12"/>
          </p:nvPr>
        </p:nvSpPr>
        <p:spPr/>
        <p:txBody>
          <a:bodyPr/>
          <a:lstStyle>
            <a:lvl1pPr>
              <a:defRPr/>
            </a:lvl1pPr>
          </a:lstStyle>
          <a:p>
            <a:pPr>
              <a:defRPr/>
            </a:pPr>
            <a:fld id="{89195268-E3B3-4CB6-A20F-409B4DD1DF74}" type="slidenum">
              <a:rPr lang="en-US" altLang="en-US"/>
              <a:pPr>
                <a:defRPr/>
              </a:pPr>
              <a:t>‹#›</a:t>
            </a:fld>
            <a:endParaRPr lang="en-US" altLang="en-US"/>
          </a:p>
        </p:txBody>
      </p:sp>
    </p:spTree>
    <p:extLst>
      <p:ext uri="{BB962C8B-B14F-4D97-AF65-F5344CB8AC3E}">
        <p14:creationId xmlns:p14="http://schemas.microsoft.com/office/powerpoint/2010/main" val="18701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588964B5-2B37-AFF6-6052-8061B6075E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BE2FFE0-1A5D-48E6-B648-A0E42AB644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3D95509D-01BD-7870-8AE1-3C1C795BE4C1}"/>
              </a:ext>
            </a:extLst>
          </p:cNvPr>
          <p:cNvSpPr>
            <a:spLocks noGrp="1" noChangeArrowheads="1"/>
          </p:cNvSpPr>
          <p:nvPr>
            <p:ph type="sldNum" sz="quarter" idx="12"/>
          </p:nvPr>
        </p:nvSpPr>
        <p:spPr>
          <a:ln/>
        </p:spPr>
        <p:txBody>
          <a:bodyPr/>
          <a:lstStyle>
            <a:lvl1pPr>
              <a:defRPr/>
            </a:lvl1pPr>
          </a:lstStyle>
          <a:p>
            <a:pPr>
              <a:defRPr/>
            </a:pPr>
            <a:fld id="{DCEA2442-FC15-4D70-A2F3-9E0C2AE99C12}" type="slidenum">
              <a:rPr lang="en-US" altLang="en-US"/>
              <a:pPr>
                <a:defRPr/>
              </a:pPr>
              <a:t>‹#›</a:t>
            </a:fld>
            <a:endParaRPr lang="en-US" altLang="en-US"/>
          </a:p>
        </p:txBody>
      </p:sp>
    </p:spTree>
    <p:extLst>
      <p:ext uri="{BB962C8B-B14F-4D97-AF65-F5344CB8AC3E}">
        <p14:creationId xmlns:p14="http://schemas.microsoft.com/office/powerpoint/2010/main" val="387455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94E5BF45-C33E-618F-4FAE-189C51DC57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BB029EB0-B824-8FDE-C158-4508C7EDAF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F9AF3E6-70F2-D6A8-7D7E-3E2A7A307F0B}"/>
              </a:ext>
            </a:extLst>
          </p:cNvPr>
          <p:cNvSpPr>
            <a:spLocks noGrp="1" noChangeArrowheads="1"/>
          </p:cNvSpPr>
          <p:nvPr>
            <p:ph type="sldNum" sz="quarter" idx="12"/>
          </p:nvPr>
        </p:nvSpPr>
        <p:spPr>
          <a:ln/>
        </p:spPr>
        <p:txBody>
          <a:bodyPr/>
          <a:lstStyle>
            <a:lvl1pPr>
              <a:defRPr/>
            </a:lvl1pPr>
          </a:lstStyle>
          <a:p>
            <a:pPr>
              <a:defRPr/>
            </a:pPr>
            <a:fld id="{EF5AC267-951A-497C-B21D-21CC6F09EE15}" type="slidenum">
              <a:rPr lang="en-US" altLang="en-US"/>
              <a:pPr>
                <a:defRPr/>
              </a:pPr>
              <a:t>‹#›</a:t>
            </a:fld>
            <a:endParaRPr lang="en-US" altLang="en-US"/>
          </a:p>
        </p:txBody>
      </p:sp>
    </p:spTree>
    <p:extLst>
      <p:ext uri="{BB962C8B-B14F-4D97-AF65-F5344CB8AC3E}">
        <p14:creationId xmlns:p14="http://schemas.microsoft.com/office/powerpoint/2010/main" val="209009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A579B58-3778-C1B3-6B25-753A15A0E9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2881054D-65E7-80BA-8F5B-A1EDCE3A91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800ED935-2374-5E42-5BCE-3C8F496F7C50}"/>
              </a:ext>
            </a:extLst>
          </p:cNvPr>
          <p:cNvSpPr>
            <a:spLocks noGrp="1" noChangeArrowheads="1"/>
          </p:cNvSpPr>
          <p:nvPr>
            <p:ph type="sldNum" sz="quarter" idx="12"/>
          </p:nvPr>
        </p:nvSpPr>
        <p:spPr>
          <a:ln/>
        </p:spPr>
        <p:txBody>
          <a:bodyPr/>
          <a:lstStyle>
            <a:lvl1pPr>
              <a:defRPr/>
            </a:lvl1pPr>
          </a:lstStyle>
          <a:p>
            <a:pPr>
              <a:defRPr/>
            </a:pPr>
            <a:fld id="{0F90FCB1-80E2-4616-800F-5CBEECB6E44C}" type="slidenum">
              <a:rPr lang="en-US" altLang="en-US"/>
              <a:pPr>
                <a:defRPr/>
              </a:pPr>
              <a:t>‹#›</a:t>
            </a:fld>
            <a:endParaRPr lang="en-US" altLang="en-US"/>
          </a:p>
        </p:txBody>
      </p:sp>
    </p:spTree>
    <p:extLst>
      <p:ext uri="{BB962C8B-B14F-4D97-AF65-F5344CB8AC3E}">
        <p14:creationId xmlns:p14="http://schemas.microsoft.com/office/powerpoint/2010/main" val="202863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C9D820F-DC29-98D2-B73D-9475E116F0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185F4CFB-93E9-59C4-C441-3FE18D1204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0BD6A18B-D0D6-D73D-EF7A-D9F6894361B1}"/>
              </a:ext>
            </a:extLst>
          </p:cNvPr>
          <p:cNvSpPr>
            <a:spLocks noGrp="1" noChangeArrowheads="1"/>
          </p:cNvSpPr>
          <p:nvPr>
            <p:ph type="sldNum" sz="quarter" idx="12"/>
          </p:nvPr>
        </p:nvSpPr>
        <p:spPr>
          <a:ln/>
        </p:spPr>
        <p:txBody>
          <a:bodyPr/>
          <a:lstStyle>
            <a:lvl1pPr>
              <a:defRPr/>
            </a:lvl1pPr>
          </a:lstStyle>
          <a:p>
            <a:pPr>
              <a:defRPr/>
            </a:pPr>
            <a:fld id="{3BF91F4F-02D4-41D1-B31E-5806AF5C1164}" type="slidenum">
              <a:rPr lang="en-US" altLang="en-US"/>
              <a:pPr>
                <a:defRPr/>
              </a:pPr>
              <a:t>‹#›</a:t>
            </a:fld>
            <a:endParaRPr lang="en-US" altLang="en-US"/>
          </a:p>
        </p:txBody>
      </p:sp>
    </p:spTree>
    <p:extLst>
      <p:ext uri="{BB962C8B-B14F-4D97-AF65-F5344CB8AC3E}">
        <p14:creationId xmlns:p14="http://schemas.microsoft.com/office/powerpoint/2010/main" val="3960578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1258B43B-B22E-EDE4-C971-3BA6F33828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246F0C80-B348-11E9-0221-78F170689F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0BC6C96F-F864-C931-7CB7-1A3A0DF53977}"/>
              </a:ext>
            </a:extLst>
          </p:cNvPr>
          <p:cNvSpPr>
            <a:spLocks noGrp="1" noChangeArrowheads="1"/>
          </p:cNvSpPr>
          <p:nvPr>
            <p:ph type="sldNum" sz="quarter" idx="12"/>
          </p:nvPr>
        </p:nvSpPr>
        <p:spPr>
          <a:ln/>
        </p:spPr>
        <p:txBody>
          <a:bodyPr/>
          <a:lstStyle>
            <a:lvl1pPr>
              <a:defRPr/>
            </a:lvl1pPr>
          </a:lstStyle>
          <a:p>
            <a:pPr>
              <a:defRPr/>
            </a:pPr>
            <a:fld id="{C9ED4966-B4B9-49CA-90B5-524ED004552B}" type="slidenum">
              <a:rPr lang="en-US" altLang="en-US"/>
              <a:pPr>
                <a:defRPr/>
              </a:pPr>
              <a:t>‹#›</a:t>
            </a:fld>
            <a:endParaRPr lang="en-US" altLang="en-US"/>
          </a:p>
        </p:txBody>
      </p:sp>
    </p:spTree>
    <p:extLst>
      <p:ext uri="{BB962C8B-B14F-4D97-AF65-F5344CB8AC3E}">
        <p14:creationId xmlns:p14="http://schemas.microsoft.com/office/powerpoint/2010/main" val="851628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28397B6-69CA-ACD4-6E6B-AE024FE386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26195C5B-5B18-BC8A-586D-97F3699628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29DEE0EC-C896-3B58-BEEE-46CD84802BB5}"/>
              </a:ext>
            </a:extLst>
          </p:cNvPr>
          <p:cNvSpPr>
            <a:spLocks noGrp="1" noChangeArrowheads="1"/>
          </p:cNvSpPr>
          <p:nvPr>
            <p:ph type="sldNum" sz="quarter" idx="12"/>
          </p:nvPr>
        </p:nvSpPr>
        <p:spPr>
          <a:ln/>
        </p:spPr>
        <p:txBody>
          <a:bodyPr/>
          <a:lstStyle>
            <a:lvl1pPr>
              <a:defRPr/>
            </a:lvl1pPr>
          </a:lstStyle>
          <a:p>
            <a:pPr>
              <a:defRPr/>
            </a:pPr>
            <a:fld id="{59F82E24-E90B-42D3-9008-F20B8F0F2789}" type="slidenum">
              <a:rPr lang="en-US" altLang="en-US"/>
              <a:pPr>
                <a:defRPr/>
              </a:pPr>
              <a:t>‹#›</a:t>
            </a:fld>
            <a:endParaRPr lang="en-US" altLang="en-US"/>
          </a:p>
        </p:txBody>
      </p:sp>
    </p:spTree>
    <p:extLst>
      <p:ext uri="{BB962C8B-B14F-4D97-AF65-F5344CB8AC3E}">
        <p14:creationId xmlns:p14="http://schemas.microsoft.com/office/powerpoint/2010/main" val="18694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2" name="Date Placeholder 23">
            <a:extLst>
              <a:ext uri="{FF2B5EF4-FFF2-40B4-BE49-F238E27FC236}">
                <a16:creationId xmlns:a16="http://schemas.microsoft.com/office/drawing/2014/main" id="{816B7774-D1C0-9AE5-A3E2-EF333EDA0947}"/>
              </a:ext>
            </a:extLst>
          </p:cNvPr>
          <p:cNvSpPr>
            <a:spLocks noGrp="1"/>
          </p:cNvSpPr>
          <p:nvPr>
            <p:ph type="dt" sz="half" idx="10"/>
          </p:nvPr>
        </p:nvSpPr>
        <p:spPr/>
        <p:txBody>
          <a:bodyPr/>
          <a:lstStyle>
            <a:lvl1pPr>
              <a:defRPr/>
            </a:lvl1pPr>
          </a:lstStyle>
          <a:p>
            <a:pPr>
              <a:defRPr/>
            </a:pPr>
            <a:fld id="{7B03C950-C2DF-4C75-812F-E6E4201B5FDC}" type="datetimeFigureOut">
              <a:rPr lang="en-US"/>
              <a:pPr>
                <a:defRPr/>
              </a:pPr>
              <a:t>5/1/2024</a:t>
            </a:fld>
            <a:endParaRPr lang="en-US"/>
          </a:p>
        </p:txBody>
      </p:sp>
      <p:sp>
        <p:nvSpPr>
          <p:cNvPr id="3" name="Footer Placeholder 9">
            <a:extLst>
              <a:ext uri="{FF2B5EF4-FFF2-40B4-BE49-F238E27FC236}">
                <a16:creationId xmlns:a16="http://schemas.microsoft.com/office/drawing/2014/main" id="{19E2ACF5-0BFA-B352-19C2-DAC353A9BA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F12527EF-5A5D-0857-3784-5929C544CB3C}"/>
              </a:ext>
            </a:extLst>
          </p:cNvPr>
          <p:cNvSpPr>
            <a:spLocks noGrp="1"/>
          </p:cNvSpPr>
          <p:nvPr>
            <p:ph type="sldNum" sz="quarter" idx="12"/>
          </p:nvPr>
        </p:nvSpPr>
        <p:spPr/>
        <p:txBody>
          <a:bodyPr/>
          <a:lstStyle>
            <a:lvl1pPr>
              <a:defRPr/>
            </a:lvl1pPr>
          </a:lstStyle>
          <a:p>
            <a:pPr>
              <a:defRPr/>
            </a:pPr>
            <a:fld id="{48682E27-164E-47C9-AF9A-61868CBFAD61}" type="slidenum">
              <a:rPr lang="en-US" altLang="en-US"/>
              <a:pPr>
                <a:defRPr/>
              </a:pPr>
              <a:t>‹#›</a:t>
            </a:fld>
            <a:endParaRPr lang="en-US" altLang="en-US"/>
          </a:p>
        </p:txBody>
      </p:sp>
    </p:spTree>
    <p:extLst>
      <p:ext uri="{BB962C8B-B14F-4D97-AF65-F5344CB8AC3E}">
        <p14:creationId xmlns:p14="http://schemas.microsoft.com/office/powerpoint/2010/main" val="39810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A948E0A-6D8A-1638-B56B-EFAD93F15C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2045C136-BF14-7972-8893-CEFDE5FF9B5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975CFF88-91E6-9BF5-E6EC-7EA1F04F7019}"/>
              </a:ext>
            </a:extLst>
          </p:cNvPr>
          <p:cNvSpPr>
            <a:spLocks noGrp="1" noChangeArrowheads="1"/>
          </p:cNvSpPr>
          <p:nvPr>
            <p:ph type="sldNum" sz="quarter" idx="12"/>
          </p:nvPr>
        </p:nvSpPr>
        <p:spPr>
          <a:ln/>
        </p:spPr>
        <p:txBody>
          <a:bodyPr/>
          <a:lstStyle>
            <a:lvl1pPr>
              <a:defRPr/>
            </a:lvl1pPr>
          </a:lstStyle>
          <a:p>
            <a:pPr>
              <a:defRPr/>
            </a:pPr>
            <a:fld id="{BD8B8430-4B8E-433F-989F-7A724CA34A63}" type="slidenum">
              <a:rPr lang="en-US" altLang="en-US"/>
              <a:pPr>
                <a:defRPr/>
              </a:pPr>
              <a:t>‹#›</a:t>
            </a:fld>
            <a:endParaRPr lang="en-US" altLang="en-US"/>
          </a:p>
        </p:txBody>
      </p:sp>
    </p:spTree>
    <p:extLst>
      <p:ext uri="{BB962C8B-B14F-4D97-AF65-F5344CB8AC3E}">
        <p14:creationId xmlns:p14="http://schemas.microsoft.com/office/powerpoint/2010/main" val="1348896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B1D75224-E934-F7B4-E42F-72A5F39B99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ECB14D9-674B-585F-A046-BED3954C8F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5BD266FE-F2C8-9732-C6E9-6A85356BFB2D}"/>
              </a:ext>
            </a:extLst>
          </p:cNvPr>
          <p:cNvSpPr>
            <a:spLocks noGrp="1" noChangeArrowheads="1"/>
          </p:cNvSpPr>
          <p:nvPr>
            <p:ph type="sldNum" sz="quarter" idx="12"/>
          </p:nvPr>
        </p:nvSpPr>
        <p:spPr>
          <a:ln/>
        </p:spPr>
        <p:txBody>
          <a:bodyPr/>
          <a:lstStyle>
            <a:lvl1pPr>
              <a:defRPr/>
            </a:lvl1pPr>
          </a:lstStyle>
          <a:p>
            <a:pPr>
              <a:defRPr/>
            </a:pPr>
            <a:fld id="{0A05F7B9-4AFA-431E-8B7A-C9B0ACF30934}" type="slidenum">
              <a:rPr lang="en-US" altLang="en-US"/>
              <a:pPr>
                <a:defRPr/>
              </a:pPr>
              <a:t>‹#›</a:t>
            </a:fld>
            <a:endParaRPr lang="en-US" altLang="en-US"/>
          </a:p>
        </p:txBody>
      </p:sp>
    </p:spTree>
    <p:extLst>
      <p:ext uri="{BB962C8B-B14F-4D97-AF65-F5344CB8AC3E}">
        <p14:creationId xmlns:p14="http://schemas.microsoft.com/office/powerpoint/2010/main" val="159377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E97C87FD-6409-545B-8AA1-46D43929D7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C0A0793A-36D8-F4F9-7970-16585B685C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DE5425B-ED8A-CC1D-5B5D-3F332332203E}"/>
              </a:ext>
            </a:extLst>
          </p:cNvPr>
          <p:cNvSpPr>
            <a:spLocks noGrp="1" noChangeArrowheads="1"/>
          </p:cNvSpPr>
          <p:nvPr>
            <p:ph type="sldNum" sz="quarter" idx="12"/>
          </p:nvPr>
        </p:nvSpPr>
        <p:spPr>
          <a:ln/>
        </p:spPr>
        <p:txBody>
          <a:bodyPr/>
          <a:lstStyle>
            <a:lvl1pPr>
              <a:defRPr/>
            </a:lvl1pPr>
          </a:lstStyle>
          <a:p>
            <a:pPr>
              <a:defRPr/>
            </a:pPr>
            <a:fld id="{B19F8A93-B080-4C39-A61A-B2237E49CBAF}" type="slidenum">
              <a:rPr lang="en-US" altLang="en-US"/>
              <a:pPr>
                <a:defRPr/>
              </a:pPr>
              <a:t>‹#›</a:t>
            </a:fld>
            <a:endParaRPr lang="en-US" altLang="en-US"/>
          </a:p>
        </p:txBody>
      </p:sp>
    </p:spTree>
    <p:extLst>
      <p:ext uri="{BB962C8B-B14F-4D97-AF65-F5344CB8AC3E}">
        <p14:creationId xmlns:p14="http://schemas.microsoft.com/office/powerpoint/2010/main" val="297839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5363DA4-0608-3139-7C5E-AB10633DF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CCEA8396-D8E5-9236-BECC-1B57D0B660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C932B23-5BCC-2F5A-FF20-9999F0E70808}"/>
              </a:ext>
            </a:extLst>
          </p:cNvPr>
          <p:cNvSpPr>
            <a:spLocks noGrp="1" noChangeArrowheads="1"/>
          </p:cNvSpPr>
          <p:nvPr>
            <p:ph type="sldNum" sz="quarter" idx="12"/>
          </p:nvPr>
        </p:nvSpPr>
        <p:spPr>
          <a:ln/>
        </p:spPr>
        <p:txBody>
          <a:bodyPr/>
          <a:lstStyle>
            <a:lvl1pPr>
              <a:defRPr/>
            </a:lvl1pPr>
          </a:lstStyle>
          <a:p>
            <a:pPr>
              <a:defRPr/>
            </a:pPr>
            <a:fld id="{45B6B393-D8CB-4F76-BB04-DC022F32C329}" type="slidenum">
              <a:rPr lang="en-US" altLang="en-US"/>
              <a:pPr>
                <a:defRPr/>
              </a:pPr>
              <a:t>‹#›</a:t>
            </a:fld>
            <a:endParaRPr lang="en-US" altLang="en-US"/>
          </a:p>
        </p:txBody>
      </p:sp>
    </p:spTree>
    <p:extLst>
      <p:ext uri="{BB962C8B-B14F-4D97-AF65-F5344CB8AC3E}">
        <p14:creationId xmlns:p14="http://schemas.microsoft.com/office/powerpoint/2010/main" val="106693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3680BF-669C-A4E4-6DE1-E8EF455B8E70}"/>
              </a:ext>
            </a:extLst>
          </p:cNvPr>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6200F4E3-C8E4-830A-8734-54CF4DEE0A85}"/>
              </a:ext>
            </a:extLst>
          </p:cNvPr>
          <p:cNvSpPr>
            <a:spLocks noGrp="1"/>
          </p:cNvSpPr>
          <p:nvPr>
            <p:ph type="dt" sz="half" idx="10"/>
          </p:nvPr>
        </p:nvSpPr>
        <p:spPr/>
        <p:txBody>
          <a:bodyPr/>
          <a:lstStyle>
            <a:lvl1pPr>
              <a:defRPr/>
            </a:lvl1pPr>
          </a:lstStyle>
          <a:p>
            <a:pPr>
              <a:defRPr/>
            </a:pPr>
            <a:fld id="{35AD35D8-D41C-4046-A793-F9A4336E15B3}" type="datetimeFigureOut">
              <a:rPr lang="en-US"/>
              <a:pPr>
                <a:defRPr/>
              </a:pPr>
              <a:t>5/1/2024</a:t>
            </a:fld>
            <a:endParaRPr lang="en-US"/>
          </a:p>
        </p:txBody>
      </p:sp>
      <p:sp>
        <p:nvSpPr>
          <p:cNvPr id="6" name="Footer Placeholder 4">
            <a:extLst>
              <a:ext uri="{FF2B5EF4-FFF2-40B4-BE49-F238E27FC236}">
                <a16:creationId xmlns:a16="http://schemas.microsoft.com/office/drawing/2014/main" id="{F30CCB03-1EF9-976C-806F-F5F0FAB0A1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3C2E42-9545-F8C4-842F-0E0ACCA1CD1D}"/>
              </a:ext>
            </a:extLst>
          </p:cNvPr>
          <p:cNvSpPr>
            <a:spLocks noGrp="1"/>
          </p:cNvSpPr>
          <p:nvPr>
            <p:ph type="sldNum" sz="quarter" idx="12"/>
          </p:nvPr>
        </p:nvSpPr>
        <p:spPr/>
        <p:txBody>
          <a:bodyPr/>
          <a:lstStyle>
            <a:lvl1pPr>
              <a:defRPr/>
            </a:lvl1pPr>
          </a:lstStyle>
          <a:p>
            <a:pPr>
              <a:defRPr/>
            </a:pPr>
            <a:fld id="{375F87D5-06D5-4BB8-9052-19041A77E1B7}" type="slidenum">
              <a:rPr lang="en-US" altLang="en-US"/>
              <a:pPr>
                <a:defRPr/>
              </a:pPr>
              <a:t>‹#›</a:t>
            </a:fld>
            <a:endParaRPr lang="en-US" altLang="en-US"/>
          </a:p>
        </p:txBody>
      </p:sp>
    </p:spTree>
    <p:extLst>
      <p:ext uri="{BB962C8B-B14F-4D97-AF65-F5344CB8AC3E}">
        <p14:creationId xmlns:p14="http://schemas.microsoft.com/office/powerpoint/2010/main" val="5525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524000"/>
            <a:ext cx="54132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a:extLst>
              <a:ext uri="{FF2B5EF4-FFF2-40B4-BE49-F238E27FC236}">
                <a16:creationId xmlns:a16="http://schemas.microsoft.com/office/drawing/2014/main" id="{EAE434CC-A3AE-9CC9-EA32-2ECB4EBCA9E7}"/>
              </a:ext>
            </a:extLst>
          </p:cNvPr>
          <p:cNvSpPr>
            <a:spLocks noGrp="1"/>
          </p:cNvSpPr>
          <p:nvPr>
            <p:ph type="dt" sz="half" idx="10"/>
          </p:nvPr>
        </p:nvSpPr>
        <p:spPr/>
        <p:txBody>
          <a:bodyPr/>
          <a:lstStyle>
            <a:lvl1pPr>
              <a:defRPr/>
            </a:lvl1pPr>
          </a:lstStyle>
          <a:p>
            <a:pPr>
              <a:defRPr/>
            </a:pPr>
            <a:fld id="{C0ED74FB-8614-4439-8D35-39401EBF0E58}" type="datetimeFigureOut">
              <a:rPr lang="en-US"/>
              <a:pPr>
                <a:defRPr/>
              </a:pPr>
              <a:t>5/1/2024</a:t>
            </a:fld>
            <a:endParaRPr lang="en-US"/>
          </a:p>
        </p:txBody>
      </p:sp>
      <p:sp>
        <p:nvSpPr>
          <p:cNvPr id="4" name="Footer Placeholder 9">
            <a:extLst>
              <a:ext uri="{FF2B5EF4-FFF2-40B4-BE49-F238E27FC236}">
                <a16:creationId xmlns:a16="http://schemas.microsoft.com/office/drawing/2014/main" id="{642E4FB1-D163-249C-A0CD-71A4D1E5F1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BA4F1E37-5EDF-5DF7-85E9-ADE7E1C88C5D}"/>
              </a:ext>
            </a:extLst>
          </p:cNvPr>
          <p:cNvSpPr>
            <a:spLocks noGrp="1"/>
          </p:cNvSpPr>
          <p:nvPr>
            <p:ph type="sldNum" sz="quarter" idx="12"/>
          </p:nvPr>
        </p:nvSpPr>
        <p:spPr/>
        <p:txBody>
          <a:bodyPr/>
          <a:lstStyle>
            <a:lvl1pPr>
              <a:defRPr/>
            </a:lvl1pPr>
          </a:lstStyle>
          <a:p>
            <a:pPr>
              <a:defRPr/>
            </a:pPr>
            <a:fld id="{A3CC07B5-AE08-47D4-9323-A0F91E5BE979}" type="slidenum">
              <a:rPr lang="en-US" altLang="en-US"/>
              <a:pPr>
                <a:defRPr/>
              </a:pPr>
              <a:t>‹#›</a:t>
            </a:fld>
            <a:endParaRPr lang="en-US" altLang="en-US"/>
          </a:p>
        </p:txBody>
      </p:sp>
    </p:spTree>
    <p:extLst>
      <p:ext uri="{BB962C8B-B14F-4D97-AF65-F5344CB8AC3E}">
        <p14:creationId xmlns:p14="http://schemas.microsoft.com/office/powerpoint/2010/main" val="41394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830E011-503B-91AB-EE1F-12A58D266011}"/>
              </a:ext>
            </a:extLst>
          </p:cNvPr>
          <p:cNvCxnSpPr/>
          <p:nvPr/>
        </p:nvCxnSpPr>
        <p:spPr>
          <a:xfrm>
            <a:off x="750888" y="2179638"/>
            <a:ext cx="4997450"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729FBF-66CF-1871-058D-BC1FECD29209}"/>
              </a:ext>
            </a:extLst>
          </p:cNvPr>
          <p:cNvCxnSpPr/>
          <p:nvPr/>
        </p:nvCxnSpPr>
        <p:spPr>
          <a:xfrm>
            <a:off x="6338888" y="2179638"/>
            <a:ext cx="500062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6199717" y="2201896"/>
            <a:ext cx="53848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155448"/>
            <a:ext cx="109728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6" name="Slide Number Placeholder 8">
            <a:extLst>
              <a:ext uri="{FF2B5EF4-FFF2-40B4-BE49-F238E27FC236}">
                <a16:creationId xmlns:a16="http://schemas.microsoft.com/office/drawing/2014/main" id="{7E3D3DB9-B13F-ABFB-4B0E-95C998CBEFA9}"/>
              </a:ext>
            </a:extLst>
          </p:cNvPr>
          <p:cNvSpPr>
            <a:spLocks noGrp="1"/>
          </p:cNvSpPr>
          <p:nvPr>
            <p:ph type="sldNum" sz="quarter" idx="10"/>
          </p:nvPr>
        </p:nvSpPr>
        <p:spPr/>
        <p:txBody>
          <a:bodyPr/>
          <a:lstStyle>
            <a:lvl1pPr>
              <a:defRPr/>
            </a:lvl1pPr>
          </a:lstStyle>
          <a:p>
            <a:pPr>
              <a:defRPr/>
            </a:pPr>
            <a:fld id="{17465DE5-4B4C-47C1-9420-58C8B592E20A}" type="slidenum">
              <a:rPr lang="en-US" altLang="en-US"/>
              <a:pPr>
                <a:defRPr/>
              </a:pPr>
              <a:t>‹#›</a:t>
            </a:fld>
            <a:endParaRPr lang="en-US" altLang="en-US"/>
          </a:p>
        </p:txBody>
      </p:sp>
      <p:sp>
        <p:nvSpPr>
          <p:cNvPr id="7" name="Footer Placeholder 7">
            <a:extLst>
              <a:ext uri="{FF2B5EF4-FFF2-40B4-BE49-F238E27FC236}">
                <a16:creationId xmlns:a16="http://schemas.microsoft.com/office/drawing/2014/main" id="{F6AE7B1F-EE7C-D43A-6D29-D04A1FE30C44}"/>
              </a:ext>
            </a:extLst>
          </p:cNvPr>
          <p:cNvSpPr>
            <a:spLocks noGrp="1"/>
          </p:cNvSpPr>
          <p:nvPr>
            <p:ph type="ftr" sz="quarter" idx="11"/>
          </p:nvPr>
        </p:nvSpPr>
        <p:spPr/>
        <p:txBody>
          <a:bodyPr/>
          <a:lstStyle>
            <a:lvl1pPr>
              <a:defRPr/>
            </a:lvl1pPr>
          </a:lstStyle>
          <a:p>
            <a:pPr>
              <a:defRPr/>
            </a:pPr>
            <a:endParaRPr lang="en-US"/>
          </a:p>
        </p:txBody>
      </p:sp>
      <p:sp>
        <p:nvSpPr>
          <p:cNvPr id="8" name="Date Placeholder 6">
            <a:extLst>
              <a:ext uri="{FF2B5EF4-FFF2-40B4-BE49-F238E27FC236}">
                <a16:creationId xmlns:a16="http://schemas.microsoft.com/office/drawing/2014/main" id="{2BD2ABB5-4EDA-DBD3-7C18-18F31AC8FF14}"/>
              </a:ext>
            </a:extLst>
          </p:cNvPr>
          <p:cNvSpPr>
            <a:spLocks noGrp="1"/>
          </p:cNvSpPr>
          <p:nvPr>
            <p:ph type="dt" sz="half" idx="12"/>
          </p:nvPr>
        </p:nvSpPr>
        <p:spPr/>
        <p:txBody>
          <a:bodyPr/>
          <a:lstStyle>
            <a:lvl1pPr>
              <a:defRPr/>
            </a:lvl1pPr>
          </a:lstStyle>
          <a:p>
            <a:pPr>
              <a:defRPr/>
            </a:pPr>
            <a:fld id="{33142233-B185-48C2-B5D0-6CC91FC79896}" type="datetimeFigureOut">
              <a:rPr lang="en-US"/>
              <a:pPr>
                <a:defRPr/>
              </a:pPr>
              <a:t>5/1/2024</a:t>
            </a:fld>
            <a:endParaRPr lang="en-US"/>
          </a:p>
        </p:txBody>
      </p:sp>
    </p:spTree>
    <p:extLst>
      <p:ext uri="{BB962C8B-B14F-4D97-AF65-F5344CB8AC3E}">
        <p14:creationId xmlns:p14="http://schemas.microsoft.com/office/powerpoint/2010/main" val="89737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a:extLst>
              <a:ext uri="{FF2B5EF4-FFF2-40B4-BE49-F238E27FC236}">
                <a16:creationId xmlns:a16="http://schemas.microsoft.com/office/drawing/2014/main" id="{88A27651-DC08-3304-852E-30E299B57F83}"/>
              </a:ext>
            </a:extLst>
          </p:cNvPr>
          <p:cNvSpPr>
            <a:spLocks noGrp="1"/>
          </p:cNvSpPr>
          <p:nvPr>
            <p:ph type="dt" sz="half" idx="10"/>
          </p:nvPr>
        </p:nvSpPr>
        <p:spPr/>
        <p:txBody>
          <a:bodyPr/>
          <a:lstStyle>
            <a:lvl1pPr>
              <a:defRPr/>
            </a:lvl1pPr>
          </a:lstStyle>
          <a:p>
            <a:pPr>
              <a:defRPr/>
            </a:pPr>
            <a:fld id="{A432B2EB-FCE8-4924-95C2-E747D71BF15B}" type="datetimeFigureOut">
              <a:rPr lang="en-US"/>
              <a:pPr>
                <a:defRPr/>
              </a:pPr>
              <a:t>5/1/2024</a:t>
            </a:fld>
            <a:endParaRPr lang="en-US"/>
          </a:p>
        </p:txBody>
      </p:sp>
      <p:sp>
        <p:nvSpPr>
          <p:cNvPr id="4" name="Footer Placeholder 9">
            <a:extLst>
              <a:ext uri="{FF2B5EF4-FFF2-40B4-BE49-F238E27FC236}">
                <a16:creationId xmlns:a16="http://schemas.microsoft.com/office/drawing/2014/main" id="{1783DF29-701D-9CEC-30E0-3CE73ABA94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A80E7D8D-2869-9904-0729-04B7341A1BB1}"/>
              </a:ext>
            </a:extLst>
          </p:cNvPr>
          <p:cNvSpPr>
            <a:spLocks noGrp="1"/>
          </p:cNvSpPr>
          <p:nvPr>
            <p:ph type="sldNum" sz="quarter" idx="12"/>
          </p:nvPr>
        </p:nvSpPr>
        <p:spPr/>
        <p:txBody>
          <a:bodyPr/>
          <a:lstStyle>
            <a:lvl1pPr>
              <a:defRPr/>
            </a:lvl1pPr>
          </a:lstStyle>
          <a:p>
            <a:pPr>
              <a:defRPr/>
            </a:pPr>
            <a:fld id="{0A18A354-C0B0-4CE6-BC73-554C01D83DA9}" type="slidenum">
              <a:rPr lang="en-US" altLang="en-US"/>
              <a:pPr>
                <a:defRPr/>
              </a:pPr>
              <a:t>‹#›</a:t>
            </a:fld>
            <a:endParaRPr lang="en-US" altLang="en-US"/>
          </a:p>
        </p:txBody>
      </p:sp>
    </p:spTree>
    <p:extLst>
      <p:ext uri="{BB962C8B-B14F-4D97-AF65-F5344CB8AC3E}">
        <p14:creationId xmlns:p14="http://schemas.microsoft.com/office/powerpoint/2010/main" val="28474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a:extLst>
              <a:ext uri="{FF2B5EF4-FFF2-40B4-BE49-F238E27FC236}">
                <a16:creationId xmlns:a16="http://schemas.microsoft.com/office/drawing/2014/main" id="{90C11586-3875-1B04-24F4-D4F6AE09BFD6}"/>
              </a:ext>
            </a:extLst>
          </p:cNvPr>
          <p:cNvSpPr>
            <a:spLocks noGrp="1"/>
          </p:cNvSpPr>
          <p:nvPr>
            <p:ph type="dt" sz="half" idx="10"/>
          </p:nvPr>
        </p:nvSpPr>
        <p:spPr/>
        <p:txBody>
          <a:bodyPr/>
          <a:lstStyle>
            <a:lvl1pPr>
              <a:defRPr/>
            </a:lvl1pPr>
          </a:lstStyle>
          <a:p>
            <a:pPr>
              <a:defRPr/>
            </a:pPr>
            <a:fld id="{48D47A7B-D9D2-4216-B0C8-334FA3F00B8F}" type="datetimeFigureOut">
              <a:rPr lang="en-US"/>
              <a:pPr>
                <a:defRPr/>
              </a:pPr>
              <a:t>5/1/2024</a:t>
            </a:fld>
            <a:endParaRPr lang="en-US"/>
          </a:p>
        </p:txBody>
      </p:sp>
      <p:sp>
        <p:nvSpPr>
          <p:cNvPr id="3" name="Footer Placeholder 9">
            <a:extLst>
              <a:ext uri="{FF2B5EF4-FFF2-40B4-BE49-F238E27FC236}">
                <a16:creationId xmlns:a16="http://schemas.microsoft.com/office/drawing/2014/main" id="{29F21AAA-FE1B-A36F-2D5F-59EAB60AB54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1">
            <a:extLst>
              <a:ext uri="{FF2B5EF4-FFF2-40B4-BE49-F238E27FC236}">
                <a16:creationId xmlns:a16="http://schemas.microsoft.com/office/drawing/2014/main" id="{74D2363D-5CC6-E891-5598-A16A96E72D44}"/>
              </a:ext>
            </a:extLst>
          </p:cNvPr>
          <p:cNvSpPr>
            <a:spLocks noGrp="1"/>
          </p:cNvSpPr>
          <p:nvPr>
            <p:ph type="sldNum" sz="quarter" idx="12"/>
          </p:nvPr>
        </p:nvSpPr>
        <p:spPr/>
        <p:txBody>
          <a:bodyPr/>
          <a:lstStyle>
            <a:lvl1pPr>
              <a:defRPr/>
            </a:lvl1pPr>
          </a:lstStyle>
          <a:p>
            <a:pPr>
              <a:defRPr/>
            </a:pPr>
            <a:fld id="{0D54D9F3-63AC-4F84-8BDA-7EF9DC22AAFF}" type="slidenum">
              <a:rPr lang="en-US" altLang="en-US"/>
              <a:pPr>
                <a:defRPr/>
              </a:pPr>
              <a:t>‹#›</a:t>
            </a:fld>
            <a:endParaRPr lang="en-US" altLang="en-US"/>
          </a:p>
        </p:txBody>
      </p:sp>
    </p:spTree>
    <p:extLst>
      <p:ext uri="{BB962C8B-B14F-4D97-AF65-F5344CB8AC3E}">
        <p14:creationId xmlns:p14="http://schemas.microsoft.com/office/powerpoint/2010/main" val="180183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2" name="Date Placeholder 23">
            <a:extLst>
              <a:ext uri="{FF2B5EF4-FFF2-40B4-BE49-F238E27FC236}">
                <a16:creationId xmlns:a16="http://schemas.microsoft.com/office/drawing/2014/main" id="{3D2478CB-D81C-EE35-98B1-AC52F52239EF}"/>
              </a:ext>
            </a:extLst>
          </p:cNvPr>
          <p:cNvSpPr>
            <a:spLocks noGrp="1"/>
          </p:cNvSpPr>
          <p:nvPr>
            <p:ph type="dt" sz="half" idx="10"/>
          </p:nvPr>
        </p:nvSpPr>
        <p:spPr/>
        <p:txBody>
          <a:bodyPr/>
          <a:lstStyle>
            <a:lvl1pPr>
              <a:defRPr/>
            </a:lvl1pPr>
          </a:lstStyle>
          <a:p>
            <a:pPr>
              <a:defRPr/>
            </a:pPr>
            <a:fld id="{84366518-12D7-48A2-BAEF-3A899AF6738A}" type="datetimeFigureOut">
              <a:rPr lang="en-US"/>
              <a:pPr>
                <a:defRPr/>
              </a:pPr>
              <a:t>5/1/2024</a:t>
            </a:fld>
            <a:endParaRPr lang="en-US"/>
          </a:p>
        </p:txBody>
      </p:sp>
      <p:sp>
        <p:nvSpPr>
          <p:cNvPr id="4" name="Footer Placeholder 9">
            <a:extLst>
              <a:ext uri="{FF2B5EF4-FFF2-40B4-BE49-F238E27FC236}">
                <a16:creationId xmlns:a16="http://schemas.microsoft.com/office/drawing/2014/main" id="{4C15CF22-BBB1-131D-F1D2-A3AE404BE5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0DAB397E-A3C5-9990-D136-2CE990BF3764}"/>
              </a:ext>
            </a:extLst>
          </p:cNvPr>
          <p:cNvSpPr>
            <a:spLocks noGrp="1"/>
          </p:cNvSpPr>
          <p:nvPr>
            <p:ph type="sldNum" sz="quarter" idx="12"/>
          </p:nvPr>
        </p:nvSpPr>
        <p:spPr/>
        <p:txBody>
          <a:bodyPr/>
          <a:lstStyle>
            <a:lvl1pPr>
              <a:defRPr/>
            </a:lvl1pPr>
          </a:lstStyle>
          <a:p>
            <a:pPr>
              <a:defRPr/>
            </a:pPr>
            <a:fld id="{C1C84A4E-388D-4BA8-8679-D5361E37D379}" type="slidenum">
              <a:rPr lang="en-US" altLang="en-US"/>
              <a:pPr>
                <a:defRPr/>
              </a:pPr>
              <a:t>‹#›</a:t>
            </a:fld>
            <a:endParaRPr lang="en-US" altLang="en-US"/>
          </a:p>
        </p:txBody>
      </p:sp>
    </p:spTree>
    <p:extLst>
      <p:ext uri="{BB962C8B-B14F-4D97-AF65-F5344CB8AC3E}">
        <p14:creationId xmlns:p14="http://schemas.microsoft.com/office/powerpoint/2010/main" val="424230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a:extLst>
              <a:ext uri="{FF2B5EF4-FFF2-40B4-BE49-F238E27FC236}">
                <a16:creationId xmlns:a16="http://schemas.microsoft.com/office/drawing/2014/main" id="{2C97DDF5-9F3B-FA9A-0DA2-E0EDBAE6EEB8}"/>
              </a:ext>
            </a:extLst>
          </p:cNvPr>
          <p:cNvSpPr>
            <a:spLocks noGrp="1"/>
          </p:cNvSpPr>
          <p:nvPr>
            <p:ph type="dt" sz="half" idx="10"/>
          </p:nvPr>
        </p:nvSpPr>
        <p:spPr/>
        <p:txBody>
          <a:bodyPr/>
          <a:lstStyle>
            <a:lvl1pPr>
              <a:defRPr/>
            </a:lvl1pPr>
          </a:lstStyle>
          <a:p>
            <a:pPr>
              <a:defRPr/>
            </a:pPr>
            <a:fld id="{3D253AEC-F1D0-432D-8352-585135761AE8}" type="datetimeFigureOut">
              <a:rPr lang="en-US"/>
              <a:pPr>
                <a:defRPr/>
              </a:pPr>
              <a:t>5/1/2024</a:t>
            </a:fld>
            <a:endParaRPr lang="en-US"/>
          </a:p>
        </p:txBody>
      </p:sp>
      <p:sp>
        <p:nvSpPr>
          <p:cNvPr id="6" name="Footer Placeholder 9">
            <a:extLst>
              <a:ext uri="{FF2B5EF4-FFF2-40B4-BE49-F238E27FC236}">
                <a16:creationId xmlns:a16="http://schemas.microsoft.com/office/drawing/2014/main" id="{4290D4D2-27A5-0954-09CC-30D36E8F2A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ABEBFB6E-F6B9-D5E4-88E8-89BF8E66BBC8}"/>
              </a:ext>
            </a:extLst>
          </p:cNvPr>
          <p:cNvSpPr>
            <a:spLocks noGrp="1"/>
          </p:cNvSpPr>
          <p:nvPr>
            <p:ph type="sldNum" sz="quarter" idx="12"/>
          </p:nvPr>
        </p:nvSpPr>
        <p:spPr/>
        <p:txBody>
          <a:bodyPr/>
          <a:lstStyle>
            <a:lvl1pPr>
              <a:defRPr/>
            </a:lvl1pPr>
          </a:lstStyle>
          <a:p>
            <a:pPr>
              <a:defRPr/>
            </a:pPr>
            <a:fld id="{98D10E1F-063B-4233-84C0-420A644DB3EA}" type="slidenum">
              <a:rPr lang="en-US" altLang="en-US"/>
              <a:pPr>
                <a:defRPr/>
              </a:pPr>
              <a:t>‹#›</a:t>
            </a:fld>
            <a:endParaRPr lang="en-US" altLang="en-US"/>
          </a:p>
        </p:txBody>
      </p:sp>
    </p:spTree>
    <p:extLst>
      <p:ext uri="{BB962C8B-B14F-4D97-AF65-F5344CB8AC3E}">
        <p14:creationId xmlns:p14="http://schemas.microsoft.com/office/powerpoint/2010/main" val="1343923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ext Placeholder 8">
            <a:extLst>
              <a:ext uri="{FF2B5EF4-FFF2-40B4-BE49-F238E27FC236}">
                <a16:creationId xmlns:a16="http://schemas.microsoft.com/office/drawing/2014/main" id="{E46A28A9-925A-E417-FDE2-A124FEED70BC}"/>
              </a:ext>
            </a:extLst>
          </p:cNvPr>
          <p:cNvSpPr>
            <a:spLocks noGrp="1" noChangeArrowheads="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9875AF6A-5D71-54D3-A774-AEE08A33E4A5}"/>
              </a:ext>
            </a:extLst>
          </p:cNvPr>
          <p:cNvSpPr>
            <a:spLocks noGrp="1"/>
          </p:cNvSpPr>
          <p:nvPr>
            <p:ph type="dt" sz="half" idx="2"/>
          </p:nvPr>
        </p:nvSpPr>
        <p:spPr>
          <a:xfrm>
            <a:off x="7721600" y="6203950"/>
            <a:ext cx="34544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69758456-5C1E-43E7-9FD2-6DBC659F4C71}" type="datetimeFigureOut">
              <a:rPr lang="en-US"/>
              <a:pPr>
                <a:defRPr/>
              </a:pPr>
              <a:t>5/1/2024</a:t>
            </a:fld>
            <a:endParaRPr lang="en-US"/>
          </a:p>
        </p:txBody>
      </p:sp>
      <p:sp>
        <p:nvSpPr>
          <p:cNvPr id="10" name="Footer Placeholder 9">
            <a:extLst>
              <a:ext uri="{FF2B5EF4-FFF2-40B4-BE49-F238E27FC236}">
                <a16:creationId xmlns:a16="http://schemas.microsoft.com/office/drawing/2014/main" id="{F098400B-7A72-D5E9-E53F-FF6863012530}"/>
              </a:ext>
            </a:extLst>
          </p:cNvPr>
          <p:cNvSpPr>
            <a:spLocks noGrp="1"/>
          </p:cNvSpPr>
          <p:nvPr>
            <p:ph type="ftr" sz="quarter" idx="3"/>
          </p:nvPr>
        </p:nvSpPr>
        <p:spPr>
          <a:xfrm>
            <a:off x="2844800" y="6203950"/>
            <a:ext cx="47752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a:extLst>
              <a:ext uri="{FF2B5EF4-FFF2-40B4-BE49-F238E27FC236}">
                <a16:creationId xmlns:a16="http://schemas.microsoft.com/office/drawing/2014/main" id="{CBE678B3-008B-538D-4685-D80E3CBB709D}"/>
              </a:ext>
            </a:extLst>
          </p:cNvPr>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defRPr>
            </a:lvl1pPr>
          </a:lstStyle>
          <a:p>
            <a:pPr>
              <a:defRPr/>
            </a:pPr>
            <a:fld id="{66B77B93-25CE-49F7-9C91-640D521AE1D8}" type="slidenum">
              <a:rPr lang="en-US" altLang="en-US"/>
              <a:pPr>
                <a:defRPr/>
              </a:pPr>
              <a:t>‹#›</a:t>
            </a:fld>
            <a:endParaRPr lang="en-US" altLang="en-US"/>
          </a:p>
        </p:txBody>
      </p:sp>
      <p:sp>
        <p:nvSpPr>
          <p:cNvPr id="5" name="Title Placeholder 4">
            <a:extLst>
              <a:ext uri="{FF2B5EF4-FFF2-40B4-BE49-F238E27FC236}">
                <a16:creationId xmlns:a16="http://schemas.microsoft.com/office/drawing/2014/main" id="{91141B37-1D4F-596D-822E-E3ABE00981A3}"/>
              </a:ext>
            </a:extLst>
          </p:cNvPr>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32334694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anose="02030602050306030303" pitchFamily="18" charset="0"/>
        </a:defRPr>
      </a:lvl2pPr>
      <a:lvl3pPr algn="l" rtl="0" eaLnBrk="0" fontAlgn="base" hangingPunct="0">
        <a:spcBef>
          <a:spcPct val="0"/>
        </a:spcBef>
        <a:spcAft>
          <a:spcPct val="0"/>
        </a:spcAft>
        <a:defRPr sz="4200">
          <a:solidFill>
            <a:srgbClr val="F9F9F9"/>
          </a:solidFill>
          <a:latin typeface="Constantia" panose="02030602050306030303" pitchFamily="18" charset="0"/>
        </a:defRPr>
      </a:lvl3pPr>
      <a:lvl4pPr algn="l" rtl="0" eaLnBrk="0" fontAlgn="base" hangingPunct="0">
        <a:spcBef>
          <a:spcPct val="0"/>
        </a:spcBef>
        <a:spcAft>
          <a:spcPct val="0"/>
        </a:spcAft>
        <a:defRPr sz="4200">
          <a:solidFill>
            <a:srgbClr val="F9F9F9"/>
          </a:solidFill>
          <a:latin typeface="Constantia" panose="02030602050306030303" pitchFamily="18" charset="0"/>
        </a:defRPr>
      </a:lvl4pPr>
      <a:lvl5pPr algn="l" rtl="0" eaLnBrk="0" fontAlgn="base" hangingPunct="0">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D4B7E7D-EF6E-2E23-4374-FBBD8F8A72F3}"/>
              </a:ext>
            </a:extLst>
          </p:cNvPr>
          <p:cNvGrpSpPr>
            <a:grpSpLocks/>
          </p:cNvGrpSpPr>
          <p:nvPr/>
        </p:nvGrpSpPr>
        <p:grpSpPr bwMode="auto">
          <a:xfrm>
            <a:off x="0" y="3902075"/>
            <a:ext cx="4533900" cy="2949575"/>
            <a:chOff x="0" y="2458"/>
            <a:chExt cx="2142" cy="1858"/>
          </a:xfrm>
        </p:grpSpPr>
        <p:sp>
          <p:nvSpPr>
            <p:cNvPr id="6147" name="Freeform 3">
              <a:extLst>
                <a:ext uri="{FF2B5EF4-FFF2-40B4-BE49-F238E27FC236}">
                  <a16:creationId xmlns:a16="http://schemas.microsoft.com/office/drawing/2014/main" id="{162CADDE-FB3B-32BB-2ACA-F37738C061C5}"/>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6148" name="Freeform 4">
              <a:extLst>
                <a:ext uri="{FF2B5EF4-FFF2-40B4-BE49-F238E27FC236}">
                  <a16:creationId xmlns:a16="http://schemas.microsoft.com/office/drawing/2014/main" id="{8A1FF86B-F7B5-E174-820C-C3B3BBA39775}"/>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latin typeface="Arial" charset="0"/>
                <a:cs typeface="Arial" charset="0"/>
              </a:endParaRPr>
            </a:p>
          </p:txBody>
        </p:sp>
        <p:sp>
          <p:nvSpPr>
            <p:cNvPr id="6149" name="Freeform 5">
              <a:extLst>
                <a:ext uri="{FF2B5EF4-FFF2-40B4-BE49-F238E27FC236}">
                  <a16:creationId xmlns:a16="http://schemas.microsoft.com/office/drawing/2014/main" id="{EEC9C2B4-60A1-3968-90B0-F83218F5AECF}"/>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6150" name="Freeform 6">
              <a:extLst>
                <a:ext uri="{FF2B5EF4-FFF2-40B4-BE49-F238E27FC236}">
                  <a16:creationId xmlns:a16="http://schemas.microsoft.com/office/drawing/2014/main" id="{BB37DDD1-0936-2905-E4FA-46BB768AF324}"/>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latin typeface="Arial" charset="0"/>
                <a:cs typeface="Arial" charset="0"/>
              </a:endParaRPr>
            </a:p>
          </p:txBody>
        </p:sp>
        <p:sp>
          <p:nvSpPr>
            <p:cNvPr id="1036" name="Oval 7">
              <a:extLst>
                <a:ext uri="{FF2B5EF4-FFF2-40B4-BE49-F238E27FC236}">
                  <a16:creationId xmlns:a16="http://schemas.microsoft.com/office/drawing/2014/main" id="{AA4A3A95-9147-9DF8-86FC-FCAB65DB367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A78E7074-C93A-BC5E-B806-109E2560484E}"/>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4A11E4BF-013C-9AA9-5D3E-C27EC1190C27}"/>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9607FB3B-5F19-C9E7-A43C-5EFBC3BBAD6E}"/>
              </a:ext>
            </a:extLst>
          </p:cNvPr>
          <p:cNvSpPr>
            <a:spLocks noGrp="1" noChangeArrowheads="1"/>
          </p:cNvSpPr>
          <p:nvPr>
            <p:ph type="title"/>
          </p:nvPr>
        </p:nvSpPr>
        <p:spPr bwMode="auto">
          <a:xfrm>
            <a:off x="609600" y="277813"/>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55" name="Rectangle 11">
            <a:extLst>
              <a:ext uri="{FF2B5EF4-FFF2-40B4-BE49-F238E27FC236}">
                <a16:creationId xmlns:a16="http://schemas.microsoft.com/office/drawing/2014/main" id="{0BDC250E-BFF0-6116-962A-CB806B2B3E4F}"/>
              </a:ext>
            </a:extLst>
          </p:cNvPr>
          <p:cNvSpPr>
            <a:spLocks noGrp="1" noChangeArrowheads="1"/>
          </p:cNvSpPr>
          <p:nvPr>
            <p:ph type="body" idx="1"/>
          </p:nvPr>
        </p:nvSpPr>
        <p:spPr bwMode="auto">
          <a:xfrm>
            <a:off x="609600" y="1600200"/>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34DFC32C-7B35-3244-28DB-48DFE4A11593}"/>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Arial" charset="0"/>
              </a:defRPr>
            </a:lvl1pPr>
          </a:lstStyle>
          <a:p>
            <a:pPr>
              <a:defRPr/>
            </a:pPr>
            <a:endParaRPr lang="en-US" altLang="en-US"/>
          </a:p>
        </p:txBody>
      </p:sp>
      <p:sp>
        <p:nvSpPr>
          <p:cNvPr id="6157" name="Rectangle 13">
            <a:extLst>
              <a:ext uri="{FF2B5EF4-FFF2-40B4-BE49-F238E27FC236}">
                <a16:creationId xmlns:a16="http://schemas.microsoft.com/office/drawing/2014/main" id="{D9558031-00DB-BAA9-5916-CDE6EA767E8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Arial" charset="0"/>
              </a:defRPr>
            </a:lvl1pPr>
          </a:lstStyle>
          <a:p>
            <a:pPr>
              <a:defRPr/>
            </a:pPr>
            <a:endParaRPr lang="en-US" altLang="en-US"/>
          </a:p>
        </p:txBody>
      </p:sp>
      <p:sp>
        <p:nvSpPr>
          <p:cNvPr id="6158" name="Rectangle 14">
            <a:extLst>
              <a:ext uri="{FF2B5EF4-FFF2-40B4-BE49-F238E27FC236}">
                <a16:creationId xmlns:a16="http://schemas.microsoft.com/office/drawing/2014/main" id="{D0F3C74E-67A3-E62F-E48F-11587AD7F93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32C4A977-0A46-4A8B-A35F-5ECE01481668}" type="slidenum">
              <a:rPr lang="en-US" altLang="en-US"/>
              <a:pPr>
                <a:defRPr/>
              </a:pPr>
              <a:t>‹#›</a:t>
            </a:fld>
            <a:endParaRPr lang="en-US" altLang="en-US"/>
          </a:p>
        </p:txBody>
      </p:sp>
    </p:spTree>
    <p:extLst>
      <p:ext uri="{BB962C8B-B14F-4D97-AF65-F5344CB8AC3E}">
        <p14:creationId xmlns:p14="http://schemas.microsoft.com/office/powerpoint/2010/main" val="296292543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21A8E7-58C3-1AFB-9352-82EB203F5EC4}"/>
              </a:ext>
            </a:extLst>
          </p:cNvPr>
          <p:cNvSpPr>
            <a:spLocks noGrp="1" noChangeArrowheads="1"/>
          </p:cNvSpPr>
          <p:nvPr>
            <p:ph type="ctrTitle"/>
          </p:nvPr>
        </p:nvSpPr>
        <p:spPr>
          <a:xfrm>
            <a:off x="2209800" y="762000"/>
            <a:ext cx="7772400" cy="1828800"/>
          </a:xfrm>
        </p:spPr>
        <p:txBody>
          <a:bodyPr/>
          <a:lstStyle/>
          <a:p>
            <a:pPr eaLnBrk="1" hangingPunct="1">
              <a:defRPr/>
            </a:pPr>
            <a:br>
              <a:rPr lang="en-US" altLang="en-US" sz="3600" b="1" dirty="0"/>
            </a:br>
            <a:r>
              <a:rPr lang="en-US" altLang="en-US" sz="4400" b="1" dirty="0"/>
              <a:t>Christian Evidences</a:t>
            </a:r>
            <a:br>
              <a:rPr lang="en-US" altLang="en-US" sz="3600" b="1" dirty="0"/>
            </a:br>
            <a:r>
              <a:rPr lang="en-US" altLang="en-US" sz="3600" b="1" dirty="0"/>
              <a:t>Merced Spring, 2024</a:t>
            </a:r>
            <a:endParaRPr lang="en-US" altLang="en-US" sz="3200" b="1" dirty="0"/>
          </a:p>
        </p:txBody>
      </p:sp>
      <p:sp>
        <p:nvSpPr>
          <p:cNvPr id="2051" name="Rectangle 3">
            <a:extLst>
              <a:ext uri="{FF2B5EF4-FFF2-40B4-BE49-F238E27FC236}">
                <a16:creationId xmlns:a16="http://schemas.microsoft.com/office/drawing/2014/main" id="{01203D8F-B7C1-92BF-A354-E9F501D50C7C}"/>
              </a:ext>
            </a:extLst>
          </p:cNvPr>
          <p:cNvSpPr>
            <a:spLocks noGrp="1" noChangeArrowheads="1"/>
          </p:cNvSpPr>
          <p:nvPr>
            <p:ph type="subTitle" idx="1"/>
          </p:nvPr>
        </p:nvSpPr>
        <p:spPr>
          <a:xfrm>
            <a:off x="1534887" y="3886200"/>
            <a:ext cx="9263742" cy="1752600"/>
          </a:xfrm>
        </p:spPr>
        <p:txBody>
          <a:bodyPr/>
          <a:lstStyle/>
          <a:p>
            <a:pPr eaLnBrk="1" hangingPunct="1">
              <a:defRPr/>
            </a:pPr>
            <a:r>
              <a:rPr lang="en-US" altLang="en-US" sz="4000" dirty="0">
                <a:solidFill>
                  <a:srgbClr val="F0EB15"/>
                </a:solidFill>
                <a:effectLst>
                  <a:outerShdw blurRad="38100" dist="38100" dir="2700000" algn="tl">
                    <a:srgbClr val="FFFFFF"/>
                  </a:outerShdw>
                </a:effectLst>
              </a:rPr>
              <a:t>Supposed Contradictions in the Bible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EF76-247E-677C-C4EF-2B79EAD65159}"/>
              </a:ext>
            </a:extLst>
          </p:cNvPr>
          <p:cNvSpPr>
            <a:spLocks noGrp="1"/>
          </p:cNvSpPr>
          <p:nvPr>
            <p:ph type="title"/>
          </p:nvPr>
        </p:nvSpPr>
        <p:spPr/>
        <p:txBody>
          <a:bodyPr/>
          <a:lstStyle/>
          <a:p>
            <a:pPr algn="ctr"/>
            <a:r>
              <a:rPr lang="en-US" b="1" dirty="0"/>
              <a:t>Matthew 10:10 vs Mark 6:8 </a:t>
            </a:r>
          </a:p>
        </p:txBody>
      </p:sp>
      <p:sp>
        <p:nvSpPr>
          <p:cNvPr id="3" name="Text Placeholder 2">
            <a:extLst>
              <a:ext uri="{FF2B5EF4-FFF2-40B4-BE49-F238E27FC236}">
                <a16:creationId xmlns:a16="http://schemas.microsoft.com/office/drawing/2014/main" id="{0BB318C2-BDD5-D2B6-7870-92E483BB4E57}"/>
              </a:ext>
            </a:extLst>
          </p:cNvPr>
          <p:cNvSpPr>
            <a:spLocks noGrp="1"/>
          </p:cNvSpPr>
          <p:nvPr>
            <p:ph type="body" sz="half" idx="1"/>
          </p:nvPr>
        </p:nvSpPr>
        <p:spPr>
          <a:xfrm>
            <a:off x="609600" y="1752600"/>
            <a:ext cx="9982200" cy="4378326"/>
          </a:xfrm>
        </p:spPr>
        <p:txBody>
          <a:bodyPr/>
          <a:lstStyle/>
          <a:p>
            <a:pPr marL="0" marR="0" indent="0">
              <a:spcBef>
                <a:spcPts val="0"/>
              </a:spcBef>
              <a:spcAft>
                <a:spcPts val="0"/>
              </a:spcAft>
              <a:buNone/>
            </a:pPr>
            <a:r>
              <a:rPr lang="en-US" sz="2800" b="1" dirty="0">
                <a:effectLst/>
                <a:latin typeface="Times New Roman" panose="02020603050405020304" pitchFamily="18" charset="0"/>
                <a:ea typeface="Times New Roman" panose="02020603050405020304" pitchFamily="18" charset="0"/>
              </a:rPr>
              <a:t>SOLUTION: A closer examination reveals that the account in Mark (6:8) declares that the disciples are to take nothing except a staff, which a traveler would normally have. Whereas the account in Matthew states that they are not to acquire another staff. There is no discrepancy between these texts. Mark’s account is saying that they may take the staff that they have, while Matthew is saying that they should not take an extra staff or tunic. The text reads “Provide neither ... two tunics, nor sandals, nor staffs” (plural: vv. 9–10). It does not say that they should not take a staff (singular). So there is no contradiction.</a:t>
            </a:r>
          </a:p>
          <a:p>
            <a:pPr marL="0" indent="0">
              <a:buNone/>
            </a:pPr>
            <a:endParaRPr lang="en-US" sz="3200" b="1" dirty="0"/>
          </a:p>
        </p:txBody>
      </p:sp>
      <p:sp>
        <p:nvSpPr>
          <p:cNvPr id="4" name="Chart Placeholder 3">
            <a:extLst>
              <a:ext uri="{FF2B5EF4-FFF2-40B4-BE49-F238E27FC236}">
                <a16:creationId xmlns:a16="http://schemas.microsoft.com/office/drawing/2014/main" id="{88A7695C-64C4-2F40-E5BA-E6E3983D7617}"/>
              </a:ext>
            </a:extLst>
          </p:cNvPr>
          <p:cNvSpPr>
            <a:spLocks noGrp="1"/>
          </p:cNvSpPr>
          <p:nvPr>
            <p:ph type="chart" sz="half" idx="2"/>
          </p:nvPr>
        </p:nvSpPr>
        <p:spPr>
          <a:xfrm>
            <a:off x="10668000" y="2971800"/>
            <a:ext cx="914400" cy="3159126"/>
          </a:xfrm>
        </p:spPr>
        <p:txBody>
          <a:bodyPr/>
          <a:lstStyle/>
          <a:p>
            <a:endParaRPr lang="en-US" dirty="0"/>
          </a:p>
        </p:txBody>
      </p:sp>
    </p:spTree>
    <p:extLst>
      <p:ext uri="{BB962C8B-B14F-4D97-AF65-F5344CB8AC3E}">
        <p14:creationId xmlns:p14="http://schemas.microsoft.com/office/powerpoint/2010/main" val="51035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46EE-FA02-51E2-283B-640D620DE8BD}"/>
              </a:ext>
            </a:extLst>
          </p:cNvPr>
          <p:cNvSpPr>
            <a:spLocks noGrp="1"/>
          </p:cNvSpPr>
          <p:nvPr>
            <p:ph type="title"/>
          </p:nvPr>
        </p:nvSpPr>
        <p:spPr>
          <a:xfrm>
            <a:off x="685800" y="277815"/>
            <a:ext cx="10896600" cy="788986"/>
          </a:xfrm>
        </p:spPr>
        <p:txBody>
          <a:bodyPr/>
          <a:lstStyle/>
          <a:p>
            <a:pPr algn="ctr"/>
            <a:r>
              <a:rPr lang="en-US" b="1" dirty="0"/>
              <a:t>More….</a:t>
            </a:r>
          </a:p>
        </p:txBody>
      </p:sp>
      <p:sp>
        <p:nvSpPr>
          <p:cNvPr id="3" name="Text Placeholder 2">
            <a:extLst>
              <a:ext uri="{FF2B5EF4-FFF2-40B4-BE49-F238E27FC236}">
                <a16:creationId xmlns:a16="http://schemas.microsoft.com/office/drawing/2014/main" id="{EAEC3773-A2B8-0D69-D8E0-0C6A1FE808EA}"/>
              </a:ext>
            </a:extLst>
          </p:cNvPr>
          <p:cNvSpPr>
            <a:spLocks noGrp="1"/>
          </p:cNvSpPr>
          <p:nvPr>
            <p:ph type="body" sz="half" idx="1"/>
          </p:nvPr>
        </p:nvSpPr>
        <p:spPr>
          <a:xfrm>
            <a:off x="914400" y="1295400"/>
            <a:ext cx="10820400" cy="4835526"/>
          </a:xfrm>
        </p:spPr>
        <p:txBody>
          <a:bodyPr/>
          <a:lstStyle/>
          <a:p>
            <a:pPr marL="0" marR="0" indent="0">
              <a:spcBef>
                <a:spcPts val="0"/>
              </a:spcBef>
              <a:spcAft>
                <a:spcPts val="0"/>
              </a:spcAft>
              <a:buNone/>
            </a:pPr>
            <a:r>
              <a:rPr lang="en-US" sz="2800" b="1" kern="1200" dirty="0">
                <a:effectLst/>
                <a:latin typeface="Calibri" panose="020F0502020204030204" pitchFamily="34" charset="0"/>
                <a:ea typeface="Times New Roman" panose="02020603050405020304" pitchFamily="18" charset="0"/>
                <a:cs typeface="Times New Roman" panose="02020603050405020304" pitchFamily="18" charset="0"/>
              </a:rPr>
              <a:t>One demoniac (Luke 8:26-39, Mark 5:1-19) or two demoniacs (Matthew 8:28-34)?</a:t>
            </a:r>
          </a:p>
          <a:p>
            <a:pPr marL="0" marR="0" indent="0">
              <a:spcBef>
                <a:spcPts val="0"/>
              </a:spcBef>
              <a:spcAft>
                <a:spcPts val="0"/>
              </a:spcAft>
              <a:buNone/>
            </a:pPr>
            <a:endParaRPr lang="en-US" sz="800" b="1" kern="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Why are there 41 generations from David to Jesus in Luke, but only 28 generations in Matthew?</a:t>
            </a:r>
          </a:p>
          <a:p>
            <a:pPr marL="0" marR="0" indent="0">
              <a:spcBef>
                <a:spcPts val="0"/>
              </a:spcBef>
              <a:spcAft>
                <a:spcPts val="0"/>
              </a:spcAft>
              <a:buNone/>
            </a:pPr>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Saul kill himself (1 Sam 31) or the Amalekite soldier kill him? (2 Sam 1)</a:t>
            </a:r>
          </a:p>
          <a:p>
            <a:pPr marL="0" marR="0" indent="0">
              <a:spcBef>
                <a:spcPts val="0"/>
              </a:spcBef>
              <a:spcAft>
                <a:spcPts val="0"/>
              </a:spcAft>
              <a:buNone/>
            </a:pPr>
            <a:endParaRPr lang="en-US" sz="12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Which is correct: 2 Samuel 24, where it says that Satan incited  David and 1 Chron 21 where it says that God incited David.</a:t>
            </a:r>
          </a:p>
          <a:p>
            <a:pPr marL="0" marR="0" indent="0">
              <a:spcBef>
                <a:spcPts val="0"/>
              </a:spcBef>
              <a:spcAft>
                <a:spcPts val="0"/>
              </a:spcAft>
              <a:buNone/>
            </a:pPr>
            <a:endParaRPr lang="en-US" sz="10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800" b="1" dirty="0">
                <a:latin typeface="Calibri" panose="020F0502020204030204" pitchFamily="34" charset="0"/>
                <a:ea typeface="Times New Roman" panose="02020603050405020304" pitchFamily="18" charset="0"/>
                <a:cs typeface="Times New Roman" panose="02020603050405020304" pitchFamily="18" charset="0"/>
              </a:rPr>
              <a:t>Leviticus 26:19 mentions iron when the iron age did not start in Canaan until 1150 BC.  Doesn’t this prove that Moses did not write Leviticus?</a:t>
            </a:r>
          </a:p>
          <a:p>
            <a:pPr marL="0" marR="0" indent="0">
              <a:spcBef>
                <a:spcPts val="0"/>
              </a:spcBef>
              <a:spcAft>
                <a:spcPts val="0"/>
              </a:spcAft>
              <a:buNone/>
            </a:pPr>
            <a:endParaRPr lang="en-US" sz="2800" b="1"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800" b="1" dirty="0">
              <a:effectLst/>
              <a:latin typeface="Times New Roman" panose="02020603050405020304" pitchFamily="18" charset="0"/>
              <a:ea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323168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C6599BE-0F5A-2934-1660-355217AB8B3C}"/>
              </a:ext>
            </a:extLst>
          </p:cNvPr>
          <p:cNvSpPr>
            <a:spLocks noGrp="1" noChangeArrowheads="1"/>
          </p:cNvSpPr>
          <p:nvPr>
            <p:ph type="title"/>
          </p:nvPr>
        </p:nvSpPr>
        <p:spPr>
          <a:xfrm>
            <a:off x="609600" y="152400"/>
            <a:ext cx="10972800" cy="914400"/>
          </a:xfrm>
        </p:spPr>
        <p:txBody>
          <a:bodyPr>
            <a:normAutofit/>
          </a:bodyPr>
          <a:lstStyle/>
          <a:p>
            <a:pPr algn="ctr" eaLnBrk="1" fontAlgn="auto" hangingPunct="1">
              <a:spcAft>
                <a:spcPts val="0"/>
              </a:spcAft>
              <a:defRPr/>
            </a:pPr>
            <a:r>
              <a:rPr sz="4000" b="1" dirty="0"/>
              <a:t>Bible Errors/Contradictions?</a:t>
            </a:r>
          </a:p>
        </p:txBody>
      </p:sp>
      <p:sp>
        <p:nvSpPr>
          <p:cNvPr id="160771" name="Rectangle 3">
            <a:extLst>
              <a:ext uri="{FF2B5EF4-FFF2-40B4-BE49-F238E27FC236}">
                <a16:creationId xmlns:a16="http://schemas.microsoft.com/office/drawing/2014/main" id="{159A8BE6-7149-BBE6-AAE8-23720C8F567B}"/>
              </a:ext>
            </a:extLst>
          </p:cNvPr>
          <p:cNvSpPr>
            <a:spLocks noGrp="1" noChangeArrowheads="1"/>
          </p:cNvSpPr>
          <p:nvPr>
            <p:ph type="body" idx="1"/>
          </p:nvPr>
        </p:nvSpPr>
        <p:spPr>
          <a:xfrm>
            <a:off x="609600" y="1371600"/>
            <a:ext cx="10972800" cy="4724400"/>
          </a:xfrm>
        </p:spPr>
        <p:txBody>
          <a:bodyPr/>
          <a:lstStyle/>
          <a:p>
            <a:pPr marL="0" indent="0" eaLnBrk="1" hangingPunct="1">
              <a:buNone/>
            </a:pPr>
            <a:r>
              <a:rPr lang="en-US" altLang="en-US" sz="2800" b="1" dirty="0"/>
              <a:t>Matthew 2:23  Where is the prophecy that Jesus will be called a Nazarene?    Answer: Isaiah 11:1-2, Zechariah 6:9-15 </a:t>
            </a:r>
          </a:p>
          <a:p>
            <a:pPr marL="0" indent="0" eaLnBrk="1" hangingPunct="1">
              <a:buNone/>
            </a:pPr>
            <a:endParaRPr lang="en-US" altLang="en-US" sz="1200" b="1" dirty="0"/>
          </a:p>
          <a:p>
            <a:pPr marL="0" indent="0" eaLnBrk="1" hangingPunct="1">
              <a:buNone/>
            </a:pPr>
            <a:r>
              <a:rPr lang="en-US" altLang="en-US" sz="2800" b="1" dirty="0"/>
              <a:t>Two different and contradictory Genealogies in Matthew and Luke.   Answer: Matthew is genealogy of Joseph and Luke is genealogy of Mary (Joseph the son in law of Heli)</a:t>
            </a:r>
          </a:p>
          <a:p>
            <a:pPr marL="0" indent="0" eaLnBrk="1" hangingPunct="1">
              <a:buNone/>
            </a:pPr>
            <a:endParaRPr lang="en-US" altLang="en-US" sz="1200" b="1" dirty="0"/>
          </a:p>
          <a:p>
            <a:pPr marL="0" indent="0" eaLnBrk="1" hangingPunct="1">
              <a:buNone/>
            </a:pPr>
            <a:r>
              <a:rPr lang="en-US" altLang="en-US" sz="2800" b="1" dirty="0"/>
              <a:t>Matthew 1:23  “The </a:t>
            </a:r>
            <a:r>
              <a:rPr lang="en-US" altLang="en-US" sz="2800" b="1" i="1" dirty="0"/>
              <a:t>virgin</a:t>
            </a:r>
            <a:r>
              <a:rPr lang="en-US" altLang="en-US" sz="2800" b="1" dirty="0"/>
              <a:t> will be with child” is a misquote of the Bible.</a:t>
            </a:r>
          </a:p>
          <a:p>
            <a:pPr marL="0" indent="0" eaLnBrk="1" hangingPunct="1">
              <a:buNone/>
            </a:pPr>
            <a:endParaRPr lang="en-US" altLang="en-US" sz="1200" b="1" dirty="0"/>
          </a:p>
          <a:p>
            <a:pPr marL="0" indent="0" eaLnBrk="1" hangingPunct="1">
              <a:buNone/>
            </a:pPr>
            <a:r>
              <a:rPr lang="en-US" altLang="en-US" sz="2800" b="1" dirty="0"/>
              <a:t>Matthew 2:15  Mistakenly makes Hosea 11:1 a prophecy (no, it is a fulfilled foreshadow, not a fulfilled historical prophecy)</a:t>
            </a:r>
          </a:p>
          <a:p>
            <a:pPr eaLnBrk="1" hangingPunct="1"/>
            <a:endParaRPr lang="en-US" alt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54254-C790-9B92-7101-872DC40EC162}"/>
              </a:ext>
            </a:extLst>
          </p:cNvPr>
          <p:cNvSpPr>
            <a:spLocks noGrp="1"/>
          </p:cNvSpPr>
          <p:nvPr>
            <p:ph idx="1"/>
          </p:nvPr>
        </p:nvSpPr>
        <p:spPr>
          <a:xfrm>
            <a:off x="762000" y="1828800"/>
            <a:ext cx="10820400" cy="4267200"/>
          </a:xfrm>
        </p:spPr>
        <p:txBody>
          <a:bodyPr/>
          <a:lstStyle/>
          <a:p>
            <a:pPr marL="0" indent="0">
              <a:buNone/>
            </a:pPr>
            <a:r>
              <a:rPr lang="en-US" sz="3200" b="1" dirty="0"/>
              <a:t>If we allow for the fact that there have been small but significant errors in copying, and if we think carefully about what is taught in the Bible, and if we give the benefit of the doubt in unclear cases, there is literally not a single true contradiction in the Bible.  Why? Because it is the inerrant, inspired Word of God.</a:t>
            </a:r>
          </a:p>
        </p:txBody>
      </p:sp>
      <p:sp>
        <p:nvSpPr>
          <p:cNvPr id="3" name="Title 2">
            <a:extLst>
              <a:ext uri="{FF2B5EF4-FFF2-40B4-BE49-F238E27FC236}">
                <a16:creationId xmlns:a16="http://schemas.microsoft.com/office/drawing/2014/main" id="{44396F3F-CCCC-90D6-6733-778EE26DDBA4}"/>
              </a:ext>
            </a:extLst>
          </p:cNvPr>
          <p:cNvSpPr>
            <a:spLocks noGrp="1"/>
          </p:cNvSpPr>
          <p:nvPr>
            <p:ph type="title"/>
          </p:nvPr>
        </p:nvSpPr>
        <p:spPr/>
        <p:txBody>
          <a:bodyPr/>
          <a:lstStyle/>
          <a:p>
            <a:pPr algn="ctr"/>
            <a:r>
              <a:rPr lang="en-US" b="1" dirty="0"/>
              <a:t>Conclusion</a:t>
            </a:r>
          </a:p>
        </p:txBody>
      </p:sp>
    </p:spTree>
    <p:extLst>
      <p:ext uri="{BB962C8B-B14F-4D97-AF65-F5344CB8AC3E}">
        <p14:creationId xmlns:p14="http://schemas.microsoft.com/office/powerpoint/2010/main" val="99857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4E62F82-E13B-E0D5-5FCB-60DF465E1DFF}"/>
              </a:ext>
            </a:extLst>
          </p:cNvPr>
          <p:cNvSpPr>
            <a:spLocks noGrp="1" noChangeArrowheads="1"/>
          </p:cNvSpPr>
          <p:nvPr>
            <p:ph type="title"/>
          </p:nvPr>
        </p:nvSpPr>
        <p:spPr>
          <a:xfrm>
            <a:off x="1981200" y="152400"/>
            <a:ext cx="8229600" cy="762000"/>
          </a:xfrm>
        </p:spPr>
        <p:txBody>
          <a:bodyPr/>
          <a:lstStyle/>
          <a:p>
            <a:pPr eaLnBrk="1" hangingPunct="1">
              <a:defRPr/>
            </a:pPr>
            <a:r>
              <a:rPr lang="en-US" altLang="en-US" sz="3200" dirty="0"/>
              <a:t>Christian Evidence Course Outline</a:t>
            </a:r>
          </a:p>
        </p:txBody>
      </p:sp>
      <p:sp>
        <p:nvSpPr>
          <p:cNvPr id="11267" name="Rectangle 3">
            <a:extLst>
              <a:ext uri="{FF2B5EF4-FFF2-40B4-BE49-F238E27FC236}">
                <a16:creationId xmlns:a16="http://schemas.microsoft.com/office/drawing/2014/main" id="{D0EC6823-5C04-B9C3-54AD-852B7CAAE7CB}"/>
              </a:ext>
            </a:extLst>
          </p:cNvPr>
          <p:cNvSpPr>
            <a:spLocks noGrp="1" noChangeArrowheads="1"/>
          </p:cNvSpPr>
          <p:nvPr>
            <p:ph type="body" idx="1"/>
          </p:nvPr>
        </p:nvSpPr>
        <p:spPr>
          <a:xfrm>
            <a:off x="576944" y="1197428"/>
            <a:ext cx="5094513" cy="5660571"/>
          </a:xfrm>
        </p:spPr>
        <p:txBody>
          <a:bodyPr/>
          <a:lstStyle/>
          <a:p>
            <a:pPr eaLnBrk="1" hangingPunct="1">
              <a:defRPr/>
            </a:pPr>
            <a:r>
              <a:rPr lang="en-US" altLang="en-US" sz="2400" b="1" dirty="0">
                <a:solidFill>
                  <a:srgbClr val="F0EB15"/>
                </a:solidFill>
                <a:effectLst>
                  <a:outerShdw blurRad="38100" dist="38100" dir="2700000" algn="tl">
                    <a:srgbClr val="FFFFFF"/>
                  </a:outerShdw>
                </a:effectLst>
              </a:rPr>
              <a:t>Existence of God</a:t>
            </a:r>
          </a:p>
          <a:p>
            <a:pPr eaLnBrk="1" hangingPunct="1">
              <a:defRPr/>
            </a:pPr>
            <a:r>
              <a:rPr lang="en-US" altLang="en-US" sz="2400" b="1" dirty="0">
                <a:solidFill>
                  <a:srgbClr val="F0EB15"/>
                </a:solidFill>
                <a:effectLst>
                  <a:outerShdw blurRad="38100" dist="38100" dir="2700000" algn="tl">
                    <a:srgbClr val="FFFFFF"/>
                  </a:outerShdw>
                </a:effectLst>
              </a:rPr>
              <a:t>Jesus</a:t>
            </a:r>
          </a:p>
          <a:p>
            <a:pPr lvl="1" eaLnBrk="1" hangingPunct="1">
              <a:defRPr/>
            </a:pPr>
            <a:r>
              <a:rPr lang="en-US" altLang="en-US" sz="2400" b="1" dirty="0">
                <a:solidFill>
                  <a:srgbClr val="F0EB15"/>
                </a:solidFill>
                <a:effectLst>
                  <a:outerShdw blurRad="38100" dist="38100" dir="2700000" algn="tl">
                    <a:srgbClr val="FFFFFF"/>
                  </a:outerShdw>
                </a:effectLst>
              </a:rPr>
              <a:t>Messianic Prophecies</a:t>
            </a:r>
          </a:p>
          <a:p>
            <a:pPr lvl="1" eaLnBrk="1" hangingPunct="1">
              <a:defRPr/>
            </a:pPr>
            <a:r>
              <a:rPr lang="en-US" altLang="en-US" sz="2400" b="1" dirty="0">
                <a:solidFill>
                  <a:srgbClr val="F0EB15"/>
                </a:solidFill>
                <a:effectLst>
                  <a:outerShdw blurRad="38100" dist="38100" dir="2700000" algn="tl">
                    <a:srgbClr val="FFFFFF"/>
                  </a:outerShdw>
                </a:effectLst>
              </a:rPr>
              <a:t>Claims of Jesus</a:t>
            </a:r>
          </a:p>
          <a:p>
            <a:pPr lvl="1" eaLnBrk="1" hangingPunct="1">
              <a:defRPr/>
            </a:pPr>
            <a:r>
              <a:rPr lang="en-US" altLang="en-US" sz="2400" b="1" dirty="0">
                <a:solidFill>
                  <a:srgbClr val="F0EB15"/>
                </a:solidFill>
                <a:effectLst>
                  <a:outerShdw blurRad="38100" dist="38100" dir="2700000" algn="tl">
                    <a:srgbClr val="FFFFFF"/>
                  </a:outerShdw>
                </a:effectLst>
              </a:rPr>
              <a:t>Miracles of Jesus</a:t>
            </a:r>
          </a:p>
          <a:p>
            <a:pPr lvl="1" eaLnBrk="1" hangingPunct="1">
              <a:defRPr/>
            </a:pPr>
            <a:r>
              <a:rPr lang="en-US" altLang="en-US" sz="2400" b="1" dirty="0">
                <a:solidFill>
                  <a:srgbClr val="F0EB15"/>
                </a:solidFill>
                <a:effectLst>
                  <a:outerShdw blurRad="38100" dist="38100" dir="2700000" algn="tl">
                    <a:srgbClr val="FFFFFF"/>
                  </a:outerShdw>
                </a:effectLst>
              </a:rPr>
              <a:t>Resurrection of Jesus</a:t>
            </a:r>
          </a:p>
          <a:p>
            <a:pPr eaLnBrk="1" hangingPunct="1">
              <a:defRPr/>
            </a:pPr>
            <a:r>
              <a:rPr lang="en-US" altLang="en-US" sz="2400" b="1" dirty="0">
                <a:solidFill>
                  <a:srgbClr val="F0EB15"/>
                </a:solidFill>
                <a:effectLst>
                  <a:outerShdw blurRad="38100" dist="38100" dir="2700000" algn="tl">
                    <a:srgbClr val="FFFFFF"/>
                  </a:outerShdw>
                </a:effectLst>
              </a:rPr>
              <a:t>The Bible</a:t>
            </a:r>
          </a:p>
          <a:p>
            <a:pPr lvl="1" eaLnBrk="1" hangingPunct="1">
              <a:defRPr/>
            </a:pPr>
            <a:r>
              <a:rPr lang="en-US" altLang="en-US" sz="2400" b="1" dirty="0">
                <a:solidFill>
                  <a:srgbClr val="F0EB15"/>
                </a:solidFill>
                <a:effectLst>
                  <a:outerShdw blurRad="38100" dist="38100" dir="2700000" algn="tl">
                    <a:srgbClr val="FFFFFF"/>
                  </a:outerShdw>
                </a:effectLst>
              </a:rPr>
              <a:t>Inspiration and Inerrancy</a:t>
            </a:r>
          </a:p>
          <a:p>
            <a:pPr lvl="1" eaLnBrk="1" hangingPunct="1">
              <a:defRPr/>
            </a:pPr>
            <a:r>
              <a:rPr lang="en-US" altLang="en-US" sz="2400" b="1" dirty="0">
                <a:solidFill>
                  <a:srgbClr val="F0EB15"/>
                </a:solidFill>
                <a:effectLst>
                  <a:outerShdw blurRad="38100" dist="38100" dir="2700000" algn="tl">
                    <a:srgbClr val="FFFFFF"/>
                  </a:outerShdw>
                </a:effectLst>
              </a:rPr>
              <a:t>How We Got the Bible, Canon</a:t>
            </a:r>
          </a:p>
          <a:p>
            <a:pPr lvl="1" eaLnBrk="1" hangingPunct="1">
              <a:defRPr/>
            </a:pPr>
            <a:r>
              <a:rPr lang="en-US" altLang="en-US" sz="2400" b="1" dirty="0">
                <a:solidFill>
                  <a:srgbClr val="FF0000"/>
                </a:solidFill>
                <a:effectLst>
                  <a:outerShdw blurRad="38100" dist="38100" dir="2700000" algn="tl">
                    <a:srgbClr val="FFFFFF"/>
                  </a:outerShdw>
                </a:effectLst>
              </a:rPr>
              <a:t>Contradictions?</a:t>
            </a:r>
          </a:p>
        </p:txBody>
      </p:sp>
      <p:sp>
        <p:nvSpPr>
          <p:cNvPr id="2" name="TextBox 1">
            <a:extLst>
              <a:ext uri="{FF2B5EF4-FFF2-40B4-BE49-F238E27FC236}">
                <a16:creationId xmlns:a16="http://schemas.microsoft.com/office/drawing/2014/main" id="{AAB3C955-3247-9F92-45BE-6C2DAD9418D3}"/>
              </a:ext>
            </a:extLst>
          </p:cNvPr>
          <p:cNvSpPr txBox="1"/>
          <p:nvPr/>
        </p:nvSpPr>
        <p:spPr>
          <a:xfrm>
            <a:off x="6792686" y="1197429"/>
            <a:ext cx="4822370" cy="459818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ea typeface="+mn-ea"/>
                <a:cs typeface="Arial"/>
              </a:rPr>
              <a:t>History, Archaeology and the Bible</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ea typeface="+mn-ea"/>
                <a:cs typeface="Arial"/>
              </a:rPr>
              <a:t>Science and Christianity</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ea typeface="+mn-ea"/>
                <a:cs typeface="Arial"/>
              </a:rPr>
              <a:t>Christian and Other World Views</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ea typeface="+mn-ea"/>
                <a:cs typeface="Arial"/>
              </a:rPr>
              <a:t>Defense of Christian Theology</a:t>
            </a:r>
          </a:p>
          <a:p>
            <a:pPr marL="742950" marR="0" lvl="1" indent="-285750" algn="l" defTabSz="914400" rtl="0" eaLnBrk="1" fontAlgn="base" latinLnBrk="0" hangingPunct="1">
              <a:lnSpc>
                <a:spcPct val="100000"/>
              </a:lnSpc>
              <a:spcBef>
                <a:spcPct val="20000"/>
              </a:spcBef>
              <a:spcAft>
                <a:spcPct val="0"/>
              </a:spcAft>
              <a:buClr>
                <a:srgbClr val="B2B2B2"/>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cs typeface="Arial"/>
              </a:rPr>
              <a:t>Problem of Pain, Suffering and Evil</a:t>
            </a:r>
          </a:p>
          <a:p>
            <a:pPr marL="742950" marR="0" lvl="1" indent="-285750" algn="l" defTabSz="914400" rtl="0" eaLnBrk="1" fontAlgn="base" latinLnBrk="0" hangingPunct="1">
              <a:lnSpc>
                <a:spcPct val="100000"/>
              </a:lnSpc>
              <a:spcBef>
                <a:spcPct val="20000"/>
              </a:spcBef>
              <a:spcAft>
                <a:spcPct val="0"/>
              </a:spcAft>
              <a:buClr>
                <a:srgbClr val="B2B2B2"/>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cs typeface="Arial"/>
              </a:rPr>
              <a:t>Free Will/Predestination</a:t>
            </a:r>
          </a:p>
          <a:p>
            <a:pPr marL="742950" marR="0" lvl="1" indent="-285750" algn="l" defTabSz="914400" rtl="0" eaLnBrk="1" fontAlgn="base" latinLnBrk="0" hangingPunct="1">
              <a:lnSpc>
                <a:spcPct val="100000"/>
              </a:lnSpc>
              <a:spcBef>
                <a:spcPct val="20000"/>
              </a:spcBef>
              <a:spcAft>
                <a:spcPct val="0"/>
              </a:spcAft>
              <a:buClr>
                <a:srgbClr val="B2B2B2"/>
              </a:buClr>
              <a:buSzPct val="75000"/>
              <a:buFont typeface="Wingdings" panose="05000000000000000000" pitchFamily="2" charset="2"/>
              <a:buChar char="l"/>
              <a:tabLst/>
              <a:defRPr/>
            </a:pPr>
            <a:r>
              <a:rPr kumimoji="0" lang="en-US" altLang="en-US" sz="2400" b="1" i="0" u="none" strike="noStrike" kern="0" cap="none" spc="0" normalizeH="0" baseline="0" noProof="0" dirty="0">
                <a:ln>
                  <a:noFill/>
                </a:ln>
                <a:solidFill>
                  <a:srgbClr val="F0EB15"/>
                </a:solidFill>
                <a:effectLst>
                  <a:outerShdw blurRad="38100" dist="38100" dir="2700000" algn="tl">
                    <a:srgbClr val="FFFFFF"/>
                  </a:outerShdw>
                </a:effectLst>
                <a:uLnTx/>
                <a:uFillTx/>
                <a:latin typeface="Arial"/>
                <a:cs typeface="Arial"/>
              </a:rPr>
              <a:t>The Problem of Hell</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A7D6621-474E-B1BD-4E9D-488FE45235D9}"/>
              </a:ext>
            </a:extLst>
          </p:cNvPr>
          <p:cNvSpPr>
            <a:spLocks noGrp="1" noChangeArrowheads="1"/>
          </p:cNvSpPr>
          <p:nvPr>
            <p:ph type="title"/>
          </p:nvPr>
        </p:nvSpPr>
        <p:spPr/>
        <p:txBody>
          <a:bodyPr/>
          <a:lstStyle/>
          <a:p>
            <a:pPr eaLnBrk="1" hangingPunct="1">
              <a:defRPr/>
            </a:pPr>
            <a:r>
              <a:rPr lang="en-US" altLang="en-US" sz="4000" dirty="0"/>
              <a:t>Two categories of Apologetic Topics</a:t>
            </a:r>
          </a:p>
        </p:txBody>
      </p:sp>
      <p:sp>
        <p:nvSpPr>
          <p:cNvPr id="9219" name="Rectangle 3">
            <a:extLst>
              <a:ext uri="{FF2B5EF4-FFF2-40B4-BE49-F238E27FC236}">
                <a16:creationId xmlns:a16="http://schemas.microsoft.com/office/drawing/2014/main" id="{8DDFDAA6-8534-D577-0184-86D9B07AF969}"/>
              </a:ext>
            </a:extLst>
          </p:cNvPr>
          <p:cNvSpPr>
            <a:spLocks noGrp="1" noChangeArrowheads="1"/>
          </p:cNvSpPr>
          <p:nvPr>
            <p:ph type="body" sz="half" idx="1"/>
          </p:nvPr>
        </p:nvSpPr>
        <p:spPr>
          <a:xfrm>
            <a:off x="1828800" y="1905000"/>
            <a:ext cx="4191000" cy="4114800"/>
          </a:xfrm>
        </p:spPr>
        <p:txBody>
          <a:bodyPr/>
          <a:lstStyle/>
          <a:p>
            <a:pPr eaLnBrk="1" hangingPunct="1">
              <a:lnSpc>
                <a:spcPct val="90000"/>
              </a:lnSpc>
              <a:defRPr/>
            </a:pPr>
            <a:r>
              <a:rPr lang="en-US" altLang="en-US" sz="2400" b="1" dirty="0">
                <a:solidFill>
                  <a:srgbClr val="F0EB15"/>
                </a:solidFill>
                <a:effectLst>
                  <a:outerShdw blurRad="38100" dist="38100" dir="2700000" algn="tl">
                    <a:srgbClr val="FFFFFF"/>
                  </a:outerShdw>
                </a:effectLst>
              </a:rPr>
              <a:t>Defending the Faith</a:t>
            </a:r>
          </a:p>
          <a:p>
            <a:pPr eaLnBrk="1" hangingPunct="1">
              <a:lnSpc>
                <a:spcPct val="90000"/>
              </a:lnSpc>
              <a:defRPr/>
            </a:pPr>
            <a:endParaRPr lang="en-US" altLang="en-US" sz="2400" b="1" dirty="0">
              <a:solidFill>
                <a:srgbClr val="F0EB15"/>
              </a:solidFill>
              <a:effectLst>
                <a:outerShdw blurRad="38100" dist="38100" dir="2700000" algn="tl">
                  <a:srgbClr val="FFFFFF"/>
                </a:outerShdw>
              </a:effectLst>
            </a:endParaRPr>
          </a:p>
          <a:p>
            <a:pPr lvl="1" eaLnBrk="1" hangingPunct="1">
              <a:lnSpc>
                <a:spcPct val="90000"/>
              </a:lnSpc>
              <a:defRPr/>
            </a:pPr>
            <a:r>
              <a:rPr lang="en-US" altLang="en-US" sz="2200" b="1" dirty="0">
                <a:solidFill>
                  <a:srgbClr val="F0EB15"/>
                </a:solidFill>
                <a:effectLst>
                  <a:outerShdw blurRad="38100" dist="38100" dir="2700000" algn="tl">
                    <a:srgbClr val="FFFFFF"/>
                  </a:outerShdw>
                </a:effectLst>
              </a:rPr>
              <a:t>History and Archaeology</a:t>
            </a:r>
          </a:p>
          <a:p>
            <a:pPr lvl="1" eaLnBrk="1" hangingPunct="1">
              <a:lnSpc>
                <a:spcPct val="90000"/>
              </a:lnSpc>
              <a:defRPr/>
            </a:pPr>
            <a:endParaRPr lang="en-US" altLang="en-US" sz="2200" b="1" dirty="0">
              <a:solidFill>
                <a:srgbClr val="F0EB15"/>
              </a:solidFill>
              <a:effectLst>
                <a:outerShdw blurRad="38100" dist="38100" dir="2700000" algn="tl">
                  <a:srgbClr val="FFFFFF"/>
                </a:outerShdw>
              </a:effectLst>
            </a:endParaRPr>
          </a:p>
          <a:p>
            <a:pPr lvl="1" eaLnBrk="1" hangingPunct="1">
              <a:lnSpc>
                <a:spcPct val="90000"/>
              </a:lnSpc>
              <a:defRPr/>
            </a:pPr>
            <a:r>
              <a:rPr lang="en-US" altLang="en-US" sz="2200" b="1" dirty="0">
                <a:solidFill>
                  <a:srgbClr val="F0EB15"/>
                </a:solidFill>
                <a:effectLst>
                  <a:outerShdw blurRad="38100" dist="38100" dir="2700000" algn="tl">
                    <a:srgbClr val="FFFFFF"/>
                  </a:outerShdw>
                </a:effectLst>
              </a:rPr>
              <a:t>How We Got the Bible/Reliability of the Biblical texts</a:t>
            </a:r>
          </a:p>
          <a:p>
            <a:pPr lvl="1" eaLnBrk="1" hangingPunct="1">
              <a:lnSpc>
                <a:spcPct val="90000"/>
              </a:lnSpc>
              <a:defRPr/>
            </a:pPr>
            <a:endParaRPr lang="en-US" altLang="en-US" sz="2200" b="1" dirty="0">
              <a:solidFill>
                <a:srgbClr val="F0EB15"/>
              </a:solidFill>
              <a:effectLst>
                <a:outerShdw blurRad="38100" dist="38100" dir="2700000" algn="tl">
                  <a:srgbClr val="FFFFFF"/>
                </a:outerShdw>
              </a:effectLst>
            </a:endParaRPr>
          </a:p>
          <a:p>
            <a:pPr lvl="1" eaLnBrk="1" hangingPunct="1">
              <a:lnSpc>
                <a:spcPct val="90000"/>
              </a:lnSpc>
              <a:defRPr/>
            </a:pPr>
            <a:r>
              <a:rPr lang="en-US" altLang="en-US" sz="2200" b="1" dirty="0">
                <a:solidFill>
                  <a:srgbClr val="F0EB15"/>
                </a:solidFill>
                <a:effectLst>
                  <a:outerShdw blurRad="38100" dist="38100" dir="2700000" algn="tl">
                    <a:srgbClr val="FFFFFF"/>
                  </a:outerShdw>
                </a:effectLst>
              </a:rPr>
              <a:t>Science and the Bible</a:t>
            </a:r>
          </a:p>
          <a:p>
            <a:pPr lvl="1" eaLnBrk="1" hangingPunct="1">
              <a:lnSpc>
                <a:spcPct val="90000"/>
              </a:lnSpc>
              <a:defRPr/>
            </a:pPr>
            <a:endParaRPr lang="en-US" altLang="en-US" sz="2200" b="1" dirty="0">
              <a:solidFill>
                <a:srgbClr val="F0EB15"/>
              </a:solidFill>
              <a:effectLst>
                <a:outerShdw blurRad="38100" dist="38100" dir="2700000" algn="tl">
                  <a:srgbClr val="FFFFFF"/>
                </a:outerShdw>
              </a:effectLst>
            </a:endParaRPr>
          </a:p>
          <a:p>
            <a:pPr lvl="1" eaLnBrk="1" hangingPunct="1">
              <a:lnSpc>
                <a:spcPct val="90000"/>
              </a:lnSpc>
              <a:defRPr/>
            </a:pPr>
            <a:r>
              <a:rPr lang="en-US" altLang="en-US" sz="2200" b="1" dirty="0">
                <a:solidFill>
                  <a:srgbClr val="FF0000"/>
                </a:solidFill>
                <a:effectLst>
                  <a:outerShdw blurRad="38100" dist="38100" dir="2700000" algn="tl">
                    <a:srgbClr val="FFFFFF"/>
                  </a:outerShdw>
                </a:effectLst>
              </a:rPr>
              <a:t>Contradictions in the Bible</a:t>
            </a:r>
          </a:p>
        </p:txBody>
      </p:sp>
      <p:sp>
        <p:nvSpPr>
          <p:cNvPr id="9220" name="Rectangle 4">
            <a:extLst>
              <a:ext uri="{FF2B5EF4-FFF2-40B4-BE49-F238E27FC236}">
                <a16:creationId xmlns:a16="http://schemas.microsoft.com/office/drawing/2014/main" id="{587B30B0-A6E3-4A5E-EBB7-3EFB137011A5}"/>
              </a:ext>
            </a:extLst>
          </p:cNvPr>
          <p:cNvSpPr>
            <a:spLocks noGrp="1" noChangeArrowheads="1"/>
          </p:cNvSpPr>
          <p:nvPr>
            <p:ph type="body" sz="half" idx="2"/>
          </p:nvPr>
        </p:nvSpPr>
        <p:spPr>
          <a:xfrm>
            <a:off x="6172200" y="1828800"/>
            <a:ext cx="4038600" cy="4271963"/>
          </a:xfrm>
        </p:spPr>
        <p:txBody>
          <a:bodyPr/>
          <a:lstStyle/>
          <a:p>
            <a:pPr eaLnBrk="1" hangingPunct="1">
              <a:defRPr/>
            </a:pPr>
            <a:r>
              <a:rPr lang="en-US" altLang="en-US" sz="2400" b="1">
                <a:solidFill>
                  <a:srgbClr val="F0EB15"/>
                </a:solidFill>
                <a:effectLst>
                  <a:outerShdw blurRad="38100" dist="38100" dir="2700000" algn="tl">
                    <a:srgbClr val="FFFFFF"/>
                  </a:outerShdw>
                </a:effectLst>
              </a:rPr>
              <a:t>Creating Faith</a:t>
            </a:r>
          </a:p>
          <a:p>
            <a:pPr eaLnBrk="1" hangingPunct="1">
              <a:defRPr/>
            </a:pPr>
            <a:endParaRPr lang="en-US" altLang="en-US" sz="2400" b="1">
              <a:solidFill>
                <a:srgbClr val="F0EB15"/>
              </a:solidFill>
              <a:effectLst>
                <a:outerShdw blurRad="38100" dist="38100" dir="2700000" algn="tl">
                  <a:srgbClr val="FFFFFF"/>
                </a:outerShdw>
              </a:effectLst>
            </a:endParaRPr>
          </a:p>
          <a:p>
            <a:pPr lvl="1" eaLnBrk="1" hangingPunct="1">
              <a:defRPr/>
            </a:pPr>
            <a:r>
              <a:rPr lang="en-US" altLang="en-US" sz="2200" b="1">
                <a:solidFill>
                  <a:srgbClr val="F0EB15"/>
                </a:solidFill>
                <a:effectLst>
                  <a:outerShdw blurRad="38100" dist="38100" dir="2700000" algn="tl">
                    <a:srgbClr val="FFFFFF"/>
                  </a:outerShdw>
                </a:effectLst>
              </a:rPr>
              <a:t>World View</a:t>
            </a:r>
          </a:p>
          <a:p>
            <a:pPr lvl="1" eaLnBrk="1" hangingPunct="1">
              <a:defRPr/>
            </a:pPr>
            <a:endParaRPr lang="en-US" altLang="en-US" sz="2200" b="1">
              <a:solidFill>
                <a:srgbClr val="F0EB15"/>
              </a:solidFill>
              <a:effectLst>
                <a:outerShdw blurRad="38100" dist="38100" dir="2700000" algn="tl">
                  <a:srgbClr val="FFFFFF"/>
                </a:outerShdw>
              </a:effectLst>
            </a:endParaRPr>
          </a:p>
          <a:p>
            <a:pPr lvl="1" eaLnBrk="1" hangingPunct="1">
              <a:defRPr/>
            </a:pPr>
            <a:r>
              <a:rPr lang="en-US" altLang="en-US" sz="2200" b="1">
                <a:solidFill>
                  <a:srgbClr val="F0EB15"/>
                </a:solidFill>
                <a:effectLst>
                  <a:outerShdw blurRad="38100" dist="38100" dir="2700000" algn="tl">
                    <a:srgbClr val="FFFFFF"/>
                  </a:outerShdw>
                </a:effectLst>
              </a:rPr>
              <a:t>Prophecy</a:t>
            </a:r>
          </a:p>
          <a:p>
            <a:pPr lvl="1" eaLnBrk="1" hangingPunct="1">
              <a:defRPr/>
            </a:pPr>
            <a:endParaRPr lang="en-US" altLang="en-US" sz="2200" b="1">
              <a:solidFill>
                <a:srgbClr val="F0EB15"/>
              </a:solidFill>
              <a:effectLst>
                <a:outerShdw blurRad="38100" dist="38100" dir="2700000" algn="tl">
                  <a:srgbClr val="FFFFFF"/>
                </a:outerShdw>
              </a:effectLst>
            </a:endParaRPr>
          </a:p>
          <a:p>
            <a:pPr lvl="1" eaLnBrk="1" hangingPunct="1">
              <a:defRPr/>
            </a:pPr>
            <a:r>
              <a:rPr lang="en-US" altLang="en-US" sz="2200" b="1">
                <a:solidFill>
                  <a:srgbClr val="F0EB15"/>
                </a:solidFill>
                <a:effectLst>
                  <a:outerShdw blurRad="38100" dist="38100" dir="2700000" algn="tl">
                    <a:srgbClr val="FFFFFF"/>
                  </a:outerShdw>
                </a:effectLst>
              </a:rPr>
              <a:t>Miracles/Resurrection</a:t>
            </a:r>
          </a:p>
          <a:p>
            <a:pPr lvl="1" eaLnBrk="1" hangingPunct="1">
              <a:defRPr/>
            </a:pPr>
            <a:endParaRPr lang="en-US" altLang="en-US" sz="2200" b="1">
              <a:solidFill>
                <a:srgbClr val="F0EB15"/>
              </a:solidFill>
              <a:effectLst>
                <a:outerShdw blurRad="38100" dist="38100" dir="2700000" algn="tl">
                  <a:srgbClr val="FFFFFF"/>
                </a:outerShdw>
              </a:effectLst>
            </a:endParaRPr>
          </a:p>
          <a:p>
            <a:pPr lvl="1" eaLnBrk="1" hangingPunct="1">
              <a:defRPr/>
            </a:pPr>
            <a:r>
              <a:rPr lang="en-US" altLang="en-US" sz="2200" b="1">
                <a:solidFill>
                  <a:srgbClr val="F0EB15"/>
                </a:solidFill>
                <a:effectLst>
                  <a:outerShdw blurRad="38100" dist="38100" dir="2700000" algn="tl">
                    <a:srgbClr val="FFFFFF"/>
                  </a:outerShdw>
                </a:effectLst>
              </a:rPr>
              <a:t>Claims of Jesus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5847245-1017-73E8-7FB9-39C5C58386BE}"/>
              </a:ext>
            </a:extLst>
          </p:cNvPr>
          <p:cNvSpPr>
            <a:spLocks noGrp="1" noChangeArrowheads="1"/>
          </p:cNvSpPr>
          <p:nvPr>
            <p:ph type="title"/>
          </p:nvPr>
        </p:nvSpPr>
        <p:spPr>
          <a:xfrm>
            <a:off x="609600" y="152400"/>
            <a:ext cx="10972800" cy="1033462"/>
          </a:xfrm>
        </p:spPr>
        <p:txBody>
          <a:bodyPr>
            <a:normAutofit/>
          </a:bodyPr>
          <a:lstStyle/>
          <a:p>
            <a:pPr algn="ctr" eaLnBrk="1" fontAlgn="auto" hangingPunct="1">
              <a:spcAft>
                <a:spcPts val="0"/>
              </a:spcAft>
              <a:defRPr/>
            </a:pPr>
            <a:r>
              <a:rPr sz="4000" b="1" dirty="0"/>
              <a:t>Supposed Contradictions in the Bible</a:t>
            </a:r>
          </a:p>
        </p:txBody>
      </p:sp>
      <p:sp>
        <p:nvSpPr>
          <p:cNvPr id="148483" name="Rectangle 3">
            <a:extLst>
              <a:ext uri="{FF2B5EF4-FFF2-40B4-BE49-F238E27FC236}">
                <a16:creationId xmlns:a16="http://schemas.microsoft.com/office/drawing/2014/main" id="{9A24920E-D048-09DD-BD2C-48E95EEB0574}"/>
              </a:ext>
            </a:extLst>
          </p:cNvPr>
          <p:cNvSpPr>
            <a:spLocks noGrp="1" noChangeArrowheads="1"/>
          </p:cNvSpPr>
          <p:nvPr>
            <p:ph type="body" idx="1"/>
          </p:nvPr>
        </p:nvSpPr>
        <p:spPr/>
        <p:txBody>
          <a:bodyPr/>
          <a:lstStyle/>
          <a:p>
            <a:pPr marL="0" indent="0" eaLnBrk="1" hangingPunct="1">
              <a:buNone/>
            </a:pPr>
            <a:r>
              <a:rPr lang="en-US" altLang="en-US" sz="2800" b="1" dirty="0"/>
              <a:t>Claim:  The Bible is full of obvious errors of fact and of doctrine, which is proved by all the contradictions it has with itself. Therefore it is not inspired or authoritative in </a:t>
            </a:r>
            <a:r>
              <a:rPr lang="en-US" altLang="en-US" sz="2800" b="1"/>
              <a:t>its content.</a:t>
            </a:r>
            <a:endParaRPr lang="en-US" altLang="en-US" sz="2800" b="1" dirty="0"/>
          </a:p>
          <a:p>
            <a:pPr marL="0" indent="0" eaLnBrk="1" hangingPunct="1">
              <a:buNone/>
            </a:pPr>
            <a:endParaRPr lang="en-US" altLang="en-US" sz="1400" dirty="0"/>
          </a:p>
          <a:p>
            <a:pPr marL="0" indent="0" eaLnBrk="1" hangingPunct="1">
              <a:buNone/>
            </a:pPr>
            <a:r>
              <a:rPr lang="en-US" altLang="en-US" sz="2800" b="1" dirty="0"/>
              <a:t>Possible Reactions:</a:t>
            </a:r>
          </a:p>
          <a:p>
            <a:pPr lvl="1" eaLnBrk="1" hangingPunct="1"/>
            <a:r>
              <a:rPr lang="en-US" altLang="en-US" sz="2800" b="1" dirty="0"/>
              <a:t>Ignore the questions (a bad idea)</a:t>
            </a:r>
          </a:p>
          <a:p>
            <a:pPr lvl="1" eaLnBrk="1" hangingPunct="1"/>
            <a:r>
              <a:rPr lang="en-US" altLang="en-US" sz="2800" b="1" dirty="0"/>
              <a:t>Think carefully and “Be prepared to give an answer” (1 Peter 3:15)</a:t>
            </a:r>
          </a:p>
        </p:txBody>
      </p:sp>
      <p:pic>
        <p:nvPicPr>
          <p:cNvPr id="148484" name="Picture 2">
            <a:extLst>
              <a:ext uri="{FF2B5EF4-FFF2-40B4-BE49-F238E27FC236}">
                <a16:creationId xmlns:a16="http://schemas.microsoft.com/office/drawing/2014/main" id="{FA287E8D-09AA-E1AD-CB96-6F776E376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14862"/>
            <a:ext cx="3733800" cy="209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043CE02-4F9B-8EE6-569A-9F77F7A776B1}"/>
              </a:ext>
            </a:extLst>
          </p:cNvPr>
          <p:cNvSpPr>
            <a:spLocks noGrp="1" noChangeArrowheads="1"/>
          </p:cNvSpPr>
          <p:nvPr>
            <p:ph type="title"/>
          </p:nvPr>
        </p:nvSpPr>
        <p:spPr/>
        <p:txBody>
          <a:bodyPr>
            <a:normAutofit/>
          </a:bodyPr>
          <a:lstStyle/>
          <a:p>
            <a:pPr algn="ctr" eaLnBrk="1" fontAlgn="auto" hangingPunct="1">
              <a:spcAft>
                <a:spcPts val="0"/>
              </a:spcAft>
              <a:defRPr/>
            </a:pPr>
            <a:r>
              <a:rPr sz="3600" b="1" dirty="0"/>
              <a:t>Bible “Contradictions”</a:t>
            </a:r>
          </a:p>
        </p:txBody>
      </p:sp>
      <p:sp>
        <p:nvSpPr>
          <p:cNvPr id="150531" name="Rectangle 3">
            <a:extLst>
              <a:ext uri="{FF2B5EF4-FFF2-40B4-BE49-F238E27FC236}">
                <a16:creationId xmlns:a16="http://schemas.microsoft.com/office/drawing/2014/main" id="{0441F398-C4D8-A713-3C6A-5656E8BA247A}"/>
              </a:ext>
            </a:extLst>
          </p:cNvPr>
          <p:cNvSpPr>
            <a:spLocks noGrp="1" noChangeArrowheads="1"/>
          </p:cNvSpPr>
          <p:nvPr>
            <p:ph type="body" idx="1"/>
          </p:nvPr>
        </p:nvSpPr>
        <p:spPr>
          <a:xfrm>
            <a:off x="685800" y="1752600"/>
            <a:ext cx="7162800" cy="4378325"/>
          </a:xfrm>
        </p:spPr>
        <p:txBody>
          <a:bodyPr/>
          <a:lstStyle/>
          <a:p>
            <a:pPr eaLnBrk="1" hangingPunct="1">
              <a:spcBef>
                <a:spcPct val="85000"/>
              </a:spcBef>
            </a:pPr>
            <a:r>
              <a:rPr lang="en-US" altLang="en-US" sz="2800" b="1" dirty="0"/>
              <a:t>Identical events described by two different authors have details of fact that appear to contradict.</a:t>
            </a:r>
          </a:p>
          <a:p>
            <a:pPr eaLnBrk="1" hangingPunct="1">
              <a:spcBef>
                <a:spcPct val="85000"/>
              </a:spcBef>
            </a:pPr>
            <a:r>
              <a:rPr lang="en-US" altLang="en-US" sz="2800" b="1" dirty="0">
                <a:sym typeface="Symbol" panose="05050102010706020507" pitchFamily="18" charset="2"/>
              </a:rPr>
              <a:t>Claims that a doctrine which is taught in two different passages is contradictory.</a:t>
            </a:r>
          </a:p>
          <a:p>
            <a:pPr eaLnBrk="1" hangingPunct="1">
              <a:spcBef>
                <a:spcPct val="85000"/>
              </a:spcBef>
            </a:pPr>
            <a:r>
              <a:rPr lang="en-US" altLang="en-US" sz="2800" b="1" dirty="0"/>
              <a:t>Numbers of objects, people or years in two different passages do not agree.</a:t>
            </a:r>
          </a:p>
        </p:txBody>
      </p:sp>
      <p:pic>
        <p:nvPicPr>
          <p:cNvPr id="150532" name="Picture 2">
            <a:extLst>
              <a:ext uri="{FF2B5EF4-FFF2-40B4-BE49-F238E27FC236}">
                <a16:creationId xmlns:a16="http://schemas.microsoft.com/office/drawing/2014/main" id="{D12E2D1B-F465-22DE-E8A9-384230E20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3663" y="1981200"/>
            <a:ext cx="372833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0182D-4EA8-CFEB-5227-451C0769788C}"/>
              </a:ext>
            </a:extLst>
          </p:cNvPr>
          <p:cNvSpPr>
            <a:spLocks noGrp="1"/>
          </p:cNvSpPr>
          <p:nvPr>
            <p:ph idx="1"/>
          </p:nvPr>
        </p:nvSpPr>
        <p:spPr/>
        <p:txBody>
          <a:bodyPr>
            <a:normAutofit fontScale="92500" lnSpcReduction="20000"/>
          </a:bodyPr>
          <a:lstStyle/>
          <a:p>
            <a:pPr marL="0" indent="0" eaLnBrk="1" fontAlgn="auto" hangingPunct="1">
              <a:spcAft>
                <a:spcPts val="0"/>
              </a:spcAft>
              <a:buFont typeface="Wingdings 2" panose="05020102010507070707" pitchFamily="18" charset="2"/>
              <a:buNone/>
              <a:defRPr/>
            </a:pPr>
            <a:r>
              <a:rPr lang="en-US" sz="3800" b="1" dirty="0"/>
              <a:t>1. Is this a legitimate contradiction?  Or is there a reasonable and obvious explanation?</a:t>
            </a:r>
          </a:p>
          <a:p>
            <a:pPr marL="0" indent="0" eaLnBrk="1" fontAlgn="auto" hangingPunct="1">
              <a:spcAft>
                <a:spcPts val="0"/>
              </a:spcAft>
              <a:buFont typeface="Wingdings 2" panose="05020102010507070707" pitchFamily="18" charset="2"/>
              <a:buNone/>
              <a:defRPr/>
            </a:pPr>
            <a:r>
              <a:rPr lang="en-US" sz="3800" b="1" dirty="0"/>
              <a:t> </a:t>
            </a:r>
          </a:p>
          <a:p>
            <a:pPr marL="0" indent="0" eaLnBrk="1" fontAlgn="auto" hangingPunct="1">
              <a:spcAft>
                <a:spcPts val="0"/>
              </a:spcAft>
              <a:buFont typeface="Wingdings 2" panose="05020102010507070707" pitchFamily="18" charset="2"/>
              <a:buNone/>
              <a:defRPr/>
            </a:pPr>
            <a:r>
              <a:rPr lang="en-US" sz="3800" b="1" dirty="0"/>
              <a:t>2. Is there any chance that a scribal error could explain the apparent discrepancy?  (especially the Old Testament)</a:t>
            </a:r>
          </a:p>
          <a:p>
            <a:pPr marL="0" indent="0" eaLnBrk="1" fontAlgn="auto" hangingPunct="1">
              <a:spcAft>
                <a:spcPts val="0"/>
              </a:spcAft>
              <a:buFont typeface="Wingdings 2" panose="05020102010507070707" pitchFamily="18" charset="2"/>
              <a:buNone/>
              <a:defRPr/>
            </a:pPr>
            <a:endParaRPr lang="en-US" sz="1500" b="1" dirty="0"/>
          </a:p>
          <a:p>
            <a:pPr marL="0" indent="0" eaLnBrk="1" fontAlgn="auto" hangingPunct="1">
              <a:spcAft>
                <a:spcPts val="0"/>
              </a:spcAft>
              <a:buFont typeface="Wingdings 2" panose="05020102010507070707" pitchFamily="18" charset="2"/>
              <a:buNone/>
              <a:defRPr/>
            </a:pPr>
            <a:r>
              <a:rPr lang="en-US" sz="3800" b="1" dirty="0"/>
              <a:t>3.  Is it possible that the two passages, rather than contradicting one another, actually complement one another? </a:t>
            </a:r>
          </a:p>
          <a:p>
            <a:pPr marL="274320" indent="-274320" eaLnBrk="1" fontAlgn="auto" hangingPunct="1">
              <a:spcAft>
                <a:spcPts val="0"/>
              </a:spcAft>
              <a:buFont typeface="Wingdings 2"/>
              <a:buChar char=""/>
              <a:defRPr/>
            </a:pPr>
            <a:endParaRPr lang="en-US" dirty="0"/>
          </a:p>
        </p:txBody>
      </p:sp>
      <p:sp>
        <p:nvSpPr>
          <p:cNvPr id="3" name="Title 2">
            <a:extLst>
              <a:ext uri="{FF2B5EF4-FFF2-40B4-BE49-F238E27FC236}">
                <a16:creationId xmlns:a16="http://schemas.microsoft.com/office/drawing/2014/main" id="{2FE0EFBE-A8AC-E9D7-DE6D-32E0F3396513}"/>
              </a:ext>
            </a:extLst>
          </p:cNvPr>
          <p:cNvSpPr>
            <a:spLocks noGrp="1"/>
          </p:cNvSpPr>
          <p:nvPr>
            <p:ph type="title"/>
          </p:nvPr>
        </p:nvSpPr>
        <p:spPr/>
        <p:txBody>
          <a:bodyPr/>
          <a:lstStyle/>
          <a:p>
            <a:pPr algn="ctr" eaLnBrk="1" fontAlgn="auto" hangingPunct="1">
              <a:spcAft>
                <a:spcPts val="0"/>
              </a:spcAft>
              <a:defRPr/>
            </a:pPr>
            <a:r>
              <a:rPr sz="3200" b="1"/>
              <a:t>Questions To Ask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a:extLst>
              <a:ext uri="{FF2B5EF4-FFF2-40B4-BE49-F238E27FC236}">
                <a16:creationId xmlns:a16="http://schemas.microsoft.com/office/drawing/2014/main" id="{75A7C9B4-E881-E199-013E-747171005D26}"/>
              </a:ext>
            </a:extLst>
          </p:cNvPr>
          <p:cNvSpPr>
            <a:spLocks noGrp="1" noChangeArrowheads="1"/>
          </p:cNvSpPr>
          <p:nvPr>
            <p:ph type="body" idx="1"/>
          </p:nvPr>
        </p:nvSpPr>
        <p:spPr>
          <a:xfrm>
            <a:off x="533400" y="1371600"/>
            <a:ext cx="11277600" cy="5334000"/>
          </a:xfrm>
        </p:spPr>
        <p:txBody>
          <a:bodyPr/>
          <a:lstStyle/>
          <a:p>
            <a:pPr marL="0" indent="0" eaLnBrk="1" hangingPunct="1">
              <a:buFont typeface="Wingdings 2" panose="05020102010507070707" pitchFamily="18" charset="2"/>
              <a:buNone/>
              <a:defRPr/>
            </a:pPr>
            <a:r>
              <a:rPr lang="en-US" altLang="en-US" sz="2800" b="1" dirty="0"/>
              <a:t>Contradictions of Fact:  </a:t>
            </a:r>
            <a:endParaRPr lang="en-US" altLang="en-US" sz="2000" b="1" dirty="0"/>
          </a:p>
          <a:p>
            <a:pPr marL="366713" lvl="1" indent="0" eaLnBrk="1" hangingPunct="1">
              <a:buFont typeface="Wingdings 2" panose="05020102010507070707" pitchFamily="18" charset="2"/>
              <a:buNone/>
              <a:defRPr/>
            </a:pPr>
            <a:r>
              <a:rPr lang="en-US" altLang="en-US" sz="2800" b="1" dirty="0"/>
              <a:t>Genesis 7:17  vs   Genesis 8:3 (40 vs 150 days)</a:t>
            </a:r>
          </a:p>
          <a:p>
            <a:pPr marL="366713" lvl="1" indent="0" eaLnBrk="1" hangingPunct="1">
              <a:buFont typeface="Wingdings 2" panose="05020102010507070707" pitchFamily="18" charset="2"/>
              <a:buNone/>
              <a:defRPr/>
            </a:pPr>
            <a:r>
              <a:rPr lang="en-US" altLang="en-US" sz="2800" b="1" dirty="0"/>
              <a:t>Genesis 37:36    vs   Genesis 39:1 (Midianites vs </a:t>
            </a:r>
            <a:r>
              <a:rPr lang="en-US" altLang="en-US" sz="2800" b="1" dirty="0" err="1"/>
              <a:t>Amelekites</a:t>
            </a:r>
            <a:r>
              <a:rPr lang="en-US" altLang="en-US" sz="2800" b="1" dirty="0"/>
              <a:t>)</a:t>
            </a:r>
          </a:p>
          <a:p>
            <a:pPr marL="366713" lvl="1" indent="0" eaLnBrk="1" hangingPunct="1">
              <a:buFont typeface="Wingdings 2" panose="05020102010507070707" pitchFamily="18" charset="2"/>
              <a:buNone/>
              <a:defRPr/>
            </a:pPr>
            <a:r>
              <a:rPr lang="en-US" altLang="en-US" sz="2800" b="1" dirty="0"/>
              <a:t>Matthew 27:5   vs   Acts 1:18 (hung vs body broken)</a:t>
            </a:r>
          </a:p>
          <a:p>
            <a:pPr marL="366713" lvl="1" indent="0" eaLnBrk="1" hangingPunct="1">
              <a:buFont typeface="Wingdings 2" panose="05020102010507070707" pitchFamily="18" charset="2"/>
              <a:buNone/>
              <a:defRPr/>
            </a:pPr>
            <a:r>
              <a:rPr lang="en-US" altLang="en-US" sz="2800" b="1" dirty="0"/>
              <a:t>John 19:17   vs   Mark 15:21-23 (Jesus vs. Simon)</a:t>
            </a:r>
          </a:p>
          <a:p>
            <a:pPr marL="366713" lvl="1" indent="0" eaLnBrk="1" hangingPunct="1">
              <a:buFont typeface="Wingdings 2" panose="05020102010507070707" pitchFamily="18" charset="2"/>
              <a:buNone/>
              <a:defRPr/>
            </a:pPr>
            <a:r>
              <a:rPr lang="en-US" altLang="en-US" sz="2800" b="1" dirty="0"/>
              <a:t>Actual contradictions!  2 Samuel 8:4 (Masoretic)  vs  1 Chron 18:4</a:t>
            </a:r>
          </a:p>
          <a:p>
            <a:pPr eaLnBrk="1" hangingPunct="1">
              <a:defRPr/>
            </a:pPr>
            <a:r>
              <a:rPr lang="en-US" altLang="en-US" sz="2800" b="1" dirty="0"/>
              <a:t>Contradictions of Doctrine:</a:t>
            </a:r>
          </a:p>
          <a:p>
            <a:pPr lvl="1" eaLnBrk="1" hangingPunct="1">
              <a:defRPr/>
            </a:pPr>
            <a:r>
              <a:rPr lang="en-US" altLang="en-US" sz="2800" b="1" dirty="0"/>
              <a:t>Exodus 20:4-5 vs  Ezek 18:19-20</a:t>
            </a:r>
          </a:p>
          <a:p>
            <a:pPr lvl="1" eaLnBrk="1" hangingPunct="1">
              <a:defRPr/>
            </a:pPr>
            <a:r>
              <a:rPr lang="en-US" altLang="en-US" sz="2800" b="1" dirty="0"/>
              <a:t>Exodus 20:8   vs   Isaiah 1:13 (Sabbath)</a:t>
            </a:r>
          </a:p>
          <a:p>
            <a:pPr lvl="1" eaLnBrk="1" hangingPunct="1">
              <a:defRPr/>
            </a:pPr>
            <a:r>
              <a:rPr lang="en-US" altLang="en-US" sz="2800" b="1" dirty="0"/>
              <a:t>Ephesians 2:8-9   vs  James 2:24</a:t>
            </a:r>
          </a:p>
          <a:p>
            <a:pPr lvl="1" eaLnBrk="1" hangingPunct="1">
              <a:defRPr/>
            </a:pPr>
            <a:r>
              <a:rPr lang="en-US" altLang="en-US" sz="2800" b="1" dirty="0"/>
              <a:t>Proverbs 26:4 and Proverbs 26:5</a:t>
            </a:r>
          </a:p>
        </p:txBody>
      </p:sp>
      <p:sp>
        <p:nvSpPr>
          <p:cNvPr id="154627" name="Text Box 4">
            <a:extLst>
              <a:ext uri="{FF2B5EF4-FFF2-40B4-BE49-F238E27FC236}">
                <a16:creationId xmlns:a16="http://schemas.microsoft.com/office/drawing/2014/main" id="{B9D8139B-FB78-35C3-7A39-1F1D5C9514B4}"/>
              </a:ext>
            </a:extLst>
          </p:cNvPr>
          <p:cNvSpPr txBox="1">
            <a:spLocks noChangeArrowheads="1"/>
          </p:cNvSpPr>
          <p:nvPr/>
        </p:nvSpPr>
        <p:spPr bwMode="auto">
          <a:xfrm>
            <a:off x="3794125" y="346075"/>
            <a:ext cx="4740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Constantia" panose="02030602050306030303" pitchFamily="18" charset="0"/>
              <a:ea typeface="+mn-ea"/>
              <a:cs typeface="+mn-cs"/>
            </a:endParaRPr>
          </a:p>
        </p:txBody>
      </p:sp>
      <p:sp>
        <p:nvSpPr>
          <p:cNvPr id="154628" name="Text Box 5">
            <a:extLst>
              <a:ext uri="{FF2B5EF4-FFF2-40B4-BE49-F238E27FC236}">
                <a16:creationId xmlns:a16="http://schemas.microsoft.com/office/drawing/2014/main" id="{80E2072E-4950-44D4-5C56-AE55801516A4}"/>
              </a:ext>
            </a:extLst>
          </p:cNvPr>
          <p:cNvSpPr txBox="1">
            <a:spLocks noChangeArrowheads="1"/>
          </p:cNvSpPr>
          <p:nvPr/>
        </p:nvSpPr>
        <p:spPr bwMode="auto">
          <a:xfrm>
            <a:off x="1295400" y="457200"/>
            <a:ext cx="1066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nstantia" panose="02030602050306030303" pitchFamily="18" charset="0"/>
                <a:ea typeface="+mn-ea"/>
                <a:cs typeface="+mn-cs"/>
              </a:rPr>
              <a:t>Categories of Bible “Contradictions”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57AB19A-F6B2-3FDA-22F5-45F4001DDF55}"/>
              </a:ext>
            </a:extLst>
          </p:cNvPr>
          <p:cNvSpPr>
            <a:spLocks noGrp="1" noChangeArrowheads="1"/>
          </p:cNvSpPr>
          <p:nvPr>
            <p:ph type="title"/>
          </p:nvPr>
        </p:nvSpPr>
        <p:spPr>
          <a:xfrm>
            <a:off x="1981200" y="277814"/>
            <a:ext cx="8229600" cy="714375"/>
          </a:xfrm>
        </p:spPr>
        <p:txBody>
          <a:bodyPr/>
          <a:lstStyle/>
          <a:p>
            <a:pPr algn="ctr" eaLnBrk="1" fontAlgn="auto" hangingPunct="1">
              <a:spcAft>
                <a:spcPts val="0"/>
              </a:spcAft>
              <a:defRPr/>
            </a:pPr>
            <a:r>
              <a:rPr sz="3600" b="1"/>
              <a:t>Bible Contradictions (cont.)</a:t>
            </a:r>
          </a:p>
        </p:txBody>
      </p:sp>
      <p:sp>
        <p:nvSpPr>
          <p:cNvPr id="156675" name="Rectangle 3">
            <a:extLst>
              <a:ext uri="{FF2B5EF4-FFF2-40B4-BE49-F238E27FC236}">
                <a16:creationId xmlns:a16="http://schemas.microsoft.com/office/drawing/2014/main" id="{4D073D33-2092-C372-C5F5-936E9873C854}"/>
              </a:ext>
            </a:extLst>
          </p:cNvPr>
          <p:cNvSpPr>
            <a:spLocks noGrp="1" noChangeArrowheads="1"/>
          </p:cNvSpPr>
          <p:nvPr>
            <p:ph type="body" idx="1"/>
          </p:nvPr>
        </p:nvSpPr>
        <p:spPr>
          <a:xfrm>
            <a:off x="762000" y="1524000"/>
            <a:ext cx="6705600" cy="4606925"/>
          </a:xfrm>
        </p:spPr>
        <p:txBody>
          <a:bodyPr/>
          <a:lstStyle/>
          <a:p>
            <a:pPr eaLnBrk="1" hangingPunct="1">
              <a:spcBef>
                <a:spcPct val="50000"/>
              </a:spcBef>
            </a:pPr>
            <a:r>
              <a:rPr lang="en-US" altLang="en-US" sz="2800" b="1" dirty="0"/>
              <a:t>“David took seven hundred (2 Samuel 8:4) or seven thousand (1Chronicles 18:4) horsemen from </a:t>
            </a:r>
            <a:r>
              <a:rPr lang="en-US" altLang="en-US" sz="2800" b="1" dirty="0" err="1"/>
              <a:t>Hadadezer</a:t>
            </a:r>
            <a:r>
              <a:rPr lang="en-US" altLang="en-US" sz="2800" b="1" dirty="0"/>
              <a:t>. Which is correct?”</a:t>
            </a:r>
          </a:p>
          <a:p>
            <a:pPr eaLnBrk="1" hangingPunct="1">
              <a:spcBef>
                <a:spcPct val="50000"/>
              </a:spcBef>
            </a:pPr>
            <a:r>
              <a:rPr lang="en-US" altLang="en-US" sz="2800" b="1" dirty="0"/>
              <a:t>“Exodus 20:8, ‘Remember the Sabbath day by keeping it holy’ contradicts Isaiah 1:13 ‘Your… Sabbaths and convocations—I cannot bear…’”</a:t>
            </a:r>
          </a:p>
          <a:p>
            <a:pPr eaLnBrk="1" hangingPunct="1">
              <a:spcBef>
                <a:spcPct val="50000"/>
              </a:spcBef>
            </a:pPr>
            <a:endParaRPr lang="en-US" altLang="en-US" sz="2000" dirty="0"/>
          </a:p>
          <a:p>
            <a:pPr eaLnBrk="1" hangingPunct="1"/>
            <a:endParaRPr lang="en-US" altLang="en-US" sz="2000" dirty="0"/>
          </a:p>
        </p:txBody>
      </p:sp>
      <p:pic>
        <p:nvPicPr>
          <p:cNvPr id="156676" name="Picture 2">
            <a:extLst>
              <a:ext uri="{FF2B5EF4-FFF2-40B4-BE49-F238E27FC236}">
                <a16:creationId xmlns:a16="http://schemas.microsoft.com/office/drawing/2014/main" id="{5692D4CD-BB34-CF1C-42A8-978F3B330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89112"/>
            <a:ext cx="3478213" cy="434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A4FC1EC2-3D0B-B8BC-E999-61A6E2298594}"/>
              </a:ext>
            </a:extLst>
          </p:cNvPr>
          <p:cNvSpPr>
            <a:spLocks noGrp="1" noChangeArrowheads="1"/>
          </p:cNvSpPr>
          <p:nvPr>
            <p:ph type="title"/>
          </p:nvPr>
        </p:nvSpPr>
        <p:spPr>
          <a:xfrm>
            <a:off x="1295400" y="277814"/>
            <a:ext cx="10287000" cy="1139825"/>
          </a:xfrm>
        </p:spPr>
        <p:txBody>
          <a:bodyPr>
            <a:normAutofit/>
          </a:bodyPr>
          <a:lstStyle/>
          <a:p>
            <a:pPr eaLnBrk="1" fontAlgn="auto" hangingPunct="1">
              <a:spcAft>
                <a:spcPts val="0"/>
              </a:spcAft>
              <a:defRPr/>
            </a:pPr>
            <a:r>
              <a:rPr sz="4000" b="1" dirty="0"/>
              <a:t>More Difficult Supposed Contradictions</a:t>
            </a:r>
          </a:p>
        </p:txBody>
      </p:sp>
      <p:sp>
        <p:nvSpPr>
          <p:cNvPr id="158723" name="Rectangle 3">
            <a:extLst>
              <a:ext uri="{FF2B5EF4-FFF2-40B4-BE49-F238E27FC236}">
                <a16:creationId xmlns:a16="http://schemas.microsoft.com/office/drawing/2014/main" id="{A5ADA026-D1C2-6838-C8C6-6915313F8961}"/>
              </a:ext>
            </a:extLst>
          </p:cNvPr>
          <p:cNvSpPr>
            <a:spLocks noGrp="1" noChangeArrowheads="1"/>
          </p:cNvSpPr>
          <p:nvPr>
            <p:ph type="body" sz="half" idx="1"/>
          </p:nvPr>
        </p:nvSpPr>
        <p:spPr>
          <a:xfrm>
            <a:off x="685800" y="2057400"/>
            <a:ext cx="6172200" cy="4073525"/>
          </a:xfrm>
        </p:spPr>
        <p:txBody>
          <a:bodyPr/>
          <a:lstStyle/>
          <a:p>
            <a:pPr marL="0" indent="0" eaLnBrk="1" hangingPunct="1">
              <a:buNone/>
            </a:pPr>
            <a:r>
              <a:rPr lang="en-US" altLang="en-US" sz="3200" b="1" dirty="0"/>
              <a:t>Ephesians 2:8-9  vs  James 2:20-24.  Are we saved by works?</a:t>
            </a:r>
          </a:p>
          <a:p>
            <a:pPr marL="0" indent="0" eaLnBrk="1" hangingPunct="1">
              <a:buNone/>
            </a:pPr>
            <a:endParaRPr lang="en-US" altLang="en-US" sz="1600" b="1" dirty="0"/>
          </a:p>
          <a:p>
            <a:pPr marL="0" indent="0" eaLnBrk="1" hangingPunct="1">
              <a:buNone/>
            </a:pPr>
            <a:r>
              <a:rPr lang="en-US" altLang="en-US" sz="3200" b="1" dirty="0"/>
              <a:t>Exodus 20:4-5 vs  Ezek 18:19-20</a:t>
            </a:r>
          </a:p>
          <a:p>
            <a:pPr marL="0" indent="0" eaLnBrk="1" hangingPunct="1">
              <a:buNone/>
            </a:pPr>
            <a:endParaRPr lang="en-US" altLang="en-US" sz="1600" b="1" dirty="0"/>
          </a:p>
          <a:p>
            <a:pPr marL="0" indent="0" eaLnBrk="1" hangingPunct="1">
              <a:buNone/>
            </a:pPr>
            <a:r>
              <a:rPr lang="en-US" altLang="en-US" sz="3200" b="1" dirty="0"/>
              <a:t>All-time most difficult:  Matt 10:10, Luke 9:3  vs  Mk 6:8  Were they to carry a staff?</a:t>
            </a:r>
          </a:p>
        </p:txBody>
      </p:sp>
      <p:pic>
        <p:nvPicPr>
          <p:cNvPr id="158724" name="Picture 3">
            <a:extLst>
              <a:ext uri="{FF2B5EF4-FFF2-40B4-BE49-F238E27FC236}">
                <a16:creationId xmlns:a16="http://schemas.microsoft.com/office/drawing/2014/main" id="{50890316-9CD6-C232-7E22-5DB64B3AE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33600"/>
            <a:ext cx="5562600" cy="370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TotalTime>
  <Words>915</Words>
  <Application>Microsoft Office PowerPoint</Application>
  <PresentationFormat>Widescreen</PresentationFormat>
  <Paragraphs>109</Paragraphs>
  <Slides>13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Calibri</vt:lpstr>
      <vt:lpstr>Constantia</vt:lpstr>
      <vt:lpstr>Symbol</vt:lpstr>
      <vt:lpstr>Times New Roman</vt:lpstr>
      <vt:lpstr>Wingdings</vt:lpstr>
      <vt:lpstr>Wingdings 2</vt:lpstr>
      <vt:lpstr>1_Paper</vt:lpstr>
      <vt:lpstr>Orbit</vt:lpstr>
      <vt:lpstr> Christian Evidences Merced Spring, 2024</vt:lpstr>
      <vt:lpstr>Christian Evidence Course Outline</vt:lpstr>
      <vt:lpstr>Two categories of Apologetic Topics</vt:lpstr>
      <vt:lpstr>Supposed Contradictions in the Bible</vt:lpstr>
      <vt:lpstr>Bible “Contradictions”</vt:lpstr>
      <vt:lpstr>Questions To Ask</vt:lpstr>
      <vt:lpstr>PowerPoint Presentation</vt:lpstr>
      <vt:lpstr>Bible Contradictions (cont.)</vt:lpstr>
      <vt:lpstr>More Difficult Supposed Contradictions</vt:lpstr>
      <vt:lpstr>Matthew 10:10 vs Mark 6:8 </vt:lpstr>
      <vt:lpstr>More….</vt:lpstr>
      <vt:lpstr>Bible Errors/Contradictions?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Apologetics</dc:title>
  <dc:creator>John Oakes</dc:creator>
  <cp:lastModifiedBy>John Oakes</cp:lastModifiedBy>
  <cp:revision>1</cp:revision>
  <dcterms:created xsi:type="dcterms:W3CDTF">2024-05-01T23:46:52Z</dcterms:created>
  <dcterms:modified xsi:type="dcterms:W3CDTF">2024-05-02T06:56:20Z</dcterms:modified>
</cp:coreProperties>
</file>