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2" r:id="rId6"/>
    <p:sldId id="265" r:id="rId7"/>
    <p:sldId id="263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BA3A92-6853-4A00-B99A-0666D7BE0A44}" v="9" dt="2024-07-11T01:09:25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48BA3A92-6853-4A00-B99A-0666D7BE0A44}"/>
    <pc:docChg chg="undo custSel addSld delSld modSld delMainMaster">
      <pc:chgData name="John Oakes" userId="1a36f0057432ea1f" providerId="LiveId" clId="{48BA3A92-6853-4A00-B99A-0666D7BE0A44}" dt="2024-07-11T17:30:08.586" v="843" actId="47"/>
      <pc:docMkLst>
        <pc:docMk/>
      </pc:docMkLst>
      <pc:sldChg chg="modSp mod">
        <pc:chgData name="John Oakes" userId="1a36f0057432ea1f" providerId="LiveId" clId="{48BA3A92-6853-4A00-B99A-0666D7BE0A44}" dt="2024-07-11T00:19:01.537" v="48" actId="255"/>
        <pc:sldMkLst>
          <pc:docMk/>
          <pc:sldMk cId="3311252756" sldId="256"/>
        </pc:sldMkLst>
        <pc:spChg chg="mod">
          <ac:chgData name="John Oakes" userId="1a36f0057432ea1f" providerId="LiveId" clId="{48BA3A92-6853-4A00-B99A-0666D7BE0A44}" dt="2024-07-11T00:18:52.460" v="47" actId="6549"/>
          <ac:spMkLst>
            <pc:docMk/>
            <pc:sldMk cId="3311252756" sldId="256"/>
            <ac:spMk id="2" creationId="{3788E3F9-A810-4E15-AA1A-67D735668821}"/>
          </ac:spMkLst>
        </pc:spChg>
        <pc:spChg chg="mod">
          <ac:chgData name="John Oakes" userId="1a36f0057432ea1f" providerId="LiveId" clId="{48BA3A92-6853-4A00-B99A-0666D7BE0A44}" dt="2024-07-11T00:19:01.537" v="48" actId="255"/>
          <ac:spMkLst>
            <pc:docMk/>
            <pc:sldMk cId="3311252756" sldId="256"/>
            <ac:spMk id="3" creationId="{1AB7E148-88B8-424F-BD0B-3FF0DAC43A3B}"/>
          </ac:spMkLst>
        </pc:spChg>
        <pc:spChg chg="mod">
          <ac:chgData name="John Oakes" userId="1a36f0057432ea1f" providerId="LiveId" clId="{48BA3A92-6853-4A00-B99A-0666D7BE0A44}" dt="2024-07-11T00:18:45.713" v="36" actId="20577"/>
          <ac:spMkLst>
            <pc:docMk/>
            <pc:sldMk cId="3311252756" sldId="256"/>
            <ac:spMk id="5" creationId="{1828B693-A22C-4618-B072-8A0197347EFD}"/>
          </ac:spMkLst>
        </pc:spChg>
      </pc:sldChg>
      <pc:sldChg chg="del">
        <pc:chgData name="John Oakes" userId="1a36f0057432ea1f" providerId="LiveId" clId="{48BA3A92-6853-4A00-B99A-0666D7BE0A44}" dt="2024-07-11T00:19:16.762" v="49" actId="47"/>
        <pc:sldMkLst>
          <pc:docMk/>
          <pc:sldMk cId="3324947146" sldId="257"/>
        </pc:sldMkLst>
      </pc:sldChg>
      <pc:sldChg chg="del">
        <pc:chgData name="John Oakes" userId="1a36f0057432ea1f" providerId="LiveId" clId="{48BA3A92-6853-4A00-B99A-0666D7BE0A44}" dt="2024-07-11T17:30:08.586" v="843" actId="47"/>
        <pc:sldMkLst>
          <pc:docMk/>
          <pc:sldMk cId="58535702" sldId="675"/>
        </pc:sldMkLst>
      </pc:sldChg>
      <pc:sldChg chg="addSp delSp modSp add del mod">
        <pc:chgData name="John Oakes" userId="1a36f0057432ea1f" providerId="LiveId" clId="{48BA3A92-6853-4A00-B99A-0666D7BE0A44}" dt="2024-07-11T17:30:08.586" v="843" actId="47"/>
        <pc:sldMkLst>
          <pc:docMk/>
          <pc:sldMk cId="0" sldId="683"/>
        </pc:sldMkLst>
        <pc:spChg chg="mod">
          <ac:chgData name="John Oakes" userId="1a36f0057432ea1f" providerId="LiveId" clId="{48BA3A92-6853-4A00-B99A-0666D7BE0A44}" dt="2024-07-11T00:59:28.026" v="55" actId="14100"/>
          <ac:spMkLst>
            <pc:docMk/>
            <pc:sldMk cId="0" sldId="683"/>
            <ac:spMk id="2" creationId="{BCB639FA-C4E1-0FFA-6FFE-61BF3306ADF5}"/>
          </ac:spMkLst>
        </pc:spChg>
        <pc:spChg chg="mod">
          <ac:chgData name="John Oakes" userId="1a36f0057432ea1f" providerId="LiveId" clId="{48BA3A92-6853-4A00-B99A-0666D7BE0A44}" dt="2024-07-11T01:03:37.321" v="349" actId="255"/>
          <ac:spMkLst>
            <pc:docMk/>
            <pc:sldMk cId="0" sldId="683"/>
            <ac:spMk id="108547" creationId="{07D8039F-9E7F-8317-52DA-D1A173623B0A}"/>
          </ac:spMkLst>
        </pc:spChg>
        <pc:picChg chg="add mod">
          <ac:chgData name="John Oakes" userId="1a36f0057432ea1f" providerId="LiveId" clId="{48BA3A92-6853-4A00-B99A-0666D7BE0A44}" dt="2024-07-11T01:09:25.597" v="842" actId="1076"/>
          <ac:picMkLst>
            <pc:docMk/>
            <pc:sldMk cId="0" sldId="683"/>
            <ac:picMk id="3" creationId="{5FF88D20-61AB-B81C-7A6F-40AE8BDBE7E9}"/>
          </ac:picMkLst>
        </pc:picChg>
        <pc:picChg chg="del">
          <ac:chgData name="John Oakes" userId="1a36f0057432ea1f" providerId="LiveId" clId="{48BA3A92-6853-4A00-B99A-0666D7BE0A44}" dt="2024-07-11T01:00:04.259" v="215" actId="478"/>
          <ac:picMkLst>
            <pc:docMk/>
            <pc:sldMk cId="0" sldId="683"/>
            <ac:picMk id="1026" creationId="{CCC48817-3BC0-DD65-0865-FDE10856EB4E}"/>
          </ac:picMkLst>
        </pc:picChg>
      </pc:sldChg>
      <pc:sldChg chg="addSp delSp modSp del mod">
        <pc:chgData name="John Oakes" userId="1a36f0057432ea1f" providerId="LiveId" clId="{48BA3A92-6853-4A00-B99A-0666D7BE0A44}" dt="2024-07-11T17:30:08.586" v="843" actId="47"/>
        <pc:sldMkLst>
          <pc:docMk/>
          <pc:sldMk cId="0" sldId="684"/>
        </pc:sldMkLst>
        <pc:spChg chg="mod">
          <ac:chgData name="John Oakes" userId="1a36f0057432ea1f" providerId="LiveId" clId="{48BA3A92-6853-4A00-B99A-0666D7BE0A44}" dt="2024-07-11T01:06:57.026" v="779" actId="20577"/>
          <ac:spMkLst>
            <pc:docMk/>
            <pc:sldMk cId="0" sldId="684"/>
            <ac:spMk id="2" creationId="{DF3F6DFE-25D2-F7C5-88FE-C8093367B3DE}"/>
          </ac:spMkLst>
        </pc:spChg>
        <pc:spChg chg="add mod">
          <ac:chgData name="John Oakes" userId="1a36f0057432ea1f" providerId="LiveId" clId="{48BA3A92-6853-4A00-B99A-0666D7BE0A44}" dt="2024-07-11T01:09:15.082" v="840" actId="20577"/>
          <ac:spMkLst>
            <pc:docMk/>
            <pc:sldMk cId="0" sldId="684"/>
            <ac:spMk id="5" creationId="{9182D33B-7C71-BCA6-765C-4E744CFF102A}"/>
          </ac:spMkLst>
        </pc:spChg>
        <pc:spChg chg="mod">
          <ac:chgData name="John Oakes" userId="1a36f0057432ea1f" providerId="LiveId" clId="{48BA3A92-6853-4A00-B99A-0666D7BE0A44}" dt="2024-07-11T01:05:12.676" v="437" actId="14100"/>
          <ac:spMkLst>
            <pc:docMk/>
            <pc:sldMk cId="0" sldId="684"/>
            <ac:spMk id="109571" creationId="{439C152F-8267-9D55-FF0E-303D517E936C}"/>
          </ac:spMkLst>
        </pc:spChg>
        <pc:picChg chg="del">
          <ac:chgData name="John Oakes" userId="1a36f0057432ea1f" providerId="LiveId" clId="{48BA3A92-6853-4A00-B99A-0666D7BE0A44}" dt="2024-07-11T01:03:48.517" v="350" actId="478"/>
          <ac:picMkLst>
            <pc:docMk/>
            <pc:sldMk cId="0" sldId="684"/>
            <ac:picMk id="3" creationId="{827425D1-E4EB-7E52-10CB-BAE0B5227EAC}"/>
          </ac:picMkLst>
        </pc:picChg>
      </pc:sldChg>
      <pc:sldChg chg="modSp del mod">
        <pc:chgData name="John Oakes" userId="1a36f0057432ea1f" providerId="LiveId" clId="{48BA3A92-6853-4A00-B99A-0666D7BE0A44}" dt="2024-07-11T17:30:08.586" v="843" actId="47"/>
        <pc:sldMkLst>
          <pc:docMk/>
          <pc:sldMk cId="2065768350" sldId="698"/>
        </pc:sldMkLst>
        <pc:spChg chg="mod">
          <ac:chgData name="John Oakes" userId="1a36f0057432ea1f" providerId="LiveId" clId="{48BA3A92-6853-4A00-B99A-0666D7BE0A44}" dt="2024-07-11T01:00:59.633" v="275" actId="20577"/>
          <ac:spMkLst>
            <pc:docMk/>
            <pc:sldMk cId="2065768350" sldId="698"/>
            <ac:spMk id="3" creationId="{109A049C-F494-81BD-6093-0AD973E77495}"/>
          </ac:spMkLst>
        </pc:spChg>
        <pc:picChg chg="mod">
          <ac:chgData name="John Oakes" userId="1a36f0057432ea1f" providerId="LiveId" clId="{48BA3A92-6853-4A00-B99A-0666D7BE0A44}" dt="2024-07-11T01:00:48.468" v="263" actId="1076"/>
          <ac:picMkLst>
            <pc:docMk/>
            <pc:sldMk cId="2065768350" sldId="698"/>
            <ac:picMk id="5" creationId="{66319D14-1FB3-F6FD-37A7-5DA473732219}"/>
          </ac:picMkLst>
        </pc:picChg>
      </pc:sldChg>
      <pc:sldChg chg="del">
        <pc:chgData name="John Oakes" userId="1a36f0057432ea1f" providerId="LiveId" clId="{48BA3A92-6853-4A00-B99A-0666D7BE0A44}" dt="2024-07-11T00:59:03.366" v="50" actId="47"/>
        <pc:sldMkLst>
          <pc:docMk/>
          <pc:sldMk cId="1642495674" sldId="699"/>
        </pc:sldMkLst>
      </pc:sldChg>
      <pc:sldChg chg="del">
        <pc:chgData name="John Oakes" userId="1a36f0057432ea1f" providerId="LiveId" clId="{48BA3A92-6853-4A00-B99A-0666D7BE0A44}" dt="2024-07-11T00:59:05.200" v="51" actId="47"/>
        <pc:sldMkLst>
          <pc:docMk/>
          <pc:sldMk cId="3409064784" sldId="700"/>
        </pc:sldMkLst>
      </pc:sldChg>
      <pc:sldMasterChg chg="del delSldLayout">
        <pc:chgData name="John Oakes" userId="1a36f0057432ea1f" providerId="LiveId" clId="{48BA3A92-6853-4A00-B99A-0666D7BE0A44}" dt="2024-07-11T17:30:08.586" v="843" actId="47"/>
        <pc:sldMasterMkLst>
          <pc:docMk/>
          <pc:sldMasterMk cId="131684259" sldId="2147483726"/>
        </pc:sldMasterMkLst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131684259" sldId="2147483726"/>
            <pc:sldLayoutMk cId="680753361" sldId="2147483727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131684259" sldId="2147483726"/>
            <pc:sldLayoutMk cId="1369922619" sldId="2147483728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131684259" sldId="2147483726"/>
            <pc:sldLayoutMk cId="1236352873" sldId="2147483729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131684259" sldId="2147483726"/>
            <pc:sldLayoutMk cId="1461250285" sldId="2147483730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131684259" sldId="2147483726"/>
            <pc:sldLayoutMk cId="1958250417" sldId="2147483731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131684259" sldId="2147483726"/>
            <pc:sldLayoutMk cId="146805285" sldId="2147483732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131684259" sldId="2147483726"/>
            <pc:sldLayoutMk cId="3905550534" sldId="2147483733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131684259" sldId="2147483726"/>
            <pc:sldLayoutMk cId="1972641424" sldId="2147483734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131684259" sldId="2147483726"/>
            <pc:sldLayoutMk cId="1098176447" sldId="2147483735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131684259" sldId="2147483726"/>
            <pc:sldLayoutMk cId="3366325918" sldId="2147483736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131684259" sldId="2147483726"/>
            <pc:sldLayoutMk cId="1888898022" sldId="2147483737"/>
          </pc:sldLayoutMkLst>
        </pc:sldLayoutChg>
      </pc:sldMasterChg>
      <pc:sldMasterChg chg="del delSldLayout">
        <pc:chgData name="John Oakes" userId="1a36f0057432ea1f" providerId="LiveId" clId="{48BA3A92-6853-4A00-B99A-0666D7BE0A44}" dt="2024-07-11T17:30:08.586" v="843" actId="47"/>
        <pc:sldMasterMkLst>
          <pc:docMk/>
          <pc:sldMasterMk cId="2044281858" sldId="2147483738"/>
        </pc:sldMasterMkLst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2044281858" sldId="2147483738"/>
            <pc:sldLayoutMk cId="3887299120" sldId="2147483739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2044281858" sldId="2147483738"/>
            <pc:sldLayoutMk cId="1020293180" sldId="2147483740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2044281858" sldId="2147483738"/>
            <pc:sldLayoutMk cId="4270470226" sldId="2147483741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2044281858" sldId="2147483738"/>
            <pc:sldLayoutMk cId="2886137460" sldId="2147483742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2044281858" sldId="2147483738"/>
            <pc:sldLayoutMk cId="1168799517" sldId="2147483743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2044281858" sldId="2147483738"/>
            <pc:sldLayoutMk cId="1477950184" sldId="2147483744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2044281858" sldId="2147483738"/>
            <pc:sldLayoutMk cId="84174986" sldId="2147483745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2044281858" sldId="2147483738"/>
            <pc:sldLayoutMk cId="2586065964" sldId="2147483746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2044281858" sldId="2147483738"/>
            <pc:sldLayoutMk cId="2602656645" sldId="2147483747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2044281858" sldId="2147483738"/>
            <pc:sldLayoutMk cId="3397209799" sldId="2147483748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2044281858" sldId="2147483738"/>
            <pc:sldLayoutMk cId="638267030" sldId="2147483749"/>
          </pc:sldLayoutMkLst>
        </pc:sldLayoutChg>
      </pc:sldMasterChg>
      <pc:sldMasterChg chg="del delSldLayout">
        <pc:chgData name="John Oakes" userId="1a36f0057432ea1f" providerId="LiveId" clId="{48BA3A92-6853-4A00-B99A-0666D7BE0A44}" dt="2024-07-11T17:30:08.586" v="843" actId="47"/>
        <pc:sldMasterMkLst>
          <pc:docMk/>
          <pc:sldMasterMk cId="2970084694" sldId="2147483750"/>
        </pc:sldMasterMkLst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2970084694" sldId="2147483750"/>
            <pc:sldLayoutMk cId="1415640357" sldId="2147483751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2970084694" sldId="2147483750"/>
            <pc:sldLayoutMk cId="4234016146" sldId="2147483752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2970084694" sldId="2147483750"/>
            <pc:sldLayoutMk cId="423466947" sldId="2147483753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2970084694" sldId="2147483750"/>
            <pc:sldLayoutMk cId="1787089269" sldId="2147483754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2970084694" sldId="2147483750"/>
            <pc:sldLayoutMk cId="2487901385" sldId="2147483755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2970084694" sldId="2147483750"/>
            <pc:sldLayoutMk cId="2068071014" sldId="2147483756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2970084694" sldId="2147483750"/>
            <pc:sldLayoutMk cId="2999694561" sldId="2147483757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2970084694" sldId="2147483750"/>
            <pc:sldLayoutMk cId="3297036593" sldId="2147483758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2970084694" sldId="2147483750"/>
            <pc:sldLayoutMk cId="509411142" sldId="2147483759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2970084694" sldId="2147483750"/>
            <pc:sldLayoutMk cId="266256160" sldId="2147483760"/>
          </pc:sldLayoutMkLst>
        </pc:sldLayoutChg>
        <pc:sldLayoutChg chg="del">
          <pc:chgData name="John Oakes" userId="1a36f0057432ea1f" providerId="LiveId" clId="{48BA3A92-6853-4A00-B99A-0666D7BE0A44}" dt="2024-07-11T17:30:08.586" v="843" actId="47"/>
          <pc:sldLayoutMkLst>
            <pc:docMk/>
            <pc:sldMasterMk cId="2970084694" sldId="2147483750"/>
            <pc:sldLayoutMk cId="2441853457" sldId="21474837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DE31F-8D9D-42B1-B27F-842F40D06615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67E1B-7D84-461E-9C24-B3216ED64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3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54" y="1124712"/>
            <a:ext cx="8277606" cy="3172968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54" y="4727448"/>
            <a:ext cx="8277606" cy="1481328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2054" y="6356351"/>
            <a:ext cx="20574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2260" y="6356351"/>
            <a:ext cx="20574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624870" y="434802"/>
            <a:ext cx="146304" cy="528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433989" y="4501201"/>
            <a:ext cx="8276022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14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6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5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418657" y="0"/>
            <a:ext cx="8375585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374126" y="787352"/>
            <a:ext cx="96012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478024"/>
            <a:ext cx="7626096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676" y="6356351"/>
            <a:ext cx="20574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1"/>
            <a:ext cx="20574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6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418658" y="4981421"/>
            <a:ext cx="8351217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374126" y="5118581"/>
            <a:ext cx="109728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38" y="640080"/>
            <a:ext cx="8167878" cy="4114800"/>
          </a:xfrm>
        </p:spPr>
        <p:txBody>
          <a:bodyPr anchor="b">
            <a:normAutofit/>
          </a:bodyPr>
          <a:lstStyle>
            <a:lvl1pPr>
              <a:defRPr sz="49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5102352"/>
            <a:ext cx="795528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8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418657" y="0"/>
            <a:ext cx="8375585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374126" y="787352"/>
            <a:ext cx="96012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676" y="2478024"/>
            <a:ext cx="370332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9452" y="2478024"/>
            <a:ext cx="370332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676" y="6356351"/>
            <a:ext cx="20574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1"/>
            <a:ext cx="20574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0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418657" y="0"/>
            <a:ext cx="8375585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374126" y="787352"/>
            <a:ext cx="96012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76" y="2372650"/>
            <a:ext cx="3703320" cy="823912"/>
          </a:xfrm>
        </p:spPr>
        <p:txBody>
          <a:bodyPr anchor="b"/>
          <a:lstStyle>
            <a:lvl1pPr marL="0" indent="0">
              <a:buNone/>
              <a:defRPr sz="1800" b="1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76" y="3203688"/>
            <a:ext cx="3703320" cy="296851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9452" y="2372650"/>
            <a:ext cx="3703320" cy="823912"/>
          </a:xfrm>
        </p:spPr>
        <p:txBody>
          <a:bodyPr anchor="b"/>
          <a:lstStyle>
            <a:lvl1pPr marL="0" indent="0">
              <a:buNone/>
              <a:defRPr sz="1800" b="1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9452" y="3203688"/>
            <a:ext cx="3703320" cy="296851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676" y="6356351"/>
            <a:ext cx="20574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1"/>
            <a:ext cx="20574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0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499390" y="1533525"/>
            <a:ext cx="8187797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456813" y="2971798"/>
            <a:ext cx="96012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244" y="1938528"/>
            <a:ext cx="7632954" cy="2990088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9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1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418658" y="1162033"/>
            <a:ext cx="2805555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374126" y="1618375"/>
            <a:ext cx="109728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10" y="1709928"/>
            <a:ext cx="2324862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25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894" y="1709928"/>
            <a:ext cx="5047488" cy="4096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510" y="3429000"/>
            <a:ext cx="2324862" cy="2066544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510" y="6356351"/>
            <a:ext cx="20574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7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418658" y="1162033"/>
            <a:ext cx="2805555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374126" y="1618375"/>
            <a:ext cx="109728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10" y="1709928"/>
            <a:ext cx="2324862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25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23894" y="1161288"/>
            <a:ext cx="5047488" cy="4645152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510" y="3438144"/>
            <a:ext cx="2324862" cy="20574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510" y="6356351"/>
            <a:ext cx="20574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7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F0437768-BA33-453D-AF9A-06941813FB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7" r="13854" b="-1"/>
          <a:stretch/>
        </p:blipFill>
        <p:spPr>
          <a:xfrm>
            <a:off x="-914401" y="1310566"/>
            <a:ext cx="4935132" cy="39043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091183" y="857250"/>
            <a:ext cx="7052817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8E3F9-A810-4E15-AA1A-67D735668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9869" y="3864197"/>
            <a:ext cx="3865062" cy="1739196"/>
          </a:xfrm>
        </p:spPr>
        <p:txBody>
          <a:bodyPr anchor="b">
            <a:normAutofit/>
          </a:bodyPr>
          <a:lstStyle/>
          <a:p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B7E148-88B8-424F-BD0B-3FF0DAC43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4981" y="1627060"/>
            <a:ext cx="3407568" cy="2544368"/>
          </a:xfrm>
        </p:spPr>
        <p:txBody>
          <a:bodyPr>
            <a:normAutofit/>
          </a:bodyPr>
          <a:lstStyle/>
          <a:p>
            <a:r>
              <a:rPr lang="en-US" sz="3600" b="1" dirty="0"/>
              <a:t>Commitment to the Body/Family of Christ.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97905" y="1117343"/>
            <a:ext cx="109728" cy="528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8736" y="4267440"/>
            <a:ext cx="301752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When do people buy their first home? - BBC News">
            <a:extLst>
              <a:ext uri="{FF2B5EF4-FFF2-40B4-BE49-F238E27FC236}">
                <a16:creationId xmlns:a16="http://schemas.microsoft.com/office/drawing/2014/main" id="{D1EBA74E-BC98-4B54-93B8-D2EFD6CF4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1627060"/>
            <a:ext cx="5292600" cy="297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28B693-A22C-4618-B072-8A0197347EFD}"/>
              </a:ext>
            </a:extLst>
          </p:cNvPr>
          <p:cNvSpPr txBox="1"/>
          <p:nvPr/>
        </p:nvSpPr>
        <p:spPr>
          <a:xfrm>
            <a:off x="532661" y="5438128"/>
            <a:ext cx="3865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MCC Midweek 7/10/24</a:t>
            </a:r>
          </a:p>
        </p:txBody>
      </p:sp>
    </p:spTree>
    <p:extLst>
      <p:ext uri="{BB962C8B-B14F-4D97-AF65-F5344CB8AC3E}">
        <p14:creationId xmlns:p14="http://schemas.microsoft.com/office/powerpoint/2010/main" val="3311252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89AE9-EB74-4F87-B730-416B7E0D7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7830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Ephesians 5:25-32                                   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56B10-09C3-4D15-B011-9B9944383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18" y="2086252"/>
            <a:ext cx="3994951" cy="4412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v. 25  Christ loved the Church.</a:t>
            </a:r>
          </a:p>
          <a:p>
            <a:pPr marL="0" indent="0">
              <a:buNone/>
            </a:pPr>
            <a:r>
              <a:rPr lang="en-US" sz="2400" b="1" dirty="0"/>
              <a:t>He gave himself up for her.</a:t>
            </a:r>
          </a:p>
          <a:p>
            <a:pPr marL="0" indent="0">
              <a:buNone/>
            </a:pPr>
            <a:r>
              <a:rPr lang="en-US" sz="2400" b="1" dirty="0"/>
              <a:t>v. 27 He presents us radiant to God.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/>
              <a:t>He wants us to do the same.  Have you been doing that?</a:t>
            </a:r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3074" name="Picture 2" descr="Feature: Coming Home, working on Liverpool">
            <a:extLst>
              <a:ext uri="{FF2B5EF4-FFF2-40B4-BE49-F238E27FC236}">
                <a16:creationId xmlns:a16="http://schemas.microsoft.com/office/drawing/2014/main" id="{E9870AE5-4A9E-4195-93FA-23744EBA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64" y="2157275"/>
            <a:ext cx="4748736" cy="329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1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403D-C9BE-4A12-B2C6-90E109D5C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836277"/>
          </a:xfrm>
        </p:spPr>
        <p:txBody>
          <a:bodyPr>
            <a:normAutofit/>
          </a:bodyPr>
          <a:lstStyle/>
          <a:p>
            <a:r>
              <a:rPr lang="en-US" sz="3200" dirty="0"/>
              <a:t>What is church?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341DA-7836-4DEC-892D-CEDF46D16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2059619"/>
            <a:ext cx="8531441" cy="4616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1. Church (capital C).  The thing that Jesus died for.  It is the thing we enter when we are baptized into Christ. (Eph 5:25)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/>
              <a:t>2. church (small c).  A local body of believers who submit to a local leadership, who put the one another passages into effect, and who become the city on a hill that seekers are attracted to. (Romans 16:3-5)</a:t>
            </a:r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sz="2400" b="1" dirty="0"/>
              <a:t>Which do we love, give ourselves up for and make radiant?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35743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1503-C430-4645-9EBA-8598713EC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8250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Hebrews 10:22-25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A41E6-BABD-4A06-B63F-880A22C8A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83" y="2317072"/>
            <a:ext cx="4350059" cy="435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God did this: Cleansed us of a guilty conscience.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God wants us to do this: Spur one another on and not forsake meeting together.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Is this too much to ask?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175FF-453D-4FEB-B795-993686642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747" y="1979905"/>
            <a:ext cx="29908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13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CB15D-3896-4557-8040-077F7FB95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Hebrews 3:12-13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F0692-669E-4404-97E6-003DF7CDE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40" y="2478024"/>
            <a:ext cx="5521910" cy="3831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Caught up in sin recently?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Encourage one another daily.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How often?  Daily.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4098" name="Picture 2" descr="Coming Home by Joshua McClain">
            <a:extLst>
              <a:ext uri="{FF2B5EF4-FFF2-40B4-BE49-F238E27FC236}">
                <a16:creationId xmlns:a16="http://schemas.microsoft.com/office/drawing/2014/main" id="{3AB3E9C7-D52F-47DD-963E-35AD3E9DB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767" y="2312634"/>
            <a:ext cx="3597675" cy="359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82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A4E82-BF89-4337-8C2B-2BF24BDB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Matthew 6:33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C7B7B-C824-4547-B105-60BFEFB1E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852" y="5336635"/>
            <a:ext cx="7457242" cy="1179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What are you “seeking first” in your life?  Does the family of God come first?</a:t>
            </a:r>
          </a:p>
        </p:txBody>
      </p:sp>
      <p:pic>
        <p:nvPicPr>
          <p:cNvPr id="1026" name="Picture 2" descr="The Family of God">
            <a:extLst>
              <a:ext uri="{FF2B5EF4-FFF2-40B4-BE49-F238E27FC236}">
                <a16:creationId xmlns:a16="http://schemas.microsoft.com/office/drawing/2014/main" id="{1378354D-5990-445B-AAA5-B6653685B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32" y="1491449"/>
            <a:ext cx="6187736" cy="348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358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5F02-9786-44F8-9741-43E4C28DE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1 John 3:1, 16-18, 4:7-12   </a:t>
            </a:r>
            <a:br>
              <a:rPr lang="en-US" sz="3200" dirty="0"/>
            </a:br>
            <a:r>
              <a:rPr lang="en-US" sz="3200" dirty="0"/>
              <a:t>We Are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CADB6-52DF-4928-AC00-10273384A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480" y="2192784"/>
            <a:ext cx="7439487" cy="3979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3:1  God did his part. He lavished his love on us.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3:16-18  So let us lay down our lives for our sisters and brothers.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4:7-12  Do you love the family of God?  How does this show in your life?</a:t>
            </a:r>
          </a:p>
        </p:txBody>
      </p:sp>
    </p:spTree>
    <p:extLst>
      <p:ext uri="{BB962C8B-B14F-4D97-AF65-F5344CB8AC3E}">
        <p14:creationId xmlns:p14="http://schemas.microsoft.com/office/powerpoint/2010/main" val="1983438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EB7A6-9679-435A-B36F-CBA613138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65872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5C218-2DBD-4E30-AA99-CE26950A0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9" y="2166151"/>
            <a:ext cx="8300622" cy="4438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1. Do you need to do any reevaluating your priorities as to attending church family events (BT, worship, midweek)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2400" b="1" dirty="0"/>
              <a:t>2. What can you do to more encourage one another and to spur one another on to love and good deeds?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2400" b="1" dirty="0"/>
              <a:t>3. Does your love for the body of Christ reflect his love for you?</a:t>
            </a:r>
          </a:p>
        </p:txBody>
      </p:sp>
    </p:spTree>
    <p:extLst>
      <p:ext uri="{BB962C8B-B14F-4D97-AF65-F5344CB8AC3E}">
        <p14:creationId xmlns:p14="http://schemas.microsoft.com/office/powerpoint/2010/main" val="376282856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393620"/>
      </a:dk2>
      <a:lt2>
        <a:srgbClr val="E2E8E3"/>
      </a:lt2>
      <a:accent1>
        <a:srgbClr val="C493BB"/>
      </a:accent1>
      <a:accent2>
        <a:srgbClr val="BA7F96"/>
      </a:accent2>
      <a:accent3>
        <a:srgbClr val="C69796"/>
      </a:accent3>
      <a:accent4>
        <a:srgbClr val="BA997F"/>
      </a:accent4>
      <a:accent5>
        <a:srgbClr val="AAA481"/>
      </a:accent5>
      <a:accent6>
        <a:srgbClr val="9BAA74"/>
      </a:accent6>
      <a:hlink>
        <a:srgbClr val="568E61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</TotalTime>
  <Words>343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Arial Black</vt:lpstr>
      <vt:lpstr>Calibri</vt:lpstr>
      <vt:lpstr>Neue Haas Grotesk Text Pro</vt:lpstr>
      <vt:lpstr>AccentBoxVTI</vt:lpstr>
      <vt:lpstr>PowerPoint Presentation</vt:lpstr>
      <vt:lpstr>Ephesians 5:25-32                                    </vt:lpstr>
      <vt:lpstr>What is church?</vt:lpstr>
      <vt:lpstr>Hebrews 10:22-25</vt:lpstr>
      <vt:lpstr>Hebrews 3:12-13</vt:lpstr>
      <vt:lpstr>Matthew 6:33</vt:lpstr>
      <vt:lpstr>1 John 3:1, 16-18, 4:7-12    We Are Family</vt:lpstr>
      <vt:lpstr>Discussion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Coming Home</dc:title>
  <dc:creator>John Oakes</dc:creator>
  <cp:lastModifiedBy>John Oakes</cp:lastModifiedBy>
  <cp:revision>12</cp:revision>
  <dcterms:created xsi:type="dcterms:W3CDTF">2021-01-15T23:03:26Z</dcterms:created>
  <dcterms:modified xsi:type="dcterms:W3CDTF">2024-07-11T17:30:13Z</dcterms:modified>
</cp:coreProperties>
</file>