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314" r:id="rId2"/>
    <p:sldId id="326" r:id="rId3"/>
    <p:sldId id="331" r:id="rId4"/>
    <p:sldId id="708" r:id="rId5"/>
    <p:sldId id="334" r:id="rId6"/>
    <p:sldId id="332" r:id="rId7"/>
    <p:sldId id="335" r:id="rId8"/>
    <p:sldId id="330" r:id="rId9"/>
    <p:sldId id="336" r:id="rId10"/>
    <p:sldId id="70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4F5D2-53C9-44FF-A51E-6DFDE9843272}" v="32" dt="2024-06-30T16:59:31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2C64F5D2-53C9-44FF-A51E-6DFDE9843272}"/>
    <pc:docChg chg="custSel addSld delSld modSld sldOrd delMainMaster">
      <pc:chgData name="John Oakes" userId="1a36f0057432ea1f" providerId="LiveId" clId="{2C64F5D2-53C9-44FF-A51E-6DFDE9843272}" dt="2024-06-30T23:14:46.813" v="1159" actId="47"/>
      <pc:docMkLst>
        <pc:docMk/>
      </pc:docMkLst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56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57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58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59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60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61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62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63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64"/>
        </pc:sldMkLst>
      </pc:sldChg>
      <pc:sldChg chg="modSp del mod">
        <pc:chgData name="John Oakes" userId="1a36f0057432ea1f" providerId="LiveId" clId="{2C64F5D2-53C9-44FF-A51E-6DFDE9843272}" dt="2024-06-30T23:14:00.922" v="1156" actId="47"/>
        <pc:sldMkLst>
          <pc:docMk/>
          <pc:sldMk cId="0" sldId="265"/>
        </pc:sldMkLst>
        <pc:spChg chg="mod">
          <ac:chgData name="John Oakes" userId="1a36f0057432ea1f" providerId="LiveId" clId="{2C64F5D2-53C9-44FF-A51E-6DFDE9843272}" dt="2024-06-30T14:29:01.411" v="639" actId="27636"/>
          <ac:spMkLst>
            <pc:docMk/>
            <pc:sldMk cId="0" sldId="265"/>
            <ac:spMk id="100" creationId="{00000000-0000-0000-0000-000000000000}"/>
          </ac:spMkLst>
        </pc:spChg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66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67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68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69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70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71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72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73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74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75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76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77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278"/>
        </pc:sldMkLst>
      </pc:sldChg>
      <pc:sldChg chg="del">
        <pc:chgData name="John Oakes" userId="1a36f0057432ea1f" providerId="LiveId" clId="{2C64F5D2-53C9-44FF-A51E-6DFDE9843272}" dt="2024-06-30T23:14:29.542" v="1157" actId="47"/>
        <pc:sldMkLst>
          <pc:docMk/>
          <pc:sldMk cId="0" sldId="279"/>
        </pc:sldMkLst>
      </pc:sldChg>
      <pc:sldChg chg="del">
        <pc:chgData name="John Oakes" userId="1a36f0057432ea1f" providerId="LiveId" clId="{2C64F5D2-53C9-44FF-A51E-6DFDE9843272}" dt="2024-06-30T23:14:29.542" v="1157" actId="47"/>
        <pc:sldMkLst>
          <pc:docMk/>
          <pc:sldMk cId="0" sldId="280"/>
        </pc:sldMkLst>
      </pc:sldChg>
      <pc:sldChg chg="del">
        <pc:chgData name="John Oakes" userId="1a36f0057432ea1f" providerId="LiveId" clId="{2C64F5D2-53C9-44FF-A51E-6DFDE9843272}" dt="2024-06-30T23:14:29.542" v="1157" actId="47"/>
        <pc:sldMkLst>
          <pc:docMk/>
          <pc:sldMk cId="0" sldId="281"/>
        </pc:sldMkLst>
      </pc:sldChg>
      <pc:sldChg chg="del">
        <pc:chgData name="John Oakes" userId="1a36f0057432ea1f" providerId="LiveId" clId="{2C64F5D2-53C9-44FF-A51E-6DFDE9843272}" dt="2024-06-30T23:14:29.542" v="1157" actId="47"/>
        <pc:sldMkLst>
          <pc:docMk/>
          <pc:sldMk cId="0" sldId="282"/>
        </pc:sldMkLst>
      </pc:sldChg>
      <pc:sldChg chg="del">
        <pc:chgData name="John Oakes" userId="1a36f0057432ea1f" providerId="LiveId" clId="{2C64F5D2-53C9-44FF-A51E-6DFDE9843272}" dt="2024-06-30T23:14:29.542" v="1157" actId="47"/>
        <pc:sldMkLst>
          <pc:docMk/>
          <pc:sldMk cId="0" sldId="283"/>
        </pc:sldMkLst>
      </pc:sldChg>
      <pc:sldChg chg="del">
        <pc:chgData name="John Oakes" userId="1a36f0057432ea1f" providerId="LiveId" clId="{2C64F5D2-53C9-44FF-A51E-6DFDE9843272}" dt="2024-06-30T23:14:29.542" v="1157" actId="47"/>
        <pc:sldMkLst>
          <pc:docMk/>
          <pc:sldMk cId="0" sldId="284"/>
        </pc:sldMkLst>
      </pc:sldChg>
      <pc:sldChg chg="del">
        <pc:chgData name="John Oakes" userId="1a36f0057432ea1f" providerId="LiveId" clId="{2C64F5D2-53C9-44FF-A51E-6DFDE9843272}" dt="2024-06-30T23:14:29.542" v="1157" actId="47"/>
        <pc:sldMkLst>
          <pc:docMk/>
          <pc:sldMk cId="0" sldId="285"/>
        </pc:sldMkLst>
      </pc:sldChg>
      <pc:sldChg chg="del">
        <pc:chgData name="John Oakes" userId="1a36f0057432ea1f" providerId="LiveId" clId="{2C64F5D2-53C9-44FF-A51E-6DFDE9843272}" dt="2024-06-30T23:14:29.542" v="1157" actId="47"/>
        <pc:sldMkLst>
          <pc:docMk/>
          <pc:sldMk cId="0" sldId="286"/>
        </pc:sldMkLst>
      </pc:sldChg>
      <pc:sldChg chg="del">
        <pc:chgData name="John Oakes" userId="1a36f0057432ea1f" providerId="LiveId" clId="{2C64F5D2-53C9-44FF-A51E-6DFDE9843272}" dt="2024-06-30T23:14:29.542" v="1157" actId="47"/>
        <pc:sldMkLst>
          <pc:docMk/>
          <pc:sldMk cId="0" sldId="287"/>
        </pc:sldMkLst>
      </pc:sldChg>
      <pc:sldChg chg="del">
        <pc:chgData name="John Oakes" userId="1a36f0057432ea1f" providerId="LiveId" clId="{2C64F5D2-53C9-44FF-A51E-6DFDE9843272}" dt="2024-06-30T23:14:41.915" v="1158" actId="47"/>
        <pc:sldMkLst>
          <pc:docMk/>
          <pc:sldMk cId="0" sldId="288"/>
        </pc:sldMkLst>
      </pc:sldChg>
      <pc:sldChg chg="modSp mod">
        <pc:chgData name="John Oakes" userId="1a36f0057432ea1f" providerId="LiveId" clId="{2C64F5D2-53C9-44FF-A51E-6DFDE9843272}" dt="2024-06-29T20:21:12.665" v="90" actId="14100"/>
        <pc:sldMkLst>
          <pc:docMk/>
          <pc:sldMk cId="0" sldId="330"/>
        </pc:sldMkLst>
        <pc:spChg chg="mod">
          <ac:chgData name="John Oakes" userId="1a36f0057432ea1f" providerId="LiveId" clId="{2C64F5D2-53C9-44FF-A51E-6DFDE9843272}" dt="2024-06-29T20:21:12.665" v="90" actId="14100"/>
          <ac:spMkLst>
            <pc:docMk/>
            <pc:sldMk cId="0" sldId="330"/>
            <ac:spMk id="114690" creationId="{98591ED2-D125-419A-B768-06618126D8CD}"/>
          </ac:spMkLst>
        </pc:spChg>
        <pc:spChg chg="mod">
          <ac:chgData name="John Oakes" userId="1a36f0057432ea1f" providerId="LiveId" clId="{2C64F5D2-53C9-44FF-A51E-6DFDE9843272}" dt="2024-06-29T20:20:59.726" v="88" actId="27636"/>
          <ac:spMkLst>
            <pc:docMk/>
            <pc:sldMk cId="0" sldId="330"/>
            <ac:spMk id="114691" creationId="{610C9B5C-1D68-4E40-AAA4-1C9B8CB14E6B}"/>
          </ac:spMkLst>
        </pc:spChg>
      </pc:sldChg>
      <pc:sldChg chg="modSp mod">
        <pc:chgData name="John Oakes" userId="1a36f0057432ea1f" providerId="LiveId" clId="{2C64F5D2-53C9-44FF-A51E-6DFDE9843272}" dt="2024-06-30T15:54:17.151" v="1018" actId="255"/>
        <pc:sldMkLst>
          <pc:docMk/>
          <pc:sldMk cId="1004156310" sldId="331"/>
        </pc:sldMkLst>
        <pc:spChg chg="mod">
          <ac:chgData name="John Oakes" userId="1a36f0057432ea1f" providerId="LiveId" clId="{2C64F5D2-53C9-44FF-A51E-6DFDE9843272}" dt="2024-06-30T15:54:17.151" v="1018" actId="255"/>
          <ac:spMkLst>
            <pc:docMk/>
            <pc:sldMk cId="1004156310" sldId="331"/>
            <ac:spMk id="3" creationId="{FEF22EC5-BD56-4193-BB69-743923719032}"/>
          </ac:spMkLst>
        </pc:spChg>
      </pc:sldChg>
      <pc:sldChg chg="modSp mod">
        <pc:chgData name="John Oakes" userId="1a36f0057432ea1f" providerId="LiveId" clId="{2C64F5D2-53C9-44FF-A51E-6DFDE9843272}" dt="2024-06-29T20:20:16.343" v="80" actId="255"/>
        <pc:sldMkLst>
          <pc:docMk/>
          <pc:sldMk cId="1783940190" sldId="332"/>
        </pc:sldMkLst>
        <pc:spChg chg="mod">
          <ac:chgData name="John Oakes" userId="1a36f0057432ea1f" providerId="LiveId" clId="{2C64F5D2-53C9-44FF-A51E-6DFDE9843272}" dt="2024-06-29T20:20:16.343" v="80" actId="255"/>
          <ac:spMkLst>
            <pc:docMk/>
            <pc:sldMk cId="1783940190" sldId="332"/>
            <ac:spMk id="2" creationId="{2F81D09A-7575-4143-956F-C1002121886E}"/>
          </ac:spMkLst>
        </pc:spChg>
        <pc:spChg chg="mod">
          <ac:chgData name="John Oakes" userId="1a36f0057432ea1f" providerId="LiveId" clId="{2C64F5D2-53C9-44FF-A51E-6DFDE9843272}" dt="2024-06-29T20:20:06.122" v="79" actId="255"/>
          <ac:spMkLst>
            <pc:docMk/>
            <pc:sldMk cId="1783940190" sldId="332"/>
            <ac:spMk id="4" creationId="{3A6CA74C-4203-4F66-B523-011AF98FFC06}"/>
          </ac:spMkLst>
        </pc:spChg>
        <pc:picChg chg="mod">
          <ac:chgData name="John Oakes" userId="1a36f0057432ea1f" providerId="LiveId" clId="{2C64F5D2-53C9-44FF-A51E-6DFDE9843272}" dt="2024-06-29T20:19:55.233" v="77" actId="1076"/>
          <ac:picMkLst>
            <pc:docMk/>
            <pc:sldMk cId="1783940190" sldId="332"/>
            <ac:picMk id="3074" creationId="{E6104F89-82F3-4263-9319-5E7E43D9197D}"/>
          </ac:picMkLst>
        </pc:picChg>
      </pc:sldChg>
      <pc:sldChg chg="modSp del mod">
        <pc:chgData name="John Oakes" userId="1a36f0057432ea1f" providerId="LiveId" clId="{2C64F5D2-53C9-44FF-A51E-6DFDE9843272}" dt="2024-06-30T15:28:48.505" v="640" actId="47"/>
        <pc:sldMkLst>
          <pc:docMk/>
          <pc:sldMk cId="1747028686" sldId="333"/>
        </pc:sldMkLst>
        <pc:spChg chg="mod">
          <ac:chgData name="John Oakes" userId="1a36f0057432ea1f" providerId="LiveId" clId="{2C64F5D2-53C9-44FF-A51E-6DFDE9843272}" dt="2024-06-29T20:22:06.348" v="115" actId="14100"/>
          <ac:spMkLst>
            <pc:docMk/>
            <pc:sldMk cId="1747028686" sldId="333"/>
            <ac:spMk id="2" creationId="{C749DFDE-39A3-4536-A6FD-D4C371AD4AEE}"/>
          </ac:spMkLst>
        </pc:spChg>
        <pc:picChg chg="mod">
          <ac:chgData name="John Oakes" userId="1a36f0057432ea1f" providerId="LiveId" clId="{2C64F5D2-53C9-44FF-A51E-6DFDE9843272}" dt="2024-06-29T20:22:17.738" v="116" actId="14100"/>
          <ac:picMkLst>
            <pc:docMk/>
            <pc:sldMk cId="1747028686" sldId="333"/>
            <ac:picMk id="4098" creationId="{8DFB69CD-D6EF-4A40-9CF4-E76B04323FD9}"/>
          </ac:picMkLst>
        </pc:picChg>
      </pc:sldChg>
      <pc:sldChg chg="modSp mod">
        <pc:chgData name="John Oakes" userId="1a36f0057432ea1f" providerId="LiveId" clId="{2C64F5D2-53C9-44FF-A51E-6DFDE9843272}" dt="2024-06-30T15:59:38.333" v="1135" actId="20577"/>
        <pc:sldMkLst>
          <pc:docMk/>
          <pc:sldMk cId="3267161943" sldId="334"/>
        </pc:sldMkLst>
        <pc:spChg chg="mod">
          <ac:chgData name="John Oakes" userId="1a36f0057432ea1f" providerId="LiveId" clId="{2C64F5D2-53C9-44FF-A51E-6DFDE9843272}" dt="2024-06-30T15:59:38.333" v="1135" actId="20577"/>
          <ac:spMkLst>
            <pc:docMk/>
            <pc:sldMk cId="3267161943" sldId="334"/>
            <ac:spMk id="3" creationId="{E7B836EB-8DE4-4286-9221-6179AA44C55E}"/>
          </ac:spMkLst>
        </pc:spChg>
      </pc:sldChg>
      <pc:sldChg chg="modSp mod">
        <pc:chgData name="John Oakes" userId="1a36f0057432ea1f" providerId="LiveId" clId="{2C64F5D2-53C9-44FF-A51E-6DFDE9843272}" dt="2024-06-29T20:21:36.743" v="113" actId="20577"/>
        <pc:sldMkLst>
          <pc:docMk/>
          <pc:sldMk cId="2388778426" sldId="336"/>
        </pc:sldMkLst>
        <pc:spChg chg="mod">
          <ac:chgData name="John Oakes" userId="1a36f0057432ea1f" providerId="LiveId" clId="{2C64F5D2-53C9-44FF-A51E-6DFDE9843272}" dt="2024-06-29T20:21:36.743" v="113" actId="20577"/>
          <ac:spMkLst>
            <pc:docMk/>
            <pc:sldMk cId="2388778426" sldId="336"/>
            <ac:spMk id="3" creationId="{A9C45DD9-BC97-4A53-87CB-4A67D5DE58F8}"/>
          </ac:spMkLst>
        </pc:spChg>
      </pc:sldChg>
      <pc:sldChg chg="addSp delSp modSp new del mod ord">
        <pc:chgData name="John Oakes" userId="1a36f0057432ea1f" providerId="LiveId" clId="{2C64F5D2-53C9-44FF-A51E-6DFDE9843272}" dt="2024-06-30T23:14:00.922" v="1156" actId="47"/>
        <pc:sldMkLst>
          <pc:docMk/>
          <pc:sldMk cId="53936249" sldId="337"/>
        </pc:sldMkLst>
        <pc:spChg chg="del">
          <ac:chgData name="John Oakes" userId="1a36f0057432ea1f" providerId="LiveId" clId="{2C64F5D2-53C9-44FF-A51E-6DFDE9843272}" dt="2024-06-30T01:26:54.916" v="118" actId="931"/>
          <ac:spMkLst>
            <pc:docMk/>
            <pc:sldMk cId="53936249" sldId="337"/>
            <ac:spMk id="3" creationId="{F4754833-368A-3860-8E9D-B1E9B0D68BC9}"/>
          </ac:spMkLst>
        </pc:spChg>
        <pc:picChg chg="add mod">
          <ac:chgData name="John Oakes" userId="1a36f0057432ea1f" providerId="LiveId" clId="{2C64F5D2-53C9-44FF-A51E-6DFDE9843272}" dt="2024-06-30T01:27:06.120" v="122" actId="1076"/>
          <ac:picMkLst>
            <pc:docMk/>
            <pc:sldMk cId="53936249" sldId="337"/>
            <ac:picMk id="5" creationId="{A8BCE935-0EFA-CCB4-99ED-F7E25A19011A}"/>
          </ac:picMkLst>
        </pc:picChg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0" sldId="543"/>
        </pc:sldMkLst>
      </pc:sldChg>
      <pc:sldChg chg="del">
        <pc:chgData name="John Oakes" userId="1a36f0057432ea1f" providerId="LiveId" clId="{2C64F5D2-53C9-44FF-A51E-6DFDE9843272}" dt="2024-06-30T23:14:29.542" v="1157" actId="47"/>
        <pc:sldMkLst>
          <pc:docMk/>
          <pc:sldMk cId="0" sldId="609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3282475642" sldId="615"/>
        </pc:sldMkLst>
      </pc:sldChg>
      <pc:sldChg chg="del">
        <pc:chgData name="John Oakes" userId="1a36f0057432ea1f" providerId="LiveId" clId="{2C64F5D2-53C9-44FF-A51E-6DFDE9843272}" dt="2024-06-30T23:14:00.922" v="1156" actId="47"/>
        <pc:sldMkLst>
          <pc:docMk/>
          <pc:sldMk cId="58535702" sldId="675"/>
        </pc:sldMkLst>
      </pc:sldChg>
      <pc:sldChg chg="addSp delSp modSp del mod">
        <pc:chgData name="John Oakes" userId="1a36f0057432ea1f" providerId="LiveId" clId="{2C64F5D2-53C9-44FF-A51E-6DFDE9843272}" dt="2024-06-30T23:14:29.542" v="1157" actId="47"/>
        <pc:sldMkLst>
          <pc:docMk/>
          <pc:sldMk cId="0" sldId="702"/>
        </pc:sldMkLst>
        <pc:spChg chg="mod">
          <ac:chgData name="John Oakes" userId="1a36f0057432ea1f" providerId="LiveId" clId="{2C64F5D2-53C9-44FF-A51E-6DFDE9843272}" dt="2024-06-30T01:32:31.775" v="427" actId="6549"/>
          <ac:spMkLst>
            <pc:docMk/>
            <pc:sldMk cId="0" sldId="702"/>
            <ac:spMk id="108547" creationId="{07D8039F-9E7F-8317-52DA-D1A173623B0A}"/>
          </ac:spMkLst>
        </pc:spChg>
        <pc:picChg chg="add mod">
          <ac:chgData name="John Oakes" userId="1a36f0057432ea1f" providerId="LiveId" clId="{2C64F5D2-53C9-44FF-A51E-6DFDE9843272}" dt="2024-06-30T01:31:08.767" v="244" actId="1076"/>
          <ac:picMkLst>
            <pc:docMk/>
            <pc:sldMk cId="0" sldId="702"/>
            <ac:picMk id="3" creationId="{EF0579CC-72CC-3411-1DAA-BC8FBB4E1250}"/>
          </ac:picMkLst>
        </pc:picChg>
        <pc:picChg chg="del">
          <ac:chgData name="John Oakes" userId="1a36f0057432ea1f" providerId="LiveId" clId="{2C64F5D2-53C9-44FF-A51E-6DFDE9843272}" dt="2024-06-30T01:30:55.048" v="241" actId="478"/>
          <ac:picMkLst>
            <pc:docMk/>
            <pc:sldMk cId="0" sldId="702"/>
            <ac:picMk id="2050" creationId="{DBF9ED55-A81A-D61F-BA5E-3EDFD75FA774}"/>
          </ac:picMkLst>
        </pc:picChg>
      </pc:sldChg>
      <pc:sldChg chg="addSp delSp modSp del mod">
        <pc:chgData name="John Oakes" userId="1a36f0057432ea1f" providerId="LiveId" clId="{2C64F5D2-53C9-44FF-A51E-6DFDE9843272}" dt="2024-06-30T23:14:41.915" v="1158" actId="47"/>
        <pc:sldMkLst>
          <pc:docMk/>
          <pc:sldMk cId="0" sldId="703"/>
        </pc:sldMkLst>
        <pc:spChg chg="mod">
          <ac:chgData name="John Oakes" userId="1a36f0057432ea1f" providerId="LiveId" clId="{2C64F5D2-53C9-44FF-A51E-6DFDE9843272}" dt="2024-06-30T02:06:09.827" v="637" actId="255"/>
          <ac:spMkLst>
            <pc:docMk/>
            <pc:sldMk cId="0" sldId="703"/>
            <ac:spMk id="109571" creationId="{439C152F-8267-9D55-FF0E-303D517E936C}"/>
          </ac:spMkLst>
        </pc:spChg>
        <pc:picChg chg="del">
          <ac:chgData name="John Oakes" userId="1a36f0057432ea1f" providerId="LiveId" clId="{2C64F5D2-53C9-44FF-A51E-6DFDE9843272}" dt="2024-06-30T01:31:01.174" v="242" actId="21"/>
          <ac:picMkLst>
            <pc:docMk/>
            <pc:sldMk cId="0" sldId="703"/>
            <ac:picMk id="5" creationId="{CFF6D143-E83C-8A2E-96CD-6271BA152B57}"/>
          </ac:picMkLst>
        </pc:picChg>
        <pc:picChg chg="add mod">
          <ac:chgData name="John Oakes" userId="1a36f0057432ea1f" providerId="LiveId" clId="{2C64F5D2-53C9-44FF-A51E-6DFDE9843272}" dt="2024-06-30T02:06:12.301" v="638" actId="1076"/>
          <ac:picMkLst>
            <pc:docMk/>
            <pc:sldMk cId="0" sldId="703"/>
            <ac:picMk id="1026" creationId="{24C3AB87-B696-323F-5AD0-B4F7B2076919}"/>
          </ac:picMkLst>
        </pc:picChg>
      </pc:sldChg>
      <pc:sldChg chg="del">
        <pc:chgData name="John Oakes" userId="1a36f0057432ea1f" providerId="LiveId" clId="{2C64F5D2-53C9-44FF-A51E-6DFDE9843272}" dt="2024-06-30T23:14:41.915" v="1158" actId="47"/>
        <pc:sldMkLst>
          <pc:docMk/>
          <pc:sldMk cId="3975666526" sldId="704"/>
        </pc:sldMkLst>
      </pc:sldChg>
      <pc:sldChg chg="del">
        <pc:chgData name="John Oakes" userId="1a36f0057432ea1f" providerId="LiveId" clId="{2C64F5D2-53C9-44FF-A51E-6DFDE9843272}" dt="2024-06-30T23:14:41.915" v="1158" actId="47"/>
        <pc:sldMkLst>
          <pc:docMk/>
          <pc:sldMk cId="0" sldId="705"/>
        </pc:sldMkLst>
      </pc:sldChg>
      <pc:sldChg chg="del">
        <pc:chgData name="John Oakes" userId="1a36f0057432ea1f" providerId="LiveId" clId="{2C64F5D2-53C9-44FF-A51E-6DFDE9843272}" dt="2024-06-30T23:14:46.813" v="1159" actId="47"/>
        <pc:sldMkLst>
          <pc:docMk/>
          <pc:sldMk cId="1444248880" sldId="706"/>
        </pc:sldMkLst>
      </pc:sldChg>
      <pc:sldChg chg="modSp new mod">
        <pc:chgData name="John Oakes" userId="1a36f0057432ea1f" providerId="LiveId" clId="{2C64F5D2-53C9-44FF-A51E-6DFDE9843272}" dt="2024-06-30T15:31:53.889" v="1013" actId="20577"/>
        <pc:sldMkLst>
          <pc:docMk/>
          <pc:sldMk cId="2933008185" sldId="707"/>
        </pc:sldMkLst>
        <pc:spChg chg="mod">
          <ac:chgData name="John Oakes" userId="1a36f0057432ea1f" providerId="LiveId" clId="{2C64F5D2-53C9-44FF-A51E-6DFDE9843272}" dt="2024-06-30T15:29:34.167" v="673" actId="14100"/>
          <ac:spMkLst>
            <pc:docMk/>
            <pc:sldMk cId="2933008185" sldId="707"/>
            <ac:spMk id="2" creationId="{1A540572-A599-CEC6-775F-0E9FB683C28F}"/>
          </ac:spMkLst>
        </pc:spChg>
        <pc:spChg chg="mod">
          <ac:chgData name="John Oakes" userId="1a36f0057432ea1f" providerId="LiveId" clId="{2C64F5D2-53C9-44FF-A51E-6DFDE9843272}" dt="2024-06-30T15:31:53.889" v="1013" actId="20577"/>
          <ac:spMkLst>
            <pc:docMk/>
            <pc:sldMk cId="2933008185" sldId="707"/>
            <ac:spMk id="3" creationId="{A5688E0C-A952-A5E8-FB9F-E4E8DCCD3BDC}"/>
          </ac:spMkLst>
        </pc:spChg>
      </pc:sldChg>
      <pc:sldChg chg="addSp modSp new mod">
        <pc:chgData name="John Oakes" userId="1a36f0057432ea1f" providerId="LiveId" clId="{2C64F5D2-53C9-44FF-A51E-6DFDE9843272}" dt="2024-06-30T15:59:08.412" v="1117" actId="1036"/>
        <pc:sldMkLst>
          <pc:docMk/>
          <pc:sldMk cId="4106502670" sldId="708"/>
        </pc:sldMkLst>
        <pc:spChg chg="mod">
          <ac:chgData name="John Oakes" userId="1a36f0057432ea1f" providerId="LiveId" clId="{2C64F5D2-53C9-44FF-A51E-6DFDE9843272}" dt="2024-06-30T15:55:45.582" v="1040" actId="20577"/>
          <ac:spMkLst>
            <pc:docMk/>
            <pc:sldMk cId="4106502670" sldId="708"/>
            <ac:spMk id="2" creationId="{40DCECD9-168C-58B3-241A-31EA251129D6}"/>
          </ac:spMkLst>
        </pc:spChg>
        <pc:spChg chg="mod">
          <ac:chgData name="John Oakes" userId="1a36f0057432ea1f" providerId="LiveId" clId="{2C64F5D2-53C9-44FF-A51E-6DFDE9843272}" dt="2024-06-30T15:57:50.145" v="1113" actId="14100"/>
          <ac:spMkLst>
            <pc:docMk/>
            <pc:sldMk cId="4106502670" sldId="708"/>
            <ac:spMk id="3" creationId="{12ED3F99-E0FD-E1A5-AA4A-7540B3943D9B}"/>
          </ac:spMkLst>
        </pc:spChg>
        <pc:picChg chg="add mod">
          <ac:chgData name="John Oakes" userId="1a36f0057432ea1f" providerId="LiveId" clId="{2C64F5D2-53C9-44FF-A51E-6DFDE9843272}" dt="2024-06-30T15:59:08.412" v="1117" actId="1036"/>
          <ac:picMkLst>
            <pc:docMk/>
            <pc:sldMk cId="4106502670" sldId="708"/>
            <ac:picMk id="2050" creationId="{0CB6DCAF-6302-2BE8-620B-7EBB31CB35FC}"/>
          </ac:picMkLst>
        </pc:picChg>
      </pc:sldChg>
      <pc:sldChg chg="modSp new del mod">
        <pc:chgData name="John Oakes" userId="1a36f0057432ea1f" providerId="LiveId" clId="{2C64F5D2-53C9-44FF-A51E-6DFDE9843272}" dt="2024-06-30T23:14:41.915" v="1158" actId="47"/>
        <pc:sldMkLst>
          <pc:docMk/>
          <pc:sldMk cId="2807155275" sldId="709"/>
        </pc:sldMkLst>
        <pc:spChg chg="mod">
          <ac:chgData name="John Oakes" userId="1a36f0057432ea1f" providerId="LiveId" clId="{2C64F5D2-53C9-44FF-A51E-6DFDE9843272}" dt="2024-06-30T16:57:13.384" v="1155" actId="14100"/>
          <ac:spMkLst>
            <pc:docMk/>
            <pc:sldMk cId="2807155275" sldId="709"/>
            <ac:spMk id="2" creationId="{DF0D2BB8-876D-32A3-75D0-72BBD7EDDB2C}"/>
          </ac:spMkLst>
        </pc:spChg>
      </pc:sldChg>
      <pc:sldMasterChg chg="del delSldLayout">
        <pc:chgData name="John Oakes" userId="1a36f0057432ea1f" providerId="LiveId" clId="{2C64F5D2-53C9-44FF-A51E-6DFDE9843272}" dt="2024-06-30T23:14:00.922" v="1156" actId="47"/>
        <pc:sldMasterMkLst>
          <pc:docMk/>
          <pc:sldMasterMk cId="3514091411" sldId="2147483671"/>
        </pc:sldMasterMkLst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3514091411" sldId="2147483671"/>
            <pc:sldLayoutMk cId="198594825" sldId="2147483672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3514091411" sldId="2147483671"/>
            <pc:sldLayoutMk cId="2103295283" sldId="2147483673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3514091411" sldId="2147483671"/>
            <pc:sldLayoutMk cId="3888163039" sldId="2147483674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3514091411" sldId="2147483671"/>
            <pc:sldLayoutMk cId="3904539674" sldId="2147483675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3514091411" sldId="2147483671"/>
            <pc:sldLayoutMk cId="1813968543" sldId="2147483676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3514091411" sldId="2147483671"/>
            <pc:sldLayoutMk cId="2831486200" sldId="2147483677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3514091411" sldId="2147483671"/>
            <pc:sldLayoutMk cId="3248865249" sldId="2147483678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3514091411" sldId="2147483671"/>
            <pc:sldLayoutMk cId="3727771897" sldId="2147483679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3514091411" sldId="2147483671"/>
            <pc:sldLayoutMk cId="533239226" sldId="2147483680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3514091411" sldId="2147483671"/>
            <pc:sldLayoutMk cId="3541739453" sldId="2147483681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3514091411" sldId="2147483671"/>
            <pc:sldLayoutMk cId="1406043772" sldId="2147483682"/>
          </pc:sldLayoutMkLst>
        </pc:sldLayoutChg>
      </pc:sldMasterChg>
      <pc:sldMasterChg chg="del delSldLayout">
        <pc:chgData name="John Oakes" userId="1a36f0057432ea1f" providerId="LiveId" clId="{2C64F5D2-53C9-44FF-A51E-6DFDE9843272}" dt="2024-06-30T23:14:00.922" v="1156" actId="47"/>
        <pc:sldMasterMkLst>
          <pc:docMk/>
          <pc:sldMasterMk cId="4051976028" sldId="2147483683"/>
        </pc:sldMasterMkLst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4051976028" sldId="2147483683"/>
            <pc:sldLayoutMk cId="3453111618" sldId="2147483684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4051976028" sldId="2147483683"/>
            <pc:sldLayoutMk cId="1877562136" sldId="2147483685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4051976028" sldId="2147483683"/>
            <pc:sldLayoutMk cId="3161206150" sldId="2147483686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4051976028" sldId="2147483683"/>
            <pc:sldLayoutMk cId="2323284791" sldId="2147483687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4051976028" sldId="2147483683"/>
            <pc:sldLayoutMk cId="3833931227" sldId="2147483688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4051976028" sldId="2147483683"/>
            <pc:sldLayoutMk cId="2621306072" sldId="2147483689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4051976028" sldId="2147483683"/>
            <pc:sldLayoutMk cId="1244975093" sldId="2147483690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4051976028" sldId="2147483683"/>
            <pc:sldLayoutMk cId="958413005" sldId="2147483691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4051976028" sldId="2147483683"/>
            <pc:sldLayoutMk cId="2936891732" sldId="2147483692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4051976028" sldId="2147483683"/>
            <pc:sldLayoutMk cId="3564873416" sldId="2147483693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4051976028" sldId="2147483683"/>
            <pc:sldLayoutMk cId="1967118356" sldId="2147483694"/>
          </pc:sldLayoutMkLst>
        </pc:sldLayoutChg>
      </pc:sldMasterChg>
      <pc:sldMasterChg chg="del delSldLayout">
        <pc:chgData name="John Oakes" userId="1a36f0057432ea1f" providerId="LiveId" clId="{2C64F5D2-53C9-44FF-A51E-6DFDE9843272}" dt="2024-06-30T23:14:29.542" v="1157" actId="47"/>
        <pc:sldMasterMkLst>
          <pc:docMk/>
          <pc:sldMasterMk cId="4127559211" sldId="2147483695"/>
        </pc:sldMasterMkLst>
        <pc:sldLayoutChg chg="del">
          <pc:chgData name="John Oakes" userId="1a36f0057432ea1f" providerId="LiveId" clId="{2C64F5D2-53C9-44FF-A51E-6DFDE9843272}" dt="2024-06-30T23:14:29.542" v="1157" actId="47"/>
          <pc:sldLayoutMkLst>
            <pc:docMk/>
            <pc:sldMasterMk cId="4127559211" sldId="2147483695"/>
            <pc:sldLayoutMk cId="2731394847" sldId="2147483696"/>
          </pc:sldLayoutMkLst>
        </pc:sldLayoutChg>
        <pc:sldLayoutChg chg="del">
          <pc:chgData name="John Oakes" userId="1a36f0057432ea1f" providerId="LiveId" clId="{2C64F5D2-53C9-44FF-A51E-6DFDE9843272}" dt="2024-06-30T23:14:29.542" v="1157" actId="47"/>
          <pc:sldLayoutMkLst>
            <pc:docMk/>
            <pc:sldMasterMk cId="4127559211" sldId="2147483695"/>
            <pc:sldLayoutMk cId="3136866935" sldId="2147483697"/>
          </pc:sldLayoutMkLst>
        </pc:sldLayoutChg>
        <pc:sldLayoutChg chg="del">
          <pc:chgData name="John Oakes" userId="1a36f0057432ea1f" providerId="LiveId" clId="{2C64F5D2-53C9-44FF-A51E-6DFDE9843272}" dt="2024-06-30T23:14:29.542" v="1157" actId="47"/>
          <pc:sldLayoutMkLst>
            <pc:docMk/>
            <pc:sldMasterMk cId="4127559211" sldId="2147483695"/>
            <pc:sldLayoutMk cId="4277446914" sldId="2147483698"/>
          </pc:sldLayoutMkLst>
        </pc:sldLayoutChg>
        <pc:sldLayoutChg chg="del">
          <pc:chgData name="John Oakes" userId="1a36f0057432ea1f" providerId="LiveId" clId="{2C64F5D2-53C9-44FF-A51E-6DFDE9843272}" dt="2024-06-30T23:14:29.542" v="1157" actId="47"/>
          <pc:sldLayoutMkLst>
            <pc:docMk/>
            <pc:sldMasterMk cId="4127559211" sldId="2147483695"/>
            <pc:sldLayoutMk cId="3817791045" sldId="2147483699"/>
          </pc:sldLayoutMkLst>
        </pc:sldLayoutChg>
        <pc:sldLayoutChg chg="del">
          <pc:chgData name="John Oakes" userId="1a36f0057432ea1f" providerId="LiveId" clId="{2C64F5D2-53C9-44FF-A51E-6DFDE9843272}" dt="2024-06-30T23:14:29.542" v="1157" actId="47"/>
          <pc:sldLayoutMkLst>
            <pc:docMk/>
            <pc:sldMasterMk cId="4127559211" sldId="2147483695"/>
            <pc:sldLayoutMk cId="608958898" sldId="2147483700"/>
          </pc:sldLayoutMkLst>
        </pc:sldLayoutChg>
        <pc:sldLayoutChg chg="del">
          <pc:chgData name="John Oakes" userId="1a36f0057432ea1f" providerId="LiveId" clId="{2C64F5D2-53C9-44FF-A51E-6DFDE9843272}" dt="2024-06-30T23:14:29.542" v="1157" actId="47"/>
          <pc:sldLayoutMkLst>
            <pc:docMk/>
            <pc:sldMasterMk cId="4127559211" sldId="2147483695"/>
            <pc:sldLayoutMk cId="1300804605" sldId="2147483701"/>
          </pc:sldLayoutMkLst>
        </pc:sldLayoutChg>
        <pc:sldLayoutChg chg="del">
          <pc:chgData name="John Oakes" userId="1a36f0057432ea1f" providerId="LiveId" clId="{2C64F5D2-53C9-44FF-A51E-6DFDE9843272}" dt="2024-06-30T23:14:29.542" v="1157" actId="47"/>
          <pc:sldLayoutMkLst>
            <pc:docMk/>
            <pc:sldMasterMk cId="4127559211" sldId="2147483695"/>
            <pc:sldLayoutMk cId="3855982703" sldId="2147483702"/>
          </pc:sldLayoutMkLst>
        </pc:sldLayoutChg>
        <pc:sldLayoutChg chg="del">
          <pc:chgData name="John Oakes" userId="1a36f0057432ea1f" providerId="LiveId" clId="{2C64F5D2-53C9-44FF-A51E-6DFDE9843272}" dt="2024-06-30T23:14:29.542" v="1157" actId="47"/>
          <pc:sldLayoutMkLst>
            <pc:docMk/>
            <pc:sldMasterMk cId="4127559211" sldId="2147483695"/>
            <pc:sldLayoutMk cId="984309965" sldId="2147483703"/>
          </pc:sldLayoutMkLst>
        </pc:sldLayoutChg>
        <pc:sldLayoutChg chg="del">
          <pc:chgData name="John Oakes" userId="1a36f0057432ea1f" providerId="LiveId" clId="{2C64F5D2-53C9-44FF-A51E-6DFDE9843272}" dt="2024-06-30T23:14:29.542" v="1157" actId="47"/>
          <pc:sldLayoutMkLst>
            <pc:docMk/>
            <pc:sldMasterMk cId="4127559211" sldId="2147483695"/>
            <pc:sldLayoutMk cId="2269290121" sldId="2147483704"/>
          </pc:sldLayoutMkLst>
        </pc:sldLayoutChg>
        <pc:sldLayoutChg chg="del">
          <pc:chgData name="John Oakes" userId="1a36f0057432ea1f" providerId="LiveId" clId="{2C64F5D2-53C9-44FF-A51E-6DFDE9843272}" dt="2024-06-30T23:14:29.542" v="1157" actId="47"/>
          <pc:sldLayoutMkLst>
            <pc:docMk/>
            <pc:sldMasterMk cId="4127559211" sldId="2147483695"/>
            <pc:sldLayoutMk cId="885841104" sldId="2147483705"/>
          </pc:sldLayoutMkLst>
        </pc:sldLayoutChg>
        <pc:sldLayoutChg chg="del">
          <pc:chgData name="John Oakes" userId="1a36f0057432ea1f" providerId="LiveId" clId="{2C64F5D2-53C9-44FF-A51E-6DFDE9843272}" dt="2024-06-30T23:14:29.542" v="1157" actId="47"/>
          <pc:sldLayoutMkLst>
            <pc:docMk/>
            <pc:sldMasterMk cId="4127559211" sldId="2147483695"/>
            <pc:sldLayoutMk cId="630513723" sldId="2147483706"/>
          </pc:sldLayoutMkLst>
        </pc:sldLayoutChg>
      </pc:sldMasterChg>
      <pc:sldMasterChg chg="del delSldLayout">
        <pc:chgData name="John Oakes" userId="1a36f0057432ea1f" providerId="LiveId" clId="{2C64F5D2-53C9-44FF-A51E-6DFDE9843272}" dt="2024-06-30T23:14:41.915" v="1158" actId="47"/>
        <pc:sldMasterMkLst>
          <pc:docMk/>
          <pc:sldMasterMk cId="3730251798" sldId="2147483707"/>
        </pc:sldMasterMkLst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730251798" sldId="2147483707"/>
            <pc:sldLayoutMk cId="2185522632" sldId="2147483708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730251798" sldId="2147483707"/>
            <pc:sldLayoutMk cId="2875274349" sldId="2147483709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730251798" sldId="2147483707"/>
            <pc:sldLayoutMk cId="820298035" sldId="2147483710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730251798" sldId="2147483707"/>
            <pc:sldLayoutMk cId="2420051454" sldId="2147483711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730251798" sldId="2147483707"/>
            <pc:sldLayoutMk cId="266968496" sldId="2147483712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730251798" sldId="2147483707"/>
            <pc:sldLayoutMk cId="3567790492" sldId="2147483713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730251798" sldId="2147483707"/>
            <pc:sldLayoutMk cId="3071582130" sldId="2147483714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730251798" sldId="2147483707"/>
            <pc:sldLayoutMk cId="875408163" sldId="2147483715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730251798" sldId="2147483707"/>
            <pc:sldLayoutMk cId="2269393355" sldId="2147483716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730251798" sldId="2147483707"/>
            <pc:sldLayoutMk cId="1014188518" sldId="2147483717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730251798" sldId="2147483707"/>
            <pc:sldLayoutMk cId="1576685118" sldId="2147483718"/>
          </pc:sldLayoutMkLst>
        </pc:sldLayoutChg>
      </pc:sldMasterChg>
      <pc:sldMasterChg chg="del delSldLayout">
        <pc:chgData name="John Oakes" userId="1a36f0057432ea1f" providerId="LiveId" clId="{2C64F5D2-53C9-44FF-A51E-6DFDE9843272}" dt="2024-06-30T23:14:46.813" v="1159" actId="47"/>
        <pc:sldMasterMkLst>
          <pc:docMk/>
          <pc:sldMasterMk cId="2206242369" sldId="2147483719"/>
        </pc:sldMasterMkLst>
        <pc:sldLayoutChg chg="del">
          <pc:chgData name="John Oakes" userId="1a36f0057432ea1f" providerId="LiveId" clId="{2C64F5D2-53C9-44FF-A51E-6DFDE9843272}" dt="2024-06-30T23:14:46.813" v="1159" actId="47"/>
          <pc:sldLayoutMkLst>
            <pc:docMk/>
            <pc:sldMasterMk cId="2206242369" sldId="2147483719"/>
            <pc:sldLayoutMk cId="29695875" sldId="2147483720"/>
          </pc:sldLayoutMkLst>
        </pc:sldLayoutChg>
        <pc:sldLayoutChg chg="del">
          <pc:chgData name="John Oakes" userId="1a36f0057432ea1f" providerId="LiveId" clId="{2C64F5D2-53C9-44FF-A51E-6DFDE9843272}" dt="2024-06-30T23:14:46.813" v="1159" actId="47"/>
          <pc:sldLayoutMkLst>
            <pc:docMk/>
            <pc:sldMasterMk cId="2206242369" sldId="2147483719"/>
            <pc:sldLayoutMk cId="823819955" sldId="2147483721"/>
          </pc:sldLayoutMkLst>
        </pc:sldLayoutChg>
        <pc:sldLayoutChg chg="del">
          <pc:chgData name="John Oakes" userId="1a36f0057432ea1f" providerId="LiveId" clId="{2C64F5D2-53C9-44FF-A51E-6DFDE9843272}" dt="2024-06-30T23:14:46.813" v="1159" actId="47"/>
          <pc:sldLayoutMkLst>
            <pc:docMk/>
            <pc:sldMasterMk cId="2206242369" sldId="2147483719"/>
            <pc:sldLayoutMk cId="754491113" sldId="2147483722"/>
          </pc:sldLayoutMkLst>
        </pc:sldLayoutChg>
        <pc:sldLayoutChg chg="del">
          <pc:chgData name="John Oakes" userId="1a36f0057432ea1f" providerId="LiveId" clId="{2C64F5D2-53C9-44FF-A51E-6DFDE9843272}" dt="2024-06-30T23:14:46.813" v="1159" actId="47"/>
          <pc:sldLayoutMkLst>
            <pc:docMk/>
            <pc:sldMasterMk cId="2206242369" sldId="2147483719"/>
            <pc:sldLayoutMk cId="300919687" sldId="2147483723"/>
          </pc:sldLayoutMkLst>
        </pc:sldLayoutChg>
        <pc:sldLayoutChg chg="del">
          <pc:chgData name="John Oakes" userId="1a36f0057432ea1f" providerId="LiveId" clId="{2C64F5D2-53C9-44FF-A51E-6DFDE9843272}" dt="2024-06-30T23:14:46.813" v="1159" actId="47"/>
          <pc:sldLayoutMkLst>
            <pc:docMk/>
            <pc:sldMasterMk cId="2206242369" sldId="2147483719"/>
            <pc:sldLayoutMk cId="3345703031" sldId="2147483724"/>
          </pc:sldLayoutMkLst>
        </pc:sldLayoutChg>
        <pc:sldLayoutChg chg="del">
          <pc:chgData name="John Oakes" userId="1a36f0057432ea1f" providerId="LiveId" clId="{2C64F5D2-53C9-44FF-A51E-6DFDE9843272}" dt="2024-06-30T23:14:46.813" v="1159" actId="47"/>
          <pc:sldLayoutMkLst>
            <pc:docMk/>
            <pc:sldMasterMk cId="2206242369" sldId="2147483719"/>
            <pc:sldLayoutMk cId="1973136805" sldId="2147483725"/>
          </pc:sldLayoutMkLst>
        </pc:sldLayoutChg>
        <pc:sldLayoutChg chg="del">
          <pc:chgData name="John Oakes" userId="1a36f0057432ea1f" providerId="LiveId" clId="{2C64F5D2-53C9-44FF-A51E-6DFDE9843272}" dt="2024-06-30T23:14:46.813" v="1159" actId="47"/>
          <pc:sldLayoutMkLst>
            <pc:docMk/>
            <pc:sldMasterMk cId="2206242369" sldId="2147483719"/>
            <pc:sldLayoutMk cId="2986989670" sldId="2147483726"/>
          </pc:sldLayoutMkLst>
        </pc:sldLayoutChg>
        <pc:sldLayoutChg chg="del">
          <pc:chgData name="John Oakes" userId="1a36f0057432ea1f" providerId="LiveId" clId="{2C64F5D2-53C9-44FF-A51E-6DFDE9843272}" dt="2024-06-30T23:14:46.813" v="1159" actId="47"/>
          <pc:sldLayoutMkLst>
            <pc:docMk/>
            <pc:sldMasterMk cId="2206242369" sldId="2147483719"/>
            <pc:sldLayoutMk cId="3630154740" sldId="2147483727"/>
          </pc:sldLayoutMkLst>
        </pc:sldLayoutChg>
        <pc:sldLayoutChg chg="del">
          <pc:chgData name="John Oakes" userId="1a36f0057432ea1f" providerId="LiveId" clId="{2C64F5D2-53C9-44FF-A51E-6DFDE9843272}" dt="2024-06-30T23:14:46.813" v="1159" actId="47"/>
          <pc:sldLayoutMkLst>
            <pc:docMk/>
            <pc:sldMasterMk cId="2206242369" sldId="2147483719"/>
            <pc:sldLayoutMk cId="440275398" sldId="2147483728"/>
          </pc:sldLayoutMkLst>
        </pc:sldLayoutChg>
        <pc:sldLayoutChg chg="del">
          <pc:chgData name="John Oakes" userId="1a36f0057432ea1f" providerId="LiveId" clId="{2C64F5D2-53C9-44FF-A51E-6DFDE9843272}" dt="2024-06-30T23:14:46.813" v="1159" actId="47"/>
          <pc:sldLayoutMkLst>
            <pc:docMk/>
            <pc:sldMasterMk cId="2206242369" sldId="2147483719"/>
            <pc:sldLayoutMk cId="4048521886" sldId="2147483729"/>
          </pc:sldLayoutMkLst>
        </pc:sldLayoutChg>
        <pc:sldLayoutChg chg="del">
          <pc:chgData name="John Oakes" userId="1a36f0057432ea1f" providerId="LiveId" clId="{2C64F5D2-53C9-44FF-A51E-6DFDE9843272}" dt="2024-06-30T23:14:46.813" v="1159" actId="47"/>
          <pc:sldLayoutMkLst>
            <pc:docMk/>
            <pc:sldMasterMk cId="2206242369" sldId="2147483719"/>
            <pc:sldLayoutMk cId="3463144002" sldId="2147483730"/>
          </pc:sldLayoutMkLst>
        </pc:sldLayoutChg>
      </pc:sldMasterChg>
      <pc:sldMasterChg chg="del delSldLayout">
        <pc:chgData name="John Oakes" userId="1a36f0057432ea1f" providerId="LiveId" clId="{2C64F5D2-53C9-44FF-A51E-6DFDE9843272}" dt="2024-06-30T23:14:41.915" v="1158" actId="47"/>
        <pc:sldMasterMkLst>
          <pc:docMk/>
          <pc:sldMasterMk cId="1992796777" sldId="2147483731"/>
        </pc:sldMasterMkLst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1992796777" sldId="2147483731"/>
            <pc:sldLayoutMk cId="3599191394" sldId="2147483732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1992796777" sldId="2147483731"/>
            <pc:sldLayoutMk cId="97729467" sldId="2147483733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1992796777" sldId="2147483731"/>
            <pc:sldLayoutMk cId="2932469677" sldId="2147483734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1992796777" sldId="2147483731"/>
            <pc:sldLayoutMk cId="2090572785" sldId="2147483735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1992796777" sldId="2147483731"/>
            <pc:sldLayoutMk cId="892893728" sldId="2147483736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1992796777" sldId="2147483731"/>
            <pc:sldLayoutMk cId="2419029476" sldId="2147483737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1992796777" sldId="2147483731"/>
            <pc:sldLayoutMk cId="3009971871" sldId="2147483738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1992796777" sldId="2147483731"/>
            <pc:sldLayoutMk cId="2316538029" sldId="2147483739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1992796777" sldId="2147483731"/>
            <pc:sldLayoutMk cId="2689683189" sldId="2147483740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1992796777" sldId="2147483731"/>
            <pc:sldLayoutMk cId="407343022" sldId="2147483741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1992796777" sldId="2147483731"/>
            <pc:sldLayoutMk cId="3097644295" sldId="2147483742"/>
          </pc:sldLayoutMkLst>
        </pc:sldLayoutChg>
      </pc:sldMasterChg>
      <pc:sldMasterChg chg="del delSldLayout">
        <pc:chgData name="John Oakes" userId="1a36f0057432ea1f" providerId="LiveId" clId="{2C64F5D2-53C9-44FF-A51E-6DFDE9843272}" dt="2024-06-30T23:14:41.915" v="1158" actId="47"/>
        <pc:sldMasterMkLst>
          <pc:docMk/>
          <pc:sldMasterMk cId="3226695831" sldId="2147483743"/>
        </pc:sldMasterMkLst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226695831" sldId="2147483743"/>
            <pc:sldLayoutMk cId="3980007372" sldId="2147483744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226695831" sldId="2147483743"/>
            <pc:sldLayoutMk cId="1666394767" sldId="2147483745"/>
          </pc:sldLayoutMkLst>
        </pc:sldLayoutChg>
        <pc:sldLayoutChg chg="del">
          <pc:chgData name="John Oakes" userId="1a36f0057432ea1f" providerId="LiveId" clId="{2C64F5D2-53C9-44FF-A51E-6DFDE9843272}" dt="2024-06-30T23:14:00.922" v="1156" actId="47"/>
          <pc:sldLayoutMkLst>
            <pc:docMk/>
            <pc:sldMasterMk cId="3226695831" sldId="2147483743"/>
            <pc:sldLayoutMk cId="3688731120" sldId="2147483746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226695831" sldId="2147483743"/>
            <pc:sldLayoutMk cId="4243746736" sldId="2147483747"/>
          </pc:sldLayoutMkLst>
        </pc:sldLayoutChg>
        <pc:sldLayoutChg chg="del">
          <pc:chgData name="John Oakes" userId="1a36f0057432ea1f" providerId="LiveId" clId="{2C64F5D2-53C9-44FF-A51E-6DFDE9843272}" dt="2024-06-30T23:14:29.542" v="1157" actId="47"/>
          <pc:sldLayoutMkLst>
            <pc:docMk/>
            <pc:sldMasterMk cId="3226695831" sldId="2147483743"/>
            <pc:sldLayoutMk cId="3381583406" sldId="2147483748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226695831" sldId="2147483743"/>
            <pc:sldLayoutMk cId="4138452208" sldId="2147483749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226695831" sldId="2147483743"/>
            <pc:sldLayoutMk cId="3614035976" sldId="2147483750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226695831" sldId="2147483743"/>
            <pc:sldLayoutMk cId="447772198" sldId="2147483751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226695831" sldId="2147483743"/>
            <pc:sldLayoutMk cId="4035438591" sldId="2147483752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226695831" sldId="2147483743"/>
            <pc:sldLayoutMk cId="2999765855" sldId="2147483753"/>
          </pc:sldLayoutMkLst>
        </pc:sldLayoutChg>
        <pc:sldLayoutChg chg="del">
          <pc:chgData name="John Oakes" userId="1a36f0057432ea1f" providerId="LiveId" clId="{2C64F5D2-53C9-44FF-A51E-6DFDE9843272}" dt="2024-06-30T23:14:41.915" v="1158" actId="47"/>
          <pc:sldLayoutMkLst>
            <pc:docMk/>
            <pc:sldMasterMk cId="3226695831" sldId="2147483743"/>
            <pc:sldLayoutMk cId="477973213" sldId="21474837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9CA9-70A2-4E7E-8C29-E406AB52CDF3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0990-E2B7-4C12-8D71-61C09A7C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0A0696A2-0A70-497F-A3D9-81EEF5B7C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F2CC7A-8B18-40C5-92DA-82F4C7698A7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5EC29156-FD10-4598-801D-BBDAB8DBB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384108F4-12AF-4C85-92FB-885671165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C02CC867-F0D3-441C-9F84-8BD0D0178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8A06FE-72ED-471A-8576-FB9FD0EBDA1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A1E374AC-F317-41B9-91DD-BB20B45BB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>
            <a:extLst>
              <a:ext uri="{FF2B5EF4-FFF2-40B4-BE49-F238E27FC236}">
                <a16:creationId xmlns:a16="http://schemas.microsoft.com/office/drawing/2014/main" id="{79B7F5CA-E968-45BB-9D0B-DCF88C216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>
            <a:extLst>
              <a:ext uri="{FF2B5EF4-FFF2-40B4-BE49-F238E27FC236}">
                <a16:creationId xmlns:a16="http://schemas.microsoft.com/office/drawing/2014/main" id="{C883F303-EB72-4C62-8D9B-5F593F3D1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8A6FF-EF8A-4DE4-BE3D-1CE67435546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46D8D6D9-C105-409A-A693-E4B45C690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>
            <a:extLst>
              <a:ext uri="{FF2B5EF4-FFF2-40B4-BE49-F238E27FC236}">
                <a16:creationId xmlns:a16="http://schemas.microsoft.com/office/drawing/2014/main" id="{61046537-4009-400C-9618-1EB07C413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30CD878-CE9C-41E8-9816-62A22086CE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0819" y="319597"/>
            <a:ext cx="9749794" cy="101621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00"/>
                </a:solidFill>
              </a:rPr>
              <a:t>Ecclesiastes II  Wisdom from Solomon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03DC537-2116-4873-A521-13A5BF2474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54955" y="4325645"/>
            <a:ext cx="9045488" cy="1313155"/>
          </a:xfrm>
        </p:spPr>
        <p:txBody>
          <a:bodyPr/>
          <a:lstStyle/>
          <a:p>
            <a:pPr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ategory: Life Under The Sun Series">
            <a:extLst>
              <a:ext uri="{FF2B5EF4-FFF2-40B4-BE49-F238E27FC236}">
                <a16:creationId xmlns:a16="http://schemas.microsoft.com/office/drawing/2014/main" id="{0113AC68-9D58-4474-AEC7-0C5C1B9EF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64" y="1784412"/>
            <a:ext cx="7653536" cy="430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9D9428-E8A2-41F2-B838-2230E91018F5}"/>
              </a:ext>
            </a:extLst>
          </p:cNvPr>
          <p:cNvSpPr txBox="1"/>
          <p:nvPr/>
        </p:nvSpPr>
        <p:spPr>
          <a:xfrm>
            <a:off x="408373" y="2050742"/>
            <a:ext cx="35155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Ecclesiastes I:</a:t>
            </a:r>
          </a:p>
          <a:p>
            <a:endParaRPr lang="en-US" sz="3600" b="1" dirty="0"/>
          </a:p>
          <a:p>
            <a:r>
              <a:rPr lang="en-US" sz="3600" b="1" dirty="0"/>
              <a:t>Under the sun, life is </a:t>
            </a:r>
          </a:p>
          <a:p>
            <a:r>
              <a:rPr lang="en-US" sz="3600" b="1" dirty="0"/>
              <a:t>Meaningless, Meaningless!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0572-A599-CEC6-775F-0E9FB683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0" y="452718"/>
            <a:ext cx="9298994" cy="888402"/>
          </a:xfrm>
        </p:spPr>
        <p:txBody>
          <a:bodyPr/>
          <a:lstStyle/>
          <a:p>
            <a:pPr algn="ctr"/>
            <a:r>
              <a:rPr lang="en-US" b="1" dirty="0"/>
              <a:t>Wisdom From Solomon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88E0C-A952-A5E8-FB9F-E4E8DCCD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40" y="1676400"/>
            <a:ext cx="1035304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Find balance in the way you live.</a:t>
            </a:r>
          </a:p>
          <a:p>
            <a:pPr marL="0" indent="0">
              <a:buNone/>
            </a:pPr>
            <a:r>
              <a:rPr lang="en-US" sz="3200" b="1" dirty="0"/>
              <a:t>Life is not fair. Trust God.</a:t>
            </a:r>
          </a:p>
          <a:p>
            <a:pPr marL="0" indent="0">
              <a:buNone/>
            </a:pPr>
            <a:r>
              <a:rPr lang="en-US" sz="3200" b="1" dirty="0"/>
              <a:t>Two are better than one. Make strong relationships.</a:t>
            </a:r>
          </a:p>
          <a:p>
            <a:pPr marL="0" indent="0">
              <a:buNone/>
            </a:pPr>
            <a:r>
              <a:rPr lang="en-US" sz="3200" b="1" dirty="0"/>
              <a:t>Do not avoid thinking about your mortality.</a:t>
            </a:r>
          </a:p>
          <a:p>
            <a:pPr marL="0" indent="0">
              <a:buNone/>
            </a:pPr>
            <a:r>
              <a:rPr lang="en-US" sz="3200" b="1" dirty="0"/>
              <a:t>                                         Embrace mourning.</a:t>
            </a:r>
          </a:p>
          <a:p>
            <a:pPr marL="0" indent="0">
              <a:buNone/>
            </a:pPr>
            <a:r>
              <a:rPr lang="en-US" sz="3200" b="1" dirty="0"/>
              <a:t>Seek God with all your heart while you are young.</a:t>
            </a:r>
          </a:p>
          <a:p>
            <a:pPr marL="0" indent="0">
              <a:buNone/>
            </a:pPr>
            <a:r>
              <a:rPr lang="en-US" sz="3200" b="1" dirty="0"/>
              <a:t>Only through God is meaning found in life.</a:t>
            </a:r>
          </a:p>
        </p:txBody>
      </p:sp>
    </p:spTree>
    <p:extLst>
      <p:ext uri="{BB962C8B-B14F-4D97-AF65-F5344CB8AC3E}">
        <p14:creationId xmlns:p14="http://schemas.microsoft.com/office/powerpoint/2010/main" val="293300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3920AB23-4242-4FA6-BB67-4EDEB29F67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3D75834-9C2B-4637-8655-9A6CF51FA88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61639" y="745724"/>
            <a:ext cx="6161103" cy="594803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Without God:</a:t>
            </a: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Knowledge is meaningless</a:t>
            </a:r>
          </a:p>
          <a:p>
            <a:pPr marL="0" indent="0" eaLnBrk="1" hangingPunct="1">
              <a:buNone/>
              <a:defRPr/>
            </a:pPr>
            <a:endParaRPr lang="en-US" sz="800" b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Wisdom is meaningless</a:t>
            </a:r>
          </a:p>
          <a:p>
            <a:pPr marL="0" indent="0" eaLnBrk="1" hangingPunct="1">
              <a:buNone/>
              <a:defRPr/>
            </a:pPr>
            <a:endParaRPr lang="en-US" sz="800" b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Pleasure is meaningless</a:t>
            </a:r>
          </a:p>
          <a:p>
            <a:pPr marL="0" indent="0" eaLnBrk="1" hangingPunct="1">
              <a:buNone/>
              <a:defRPr/>
            </a:pPr>
            <a:endParaRPr lang="en-US" sz="800" b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Accomplishments are meaningless</a:t>
            </a:r>
          </a:p>
          <a:p>
            <a:pPr marL="0" indent="0" eaLnBrk="1" hangingPunct="1">
              <a:buNone/>
              <a:defRPr/>
            </a:pPr>
            <a:endParaRPr lang="en-US" sz="800" b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They are chasing after the wind</a:t>
            </a:r>
          </a:p>
        </p:txBody>
      </p:sp>
      <p:pic>
        <p:nvPicPr>
          <p:cNvPr id="6146" name="Picture 2" descr="10 things to know about the suspension of California&amp;#39;s High School Exit  Exam – OCDE Newsroom">
            <a:extLst>
              <a:ext uri="{FF2B5EF4-FFF2-40B4-BE49-F238E27FC236}">
                <a16:creationId xmlns:a16="http://schemas.microsoft.com/office/drawing/2014/main" id="{9F4CDDD8-D936-4FAF-AA4F-BF9BBC79F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742" y="1576563"/>
            <a:ext cx="5269643" cy="42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FDF9-CBAE-4E20-99CA-0FEF1DAC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Ecclesiastes 3:1-8 A Time for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2EC5-BD56-4193-BB69-743923719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3361" y="1535838"/>
            <a:ext cx="5243940" cy="5190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Balance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Work                     Rest</a:t>
            </a:r>
          </a:p>
          <a:p>
            <a:pPr marL="0" indent="0">
              <a:buNone/>
            </a:pPr>
            <a:r>
              <a:rPr lang="en-US" sz="2800" b="1" dirty="0"/>
              <a:t>Weeping              Laughing</a:t>
            </a:r>
          </a:p>
          <a:p>
            <a:pPr marL="0" indent="0">
              <a:buNone/>
            </a:pPr>
            <a:r>
              <a:rPr lang="en-US" sz="2800" b="1" dirty="0"/>
              <a:t>Careful                 Risky</a:t>
            </a:r>
          </a:p>
          <a:p>
            <a:pPr marL="0" indent="0">
              <a:buNone/>
            </a:pPr>
            <a:r>
              <a:rPr lang="en-US" sz="2800" b="1" dirty="0"/>
              <a:t>Control                 Let go</a:t>
            </a:r>
          </a:p>
          <a:p>
            <a:pPr marL="0" indent="0">
              <a:buNone/>
            </a:pPr>
            <a:r>
              <a:rPr lang="en-US" sz="2800" b="1" dirty="0"/>
              <a:t>Keep                    Throw away</a:t>
            </a:r>
          </a:p>
          <a:p>
            <a:pPr marL="0" indent="0">
              <a:buNone/>
            </a:pPr>
            <a:r>
              <a:rPr lang="en-US" sz="2800" b="1" dirty="0"/>
              <a:t>Anger                   Forgive  </a:t>
            </a:r>
          </a:p>
          <a:p>
            <a:pPr marL="0" indent="0">
              <a:buNone/>
            </a:pPr>
            <a:r>
              <a:rPr lang="en-US" sz="2800" b="1" dirty="0"/>
              <a:t>Hate	(really?)      Love    </a:t>
            </a:r>
          </a:p>
        </p:txBody>
      </p:sp>
      <p:pic>
        <p:nvPicPr>
          <p:cNvPr id="1028" name="Picture 4" descr="The balance of life - The Daily Guardian">
            <a:extLst>
              <a:ext uri="{FF2B5EF4-FFF2-40B4-BE49-F238E27FC236}">
                <a16:creationId xmlns:a16="http://schemas.microsoft.com/office/drawing/2014/main" id="{DD0F93DA-678B-4583-A14F-F1D8BB64A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8" y="2253916"/>
            <a:ext cx="5613764" cy="31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5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ECD9-168C-58B3-241A-31EA2511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Ecclesiastes 3:9-11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D3F99-E0FD-E1A5-AA4A-7540B394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2367280"/>
            <a:ext cx="5161280" cy="3881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Made in God’s image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God has set eternity in the human heart.</a:t>
            </a:r>
          </a:p>
        </p:txBody>
      </p:sp>
      <p:pic>
        <p:nvPicPr>
          <p:cNvPr id="2050" name="Picture 2" descr="Eternity — Grace Family Church">
            <a:extLst>
              <a:ext uri="{FF2B5EF4-FFF2-40B4-BE49-F238E27FC236}">
                <a16:creationId xmlns:a16="http://schemas.microsoft.com/office/drawing/2014/main" id="{0CB6DCAF-6302-2BE8-620B-7EBB31CB3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2342116"/>
            <a:ext cx="5831523" cy="39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0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F742-7480-4F2C-B578-1BB3C374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Ecclesiastes 3:16-22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836EB-8DE4-4286-9221-6179AA44C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524000"/>
            <a:ext cx="5260907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Life’s not fair!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But God will judge</a:t>
            </a:r>
          </a:p>
          <a:p>
            <a:pPr marL="0" indent="0">
              <a:buNone/>
            </a:pPr>
            <a:r>
              <a:rPr lang="en-US" sz="3200" b="1" dirty="0"/>
              <a:t>Romans 12:17-19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Ashes to Ashes,</a:t>
            </a:r>
          </a:p>
          <a:p>
            <a:pPr marL="0" indent="0">
              <a:buNone/>
            </a:pPr>
            <a:r>
              <a:rPr lang="en-US" sz="3200" b="1" dirty="0"/>
              <a:t>Dust to Dust</a:t>
            </a:r>
          </a:p>
        </p:txBody>
      </p:sp>
      <p:pic>
        <p:nvPicPr>
          <p:cNvPr id="2050" name="Picture 2" descr="What do cremation ashes look like? | aCremation 877-353-3626">
            <a:extLst>
              <a:ext uri="{FF2B5EF4-FFF2-40B4-BE49-F238E27FC236}">
                <a16:creationId xmlns:a16="http://schemas.microsoft.com/office/drawing/2014/main" id="{5574552D-FE0F-4906-84C4-3B745BE4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39" y="2177803"/>
            <a:ext cx="4889114" cy="366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6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D09A-7575-4143-956F-C1002121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Ecclesiastes 4:9-12</a:t>
            </a:r>
            <a:br>
              <a:rPr lang="en-US" sz="4800" b="1" dirty="0"/>
            </a:br>
            <a:r>
              <a:rPr lang="en-US" sz="4800" b="1" dirty="0"/>
              <a:t>Two are Better Than One</a:t>
            </a:r>
          </a:p>
        </p:txBody>
      </p:sp>
      <p:pic>
        <p:nvPicPr>
          <p:cNvPr id="3074" name="Picture 2" descr="Love and Relationships - Bodhi Counseling">
            <a:extLst>
              <a:ext uri="{FF2B5EF4-FFF2-40B4-BE49-F238E27FC236}">
                <a16:creationId xmlns:a16="http://schemas.microsoft.com/office/drawing/2014/main" id="{E6104F89-82F3-4263-9319-5E7E43D919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71" y="2209520"/>
            <a:ext cx="629364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6CA74C-4203-4F66-B523-011AF98FFC06}"/>
              </a:ext>
            </a:extLst>
          </p:cNvPr>
          <p:cNvSpPr txBox="1"/>
          <p:nvPr/>
        </p:nvSpPr>
        <p:spPr>
          <a:xfrm>
            <a:off x="8676640" y="3302000"/>
            <a:ext cx="29797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And a cord of three strands is even much stronger…</a:t>
            </a:r>
          </a:p>
        </p:txBody>
      </p:sp>
    </p:spTree>
    <p:extLst>
      <p:ext uri="{BB962C8B-B14F-4D97-AF65-F5344CB8AC3E}">
        <p14:creationId xmlns:p14="http://schemas.microsoft.com/office/powerpoint/2010/main" val="178394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2DF7-AD12-4F52-BFAA-66D1D81F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Ecclesiastes 7:2</a:t>
            </a:r>
            <a:br>
              <a:rPr lang="en-US" sz="4000" b="1" dirty="0"/>
            </a:br>
            <a:r>
              <a:rPr lang="en-US" sz="4000" b="1" dirty="0"/>
              <a:t>Mourning Is Better Than Feasting</a:t>
            </a:r>
          </a:p>
        </p:txBody>
      </p:sp>
      <p:pic>
        <p:nvPicPr>
          <p:cNvPr id="5122" name="Picture 2" descr="Mourning the Death of a Spouse | National Institute on Aging">
            <a:extLst>
              <a:ext uri="{FF2B5EF4-FFF2-40B4-BE49-F238E27FC236}">
                <a16:creationId xmlns:a16="http://schemas.microsoft.com/office/drawing/2014/main" id="{6B329E98-C90D-4101-B27E-787DA7B47D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3" y="2546619"/>
            <a:ext cx="5372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easts in the Field — Rancho Pillow | A Wonderland Retreat in Round Top,  Texas">
            <a:extLst>
              <a:ext uri="{FF2B5EF4-FFF2-40B4-BE49-F238E27FC236}">
                <a16:creationId xmlns:a16="http://schemas.microsoft.com/office/drawing/2014/main" id="{1B6A7893-56AE-4FEB-917F-8F177A2B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11" y="2240912"/>
            <a:ext cx="5527722" cy="401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6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98591ED2-D125-419A-B768-06618126D8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34720" y="386080"/>
            <a:ext cx="9431656" cy="94583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FF00"/>
                </a:solidFill>
              </a:rPr>
              <a:t>Ecclesiastes 12:1-7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10C9B5C-1D68-4E40-AAA4-1C9B8CB14E6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751840" y="1625600"/>
            <a:ext cx="4867725" cy="4500564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Remember your Creator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in the days of your youth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3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I don’t have time!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4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I am too busy!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13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I have to study!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How to Outsmart &amp;quot;I&amp;#39;m Too Busy&amp;quot; and Make Fitness a Habit - Breaking Muscle">
            <a:extLst>
              <a:ext uri="{FF2B5EF4-FFF2-40B4-BE49-F238E27FC236}">
                <a16:creationId xmlns:a16="http://schemas.microsoft.com/office/drawing/2014/main" id="{C8CBA559-9999-4C14-A6BA-A7E89AF7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60" y="2378427"/>
            <a:ext cx="4957439" cy="35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5E73-D9C8-4C90-8CC0-4FDABDC7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Ecclesiastes 12:8-14</a:t>
            </a:r>
            <a:br>
              <a:rPr lang="en-US" sz="3600" b="1" dirty="0"/>
            </a:br>
            <a:r>
              <a:rPr lang="en-US" sz="3600" b="1" dirty="0"/>
              <a:t>The End of the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45DD9-BC97-4A53-87CB-4A67D5DE5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7" y="2059619"/>
            <a:ext cx="10729142" cy="4188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Life under the sun:  Meaningless, Meaningless!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Life under God:   Meaningful! Meaningful!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So…</a:t>
            </a:r>
          </a:p>
          <a:p>
            <a:pPr marL="0" indent="0">
              <a:buNone/>
            </a:pPr>
            <a:r>
              <a:rPr lang="en-US" sz="2800" b="1" dirty="0"/>
              <a:t>Remember your Creator in the days of your youth.</a:t>
            </a:r>
          </a:p>
        </p:txBody>
      </p:sp>
    </p:spTree>
    <p:extLst>
      <p:ext uri="{BB962C8B-B14F-4D97-AF65-F5344CB8AC3E}">
        <p14:creationId xmlns:p14="http://schemas.microsoft.com/office/powerpoint/2010/main" val="2388778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2134</TotalTime>
  <Words>255</Words>
  <Application>Microsoft Office PowerPoint</Application>
  <PresentationFormat>Widescreen</PresentationFormat>
  <Paragraphs>67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3</vt:lpstr>
      <vt:lpstr>Ion</vt:lpstr>
      <vt:lpstr>Ecclesiastes II  Wisdom from Solomon</vt:lpstr>
      <vt:lpstr>PowerPoint Presentation</vt:lpstr>
      <vt:lpstr>Ecclesiastes 3:1-8 A Time for Everything</vt:lpstr>
      <vt:lpstr>Ecclesiastes 3:9-11</vt:lpstr>
      <vt:lpstr>Ecclesiastes 3:16-22</vt:lpstr>
      <vt:lpstr>Ecclesiastes 4:9-12 Two are Better Than One</vt:lpstr>
      <vt:lpstr>Ecclesiastes 7:2 Mourning Is Better Than Feasting</vt:lpstr>
      <vt:lpstr>Ecclesiastes 12:1-7 </vt:lpstr>
      <vt:lpstr>Ecclesiastes 12:8-14 The End of the Matter</vt:lpstr>
      <vt:lpstr>Wisdom From Solomon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Study the Bible With Our Friends</dc:title>
  <dc:creator>John Oakes</dc:creator>
  <cp:lastModifiedBy>John Oakes</cp:lastModifiedBy>
  <cp:revision>29</cp:revision>
  <dcterms:created xsi:type="dcterms:W3CDTF">2020-07-28T18:06:59Z</dcterms:created>
  <dcterms:modified xsi:type="dcterms:W3CDTF">2024-06-30T23:14:47Z</dcterms:modified>
</cp:coreProperties>
</file>