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314" r:id="rId2"/>
    <p:sldId id="315" r:id="rId3"/>
    <p:sldId id="323" r:id="rId4"/>
    <p:sldId id="324" r:id="rId5"/>
    <p:sldId id="325" r:id="rId6"/>
    <p:sldId id="326" r:id="rId7"/>
    <p:sldId id="317" r:id="rId8"/>
    <p:sldId id="327" r:id="rId9"/>
    <p:sldId id="329" r:id="rId10"/>
    <p:sldId id="331" r:id="rId11"/>
    <p:sldId id="33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8EB4AB-FC56-4A03-9B37-29EB1445D967}" v="33" dt="2024-06-23T16:16:53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BB8EB4AB-FC56-4A03-9B37-29EB1445D967}"/>
    <pc:docChg chg="custSel addSld delSld modSld sldOrd delMainMaster">
      <pc:chgData name="John Oakes" userId="1a36f0057432ea1f" providerId="LiveId" clId="{BB8EB4AB-FC56-4A03-9B37-29EB1445D967}" dt="2024-06-26T00:17:19.831" v="301" actId="2696"/>
      <pc:docMkLst>
        <pc:docMk/>
      </pc:docMkLst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56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57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58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59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60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61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62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63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64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65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66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67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68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269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2108365752" sldId="270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2018864204" sldId="271"/>
        </pc:sldMkLst>
      </pc:sldChg>
      <pc:sldChg chg="add del">
        <pc:chgData name="John Oakes" userId="1a36f0057432ea1f" providerId="LiveId" clId="{BB8EB4AB-FC56-4A03-9B37-29EB1445D967}" dt="2024-06-26T00:16:54.134" v="299" actId="47"/>
        <pc:sldMkLst>
          <pc:docMk/>
          <pc:sldMk cId="638113136" sldId="272"/>
        </pc:sldMkLst>
      </pc:sldChg>
      <pc:sldChg chg="add del">
        <pc:chgData name="John Oakes" userId="1a36f0057432ea1f" providerId="LiveId" clId="{BB8EB4AB-FC56-4A03-9B37-29EB1445D967}" dt="2024-06-26T00:16:54.134" v="299" actId="47"/>
        <pc:sldMkLst>
          <pc:docMk/>
          <pc:sldMk cId="1482142997" sldId="273"/>
        </pc:sldMkLst>
      </pc:sldChg>
      <pc:sldChg chg="add del">
        <pc:chgData name="John Oakes" userId="1a36f0057432ea1f" providerId="LiveId" clId="{BB8EB4AB-FC56-4A03-9B37-29EB1445D967}" dt="2024-06-26T00:16:54.134" v="299" actId="47"/>
        <pc:sldMkLst>
          <pc:docMk/>
          <pc:sldMk cId="445289731" sldId="274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1256228717" sldId="275"/>
        </pc:sldMkLst>
      </pc:sldChg>
      <pc:sldChg chg="add del">
        <pc:chgData name="John Oakes" userId="1a36f0057432ea1f" providerId="LiveId" clId="{BB8EB4AB-FC56-4A03-9B37-29EB1445D967}" dt="2024-06-26T00:16:59.338" v="300" actId="47"/>
        <pc:sldMkLst>
          <pc:docMk/>
          <pc:sldMk cId="3925872652" sldId="276"/>
        </pc:sldMkLst>
      </pc:sldChg>
      <pc:sldChg chg="add del">
        <pc:chgData name="John Oakes" userId="1a36f0057432ea1f" providerId="LiveId" clId="{BB8EB4AB-FC56-4A03-9B37-29EB1445D967}" dt="2024-06-26T00:16:59.338" v="300" actId="47"/>
        <pc:sldMkLst>
          <pc:docMk/>
          <pc:sldMk cId="1313732094" sldId="277"/>
        </pc:sldMkLst>
      </pc:sldChg>
      <pc:sldChg chg="del">
        <pc:chgData name="John Oakes" userId="1a36f0057432ea1f" providerId="LiveId" clId="{BB8EB4AB-FC56-4A03-9B37-29EB1445D967}" dt="2024-06-23T14:44:18.697" v="113" actId="47"/>
        <pc:sldMkLst>
          <pc:docMk/>
          <pc:sldMk cId="0" sldId="278"/>
        </pc:sldMkLst>
      </pc:sldChg>
      <pc:sldChg chg="del">
        <pc:chgData name="John Oakes" userId="1a36f0057432ea1f" providerId="LiveId" clId="{BB8EB4AB-FC56-4A03-9B37-29EB1445D967}" dt="2024-06-23T14:44:19.838" v="114" actId="47"/>
        <pc:sldMkLst>
          <pc:docMk/>
          <pc:sldMk cId="0" sldId="279"/>
        </pc:sldMkLst>
      </pc:sldChg>
      <pc:sldChg chg="del">
        <pc:chgData name="John Oakes" userId="1a36f0057432ea1f" providerId="LiveId" clId="{BB8EB4AB-FC56-4A03-9B37-29EB1445D967}" dt="2024-06-23T14:44:20.760" v="115" actId="47"/>
        <pc:sldMkLst>
          <pc:docMk/>
          <pc:sldMk cId="0" sldId="280"/>
        </pc:sldMkLst>
      </pc:sldChg>
      <pc:sldChg chg="del">
        <pc:chgData name="John Oakes" userId="1a36f0057432ea1f" providerId="LiveId" clId="{BB8EB4AB-FC56-4A03-9B37-29EB1445D967}" dt="2024-06-23T14:44:21.651" v="116" actId="47"/>
        <pc:sldMkLst>
          <pc:docMk/>
          <pc:sldMk cId="0" sldId="281"/>
        </pc:sldMkLst>
      </pc:sldChg>
      <pc:sldChg chg="del">
        <pc:chgData name="John Oakes" userId="1a36f0057432ea1f" providerId="LiveId" clId="{BB8EB4AB-FC56-4A03-9B37-29EB1445D967}" dt="2024-06-23T14:44:22.511" v="117" actId="47"/>
        <pc:sldMkLst>
          <pc:docMk/>
          <pc:sldMk cId="0" sldId="282"/>
        </pc:sldMkLst>
      </pc:sldChg>
      <pc:sldChg chg="del ord modNotes">
        <pc:chgData name="John Oakes" userId="1a36f0057432ea1f" providerId="LiveId" clId="{BB8EB4AB-FC56-4A03-9B37-29EB1445D967}" dt="2024-06-26T00:17:19.831" v="301" actId="2696"/>
        <pc:sldMkLst>
          <pc:docMk/>
          <pc:sldMk cId="0" sldId="283"/>
        </pc:sldMkLst>
      </pc:sldChg>
      <pc:sldChg chg="modSp mod">
        <pc:chgData name="John Oakes" userId="1a36f0057432ea1f" providerId="LiveId" clId="{BB8EB4AB-FC56-4A03-9B37-29EB1445D967}" dt="2024-06-23T16:25:06.142" v="292" actId="14100"/>
        <pc:sldMkLst>
          <pc:docMk/>
          <pc:sldMk cId="0" sldId="314"/>
        </pc:sldMkLst>
        <pc:spChg chg="mod">
          <ac:chgData name="John Oakes" userId="1a36f0057432ea1f" providerId="LiveId" clId="{BB8EB4AB-FC56-4A03-9B37-29EB1445D967}" dt="2024-06-23T16:25:06.142" v="292" actId="14100"/>
          <ac:spMkLst>
            <pc:docMk/>
            <pc:sldMk cId="0" sldId="314"/>
            <ac:spMk id="81922" creationId="{C30CD878-CE9C-41E8-9816-62A22086CE8E}"/>
          </ac:spMkLst>
        </pc:spChg>
      </pc:sldChg>
      <pc:sldChg chg="addSp delSp modSp">
        <pc:chgData name="John Oakes" userId="1a36f0057432ea1f" providerId="LiveId" clId="{BB8EB4AB-FC56-4A03-9B37-29EB1445D967}" dt="2024-06-23T14:58:55.750" v="132" actId="1076"/>
        <pc:sldMkLst>
          <pc:docMk/>
          <pc:sldMk cId="0" sldId="324"/>
        </pc:sldMkLst>
        <pc:spChg chg="mod">
          <ac:chgData name="John Oakes" userId="1a36f0057432ea1f" providerId="LiveId" clId="{BB8EB4AB-FC56-4A03-9B37-29EB1445D967}" dt="2024-06-23T14:56:56.126" v="122" actId="14100"/>
          <ac:spMkLst>
            <pc:docMk/>
            <pc:sldMk cId="0" sldId="324"/>
            <ac:spMk id="191491" creationId="{DECAE21E-8D2B-49D3-B1BE-EE3F02DC8E62}"/>
          </ac:spMkLst>
        </pc:spChg>
        <pc:picChg chg="add del mod">
          <ac:chgData name="John Oakes" userId="1a36f0057432ea1f" providerId="LiveId" clId="{BB8EB4AB-FC56-4A03-9B37-29EB1445D967}" dt="2024-06-23T14:58:46.914" v="129" actId="478"/>
          <ac:picMkLst>
            <pc:docMk/>
            <pc:sldMk cId="0" sldId="324"/>
            <ac:picMk id="1026" creationId="{59AE1BBD-5F6B-F43B-1B0D-0DE09ABCF13A}"/>
          </ac:picMkLst>
        </pc:picChg>
        <pc:picChg chg="add mod">
          <ac:chgData name="John Oakes" userId="1a36f0057432ea1f" providerId="LiveId" clId="{BB8EB4AB-FC56-4A03-9B37-29EB1445D967}" dt="2024-06-23T14:58:55.750" v="132" actId="1076"/>
          <ac:picMkLst>
            <pc:docMk/>
            <pc:sldMk cId="0" sldId="324"/>
            <ac:picMk id="1028" creationId="{E5B784CF-727C-85AE-5743-CE2C7A6D7416}"/>
          </ac:picMkLst>
        </pc:picChg>
      </pc:sldChg>
      <pc:sldChg chg="modSp mod">
        <pc:chgData name="John Oakes" userId="1a36f0057432ea1f" providerId="LiveId" clId="{BB8EB4AB-FC56-4A03-9B37-29EB1445D967}" dt="2024-06-23T15:00:36.796" v="135" actId="20577"/>
        <pc:sldMkLst>
          <pc:docMk/>
          <pc:sldMk cId="0" sldId="325"/>
        </pc:sldMkLst>
        <pc:spChg chg="mod">
          <ac:chgData name="John Oakes" userId="1a36f0057432ea1f" providerId="LiveId" clId="{BB8EB4AB-FC56-4A03-9B37-29EB1445D967}" dt="2024-06-23T15:00:36.796" v="135" actId="20577"/>
          <ac:spMkLst>
            <pc:docMk/>
            <pc:sldMk cId="0" sldId="325"/>
            <ac:spMk id="193540" creationId="{3EA8D394-A674-4164-A184-8C7E46D067B5}"/>
          </ac:spMkLst>
        </pc:spChg>
      </pc:sldChg>
      <pc:sldChg chg="addSp modSp new del mod">
        <pc:chgData name="John Oakes" userId="1a36f0057432ea1f" providerId="LiveId" clId="{BB8EB4AB-FC56-4A03-9B37-29EB1445D967}" dt="2024-06-26T00:16:59.338" v="300" actId="47"/>
        <pc:sldMkLst>
          <pc:docMk/>
          <pc:sldMk cId="1027438467" sldId="332"/>
        </pc:sldMkLst>
        <pc:picChg chg="add mod">
          <ac:chgData name="John Oakes" userId="1a36f0057432ea1f" providerId="LiveId" clId="{BB8EB4AB-FC56-4A03-9B37-29EB1445D967}" dt="2024-06-23T16:28:03.605" v="298" actId="1036"/>
          <ac:picMkLst>
            <pc:docMk/>
            <pc:sldMk cId="1027438467" sldId="332"/>
            <ac:picMk id="5" creationId="{15F81BE1-617D-1382-93AB-F3CCAB3B8436}"/>
          </ac:picMkLst>
        </pc:picChg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543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609"/>
        </pc:sldMkLst>
      </pc:sldChg>
      <pc:sldChg chg="del">
        <pc:chgData name="John Oakes" userId="1a36f0057432ea1f" providerId="LiveId" clId="{BB8EB4AB-FC56-4A03-9B37-29EB1445D967}" dt="2024-06-23T16:16:18.252" v="243" actId="2696"/>
        <pc:sldMkLst>
          <pc:docMk/>
          <pc:sldMk cId="472301189" sldId="615"/>
        </pc:sldMkLst>
      </pc:sldChg>
      <pc:sldChg chg="addSp modSp del mod">
        <pc:chgData name="John Oakes" userId="1a36f0057432ea1f" providerId="LiveId" clId="{BB8EB4AB-FC56-4A03-9B37-29EB1445D967}" dt="2024-06-26T00:16:54.134" v="299" actId="47"/>
        <pc:sldMkLst>
          <pc:docMk/>
          <pc:sldMk cId="2810325240" sldId="615"/>
        </pc:sldMkLst>
        <pc:spChg chg="add mod">
          <ac:chgData name="John Oakes" userId="1a36f0057432ea1f" providerId="LiveId" clId="{BB8EB4AB-FC56-4A03-9B37-29EB1445D967}" dt="2024-06-23T16:17:30.582" v="282" actId="255"/>
          <ac:spMkLst>
            <pc:docMk/>
            <pc:sldMk cId="2810325240" sldId="615"/>
            <ac:spMk id="3" creationId="{516D3475-251A-A744-D816-0BA6E2A91F31}"/>
          </ac:spMkLst>
        </pc:spChg>
      </pc:sldChg>
      <pc:sldChg chg="del">
        <pc:chgData name="John Oakes" userId="1a36f0057432ea1f" providerId="LiveId" clId="{BB8EB4AB-FC56-4A03-9B37-29EB1445D967}" dt="2024-06-23T14:33:42.565" v="4" actId="2696"/>
        <pc:sldMkLst>
          <pc:docMk/>
          <pc:sldMk cId="3282475642" sldId="615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58535702" sldId="675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676"/>
        </pc:sldMkLst>
      </pc:sldChg>
      <pc:sldChg chg="del">
        <pc:chgData name="John Oakes" userId="1a36f0057432ea1f" providerId="LiveId" clId="{BB8EB4AB-FC56-4A03-9B37-29EB1445D967}" dt="2024-06-26T00:17:19.831" v="301" actId="2696"/>
        <pc:sldMkLst>
          <pc:docMk/>
          <pc:sldMk cId="0" sldId="681"/>
        </pc:sldMkLst>
      </pc:sldChg>
      <pc:sldChg chg="del">
        <pc:chgData name="John Oakes" userId="1a36f0057432ea1f" providerId="LiveId" clId="{BB8EB4AB-FC56-4A03-9B37-29EB1445D967}" dt="2024-06-26T00:17:19.831" v="301" actId="2696"/>
        <pc:sldMkLst>
          <pc:docMk/>
          <pc:sldMk cId="2302598311" sldId="682"/>
        </pc:sldMkLst>
      </pc:sldChg>
      <pc:sldChg chg="del">
        <pc:chgData name="John Oakes" userId="1a36f0057432ea1f" providerId="LiveId" clId="{BB8EB4AB-FC56-4A03-9B37-29EB1445D967}" dt="2024-06-26T00:17:19.831" v="301" actId="2696"/>
        <pc:sldMkLst>
          <pc:docMk/>
          <pc:sldMk cId="2065768350" sldId="698"/>
        </pc:sldMkLst>
      </pc:sldChg>
      <pc:sldChg chg="addSp delSp modSp del mod">
        <pc:chgData name="John Oakes" userId="1a36f0057432ea1f" providerId="LiveId" clId="{BB8EB4AB-FC56-4A03-9B37-29EB1445D967}" dt="2024-06-26T00:17:19.831" v="301" actId="2696"/>
        <pc:sldMkLst>
          <pc:docMk/>
          <pc:sldMk cId="0" sldId="700"/>
        </pc:sldMkLst>
        <pc:spChg chg="mod">
          <ac:chgData name="John Oakes" userId="1a36f0057432ea1f" providerId="LiveId" clId="{BB8EB4AB-FC56-4A03-9B37-29EB1445D967}" dt="2024-06-23T14:37:46.727" v="93" actId="14100"/>
          <ac:spMkLst>
            <pc:docMk/>
            <pc:sldMk cId="0" sldId="700"/>
            <ac:spMk id="2" creationId="{DF3F6DFE-25D2-F7C5-88FE-C8093367B3DE}"/>
          </ac:spMkLst>
        </pc:spChg>
        <pc:spChg chg="mod">
          <ac:chgData name="John Oakes" userId="1a36f0057432ea1f" providerId="LiveId" clId="{BB8EB4AB-FC56-4A03-9B37-29EB1445D967}" dt="2024-06-23T14:38:08.176" v="110" actId="20577"/>
          <ac:spMkLst>
            <pc:docMk/>
            <pc:sldMk cId="0" sldId="700"/>
            <ac:spMk id="109571" creationId="{439C152F-8267-9D55-FF0E-303D517E936C}"/>
          </ac:spMkLst>
        </pc:spChg>
        <pc:picChg chg="del">
          <ac:chgData name="John Oakes" userId="1a36f0057432ea1f" providerId="LiveId" clId="{BB8EB4AB-FC56-4A03-9B37-29EB1445D967}" dt="2024-06-23T14:37:06.811" v="86" actId="478"/>
          <ac:picMkLst>
            <pc:docMk/>
            <pc:sldMk cId="0" sldId="700"/>
            <ac:picMk id="4" creationId="{F8F04604-1873-F9DB-3A9D-54466E73FC27}"/>
          </ac:picMkLst>
        </pc:picChg>
        <pc:picChg chg="add mod">
          <ac:chgData name="John Oakes" userId="1a36f0057432ea1f" providerId="LiveId" clId="{BB8EB4AB-FC56-4A03-9B37-29EB1445D967}" dt="2024-06-23T14:37:55.823" v="96" actId="1076"/>
          <ac:picMkLst>
            <pc:docMk/>
            <pc:sldMk cId="0" sldId="700"/>
            <ac:picMk id="5" creationId="{CFF6D143-E83C-8A2E-96CD-6271BA152B57}"/>
          </ac:picMkLst>
        </pc:picChg>
      </pc:sldChg>
      <pc:sldChg chg="addSp delSp modSp del mod">
        <pc:chgData name="John Oakes" userId="1a36f0057432ea1f" providerId="LiveId" clId="{BB8EB4AB-FC56-4A03-9B37-29EB1445D967}" dt="2024-06-26T00:17:19.831" v="301" actId="2696"/>
        <pc:sldMkLst>
          <pc:docMk/>
          <pc:sldMk cId="0" sldId="701"/>
        </pc:sldMkLst>
        <pc:spChg chg="mod">
          <ac:chgData name="John Oakes" userId="1a36f0057432ea1f" providerId="LiveId" clId="{BB8EB4AB-FC56-4A03-9B37-29EB1445D967}" dt="2024-06-23T16:14:27.007" v="242" actId="6549"/>
          <ac:spMkLst>
            <pc:docMk/>
            <pc:sldMk cId="0" sldId="701"/>
            <ac:spMk id="108547" creationId="{07D8039F-9E7F-8317-52DA-D1A173623B0A}"/>
          </ac:spMkLst>
        </pc:spChg>
        <pc:picChg chg="del">
          <ac:chgData name="John Oakes" userId="1a36f0057432ea1f" providerId="LiveId" clId="{BB8EB4AB-FC56-4A03-9B37-29EB1445D967}" dt="2024-06-23T15:11:05.465" v="140" actId="478"/>
          <ac:picMkLst>
            <pc:docMk/>
            <pc:sldMk cId="0" sldId="701"/>
            <ac:picMk id="1026" creationId="{97EC4492-1C9D-4786-4436-6878F371BFED}"/>
          </ac:picMkLst>
        </pc:picChg>
        <pc:picChg chg="add mod">
          <ac:chgData name="John Oakes" userId="1a36f0057432ea1f" providerId="LiveId" clId="{BB8EB4AB-FC56-4A03-9B37-29EB1445D967}" dt="2024-06-23T15:12:03.668" v="144" actId="1076"/>
          <ac:picMkLst>
            <pc:docMk/>
            <pc:sldMk cId="0" sldId="701"/>
            <ac:picMk id="2050" creationId="{DBF9ED55-A81A-D61F-BA5E-3EDFD75FA774}"/>
          </ac:picMkLst>
        </pc:picChg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702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703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704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705"/>
        </pc:sldMkLst>
      </pc:sldChg>
      <pc:sldChg chg="del">
        <pc:chgData name="John Oakes" userId="1a36f0057432ea1f" providerId="LiveId" clId="{BB8EB4AB-FC56-4A03-9B37-29EB1445D967}" dt="2024-06-26T00:16:54.134" v="299" actId="47"/>
        <pc:sldMkLst>
          <pc:docMk/>
          <pc:sldMk cId="0" sldId="706"/>
        </pc:sldMkLst>
      </pc:sldChg>
      <pc:sldMasterChg chg="del delSldLayout">
        <pc:chgData name="John Oakes" userId="1a36f0057432ea1f" providerId="LiveId" clId="{BB8EB4AB-FC56-4A03-9B37-29EB1445D967}" dt="2024-06-26T00:17:19.831" v="301" actId="2696"/>
        <pc:sldMasterMkLst>
          <pc:docMk/>
          <pc:sldMasterMk cId="3097331443" sldId="2147483671"/>
        </pc:sldMasterMkLst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202779545" sldId="2147483672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832802252" sldId="2147483673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3596407576" sldId="2147483674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920674033" sldId="2147483675"/>
          </pc:sldLayoutMkLst>
        </pc:sldLayoutChg>
        <pc:sldLayoutChg chg="del">
          <pc:chgData name="John Oakes" userId="1a36f0057432ea1f" providerId="LiveId" clId="{BB8EB4AB-FC56-4A03-9B37-29EB1445D967}" dt="2024-06-26T00:16:59.338" v="300" actId="47"/>
          <pc:sldLayoutMkLst>
            <pc:docMk/>
            <pc:sldMasterMk cId="3097331443" sldId="2147483671"/>
            <pc:sldLayoutMk cId="874593378" sldId="2147483676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2004611154" sldId="2147483677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1516804188" sldId="2147483678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1259210929" sldId="2147483679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224158194" sldId="2147483680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2568034505" sldId="2147483681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097331443" sldId="2147483671"/>
            <pc:sldLayoutMk cId="1365042519" sldId="2147483682"/>
          </pc:sldLayoutMkLst>
        </pc:sldLayoutChg>
      </pc:sldMasterChg>
      <pc:sldMasterChg chg="del delSldLayout">
        <pc:chgData name="John Oakes" userId="1a36f0057432ea1f" providerId="LiveId" clId="{BB8EB4AB-FC56-4A03-9B37-29EB1445D967}" dt="2024-06-26T00:16:54.134" v="299" actId="47"/>
        <pc:sldMasterMkLst>
          <pc:docMk/>
          <pc:sldMasterMk cId="2620012073" sldId="2147483683"/>
        </pc:sldMasterMkLst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3284827357" sldId="2147483684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108457291" sldId="2147483685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3503758115" sldId="2147483686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3247557844" sldId="2147483687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2662826086" sldId="2147483688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4210247859" sldId="2147483689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3853901791" sldId="2147483690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3072107635" sldId="2147483691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3377519113" sldId="2147483692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684046390" sldId="2147483693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2620012073" sldId="2147483683"/>
            <pc:sldLayoutMk cId="3310179128" sldId="2147483694"/>
          </pc:sldLayoutMkLst>
        </pc:sldLayoutChg>
      </pc:sldMasterChg>
      <pc:sldMasterChg chg="del delSldLayout">
        <pc:chgData name="John Oakes" userId="1a36f0057432ea1f" providerId="LiveId" clId="{BB8EB4AB-FC56-4A03-9B37-29EB1445D967}" dt="2024-06-26T00:16:54.134" v="299" actId="47"/>
        <pc:sldMasterMkLst>
          <pc:docMk/>
          <pc:sldMasterMk cId="1921049942" sldId="2147483695"/>
        </pc:sldMasterMkLst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1795516162" sldId="2147483696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1130533593" sldId="2147483697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3485826250" sldId="2147483698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1675572363" sldId="2147483699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2079549527" sldId="2147483700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2439570480" sldId="2147483701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3942022674" sldId="2147483702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1361454369" sldId="2147483703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2624280380" sldId="2147483704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2110231878" sldId="2147483705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1921049942" sldId="2147483695"/>
            <pc:sldLayoutMk cId="4070089200" sldId="2147483706"/>
          </pc:sldLayoutMkLst>
        </pc:sldLayoutChg>
      </pc:sldMasterChg>
      <pc:sldMasterChg chg="del delSldLayout">
        <pc:chgData name="John Oakes" userId="1a36f0057432ea1f" providerId="LiveId" clId="{BB8EB4AB-FC56-4A03-9B37-29EB1445D967}" dt="2024-06-26T00:16:54.134" v="299" actId="47"/>
        <pc:sldMasterMkLst>
          <pc:docMk/>
          <pc:sldMasterMk cId="599515254" sldId="2147483707"/>
        </pc:sldMasterMkLst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3105310898" sldId="2147483708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3344447899" sldId="2147483709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3218188845" sldId="2147483710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3705571255" sldId="2147483711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3339111396" sldId="2147483712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2014027598" sldId="2147483713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3252084484" sldId="2147483714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1298737282" sldId="2147483715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2139107984" sldId="2147483716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489464608" sldId="2147483717"/>
          </pc:sldLayoutMkLst>
        </pc:sldLayoutChg>
        <pc:sldLayoutChg chg="del">
          <pc:chgData name="John Oakes" userId="1a36f0057432ea1f" providerId="LiveId" clId="{BB8EB4AB-FC56-4A03-9B37-29EB1445D967}" dt="2024-06-26T00:16:54.134" v="299" actId="47"/>
          <pc:sldLayoutMkLst>
            <pc:docMk/>
            <pc:sldMasterMk cId="599515254" sldId="2147483707"/>
            <pc:sldLayoutMk cId="3659754036" sldId="2147483718"/>
          </pc:sldLayoutMkLst>
        </pc:sldLayoutChg>
      </pc:sldMasterChg>
      <pc:sldMasterChg chg="del delSldLayout">
        <pc:chgData name="John Oakes" userId="1a36f0057432ea1f" providerId="LiveId" clId="{BB8EB4AB-FC56-4A03-9B37-29EB1445D967}" dt="2024-06-26T00:17:19.831" v="301" actId="2696"/>
        <pc:sldMasterMkLst>
          <pc:docMk/>
          <pc:sldMasterMk cId="3410780330" sldId="2147483719"/>
        </pc:sldMasterMkLst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341509642" sldId="2147483720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596749783" sldId="2147483721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1668289589" sldId="2147483722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1833386996" sldId="2147483723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1012919890" sldId="2147483724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3702249744" sldId="2147483725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2721840487" sldId="2147483726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2633783967" sldId="2147483727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3766677857" sldId="2147483728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1625994171" sldId="2147483729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410780330" sldId="2147483719"/>
            <pc:sldLayoutMk cId="653766203" sldId="2147483730"/>
          </pc:sldLayoutMkLst>
        </pc:sldLayoutChg>
      </pc:sldMasterChg>
      <pc:sldMasterChg chg="del delSldLayout">
        <pc:chgData name="John Oakes" userId="1a36f0057432ea1f" providerId="LiveId" clId="{BB8EB4AB-FC56-4A03-9B37-29EB1445D967}" dt="2024-06-26T00:17:19.831" v="301" actId="2696"/>
        <pc:sldMasterMkLst>
          <pc:docMk/>
          <pc:sldMasterMk cId="357859150" sldId="2147483731"/>
        </pc:sldMasterMkLst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1880283534" sldId="2147483732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1687390468" sldId="2147483733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635873248" sldId="2147483734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2861921968" sldId="2147483735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4179386268" sldId="2147483736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3445625146" sldId="2147483737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1022886445" sldId="2147483738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2327084931" sldId="2147483739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669250169" sldId="2147483740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886690571" sldId="2147483741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357859150" sldId="2147483731"/>
            <pc:sldLayoutMk cId="89911996" sldId="2147483742"/>
          </pc:sldLayoutMkLst>
        </pc:sldLayoutChg>
      </pc:sldMasterChg>
      <pc:sldMasterChg chg="del delSldLayout">
        <pc:chgData name="John Oakes" userId="1a36f0057432ea1f" providerId="LiveId" clId="{BB8EB4AB-FC56-4A03-9B37-29EB1445D967}" dt="2024-06-26T00:17:19.831" v="301" actId="2696"/>
        <pc:sldMasterMkLst>
          <pc:docMk/>
          <pc:sldMasterMk cId="1637524628" sldId="2147483743"/>
        </pc:sldMasterMkLst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2879234237" sldId="2147483744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1901033797" sldId="2147483745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2202729064" sldId="2147483746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224384499" sldId="2147483747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2687948555" sldId="2147483748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3442837541" sldId="2147483749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3290011575" sldId="2147483750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1332190822" sldId="2147483751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4256618648" sldId="2147483752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3392524724" sldId="2147483753"/>
          </pc:sldLayoutMkLst>
        </pc:sldLayoutChg>
        <pc:sldLayoutChg chg="del">
          <pc:chgData name="John Oakes" userId="1a36f0057432ea1f" providerId="LiveId" clId="{BB8EB4AB-FC56-4A03-9B37-29EB1445D967}" dt="2024-06-26T00:17:19.831" v="301" actId="2696"/>
          <pc:sldLayoutMkLst>
            <pc:docMk/>
            <pc:sldMasterMk cId="1637524628" sldId="2147483743"/>
            <pc:sldLayoutMk cId="423675617" sldId="21474837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F9CA9-70A2-4E7E-8C29-E406AB52CDF3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80990-E2B7-4C12-8D71-61C09A7C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0A0696A2-0A70-497F-A3D9-81EEF5B7C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F2CC7A-8B18-40C5-92DA-82F4C7698A7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5EC29156-FD10-4598-801D-BBDAB8DBB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384108F4-12AF-4C85-92FB-885671165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>
            <a:extLst>
              <a:ext uri="{FF2B5EF4-FFF2-40B4-BE49-F238E27FC236}">
                <a16:creationId xmlns:a16="http://schemas.microsoft.com/office/drawing/2014/main" id="{C883F303-EB72-4C62-8D9B-5F593F3D1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8A6FF-EF8A-4DE4-BE3D-1CE67435546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46D8D6D9-C105-409A-A693-E4B45C690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>
            <a:extLst>
              <a:ext uri="{FF2B5EF4-FFF2-40B4-BE49-F238E27FC236}">
                <a16:creationId xmlns:a16="http://schemas.microsoft.com/office/drawing/2014/main" id="{61046537-4009-400C-9618-1EB07C413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>
            <a:extLst>
              <a:ext uri="{FF2B5EF4-FFF2-40B4-BE49-F238E27FC236}">
                <a16:creationId xmlns:a16="http://schemas.microsoft.com/office/drawing/2014/main" id="{6764FDF2-CA9C-44A8-B394-8D7648FF7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105153-2E59-4CAA-9BF1-E08AE9EBF11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5D7A5ABB-4C80-4FB2-9F11-24F1E9AD6A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25EE7B10-8453-446B-A764-2078166BF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7EDEC4E9-9135-4E08-9D74-CFAE04A65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13A2C2-29DD-42ED-9922-ED750606F09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F1450977-E510-453D-860F-06DD55D50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CC637D5C-B371-42BC-B91D-0F1313518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BBBB49C2-1151-40AE-B4E2-B7DC2BD6D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F0BC7E-376F-4DF7-9465-BCD98B4030F0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849538BA-79DD-4D68-AE0D-AFEE7DEA3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50D7A460-6913-4871-BD8C-AF346B4FC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5E862729-3AC9-439C-A87F-B8B645E38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A2136B-6AC9-4118-8060-4F15CAAA165B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B3D5CE7D-B118-4A72-8901-12F0AEBA2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86F525D6-F1B3-4D12-81E5-F44095FE2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C02CC867-F0D3-441C-9F84-8BD0D0178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8A06FE-72ED-471A-8576-FB9FD0EBDA1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A1E374AC-F317-41B9-91DD-BB20B45BB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>
            <a:extLst>
              <a:ext uri="{FF2B5EF4-FFF2-40B4-BE49-F238E27FC236}">
                <a16:creationId xmlns:a16="http://schemas.microsoft.com/office/drawing/2014/main" id="{79B7F5CA-E968-45BB-9D0B-DCF88C216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A9D04857-D28A-4873-BE81-7D73EBBFF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4C1596-E58B-433F-8CC8-09CBFB25472E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49EACB91-DB31-471D-82B7-9B30AB119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64DBCCE0-5D27-40FE-8C72-3DA6D53BC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>
            <a:extLst>
              <a:ext uri="{FF2B5EF4-FFF2-40B4-BE49-F238E27FC236}">
                <a16:creationId xmlns:a16="http://schemas.microsoft.com/office/drawing/2014/main" id="{0A8FA354-BF6D-4580-9854-4A3C4D10F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47ADBD-28F4-4CC3-8E74-456EEA5DD56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FAE46DD8-2ED0-4EFB-9D43-F78FC065E4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>
            <a:extLst>
              <a:ext uri="{FF2B5EF4-FFF2-40B4-BE49-F238E27FC236}">
                <a16:creationId xmlns:a16="http://schemas.microsoft.com/office/drawing/2014/main" id="{D445303B-188E-4E3B-88EB-489A12381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>
            <a:extLst>
              <a:ext uri="{FF2B5EF4-FFF2-40B4-BE49-F238E27FC236}">
                <a16:creationId xmlns:a16="http://schemas.microsoft.com/office/drawing/2014/main" id="{9C905CC6-ACC1-425B-AA0C-FA84929AB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D23744-4945-42EB-8961-B84792B8D378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2755" name="Rectangle 2">
            <a:extLst>
              <a:ext uri="{FF2B5EF4-FFF2-40B4-BE49-F238E27FC236}">
                <a16:creationId xmlns:a16="http://schemas.microsoft.com/office/drawing/2014/main" id="{47C90221-7603-4951-BED9-CA942BFED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>
            <a:extLst>
              <a:ext uri="{FF2B5EF4-FFF2-40B4-BE49-F238E27FC236}">
                <a16:creationId xmlns:a16="http://schemas.microsoft.com/office/drawing/2014/main" id="{C79A1573-B9AB-421C-92A6-D5A7A1B72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30CD878-CE9C-41E8-9816-62A22086CE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064" y="319597"/>
            <a:ext cx="10495576" cy="1242874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err="1">
                <a:solidFill>
                  <a:srgbClr val="FFFF00"/>
                </a:solidFill>
              </a:rPr>
              <a:t>Ecc</a:t>
            </a:r>
            <a:r>
              <a:rPr lang="en-US" sz="6600" b="1" dirty="0">
                <a:solidFill>
                  <a:srgbClr val="FFFF00"/>
                </a:solidFill>
              </a:rPr>
              <a:t>. I Life Under the Sun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03DC537-2116-4873-A521-13A5BF2474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54955" y="4325645"/>
            <a:ext cx="9045488" cy="1313155"/>
          </a:xfrm>
        </p:spPr>
        <p:txBody>
          <a:bodyPr/>
          <a:lstStyle/>
          <a:p>
            <a:pPr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ategory: Life Under The Sun Series">
            <a:extLst>
              <a:ext uri="{FF2B5EF4-FFF2-40B4-BE49-F238E27FC236}">
                <a16:creationId xmlns:a16="http://schemas.microsoft.com/office/drawing/2014/main" id="{0113AC68-9D58-4474-AEC7-0C5C1B9EF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67" y="1915820"/>
            <a:ext cx="85725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9D9428-E8A2-41F2-B838-2230E91018F5}"/>
              </a:ext>
            </a:extLst>
          </p:cNvPr>
          <p:cNvSpPr txBox="1"/>
          <p:nvPr/>
        </p:nvSpPr>
        <p:spPr>
          <a:xfrm>
            <a:off x="381740" y="2432482"/>
            <a:ext cx="2370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Living a life of meaning and purpose.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D268-696D-49F8-A7B8-C5B4101E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1" y="736846"/>
            <a:ext cx="9367253" cy="1116401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Chariots of Fire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2A093E5-AE09-426A-81FD-2FD2214D35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0" y="1686758"/>
            <a:ext cx="7356569" cy="49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CB739B-BBAE-4E66-B708-3D103D30BCD7}"/>
              </a:ext>
            </a:extLst>
          </p:cNvPr>
          <p:cNvSpPr txBox="1"/>
          <p:nvPr/>
        </p:nvSpPr>
        <p:spPr>
          <a:xfrm>
            <a:off x="8993079" y="3089429"/>
            <a:ext cx="220166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Eric Liddle </a:t>
            </a:r>
          </a:p>
          <a:p>
            <a:endParaRPr lang="en-US" sz="800" b="1" dirty="0"/>
          </a:p>
          <a:p>
            <a:r>
              <a:rPr lang="en-US" sz="2800" b="1" dirty="0"/>
              <a:t>and </a:t>
            </a:r>
          </a:p>
          <a:p>
            <a:endParaRPr lang="en-US" sz="1400" b="1" dirty="0"/>
          </a:p>
          <a:p>
            <a:r>
              <a:rPr lang="en-US" sz="2800" b="1" dirty="0"/>
              <a:t>Harold Abrahams</a:t>
            </a:r>
          </a:p>
        </p:txBody>
      </p:sp>
    </p:spTree>
    <p:extLst>
      <p:ext uri="{BB962C8B-B14F-4D97-AF65-F5344CB8AC3E}">
        <p14:creationId xmlns:p14="http://schemas.microsoft.com/office/powerpoint/2010/main" val="9625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98591ED2-D125-419A-B768-06618126D8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90077" y="244475"/>
            <a:ext cx="9376299" cy="10874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</a:rPr>
              <a:t>Ecclesiastes 12:8-14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The End of the Matter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10C9B5C-1D68-4E40-AAA4-1C9B8CB14E6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990077" y="1908699"/>
            <a:ext cx="9743026" cy="421746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Now all has been heard; here is the conclusion of the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matter: Fear God and keep his commandments, for this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is the whole duty of mankind.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Without God:  Meaningless!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With God: Great meaning, purpose and value.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B23F2465-3B95-490E-83F6-2271930212B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Solomon Asks the Big Questions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9D1C698-BCC0-4210-B36A-3F2E1B2F2AA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646111" y="2334827"/>
            <a:ext cx="5541625" cy="3913572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2800" b="1" dirty="0"/>
              <a:t>How did I get here?</a:t>
            </a:r>
          </a:p>
          <a:p>
            <a:pPr marL="0" indent="0" eaLnBrk="1" hangingPunct="1">
              <a:buNone/>
              <a:defRPr/>
            </a:pPr>
            <a:r>
              <a:rPr lang="en-US" sz="2800" b="1" dirty="0"/>
              <a:t>Why am I here?</a:t>
            </a:r>
          </a:p>
          <a:p>
            <a:pPr marL="0" indent="0" eaLnBrk="1" hangingPunct="1">
              <a:buNone/>
              <a:defRPr/>
            </a:pPr>
            <a:r>
              <a:rPr lang="en-US" sz="2800" b="1" dirty="0"/>
              <a:t>What is my purpose?</a:t>
            </a:r>
          </a:p>
          <a:p>
            <a:pPr marL="0" indent="0" eaLnBrk="1" hangingPunct="1">
              <a:buNone/>
              <a:defRPr/>
            </a:pPr>
            <a:r>
              <a:rPr lang="en-US" sz="2800" b="1" dirty="0"/>
              <a:t>What is the meaning of life?</a:t>
            </a:r>
          </a:p>
          <a:p>
            <a:pPr marL="0" indent="0" eaLnBrk="1" hangingPunct="1">
              <a:buNone/>
              <a:defRPr/>
            </a:pPr>
            <a:r>
              <a:rPr lang="en-US" sz="2800" b="1" dirty="0"/>
              <a:t>What is my value?</a:t>
            </a:r>
          </a:p>
          <a:p>
            <a:pPr marL="0" indent="0" eaLnBrk="1" hangingPunct="1">
              <a:buNone/>
              <a:defRPr/>
            </a:pPr>
            <a:r>
              <a:rPr lang="en-US" sz="2800" b="1" dirty="0"/>
              <a:t>What is the right thing to do?</a:t>
            </a:r>
          </a:p>
        </p:txBody>
      </p:sp>
      <p:pic>
        <p:nvPicPr>
          <p:cNvPr id="2050" name="Picture 2" descr="368 Child Prize Winning Photos - Free &amp;amp; Royalty-Free Stock Photos from  Dreamstime">
            <a:extLst>
              <a:ext uri="{FF2B5EF4-FFF2-40B4-BE49-F238E27FC236}">
                <a16:creationId xmlns:a16="http://schemas.microsoft.com/office/drawing/2014/main" id="{642300AE-3246-41DD-B1B3-081BDAABE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608"/>
            <a:ext cx="6247167" cy="45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7BC05B7C-6560-41FE-A320-C1624F87C53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3682" y="763480"/>
            <a:ext cx="5246702" cy="59480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FF00"/>
                </a:solidFill>
              </a:rPr>
              <a:t>Ecclesiastes:  A Book of Wisdom…</a:t>
            </a:r>
            <a:br>
              <a:rPr lang="en-US" sz="3600" b="1" dirty="0">
                <a:solidFill>
                  <a:srgbClr val="FFFF00"/>
                </a:solidFill>
              </a:rPr>
            </a:b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Most of the Bible:  God speaking to humans.</a:t>
            </a:r>
            <a:br>
              <a:rPr lang="en-US" sz="2800" b="1" dirty="0">
                <a:solidFill>
                  <a:srgbClr val="FFFF00"/>
                </a:solidFill>
              </a:rPr>
            </a:b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Psalms:  Humans speaking to God.</a:t>
            </a:r>
            <a:br>
              <a:rPr lang="en-US" sz="2800" b="1" dirty="0">
                <a:solidFill>
                  <a:srgbClr val="FFFF00"/>
                </a:solidFill>
              </a:rPr>
            </a:b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Ecclesiastes:  Humans speaking to humans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What is wisdom, and is it unwise to pursue it?">
            <a:extLst>
              <a:ext uri="{FF2B5EF4-FFF2-40B4-BE49-F238E27FC236}">
                <a16:creationId xmlns:a16="http://schemas.microsoft.com/office/drawing/2014/main" id="{4FCA485F-83CC-4789-A73E-C280E6EAB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05" y="1828800"/>
            <a:ext cx="5988428" cy="397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0FDFB2F5-D785-4AAC-AB0F-0305A6A5F6C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</a:rPr>
              <a:t>Why Solomon?</a:t>
            </a:r>
          </a:p>
        </p:txBody>
      </p:sp>
      <p:sp>
        <p:nvSpPr>
          <p:cNvPr id="191491" name="Text Box 3">
            <a:extLst>
              <a:ext uri="{FF2B5EF4-FFF2-40B4-BE49-F238E27FC236}">
                <a16:creationId xmlns:a16="http://schemas.microsoft.com/office/drawing/2014/main" id="{DECAE21E-8D2B-49D3-B1BE-EE3F02DC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320" y="2245360"/>
            <a:ext cx="425704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1 Kings 3:4-15  Solomon asks for wisdom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If anyone would know…</a:t>
            </a:r>
          </a:p>
        </p:txBody>
      </p:sp>
      <p:pic>
        <p:nvPicPr>
          <p:cNvPr id="1028" name="Picture 4" descr="Biography of King Solomon: The Wisest ...">
            <a:extLst>
              <a:ext uri="{FF2B5EF4-FFF2-40B4-BE49-F238E27FC236}">
                <a16:creationId xmlns:a16="http://schemas.microsoft.com/office/drawing/2014/main" id="{E5B784CF-727C-85AE-5743-CE2C7A6D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2093656"/>
            <a:ext cx="6681153" cy="414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52EEA301-D3E8-4F0E-8DF5-3D4A7BA209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/>
              <a:t>Ecclesiastes 1:1-11  Life Under the Sun 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193539" name="Text Box 3">
            <a:extLst>
              <a:ext uri="{FF2B5EF4-FFF2-40B4-BE49-F238E27FC236}">
                <a16:creationId xmlns:a16="http://schemas.microsoft.com/office/drawing/2014/main" id="{352F963A-4C8E-49C1-BCC6-E174E68D4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19700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>
              <a:solidFill>
                <a:srgbClr val="000066"/>
              </a:solidFill>
            </a:endParaRPr>
          </a:p>
        </p:txBody>
      </p:sp>
      <p:sp>
        <p:nvSpPr>
          <p:cNvPr id="193540" name="Text Box 4">
            <a:extLst>
              <a:ext uri="{FF2B5EF4-FFF2-40B4-BE49-F238E27FC236}">
                <a16:creationId xmlns:a16="http://schemas.microsoft.com/office/drawing/2014/main" id="{3EA8D394-A674-4164-A184-8C7E46D06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362" y="1905001"/>
            <a:ext cx="5992427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FFB7"/>
                </a:solidFill>
              </a:rPr>
              <a:t>Meaningless, Meaningless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200" b="1" dirty="0">
              <a:solidFill>
                <a:srgbClr val="FFFFB7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FFB7"/>
                </a:solidFill>
              </a:rPr>
              <a:t>Why?  In view of time. 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400" b="1" dirty="0">
              <a:solidFill>
                <a:srgbClr val="FFFFB7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FFB7"/>
                </a:solidFill>
              </a:rPr>
              <a:t>0.000000125%   Insignificant!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 b="1" dirty="0">
              <a:solidFill>
                <a:srgbClr val="FFFFB7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FFB7"/>
                </a:solidFill>
              </a:rPr>
              <a:t>There is nothing new under the sun.</a:t>
            </a:r>
          </a:p>
        </p:txBody>
      </p:sp>
      <p:pic>
        <p:nvPicPr>
          <p:cNvPr id="5124" name="Picture 4" descr="5 Minute Glass Timer with Natural Sand">
            <a:extLst>
              <a:ext uri="{FF2B5EF4-FFF2-40B4-BE49-F238E27FC236}">
                <a16:creationId xmlns:a16="http://schemas.microsoft.com/office/drawing/2014/main" id="{396EB0C5-CAB6-4380-AAD7-8890DE6D3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" y="1672374"/>
            <a:ext cx="4812807" cy="481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3920AB23-4242-4FA6-BB67-4EDEB29F67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</a:rPr>
              <a:t>OK, But What About Wisdom?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Ecclesiastes 1:12-18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3D75834-9C2B-4637-8655-9A6CF51FA88B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470517" y="1853248"/>
            <a:ext cx="4918229" cy="484051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Meaningless!</a:t>
            </a:r>
          </a:p>
          <a:p>
            <a:pPr marL="0" indent="0" eaLnBrk="1" hangingPunct="1">
              <a:buNone/>
              <a:defRPr/>
            </a:pPr>
            <a:endParaRPr lang="en-US" sz="1000" b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“Ignorance is bliss”</a:t>
            </a:r>
          </a:p>
          <a:p>
            <a:pPr marL="0" indent="0" eaLnBrk="1" hangingPunct="1">
              <a:buNone/>
              <a:defRPr/>
            </a:pPr>
            <a:endParaRPr lang="en-US" sz="1000" b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What is crooked cannot be fixed.</a:t>
            </a:r>
          </a:p>
          <a:p>
            <a:pPr marL="0" indent="0" eaLnBrk="1" hangingPunct="1">
              <a:buNone/>
              <a:defRPr/>
            </a:pPr>
            <a:endParaRPr lang="en-US" sz="900" b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 err="1">
                <a:solidFill>
                  <a:srgbClr val="FFFF00"/>
                </a:solidFill>
              </a:rPr>
              <a:t>Ecc</a:t>
            </a:r>
            <a:r>
              <a:rPr lang="en-US" sz="3200" b="1" dirty="0">
                <a:solidFill>
                  <a:srgbClr val="FFFF00"/>
                </a:solidFill>
              </a:rPr>
              <a:t> 2:12-16  Wisdom is better than folly, but…</a:t>
            </a:r>
          </a:p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The same fate overtakes them both</a:t>
            </a:r>
          </a:p>
        </p:txBody>
      </p:sp>
      <p:pic>
        <p:nvPicPr>
          <p:cNvPr id="6146" name="Picture 2" descr="10 things to know about the suspension of California&amp;#39;s High School Exit  Exam – OCDE Newsroom">
            <a:extLst>
              <a:ext uri="{FF2B5EF4-FFF2-40B4-BE49-F238E27FC236}">
                <a16:creationId xmlns:a16="http://schemas.microsoft.com/office/drawing/2014/main" id="{9F4CDDD8-D936-4FAF-AA4F-BF9BBC79F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1065"/>
            <a:ext cx="5703302" cy="463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3BA672A-E66F-4E6E-B4A5-9FC7E33F2B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87767" y="359545"/>
            <a:ext cx="9323033" cy="169785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FFFF00"/>
                </a:solidFill>
              </a:rPr>
              <a:t>Are You Chasing After the Wind?</a:t>
            </a:r>
          </a:p>
        </p:txBody>
      </p:sp>
      <p:pic>
        <p:nvPicPr>
          <p:cNvPr id="3074" name="Picture 2" descr="vanity of vanity, all is vanity and chasing after the wind if we&amp;#39;re not  filled with God as our content!">
            <a:extLst>
              <a:ext uri="{FF2B5EF4-FFF2-40B4-BE49-F238E27FC236}">
                <a16:creationId xmlns:a16="http://schemas.microsoft.com/office/drawing/2014/main" id="{8ABDE121-B187-4A64-8338-02D943E5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14" y="1413975"/>
            <a:ext cx="7430334" cy="557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4EA75CFD-E0D9-42A7-BFC4-BC791306B6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</a:rPr>
              <a:t>Ecclesiastes 2:1-10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Well, at least we can have fun!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FD8BFC6-F778-4B93-8FC0-AC65D0262FB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7039992" y="2281561"/>
            <a:ext cx="4856086" cy="396683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Solomon:  Been there, done that!</a:t>
            </a:r>
          </a:p>
          <a:p>
            <a:pPr marL="0" indent="0" eaLnBrk="1" hangingPunct="1">
              <a:buNone/>
              <a:defRPr/>
            </a:pPr>
            <a:endParaRPr lang="en-US" sz="3200" b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3200" b="1" dirty="0" err="1">
                <a:solidFill>
                  <a:srgbClr val="FFFF00"/>
                </a:solidFill>
              </a:rPr>
              <a:t>Ecc</a:t>
            </a:r>
            <a:r>
              <a:rPr lang="en-US" sz="3200" b="1" dirty="0">
                <a:solidFill>
                  <a:srgbClr val="FFFF00"/>
                </a:solidFill>
              </a:rPr>
              <a:t> 3:11-13</a:t>
            </a:r>
          </a:p>
        </p:txBody>
      </p:sp>
      <p:pic>
        <p:nvPicPr>
          <p:cNvPr id="7170" name="Picture 2" descr="Yes BUT are you having FUN? – Sam Makhoul">
            <a:extLst>
              <a:ext uri="{FF2B5EF4-FFF2-40B4-BE49-F238E27FC236}">
                <a16:creationId xmlns:a16="http://schemas.microsoft.com/office/drawing/2014/main" id="{CCE4527C-969C-4BD1-9E96-05E97138D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2" y="2107567"/>
            <a:ext cx="66675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66646761-C45A-4A93-A016-AD20ED246F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/>
              <a:t>Ecclesiastes 2:12-23  Great Accomplishments Give Meaning, Right?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7C74169B-0148-4094-82B7-885E76FB2DC9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646111" y="2057400"/>
            <a:ext cx="4946821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800" b="1" dirty="0"/>
              <a:t>Solomon: Vanity, Vanity.</a:t>
            </a:r>
          </a:p>
          <a:p>
            <a:pPr marL="0" indent="0" eaLnBrk="1" hangingPunct="1">
              <a:buNone/>
              <a:defRPr/>
            </a:pPr>
            <a:endParaRPr lang="en-US" sz="2800" b="1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You can’t take it with you.</a:t>
            </a:r>
          </a:p>
          <a:p>
            <a:pPr marL="0" indent="0" eaLnBrk="1" hangingPunct="1">
              <a:buNone/>
              <a:defRPr/>
            </a:pPr>
            <a:endParaRPr lang="en-US" sz="2800" b="1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Rehoboam</a:t>
            </a:r>
          </a:p>
        </p:txBody>
      </p:sp>
      <p:pic>
        <p:nvPicPr>
          <p:cNvPr id="8196" name="Picture 4" descr="Simone Biles Becomes World Championships&amp;#39; Most Decorated Gymnast - The New  York Times">
            <a:extLst>
              <a:ext uri="{FF2B5EF4-FFF2-40B4-BE49-F238E27FC236}">
                <a16:creationId xmlns:a16="http://schemas.microsoft.com/office/drawing/2014/main" id="{E341C330-8912-49A3-A659-F2645BA9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75" y="2057400"/>
            <a:ext cx="6597512" cy="418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1492</TotalTime>
  <Words>299</Words>
  <Application>Microsoft Office PowerPoint</Application>
  <PresentationFormat>Widescreen</PresentationFormat>
  <Paragraphs>66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</vt:lpstr>
      <vt:lpstr>Ecc. I Life Under the Sun</vt:lpstr>
      <vt:lpstr>Solomon Asks the Big Questions</vt:lpstr>
      <vt:lpstr>Ecclesiastes:  A Book of Wisdom…  Most of the Bible:  God speaking to humans.  Psalms:  Humans speaking to God.  Ecclesiastes:  Humans speaking to humans</vt:lpstr>
      <vt:lpstr>Why Solomon?</vt:lpstr>
      <vt:lpstr>Ecclesiastes 1:1-11  Life Under the Sun  </vt:lpstr>
      <vt:lpstr>OK, But What About Wisdom? Ecclesiastes 1:12-18</vt:lpstr>
      <vt:lpstr>Are You Chasing After the Wind?</vt:lpstr>
      <vt:lpstr>Ecclesiastes 2:1-10 Well, at least we can have fun!</vt:lpstr>
      <vt:lpstr>Ecclesiastes 2:12-23  Great Accomplishments Give Meaning, Right?</vt:lpstr>
      <vt:lpstr>Chariots of Fire</vt:lpstr>
      <vt:lpstr>Ecclesiastes 12:8-14 The End of the Matter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Study the Bible With Our Friends</dc:title>
  <dc:creator>John Oakes</dc:creator>
  <cp:lastModifiedBy>John Oakes</cp:lastModifiedBy>
  <cp:revision>25</cp:revision>
  <dcterms:created xsi:type="dcterms:W3CDTF">2020-07-28T18:06:59Z</dcterms:created>
  <dcterms:modified xsi:type="dcterms:W3CDTF">2024-06-26T00:17:24Z</dcterms:modified>
</cp:coreProperties>
</file>