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721" r:id="rId2"/>
    <p:sldId id="710" r:id="rId3"/>
    <p:sldId id="720" r:id="rId4"/>
    <p:sldId id="718" r:id="rId5"/>
    <p:sldId id="71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8EB4AB-FC56-4A03-9B37-29EB1445D967}" v="119" dt="2024-07-19T22:38:16.1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Oakes" userId="1a36f0057432ea1f" providerId="LiveId" clId="{A04359FD-E5FB-4A2D-BC3F-3478A94EAF54}"/>
    <pc:docChg chg="undo custSel addSld delSld modSld sldOrd">
      <pc:chgData name="John Oakes" userId="1a36f0057432ea1f" providerId="LiveId" clId="{A04359FD-E5FB-4A2D-BC3F-3478A94EAF54}" dt="2024-07-20T21:05:02.974" v="566" actId="680"/>
      <pc:docMkLst>
        <pc:docMk/>
      </pc:docMkLst>
      <pc:sldChg chg="del">
        <pc:chgData name="John Oakes" userId="1a36f0057432ea1f" providerId="LiveId" clId="{A04359FD-E5FB-4A2D-BC3F-3478A94EAF54}" dt="2024-07-20T16:46:01.186" v="565" actId="47"/>
        <pc:sldMkLst>
          <pc:docMk/>
          <pc:sldMk cId="0" sldId="314"/>
        </pc:sldMkLst>
      </pc:sldChg>
      <pc:sldChg chg="del">
        <pc:chgData name="John Oakes" userId="1a36f0057432ea1f" providerId="LiveId" clId="{A04359FD-E5FB-4A2D-BC3F-3478A94EAF54}" dt="2024-07-20T16:46:01.186" v="565" actId="47"/>
        <pc:sldMkLst>
          <pc:docMk/>
          <pc:sldMk cId="1180958581" sldId="333"/>
        </pc:sldMkLst>
      </pc:sldChg>
      <pc:sldChg chg="del">
        <pc:chgData name="John Oakes" userId="1a36f0057432ea1f" providerId="LiveId" clId="{A04359FD-E5FB-4A2D-BC3F-3478A94EAF54}" dt="2024-07-20T16:46:01.186" v="565" actId="47"/>
        <pc:sldMkLst>
          <pc:docMk/>
          <pc:sldMk cId="3913233163" sldId="334"/>
        </pc:sldMkLst>
      </pc:sldChg>
      <pc:sldChg chg="del">
        <pc:chgData name="John Oakes" userId="1a36f0057432ea1f" providerId="LiveId" clId="{A04359FD-E5FB-4A2D-BC3F-3478A94EAF54}" dt="2024-07-20T16:46:01.186" v="565" actId="47"/>
        <pc:sldMkLst>
          <pc:docMk/>
          <pc:sldMk cId="3766266054" sldId="337"/>
        </pc:sldMkLst>
      </pc:sldChg>
      <pc:sldChg chg="del">
        <pc:chgData name="John Oakes" userId="1a36f0057432ea1f" providerId="LiveId" clId="{A04359FD-E5FB-4A2D-BC3F-3478A94EAF54}" dt="2024-07-20T16:46:01.186" v="565" actId="47"/>
        <pc:sldMkLst>
          <pc:docMk/>
          <pc:sldMk cId="217931741" sldId="338"/>
        </pc:sldMkLst>
      </pc:sldChg>
      <pc:sldChg chg="del">
        <pc:chgData name="John Oakes" userId="1a36f0057432ea1f" providerId="LiveId" clId="{A04359FD-E5FB-4A2D-BC3F-3478A94EAF54}" dt="2024-07-20T16:46:01.186" v="565" actId="47"/>
        <pc:sldMkLst>
          <pc:docMk/>
          <pc:sldMk cId="1563907835" sldId="340"/>
        </pc:sldMkLst>
      </pc:sldChg>
      <pc:sldChg chg="del">
        <pc:chgData name="John Oakes" userId="1a36f0057432ea1f" providerId="LiveId" clId="{A04359FD-E5FB-4A2D-BC3F-3478A94EAF54}" dt="2024-07-20T16:46:01.186" v="565" actId="47"/>
        <pc:sldMkLst>
          <pc:docMk/>
          <pc:sldMk cId="1940147387" sldId="341"/>
        </pc:sldMkLst>
      </pc:sldChg>
      <pc:sldChg chg="del">
        <pc:chgData name="John Oakes" userId="1a36f0057432ea1f" providerId="LiveId" clId="{A04359FD-E5FB-4A2D-BC3F-3478A94EAF54}" dt="2024-07-20T16:46:01.186" v="565" actId="47"/>
        <pc:sldMkLst>
          <pc:docMk/>
          <pc:sldMk cId="101808456" sldId="342"/>
        </pc:sldMkLst>
      </pc:sldChg>
      <pc:sldChg chg="del">
        <pc:chgData name="John Oakes" userId="1a36f0057432ea1f" providerId="LiveId" clId="{A04359FD-E5FB-4A2D-BC3F-3478A94EAF54}" dt="2024-07-20T16:46:01.186" v="565" actId="47"/>
        <pc:sldMkLst>
          <pc:docMk/>
          <pc:sldMk cId="1206288737" sldId="711"/>
        </pc:sldMkLst>
      </pc:sldChg>
      <pc:sldChg chg="del">
        <pc:chgData name="John Oakes" userId="1a36f0057432ea1f" providerId="LiveId" clId="{A04359FD-E5FB-4A2D-BC3F-3478A94EAF54}" dt="2024-07-20T16:46:01.186" v="565" actId="47"/>
        <pc:sldMkLst>
          <pc:docMk/>
          <pc:sldMk cId="2907763872" sldId="712"/>
        </pc:sldMkLst>
      </pc:sldChg>
      <pc:sldChg chg="del">
        <pc:chgData name="John Oakes" userId="1a36f0057432ea1f" providerId="LiveId" clId="{A04359FD-E5FB-4A2D-BC3F-3478A94EAF54}" dt="2024-07-20T16:46:01.186" v="565" actId="47"/>
        <pc:sldMkLst>
          <pc:docMk/>
          <pc:sldMk cId="1197478720" sldId="713"/>
        </pc:sldMkLst>
      </pc:sldChg>
      <pc:sldChg chg="del">
        <pc:chgData name="John Oakes" userId="1a36f0057432ea1f" providerId="LiveId" clId="{A04359FD-E5FB-4A2D-BC3F-3478A94EAF54}" dt="2024-07-20T16:46:01.186" v="565" actId="47"/>
        <pc:sldMkLst>
          <pc:docMk/>
          <pc:sldMk cId="3046796570" sldId="714"/>
        </pc:sldMkLst>
      </pc:sldChg>
      <pc:sldChg chg="del">
        <pc:chgData name="John Oakes" userId="1a36f0057432ea1f" providerId="LiveId" clId="{A04359FD-E5FB-4A2D-BC3F-3478A94EAF54}" dt="2024-07-20T16:46:01.186" v="565" actId="47"/>
        <pc:sldMkLst>
          <pc:docMk/>
          <pc:sldMk cId="824480532" sldId="715"/>
        </pc:sldMkLst>
      </pc:sldChg>
      <pc:sldChg chg="del">
        <pc:chgData name="John Oakes" userId="1a36f0057432ea1f" providerId="LiveId" clId="{A04359FD-E5FB-4A2D-BC3F-3478A94EAF54}" dt="2024-07-20T16:46:01.186" v="565" actId="47"/>
        <pc:sldMkLst>
          <pc:docMk/>
          <pc:sldMk cId="3836395864" sldId="716"/>
        </pc:sldMkLst>
      </pc:sldChg>
      <pc:sldChg chg="del">
        <pc:chgData name="John Oakes" userId="1a36f0057432ea1f" providerId="LiveId" clId="{A04359FD-E5FB-4A2D-BC3F-3478A94EAF54}" dt="2024-07-20T16:46:01.186" v="565" actId="47"/>
        <pc:sldMkLst>
          <pc:docMk/>
          <pc:sldMk cId="609287861" sldId="717"/>
        </pc:sldMkLst>
      </pc:sldChg>
      <pc:sldChg chg="modSp new mod">
        <pc:chgData name="John Oakes" userId="1a36f0057432ea1f" providerId="LiveId" clId="{A04359FD-E5FB-4A2D-BC3F-3478A94EAF54}" dt="2024-07-20T16:43:31.795" v="325" actId="14100"/>
        <pc:sldMkLst>
          <pc:docMk/>
          <pc:sldMk cId="286514784" sldId="718"/>
        </pc:sldMkLst>
        <pc:spChg chg="mod">
          <ac:chgData name="John Oakes" userId="1a36f0057432ea1f" providerId="LiveId" clId="{A04359FD-E5FB-4A2D-BC3F-3478A94EAF54}" dt="2024-07-20T16:41:45.828" v="214" actId="14100"/>
          <ac:spMkLst>
            <pc:docMk/>
            <pc:sldMk cId="286514784" sldId="718"/>
            <ac:spMk id="2" creationId="{E3262C14-B5A6-38A8-7AEF-1A95929C0D1B}"/>
          </ac:spMkLst>
        </pc:spChg>
        <pc:spChg chg="mod">
          <ac:chgData name="John Oakes" userId="1a36f0057432ea1f" providerId="LiveId" clId="{A04359FD-E5FB-4A2D-BC3F-3478A94EAF54}" dt="2024-07-20T16:43:31.795" v="325" actId="14100"/>
          <ac:spMkLst>
            <pc:docMk/>
            <pc:sldMk cId="286514784" sldId="718"/>
            <ac:spMk id="3" creationId="{E29C1098-B771-B8A0-DE81-FAC335F9D1F5}"/>
          </ac:spMkLst>
        </pc:spChg>
      </pc:sldChg>
      <pc:sldChg chg="modSp new mod">
        <pc:chgData name="John Oakes" userId="1a36f0057432ea1f" providerId="LiveId" clId="{A04359FD-E5FB-4A2D-BC3F-3478A94EAF54}" dt="2024-07-20T16:45:36.883" v="564" actId="5793"/>
        <pc:sldMkLst>
          <pc:docMk/>
          <pc:sldMk cId="2082091664" sldId="719"/>
        </pc:sldMkLst>
        <pc:spChg chg="mod">
          <ac:chgData name="John Oakes" userId="1a36f0057432ea1f" providerId="LiveId" clId="{A04359FD-E5FB-4A2D-BC3F-3478A94EAF54}" dt="2024-07-20T16:43:22.399" v="323" actId="14100"/>
          <ac:spMkLst>
            <pc:docMk/>
            <pc:sldMk cId="2082091664" sldId="719"/>
            <ac:spMk id="2" creationId="{F57CAFB1-9078-F535-CAE2-EB912A42FB74}"/>
          </ac:spMkLst>
        </pc:spChg>
        <pc:spChg chg="mod">
          <ac:chgData name="John Oakes" userId="1a36f0057432ea1f" providerId="LiveId" clId="{A04359FD-E5FB-4A2D-BC3F-3478A94EAF54}" dt="2024-07-20T16:45:36.883" v="564" actId="5793"/>
          <ac:spMkLst>
            <pc:docMk/>
            <pc:sldMk cId="2082091664" sldId="719"/>
            <ac:spMk id="3" creationId="{43B74E38-DBEA-6755-E532-B2024EF1A860}"/>
          </ac:spMkLst>
        </pc:spChg>
      </pc:sldChg>
      <pc:sldChg chg="modSp new mod ord">
        <pc:chgData name="John Oakes" userId="1a36f0057432ea1f" providerId="LiveId" clId="{A04359FD-E5FB-4A2D-BC3F-3478A94EAF54}" dt="2024-07-20T16:41:31.412" v="200"/>
        <pc:sldMkLst>
          <pc:docMk/>
          <pc:sldMk cId="2258320616" sldId="720"/>
        </pc:sldMkLst>
        <pc:spChg chg="mod">
          <ac:chgData name="John Oakes" userId="1a36f0057432ea1f" providerId="LiveId" clId="{A04359FD-E5FB-4A2D-BC3F-3478A94EAF54}" dt="2024-07-20T16:40:04.646" v="31" actId="14100"/>
          <ac:spMkLst>
            <pc:docMk/>
            <pc:sldMk cId="2258320616" sldId="720"/>
            <ac:spMk id="2" creationId="{A2D176E8-9454-EEAC-16C2-82EDC3959F26}"/>
          </ac:spMkLst>
        </pc:spChg>
        <pc:spChg chg="mod">
          <ac:chgData name="John Oakes" userId="1a36f0057432ea1f" providerId="LiveId" clId="{A04359FD-E5FB-4A2D-BC3F-3478A94EAF54}" dt="2024-07-20T16:41:04.188" v="198" actId="20577"/>
          <ac:spMkLst>
            <pc:docMk/>
            <pc:sldMk cId="2258320616" sldId="720"/>
            <ac:spMk id="3" creationId="{3F4B7019-60F6-D60E-DD31-2F83EFD22596}"/>
          </ac:spMkLst>
        </pc:spChg>
      </pc:sldChg>
      <pc:sldChg chg="new">
        <pc:chgData name="John Oakes" userId="1a36f0057432ea1f" providerId="LiveId" clId="{A04359FD-E5FB-4A2D-BC3F-3478A94EAF54}" dt="2024-07-20T21:05:02.974" v="566" actId="680"/>
        <pc:sldMkLst>
          <pc:docMk/>
          <pc:sldMk cId="3277057412" sldId="72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F9CA9-70A2-4E7E-8C29-E406AB52CDF3}" type="datetimeFigureOut">
              <a:rPr lang="en-US" smtClean="0"/>
              <a:t>7/20/2024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C80990-E2B7-4C12-8D71-61C09A7C9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75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7/20/2024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7/20/2024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7/20/2024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7/20/2024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7/20/2024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7/20/2024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7/20/2024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700C5-EAAF-4952-1F4E-E42784103F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DB01BA-0085-2BB0-C2D9-7642121FF1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057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F1C16-BCD1-F037-8399-AE16256A6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921" y="955040"/>
            <a:ext cx="9420914" cy="898208"/>
          </a:xfrm>
        </p:spPr>
        <p:txBody>
          <a:bodyPr/>
          <a:lstStyle/>
          <a:p>
            <a:pPr algn="ctr"/>
            <a:r>
              <a:rPr lang="en-US" b="1" dirty="0"/>
              <a:t>Parenting Workship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0FB1A5-7A69-2201-8823-9891D8B2F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3120" y="3616960"/>
            <a:ext cx="4450080" cy="26314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Fresno</a:t>
            </a:r>
          </a:p>
          <a:p>
            <a:pPr marL="0" indent="0">
              <a:buNone/>
            </a:pPr>
            <a:r>
              <a:rPr lang="en-US" sz="3200" b="1" dirty="0"/>
              <a:t>John Oakes</a:t>
            </a:r>
          </a:p>
          <a:p>
            <a:pPr marL="0" indent="0">
              <a:buNone/>
            </a:pPr>
            <a:r>
              <a:rPr lang="en-US" sz="3200" b="1" dirty="0"/>
              <a:t>7/20/2024</a:t>
            </a:r>
          </a:p>
        </p:txBody>
      </p:sp>
      <p:pic>
        <p:nvPicPr>
          <p:cNvPr id="1026" name="Picture 2" descr="Most parenting advice is worthless. So ...">
            <a:extLst>
              <a:ext uri="{FF2B5EF4-FFF2-40B4-BE49-F238E27FC236}">
                <a16:creationId xmlns:a16="http://schemas.microsoft.com/office/drawing/2014/main" id="{57780589-54D2-126F-BB02-F5210D2BC7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590" y="2388483"/>
            <a:ext cx="6343650" cy="4183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9752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176E8-9454-EEAC-16C2-82EDC3959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759" y="792480"/>
            <a:ext cx="9431075" cy="1060768"/>
          </a:xfrm>
        </p:spPr>
        <p:txBody>
          <a:bodyPr/>
          <a:lstStyle/>
          <a:p>
            <a:pPr algn="ctr"/>
            <a:r>
              <a:rPr lang="en-US" b="1" dirty="0"/>
              <a:t>Parenting: The 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B7019-60F6-D60E-DD31-2F83EFD225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John 20:31 </a:t>
            </a:r>
          </a:p>
          <a:p>
            <a:pPr marL="0" indent="0">
              <a:buNone/>
            </a:pPr>
            <a:r>
              <a:rPr lang="en-US" sz="3200" b="1" dirty="0"/>
              <a:t>… but </a:t>
            </a:r>
            <a:r>
              <a:rPr lang="en-US" sz="3200" b="1" dirty="0" err="1"/>
              <a:t>thewe</a:t>
            </a:r>
            <a:r>
              <a:rPr lang="en-US" sz="3200" b="1" dirty="0"/>
              <a:t> were written so that you may believe that Jesus is the Messiah and that, by believing, you may have life in his name.</a:t>
            </a:r>
          </a:p>
        </p:txBody>
      </p:sp>
    </p:spTree>
    <p:extLst>
      <p:ext uri="{BB962C8B-B14F-4D97-AF65-F5344CB8AC3E}">
        <p14:creationId xmlns:p14="http://schemas.microsoft.com/office/powerpoint/2010/main" val="2258320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62C14-B5A6-38A8-7AEF-1A95929C0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1" y="452718"/>
            <a:ext cx="9410754" cy="1020482"/>
          </a:xfrm>
        </p:spPr>
        <p:txBody>
          <a:bodyPr/>
          <a:lstStyle/>
          <a:p>
            <a:pPr algn="ctr"/>
            <a:r>
              <a:rPr lang="en-US" b="1" dirty="0"/>
              <a:t>Suggestions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C1098-B771-B8A0-DE81-FAC335F9D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5120" y="1645920"/>
            <a:ext cx="8454733" cy="46024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1. Humility</a:t>
            </a:r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2. Parents close to God</a:t>
            </a:r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3. Parents changing, repenting.</a:t>
            </a:r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4. Unity</a:t>
            </a:r>
          </a:p>
        </p:txBody>
      </p:sp>
    </p:spTree>
    <p:extLst>
      <p:ext uri="{BB962C8B-B14F-4D97-AF65-F5344CB8AC3E}">
        <p14:creationId xmlns:p14="http://schemas.microsoft.com/office/powerpoint/2010/main" val="286514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CAFB1-9078-F535-CAE2-EB912A42F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240" y="452718"/>
            <a:ext cx="9400594" cy="1122082"/>
          </a:xfrm>
        </p:spPr>
        <p:txBody>
          <a:bodyPr/>
          <a:lstStyle/>
          <a:p>
            <a:pPr algn="ctr"/>
            <a:r>
              <a:rPr lang="en-US" b="1" dirty="0"/>
              <a:t>Suggestions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74E38-DBEA-6755-E532-B2024EF1A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000" y="1574800"/>
            <a:ext cx="9033853" cy="4673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5. Friendship/Open lines of communication.</a:t>
            </a:r>
          </a:p>
          <a:p>
            <a:pPr marL="0" indent="0">
              <a:buNone/>
            </a:pPr>
            <a:endParaRPr lang="en-US" sz="1200" b="1" dirty="0"/>
          </a:p>
          <a:p>
            <a:pPr marL="0" indent="0">
              <a:buNone/>
            </a:pPr>
            <a:r>
              <a:rPr lang="en-US" sz="3200" b="1" dirty="0"/>
              <a:t>6. Teaching and showing love/Hospitality</a:t>
            </a:r>
          </a:p>
          <a:p>
            <a:pPr marL="0" indent="0">
              <a:buNone/>
            </a:pPr>
            <a:endParaRPr lang="en-US" sz="1200" b="1" dirty="0"/>
          </a:p>
          <a:p>
            <a:pPr marL="0" indent="0">
              <a:buNone/>
            </a:pPr>
            <a:r>
              <a:rPr lang="en-US" sz="3200" b="1" dirty="0"/>
              <a:t>7. Relationships with spiritual teens and college students.</a:t>
            </a:r>
          </a:p>
          <a:p>
            <a:pPr marL="0" indent="0">
              <a:buNone/>
            </a:pPr>
            <a:endParaRPr lang="en-US" sz="1200" b="1" dirty="0"/>
          </a:p>
          <a:p>
            <a:pPr marL="0" indent="0">
              <a:buNone/>
            </a:pPr>
            <a:r>
              <a:rPr lang="en-US" sz="3200" b="1" dirty="0"/>
              <a:t>8. Prayer</a:t>
            </a:r>
          </a:p>
          <a:p>
            <a:pPr marL="0" indent="0" algn="r">
              <a:buNone/>
            </a:pPr>
            <a:r>
              <a:rPr lang="en-US" sz="3200" b="1" dirty="0"/>
              <a:t>Galatians 6:9 You will reap a harvest…</a:t>
            </a:r>
          </a:p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0820916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3193</TotalTime>
  <Words>100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Century Gothic</vt:lpstr>
      <vt:lpstr>Wingdings 3</vt:lpstr>
      <vt:lpstr>Ion</vt:lpstr>
      <vt:lpstr>PowerPoint Presentation</vt:lpstr>
      <vt:lpstr>Parenting Workship</vt:lpstr>
      <vt:lpstr>Parenting: The Goal</vt:lpstr>
      <vt:lpstr>Suggestions</vt:lpstr>
      <vt:lpstr>Suggestions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Study the Bible With Our Friends</dc:title>
  <dc:creator>John Oakes</dc:creator>
  <cp:lastModifiedBy>John Oakes</cp:lastModifiedBy>
  <cp:revision>26</cp:revision>
  <dcterms:created xsi:type="dcterms:W3CDTF">2020-07-28T18:06:59Z</dcterms:created>
  <dcterms:modified xsi:type="dcterms:W3CDTF">2024-07-20T21:05:11Z</dcterms:modified>
</cp:coreProperties>
</file>