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7"/>
  </p:notesMasterIdLst>
  <p:sldIdLst>
    <p:sldId id="314" r:id="rId2"/>
    <p:sldId id="333" r:id="rId3"/>
    <p:sldId id="334" r:id="rId4"/>
    <p:sldId id="340" r:id="rId5"/>
    <p:sldId id="337" r:id="rId6"/>
    <p:sldId id="341" r:id="rId7"/>
    <p:sldId id="338" r:id="rId8"/>
    <p:sldId id="342" r:id="rId9"/>
    <p:sldId id="713" r:id="rId10"/>
    <p:sldId id="714" r:id="rId11"/>
    <p:sldId id="715" r:id="rId12"/>
    <p:sldId id="716" r:id="rId13"/>
    <p:sldId id="718" r:id="rId14"/>
    <p:sldId id="717" r:id="rId15"/>
    <p:sldId id="721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EFEF619-AE1C-4155-8675-4BC0FFBC2E0A}" v="43" dt="2024-07-14T16:39:58.662"/>
    <p1510:client id="{BB8EB4AB-FC56-4A03-9B37-29EB1445D967}" v="116" dt="2024-07-14T05:31:33.48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432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hn Oakes" userId="1a36f0057432ea1f" providerId="LiveId" clId="{7EFEF619-AE1C-4155-8675-4BC0FFBC2E0A}"/>
    <pc:docChg chg="custSel addSld delSld modSld sldOrd delMainMaster">
      <pc:chgData name="John Oakes" userId="1a36f0057432ea1f" providerId="LiveId" clId="{7EFEF619-AE1C-4155-8675-4BC0FFBC2E0A}" dt="2024-07-15T03:14:48.719" v="1088" actId="47"/>
      <pc:docMkLst>
        <pc:docMk/>
      </pc:docMkLst>
      <pc:sldChg chg="del">
        <pc:chgData name="John Oakes" userId="1a36f0057432ea1f" providerId="LiveId" clId="{7EFEF619-AE1C-4155-8675-4BC0FFBC2E0A}" dt="2024-07-15T03:14:30.892" v="1087" actId="47"/>
        <pc:sldMkLst>
          <pc:docMk/>
          <pc:sldMk cId="0" sldId="256"/>
        </pc:sldMkLst>
      </pc:sldChg>
      <pc:sldChg chg="del">
        <pc:chgData name="John Oakes" userId="1a36f0057432ea1f" providerId="LiveId" clId="{7EFEF619-AE1C-4155-8675-4BC0FFBC2E0A}" dt="2024-07-15T03:14:30.892" v="1087" actId="47"/>
        <pc:sldMkLst>
          <pc:docMk/>
          <pc:sldMk cId="0" sldId="257"/>
        </pc:sldMkLst>
      </pc:sldChg>
      <pc:sldChg chg="del">
        <pc:chgData name="John Oakes" userId="1a36f0057432ea1f" providerId="LiveId" clId="{7EFEF619-AE1C-4155-8675-4BC0FFBC2E0A}" dt="2024-07-15T03:14:30.892" v="1087" actId="47"/>
        <pc:sldMkLst>
          <pc:docMk/>
          <pc:sldMk cId="0" sldId="258"/>
        </pc:sldMkLst>
      </pc:sldChg>
      <pc:sldChg chg="del">
        <pc:chgData name="John Oakes" userId="1a36f0057432ea1f" providerId="LiveId" clId="{7EFEF619-AE1C-4155-8675-4BC0FFBC2E0A}" dt="2024-07-15T03:14:30.892" v="1087" actId="47"/>
        <pc:sldMkLst>
          <pc:docMk/>
          <pc:sldMk cId="0" sldId="259"/>
        </pc:sldMkLst>
      </pc:sldChg>
      <pc:sldChg chg="del">
        <pc:chgData name="John Oakes" userId="1a36f0057432ea1f" providerId="LiveId" clId="{7EFEF619-AE1C-4155-8675-4BC0FFBC2E0A}" dt="2024-07-15T03:14:30.892" v="1087" actId="47"/>
        <pc:sldMkLst>
          <pc:docMk/>
          <pc:sldMk cId="0" sldId="260"/>
        </pc:sldMkLst>
      </pc:sldChg>
      <pc:sldChg chg="del">
        <pc:chgData name="John Oakes" userId="1a36f0057432ea1f" providerId="LiveId" clId="{7EFEF619-AE1C-4155-8675-4BC0FFBC2E0A}" dt="2024-07-15T03:14:30.892" v="1087" actId="47"/>
        <pc:sldMkLst>
          <pc:docMk/>
          <pc:sldMk cId="0" sldId="261"/>
        </pc:sldMkLst>
      </pc:sldChg>
      <pc:sldChg chg="del">
        <pc:chgData name="John Oakes" userId="1a36f0057432ea1f" providerId="LiveId" clId="{7EFEF619-AE1C-4155-8675-4BC0FFBC2E0A}" dt="2024-07-15T03:14:30.892" v="1087" actId="47"/>
        <pc:sldMkLst>
          <pc:docMk/>
          <pc:sldMk cId="0" sldId="262"/>
        </pc:sldMkLst>
      </pc:sldChg>
      <pc:sldChg chg="del">
        <pc:chgData name="John Oakes" userId="1a36f0057432ea1f" providerId="LiveId" clId="{7EFEF619-AE1C-4155-8675-4BC0FFBC2E0A}" dt="2024-07-15T03:14:30.892" v="1087" actId="47"/>
        <pc:sldMkLst>
          <pc:docMk/>
          <pc:sldMk cId="0" sldId="263"/>
        </pc:sldMkLst>
      </pc:sldChg>
      <pc:sldChg chg="del">
        <pc:chgData name="John Oakes" userId="1a36f0057432ea1f" providerId="LiveId" clId="{7EFEF619-AE1C-4155-8675-4BC0FFBC2E0A}" dt="2024-07-15T03:14:30.892" v="1087" actId="47"/>
        <pc:sldMkLst>
          <pc:docMk/>
          <pc:sldMk cId="0" sldId="264"/>
        </pc:sldMkLst>
      </pc:sldChg>
      <pc:sldChg chg="del">
        <pc:chgData name="John Oakes" userId="1a36f0057432ea1f" providerId="LiveId" clId="{7EFEF619-AE1C-4155-8675-4BC0FFBC2E0A}" dt="2024-07-15T03:14:30.892" v="1087" actId="47"/>
        <pc:sldMkLst>
          <pc:docMk/>
          <pc:sldMk cId="0" sldId="265"/>
        </pc:sldMkLst>
      </pc:sldChg>
      <pc:sldChg chg="del">
        <pc:chgData name="John Oakes" userId="1a36f0057432ea1f" providerId="LiveId" clId="{7EFEF619-AE1C-4155-8675-4BC0FFBC2E0A}" dt="2024-07-15T03:14:30.892" v="1087" actId="47"/>
        <pc:sldMkLst>
          <pc:docMk/>
          <pc:sldMk cId="0" sldId="266"/>
        </pc:sldMkLst>
      </pc:sldChg>
      <pc:sldChg chg="del">
        <pc:chgData name="John Oakes" userId="1a36f0057432ea1f" providerId="LiveId" clId="{7EFEF619-AE1C-4155-8675-4BC0FFBC2E0A}" dt="2024-07-15T03:14:30.892" v="1087" actId="47"/>
        <pc:sldMkLst>
          <pc:docMk/>
          <pc:sldMk cId="0" sldId="267"/>
        </pc:sldMkLst>
      </pc:sldChg>
      <pc:sldChg chg="del">
        <pc:chgData name="John Oakes" userId="1a36f0057432ea1f" providerId="LiveId" clId="{7EFEF619-AE1C-4155-8675-4BC0FFBC2E0A}" dt="2024-07-15T03:14:30.892" v="1087" actId="47"/>
        <pc:sldMkLst>
          <pc:docMk/>
          <pc:sldMk cId="0" sldId="268"/>
        </pc:sldMkLst>
      </pc:sldChg>
      <pc:sldChg chg="del">
        <pc:chgData name="John Oakes" userId="1a36f0057432ea1f" providerId="LiveId" clId="{7EFEF619-AE1C-4155-8675-4BC0FFBC2E0A}" dt="2024-07-15T03:14:30.892" v="1087" actId="47"/>
        <pc:sldMkLst>
          <pc:docMk/>
          <pc:sldMk cId="0" sldId="269"/>
        </pc:sldMkLst>
      </pc:sldChg>
      <pc:sldChg chg="del">
        <pc:chgData name="John Oakes" userId="1a36f0057432ea1f" providerId="LiveId" clId="{7EFEF619-AE1C-4155-8675-4BC0FFBC2E0A}" dt="2024-07-15T03:14:30.892" v="1087" actId="47"/>
        <pc:sldMkLst>
          <pc:docMk/>
          <pc:sldMk cId="0" sldId="270"/>
        </pc:sldMkLst>
      </pc:sldChg>
      <pc:sldChg chg="del">
        <pc:chgData name="John Oakes" userId="1a36f0057432ea1f" providerId="LiveId" clId="{7EFEF619-AE1C-4155-8675-4BC0FFBC2E0A}" dt="2024-07-15T03:14:30.892" v="1087" actId="47"/>
        <pc:sldMkLst>
          <pc:docMk/>
          <pc:sldMk cId="0" sldId="271"/>
        </pc:sldMkLst>
      </pc:sldChg>
      <pc:sldChg chg="del">
        <pc:chgData name="John Oakes" userId="1a36f0057432ea1f" providerId="LiveId" clId="{7EFEF619-AE1C-4155-8675-4BC0FFBC2E0A}" dt="2024-07-15T03:14:30.892" v="1087" actId="47"/>
        <pc:sldMkLst>
          <pc:docMk/>
          <pc:sldMk cId="0" sldId="272"/>
        </pc:sldMkLst>
      </pc:sldChg>
      <pc:sldChg chg="modSp del mod">
        <pc:chgData name="John Oakes" userId="1a36f0057432ea1f" providerId="LiveId" clId="{7EFEF619-AE1C-4155-8675-4BC0FFBC2E0A}" dt="2024-07-15T03:14:30.892" v="1087" actId="47"/>
        <pc:sldMkLst>
          <pc:docMk/>
          <pc:sldMk cId="0" sldId="273"/>
        </pc:sldMkLst>
        <pc:spChg chg="mod">
          <ac:chgData name="John Oakes" userId="1a36f0057432ea1f" providerId="LiveId" clId="{7EFEF619-AE1C-4155-8675-4BC0FFBC2E0A}" dt="2024-07-14T14:54:16.735" v="51" actId="27636"/>
          <ac:spMkLst>
            <pc:docMk/>
            <pc:sldMk cId="0" sldId="273"/>
            <ac:spMk id="184" creationId="{00000000-0000-0000-0000-000000000000}"/>
          </ac:spMkLst>
        </pc:spChg>
      </pc:sldChg>
      <pc:sldChg chg="del">
        <pc:chgData name="John Oakes" userId="1a36f0057432ea1f" providerId="LiveId" clId="{7EFEF619-AE1C-4155-8675-4BC0FFBC2E0A}" dt="2024-07-15T03:14:30.892" v="1087" actId="47"/>
        <pc:sldMkLst>
          <pc:docMk/>
          <pc:sldMk cId="0" sldId="274"/>
        </pc:sldMkLst>
      </pc:sldChg>
      <pc:sldChg chg="del">
        <pc:chgData name="John Oakes" userId="1a36f0057432ea1f" providerId="LiveId" clId="{7EFEF619-AE1C-4155-8675-4BC0FFBC2E0A}" dt="2024-07-15T03:14:30.892" v="1087" actId="47"/>
        <pc:sldMkLst>
          <pc:docMk/>
          <pc:sldMk cId="0" sldId="275"/>
        </pc:sldMkLst>
      </pc:sldChg>
      <pc:sldChg chg="del">
        <pc:chgData name="John Oakes" userId="1a36f0057432ea1f" providerId="LiveId" clId="{7EFEF619-AE1C-4155-8675-4BC0FFBC2E0A}" dt="2024-07-15T03:14:30.892" v="1087" actId="47"/>
        <pc:sldMkLst>
          <pc:docMk/>
          <pc:sldMk cId="0" sldId="276"/>
        </pc:sldMkLst>
      </pc:sldChg>
      <pc:sldChg chg="del">
        <pc:chgData name="John Oakes" userId="1a36f0057432ea1f" providerId="LiveId" clId="{7EFEF619-AE1C-4155-8675-4BC0FFBC2E0A}" dt="2024-07-15T03:14:48.719" v="1088" actId="47"/>
        <pc:sldMkLst>
          <pc:docMk/>
          <pc:sldMk cId="0" sldId="277"/>
        </pc:sldMkLst>
      </pc:sldChg>
      <pc:sldChg chg="del">
        <pc:chgData name="John Oakes" userId="1a36f0057432ea1f" providerId="LiveId" clId="{7EFEF619-AE1C-4155-8675-4BC0FFBC2E0A}" dt="2024-07-15T03:14:48.719" v="1088" actId="47"/>
        <pc:sldMkLst>
          <pc:docMk/>
          <pc:sldMk cId="0" sldId="278"/>
        </pc:sldMkLst>
      </pc:sldChg>
      <pc:sldChg chg="del">
        <pc:chgData name="John Oakes" userId="1a36f0057432ea1f" providerId="LiveId" clId="{7EFEF619-AE1C-4155-8675-4BC0FFBC2E0A}" dt="2024-07-15T03:14:48.719" v="1088" actId="47"/>
        <pc:sldMkLst>
          <pc:docMk/>
          <pc:sldMk cId="0" sldId="279"/>
        </pc:sldMkLst>
      </pc:sldChg>
      <pc:sldChg chg="del">
        <pc:chgData name="John Oakes" userId="1a36f0057432ea1f" providerId="LiveId" clId="{7EFEF619-AE1C-4155-8675-4BC0FFBC2E0A}" dt="2024-07-15T03:14:48.719" v="1088" actId="47"/>
        <pc:sldMkLst>
          <pc:docMk/>
          <pc:sldMk cId="0" sldId="280"/>
        </pc:sldMkLst>
      </pc:sldChg>
      <pc:sldChg chg="del">
        <pc:chgData name="John Oakes" userId="1a36f0057432ea1f" providerId="LiveId" clId="{7EFEF619-AE1C-4155-8675-4BC0FFBC2E0A}" dt="2024-07-15T03:14:48.719" v="1088" actId="47"/>
        <pc:sldMkLst>
          <pc:docMk/>
          <pc:sldMk cId="0" sldId="281"/>
        </pc:sldMkLst>
      </pc:sldChg>
      <pc:sldChg chg="del">
        <pc:chgData name="John Oakes" userId="1a36f0057432ea1f" providerId="LiveId" clId="{7EFEF619-AE1C-4155-8675-4BC0FFBC2E0A}" dt="2024-07-15T03:14:48.719" v="1088" actId="47"/>
        <pc:sldMkLst>
          <pc:docMk/>
          <pc:sldMk cId="0" sldId="282"/>
        </pc:sldMkLst>
      </pc:sldChg>
      <pc:sldChg chg="del">
        <pc:chgData name="John Oakes" userId="1a36f0057432ea1f" providerId="LiveId" clId="{7EFEF619-AE1C-4155-8675-4BC0FFBC2E0A}" dt="2024-07-15T03:14:48.719" v="1088" actId="47"/>
        <pc:sldMkLst>
          <pc:docMk/>
          <pc:sldMk cId="0" sldId="283"/>
        </pc:sldMkLst>
      </pc:sldChg>
      <pc:sldChg chg="del">
        <pc:chgData name="John Oakes" userId="1a36f0057432ea1f" providerId="LiveId" clId="{7EFEF619-AE1C-4155-8675-4BC0FFBC2E0A}" dt="2024-07-15T03:14:48.719" v="1088" actId="47"/>
        <pc:sldMkLst>
          <pc:docMk/>
          <pc:sldMk cId="0" sldId="284"/>
        </pc:sldMkLst>
      </pc:sldChg>
      <pc:sldChg chg="modSp mod">
        <pc:chgData name="John Oakes" userId="1a36f0057432ea1f" providerId="LiveId" clId="{7EFEF619-AE1C-4155-8675-4BC0FFBC2E0A}" dt="2024-07-14T16:33:08.078" v="440" actId="207"/>
        <pc:sldMkLst>
          <pc:docMk/>
          <pc:sldMk cId="1180958581" sldId="333"/>
        </pc:sldMkLst>
        <pc:spChg chg="mod">
          <ac:chgData name="John Oakes" userId="1a36f0057432ea1f" providerId="LiveId" clId="{7EFEF619-AE1C-4155-8675-4BC0FFBC2E0A}" dt="2024-07-14T16:33:08.078" v="440" actId="207"/>
          <ac:spMkLst>
            <pc:docMk/>
            <pc:sldMk cId="1180958581" sldId="333"/>
            <ac:spMk id="3" creationId="{51B2FE96-EDE6-2FD6-493E-CC2959D5E51D}"/>
          </ac:spMkLst>
        </pc:spChg>
      </pc:sldChg>
      <pc:sldChg chg="modSp mod">
        <pc:chgData name="John Oakes" userId="1a36f0057432ea1f" providerId="LiveId" clId="{7EFEF619-AE1C-4155-8675-4BC0FFBC2E0A}" dt="2024-07-14T16:33:44.988" v="452" actId="20577"/>
        <pc:sldMkLst>
          <pc:docMk/>
          <pc:sldMk cId="3766266054" sldId="337"/>
        </pc:sldMkLst>
        <pc:spChg chg="mod">
          <ac:chgData name="John Oakes" userId="1a36f0057432ea1f" providerId="LiveId" clId="{7EFEF619-AE1C-4155-8675-4BC0FFBC2E0A}" dt="2024-07-14T16:33:44.988" v="452" actId="20577"/>
          <ac:spMkLst>
            <pc:docMk/>
            <pc:sldMk cId="3766266054" sldId="337"/>
            <ac:spMk id="3" creationId="{7BAC33BF-4140-CF8B-3C2A-C0DE5ED13689}"/>
          </ac:spMkLst>
        </pc:spChg>
      </pc:sldChg>
      <pc:sldChg chg="modSp mod">
        <pc:chgData name="John Oakes" userId="1a36f0057432ea1f" providerId="LiveId" clId="{7EFEF619-AE1C-4155-8675-4BC0FFBC2E0A}" dt="2024-07-14T16:36:09.526" v="533" actId="6549"/>
        <pc:sldMkLst>
          <pc:docMk/>
          <pc:sldMk cId="217931741" sldId="338"/>
        </pc:sldMkLst>
        <pc:spChg chg="mod">
          <ac:chgData name="John Oakes" userId="1a36f0057432ea1f" providerId="LiveId" clId="{7EFEF619-AE1C-4155-8675-4BC0FFBC2E0A}" dt="2024-07-14T16:36:09.526" v="533" actId="6549"/>
          <ac:spMkLst>
            <pc:docMk/>
            <pc:sldMk cId="217931741" sldId="338"/>
            <ac:spMk id="3" creationId="{0AC17A09-4A70-6EEC-2D67-58BA3B84FCE9}"/>
          </ac:spMkLst>
        </pc:spChg>
      </pc:sldChg>
      <pc:sldChg chg="modSp mod">
        <pc:chgData name="John Oakes" userId="1a36f0057432ea1f" providerId="LiveId" clId="{7EFEF619-AE1C-4155-8675-4BC0FFBC2E0A}" dt="2024-07-14T16:35:13.613" v="516" actId="27636"/>
        <pc:sldMkLst>
          <pc:docMk/>
          <pc:sldMk cId="1940147387" sldId="341"/>
        </pc:sldMkLst>
        <pc:spChg chg="mod">
          <ac:chgData name="John Oakes" userId="1a36f0057432ea1f" providerId="LiveId" clId="{7EFEF619-AE1C-4155-8675-4BC0FFBC2E0A}" dt="2024-07-14T16:35:13.613" v="516" actId="27636"/>
          <ac:spMkLst>
            <pc:docMk/>
            <pc:sldMk cId="1940147387" sldId="341"/>
            <ac:spMk id="3" creationId="{92F688A2-ECC5-DA21-9132-1068B558D68D}"/>
          </ac:spMkLst>
        </pc:spChg>
        <pc:picChg chg="mod">
          <ac:chgData name="John Oakes" userId="1a36f0057432ea1f" providerId="LiveId" clId="{7EFEF619-AE1C-4155-8675-4BC0FFBC2E0A}" dt="2024-07-14T16:35:00.227" v="511" actId="1076"/>
          <ac:picMkLst>
            <pc:docMk/>
            <pc:sldMk cId="1940147387" sldId="341"/>
            <ac:picMk id="5122" creationId="{B4348DFC-C231-9AE8-13CB-548F56FD38FF}"/>
          </ac:picMkLst>
        </pc:picChg>
      </pc:sldChg>
      <pc:sldChg chg="del">
        <pc:chgData name="John Oakes" userId="1a36f0057432ea1f" providerId="LiveId" clId="{7EFEF619-AE1C-4155-8675-4BC0FFBC2E0A}" dt="2024-07-15T03:14:30.892" v="1087" actId="47"/>
        <pc:sldMkLst>
          <pc:docMk/>
          <pc:sldMk cId="0" sldId="543"/>
        </pc:sldMkLst>
      </pc:sldChg>
      <pc:sldChg chg="modSp del mod">
        <pc:chgData name="John Oakes" userId="1a36f0057432ea1f" providerId="LiveId" clId="{7EFEF619-AE1C-4155-8675-4BC0FFBC2E0A}" dt="2024-07-15T03:14:48.719" v="1088" actId="47"/>
        <pc:sldMkLst>
          <pc:docMk/>
          <pc:sldMk cId="0" sldId="609"/>
        </pc:sldMkLst>
        <pc:spChg chg="mod">
          <ac:chgData name="John Oakes" userId="1a36f0057432ea1f" providerId="LiveId" clId="{7EFEF619-AE1C-4155-8675-4BC0FFBC2E0A}" dt="2024-07-14T14:54:59.044" v="52" actId="14100"/>
          <ac:spMkLst>
            <pc:docMk/>
            <pc:sldMk cId="0" sldId="609"/>
            <ac:spMk id="2" creationId="{9FB5261D-79B7-EC45-5F5E-90CF10C3A233}"/>
          </ac:spMkLst>
        </pc:spChg>
        <pc:picChg chg="mod">
          <ac:chgData name="John Oakes" userId="1a36f0057432ea1f" providerId="LiveId" clId="{7EFEF619-AE1C-4155-8675-4BC0FFBC2E0A}" dt="2024-07-14T14:55:06.625" v="54" actId="1076"/>
          <ac:picMkLst>
            <pc:docMk/>
            <pc:sldMk cId="0" sldId="609"/>
            <ac:picMk id="130051" creationId="{3DD75A0D-2EDE-7CF8-2DB2-2C5335D34A9B}"/>
          </ac:picMkLst>
        </pc:picChg>
      </pc:sldChg>
      <pc:sldChg chg="addSp delSp modSp del">
        <pc:chgData name="John Oakes" userId="1a36f0057432ea1f" providerId="LiveId" clId="{7EFEF619-AE1C-4155-8675-4BC0FFBC2E0A}" dt="2024-07-15T03:14:30.892" v="1087" actId="47"/>
        <pc:sldMkLst>
          <pc:docMk/>
          <pc:sldMk cId="3282475642" sldId="615"/>
        </pc:sldMkLst>
        <pc:spChg chg="add del mod">
          <ac:chgData name="John Oakes" userId="1a36f0057432ea1f" providerId="LiveId" clId="{7EFEF619-AE1C-4155-8675-4BC0FFBC2E0A}" dt="2024-07-14T14:52:49.886" v="44"/>
          <ac:spMkLst>
            <pc:docMk/>
            <pc:sldMk cId="3282475642" sldId="615"/>
            <ac:spMk id="3" creationId="{6A1BA404-6C71-747D-3E50-290963FFA6CC}"/>
          </ac:spMkLst>
        </pc:spChg>
        <pc:spChg chg="add del mod">
          <ac:chgData name="John Oakes" userId="1a36f0057432ea1f" providerId="LiveId" clId="{7EFEF619-AE1C-4155-8675-4BC0FFBC2E0A}" dt="2024-07-14T14:53:37.590" v="48"/>
          <ac:spMkLst>
            <pc:docMk/>
            <pc:sldMk cId="3282475642" sldId="615"/>
            <ac:spMk id="5" creationId="{06F64798-C503-2FB4-CCE0-1A4FE8C501C2}"/>
          </ac:spMkLst>
        </pc:spChg>
        <pc:picChg chg="add del mod">
          <ac:chgData name="John Oakes" userId="1a36f0057432ea1f" providerId="LiveId" clId="{7EFEF619-AE1C-4155-8675-4BC0FFBC2E0A}" dt="2024-07-14T14:53:33.221" v="47" actId="478"/>
          <ac:picMkLst>
            <pc:docMk/>
            <pc:sldMk cId="3282475642" sldId="615"/>
            <ac:picMk id="4" creationId="{F7DCC4E7-6D98-CE42-CB0E-55BFFF793EA2}"/>
          </ac:picMkLst>
        </pc:picChg>
        <pc:picChg chg="del">
          <ac:chgData name="John Oakes" userId="1a36f0057432ea1f" providerId="LiveId" clId="{7EFEF619-AE1C-4155-8675-4BC0FFBC2E0A}" dt="2024-07-14T14:52:45.759" v="43" actId="478"/>
          <ac:picMkLst>
            <pc:docMk/>
            <pc:sldMk cId="3282475642" sldId="615"/>
            <ac:picMk id="1026" creationId="{080C0B08-8B2D-BBF7-B0C1-4C284A5A85C5}"/>
          </ac:picMkLst>
        </pc:picChg>
        <pc:picChg chg="add mod">
          <ac:chgData name="John Oakes" userId="1a36f0057432ea1f" providerId="LiveId" clId="{7EFEF619-AE1C-4155-8675-4BC0FFBC2E0A}" dt="2024-07-14T14:53:48.140" v="50" actId="1076"/>
          <ac:picMkLst>
            <pc:docMk/>
            <pc:sldMk cId="3282475642" sldId="615"/>
            <ac:picMk id="1028" creationId="{06E6EAEC-8F7C-A51C-CB4D-E2C5C93428CD}"/>
          </ac:picMkLst>
        </pc:picChg>
      </pc:sldChg>
      <pc:sldChg chg="del">
        <pc:chgData name="John Oakes" userId="1a36f0057432ea1f" providerId="LiveId" clId="{7EFEF619-AE1C-4155-8675-4BC0FFBC2E0A}" dt="2024-07-15T03:14:30.892" v="1087" actId="47"/>
        <pc:sldMkLst>
          <pc:docMk/>
          <pc:sldMk cId="58535702" sldId="675"/>
        </pc:sldMkLst>
      </pc:sldChg>
      <pc:sldChg chg="del">
        <pc:chgData name="John Oakes" userId="1a36f0057432ea1f" providerId="LiveId" clId="{7EFEF619-AE1C-4155-8675-4BC0FFBC2E0A}" dt="2024-07-15T03:14:48.719" v="1088" actId="47"/>
        <pc:sldMkLst>
          <pc:docMk/>
          <pc:sldMk cId="0" sldId="705"/>
        </pc:sldMkLst>
      </pc:sldChg>
      <pc:sldChg chg="del">
        <pc:chgData name="John Oakes" userId="1a36f0057432ea1f" providerId="LiveId" clId="{7EFEF619-AE1C-4155-8675-4BC0FFBC2E0A}" dt="2024-07-15T03:14:48.719" v="1088" actId="47"/>
        <pc:sldMkLst>
          <pc:docMk/>
          <pc:sldMk cId="1444248880" sldId="706"/>
        </pc:sldMkLst>
      </pc:sldChg>
      <pc:sldChg chg="addSp delSp modSp del mod">
        <pc:chgData name="John Oakes" userId="1a36f0057432ea1f" providerId="LiveId" clId="{7EFEF619-AE1C-4155-8675-4BC0FFBC2E0A}" dt="2024-07-15T03:14:48.719" v="1088" actId="47"/>
        <pc:sldMkLst>
          <pc:docMk/>
          <pc:sldMk cId="0" sldId="707"/>
        </pc:sldMkLst>
        <pc:spChg chg="mod">
          <ac:chgData name="John Oakes" userId="1a36f0057432ea1f" providerId="LiveId" clId="{7EFEF619-AE1C-4155-8675-4BC0FFBC2E0A}" dt="2024-07-14T15:04:45.898" v="329" actId="255"/>
          <ac:spMkLst>
            <pc:docMk/>
            <pc:sldMk cId="0" sldId="707"/>
            <ac:spMk id="108547" creationId="{07D8039F-9E7F-8317-52DA-D1A173623B0A}"/>
          </ac:spMkLst>
        </pc:spChg>
        <pc:picChg chg="add mod">
          <ac:chgData name="John Oakes" userId="1a36f0057432ea1f" providerId="LiveId" clId="{7EFEF619-AE1C-4155-8675-4BC0FFBC2E0A}" dt="2024-07-14T14:59:43.442" v="59" actId="1076"/>
          <ac:picMkLst>
            <pc:docMk/>
            <pc:sldMk cId="0" sldId="707"/>
            <ac:picMk id="2050" creationId="{E32F2B52-8554-C778-CA96-7AB4A1AB7D17}"/>
          </ac:picMkLst>
        </pc:picChg>
        <pc:picChg chg="del">
          <ac:chgData name="John Oakes" userId="1a36f0057432ea1f" providerId="LiveId" clId="{7EFEF619-AE1C-4155-8675-4BC0FFBC2E0A}" dt="2024-07-14T14:58:49.848" v="55" actId="478"/>
          <ac:picMkLst>
            <pc:docMk/>
            <pc:sldMk cId="0" sldId="707"/>
            <ac:picMk id="6146" creationId="{4FE69EEE-1C82-FAAD-C555-736F8B25EBAE}"/>
          </ac:picMkLst>
        </pc:picChg>
      </pc:sldChg>
      <pc:sldChg chg="modSp del mod">
        <pc:chgData name="John Oakes" userId="1a36f0057432ea1f" providerId="LiveId" clId="{7EFEF619-AE1C-4155-8675-4BC0FFBC2E0A}" dt="2024-07-15T03:14:48.719" v="1088" actId="47"/>
        <pc:sldMkLst>
          <pc:docMk/>
          <pc:sldMk cId="0" sldId="708"/>
        </pc:sldMkLst>
        <pc:spChg chg="mod">
          <ac:chgData name="John Oakes" userId="1a36f0057432ea1f" providerId="LiveId" clId="{7EFEF619-AE1C-4155-8675-4BC0FFBC2E0A}" dt="2024-07-14T15:13:27.155" v="428" actId="255"/>
          <ac:spMkLst>
            <pc:docMk/>
            <pc:sldMk cId="0" sldId="708"/>
            <ac:spMk id="109571" creationId="{439C152F-8267-9D55-FF0E-303D517E936C}"/>
          </ac:spMkLst>
        </pc:spChg>
      </pc:sldChg>
      <pc:sldChg chg="del">
        <pc:chgData name="John Oakes" userId="1a36f0057432ea1f" providerId="LiveId" clId="{7EFEF619-AE1C-4155-8675-4BC0FFBC2E0A}" dt="2024-07-15T03:14:30.892" v="1087" actId="47"/>
        <pc:sldMkLst>
          <pc:docMk/>
          <pc:sldMk cId="4119752341" sldId="710"/>
        </pc:sldMkLst>
      </pc:sldChg>
      <pc:sldChg chg="del">
        <pc:chgData name="John Oakes" userId="1a36f0057432ea1f" providerId="LiveId" clId="{7EFEF619-AE1C-4155-8675-4BC0FFBC2E0A}" dt="2024-07-15T03:14:30.892" v="1087" actId="47"/>
        <pc:sldMkLst>
          <pc:docMk/>
          <pc:sldMk cId="1206288737" sldId="711"/>
        </pc:sldMkLst>
      </pc:sldChg>
      <pc:sldChg chg="del ord">
        <pc:chgData name="John Oakes" userId="1a36f0057432ea1f" providerId="LiveId" clId="{7EFEF619-AE1C-4155-8675-4BC0FFBC2E0A}" dt="2024-07-15T03:14:30.892" v="1087" actId="47"/>
        <pc:sldMkLst>
          <pc:docMk/>
          <pc:sldMk cId="2907763872" sldId="712"/>
        </pc:sldMkLst>
      </pc:sldChg>
      <pc:sldChg chg="modSp mod">
        <pc:chgData name="John Oakes" userId="1a36f0057432ea1f" providerId="LiveId" clId="{7EFEF619-AE1C-4155-8675-4BC0FFBC2E0A}" dt="2024-07-14T16:37:24.616" v="574" actId="27636"/>
        <pc:sldMkLst>
          <pc:docMk/>
          <pc:sldMk cId="1197478720" sldId="713"/>
        </pc:sldMkLst>
        <pc:spChg chg="mod">
          <ac:chgData name="John Oakes" userId="1a36f0057432ea1f" providerId="LiveId" clId="{7EFEF619-AE1C-4155-8675-4BC0FFBC2E0A}" dt="2024-07-14T16:37:24.616" v="574" actId="27636"/>
          <ac:spMkLst>
            <pc:docMk/>
            <pc:sldMk cId="1197478720" sldId="713"/>
            <ac:spMk id="3" creationId="{12E8ECD0-EEDA-08A5-EA59-B6807EC5E773}"/>
          </ac:spMkLst>
        </pc:spChg>
      </pc:sldChg>
      <pc:sldChg chg="addSp delSp modSp mod">
        <pc:chgData name="John Oakes" userId="1a36f0057432ea1f" providerId="LiveId" clId="{7EFEF619-AE1C-4155-8675-4BC0FFBC2E0A}" dt="2024-07-14T16:39:58.662" v="589" actId="1076"/>
        <pc:sldMkLst>
          <pc:docMk/>
          <pc:sldMk cId="3046796570" sldId="714"/>
        </pc:sldMkLst>
        <pc:spChg chg="mod">
          <ac:chgData name="John Oakes" userId="1a36f0057432ea1f" providerId="LiveId" clId="{7EFEF619-AE1C-4155-8675-4BC0FFBC2E0A}" dt="2024-07-14T16:39:54.859" v="588" actId="255"/>
          <ac:spMkLst>
            <pc:docMk/>
            <pc:sldMk cId="3046796570" sldId="714"/>
            <ac:spMk id="3" creationId="{727B868A-6561-E45F-AF48-7FB612098250}"/>
          </ac:spMkLst>
        </pc:spChg>
        <pc:picChg chg="add del mod">
          <ac:chgData name="John Oakes" userId="1a36f0057432ea1f" providerId="LiveId" clId="{7EFEF619-AE1C-4155-8675-4BC0FFBC2E0A}" dt="2024-07-14T16:39:16.054" v="581" actId="478"/>
          <ac:picMkLst>
            <pc:docMk/>
            <pc:sldMk cId="3046796570" sldId="714"/>
            <ac:picMk id="3074" creationId="{AE5D72BD-20F9-0626-AA0F-1E1060683B62}"/>
          </ac:picMkLst>
        </pc:picChg>
        <pc:picChg chg="add mod">
          <ac:chgData name="John Oakes" userId="1a36f0057432ea1f" providerId="LiveId" clId="{7EFEF619-AE1C-4155-8675-4BC0FFBC2E0A}" dt="2024-07-14T16:39:58.662" v="589" actId="1076"/>
          <ac:picMkLst>
            <pc:docMk/>
            <pc:sldMk cId="3046796570" sldId="714"/>
            <ac:picMk id="3076" creationId="{2A23CFF0-CA4D-6AA8-2BF0-5C2B463398D4}"/>
          </ac:picMkLst>
        </pc:picChg>
      </pc:sldChg>
      <pc:sldChg chg="modSp mod">
        <pc:chgData name="John Oakes" userId="1a36f0057432ea1f" providerId="LiveId" clId="{7EFEF619-AE1C-4155-8675-4BC0FFBC2E0A}" dt="2024-07-14T16:40:40.461" v="600" actId="20577"/>
        <pc:sldMkLst>
          <pc:docMk/>
          <pc:sldMk cId="824480532" sldId="715"/>
        </pc:sldMkLst>
        <pc:spChg chg="mod">
          <ac:chgData name="John Oakes" userId="1a36f0057432ea1f" providerId="LiveId" clId="{7EFEF619-AE1C-4155-8675-4BC0FFBC2E0A}" dt="2024-07-14T16:40:40.461" v="600" actId="20577"/>
          <ac:spMkLst>
            <pc:docMk/>
            <pc:sldMk cId="824480532" sldId="715"/>
            <ac:spMk id="3" creationId="{DCA12174-2D18-65E1-8D99-07C8618E7950}"/>
          </ac:spMkLst>
        </pc:spChg>
      </pc:sldChg>
      <pc:sldChg chg="modSp mod">
        <pc:chgData name="John Oakes" userId="1a36f0057432ea1f" providerId="LiveId" clId="{7EFEF619-AE1C-4155-8675-4BC0FFBC2E0A}" dt="2024-07-14T16:44:42.861" v="832" actId="20577"/>
        <pc:sldMkLst>
          <pc:docMk/>
          <pc:sldMk cId="3836395864" sldId="716"/>
        </pc:sldMkLst>
        <pc:spChg chg="mod">
          <ac:chgData name="John Oakes" userId="1a36f0057432ea1f" providerId="LiveId" clId="{7EFEF619-AE1C-4155-8675-4BC0FFBC2E0A}" dt="2024-07-14T16:44:42.861" v="832" actId="20577"/>
          <ac:spMkLst>
            <pc:docMk/>
            <pc:sldMk cId="3836395864" sldId="716"/>
            <ac:spMk id="3" creationId="{CA25E5EB-5A24-ED7F-939F-9343CC09678A}"/>
          </ac:spMkLst>
        </pc:spChg>
      </pc:sldChg>
      <pc:sldChg chg="modSp mod">
        <pc:chgData name="John Oakes" userId="1a36f0057432ea1f" providerId="LiveId" clId="{7EFEF619-AE1C-4155-8675-4BC0FFBC2E0A}" dt="2024-07-14T16:45:28.532" v="852" actId="27636"/>
        <pc:sldMkLst>
          <pc:docMk/>
          <pc:sldMk cId="609287861" sldId="717"/>
        </pc:sldMkLst>
        <pc:spChg chg="mod">
          <ac:chgData name="John Oakes" userId="1a36f0057432ea1f" providerId="LiveId" clId="{7EFEF619-AE1C-4155-8675-4BC0FFBC2E0A}" dt="2024-07-14T16:45:28.532" v="852" actId="27636"/>
          <ac:spMkLst>
            <pc:docMk/>
            <pc:sldMk cId="609287861" sldId="717"/>
            <ac:spMk id="3" creationId="{FD942E16-D47C-11EE-3F46-BF6AE512EC58}"/>
          </ac:spMkLst>
        </pc:spChg>
      </pc:sldChg>
      <pc:sldChg chg="modSp new mod">
        <pc:chgData name="John Oakes" userId="1a36f0057432ea1f" providerId="LiveId" clId="{7EFEF619-AE1C-4155-8675-4BC0FFBC2E0A}" dt="2024-07-14T16:43:01.163" v="662"/>
        <pc:sldMkLst>
          <pc:docMk/>
          <pc:sldMk cId="3647595180" sldId="718"/>
        </pc:sldMkLst>
        <pc:spChg chg="mod">
          <ac:chgData name="John Oakes" userId="1a36f0057432ea1f" providerId="LiveId" clId="{7EFEF619-AE1C-4155-8675-4BC0FFBC2E0A}" dt="2024-07-14T05:34:40.048" v="37" actId="14100"/>
          <ac:spMkLst>
            <pc:docMk/>
            <pc:sldMk cId="3647595180" sldId="718"/>
            <ac:spMk id="2" creationId="{6CE720A8-A8ED-2100-DB3C-72B62AD3F963}"/>
          </ac:spMkLst>
        </pc:spChg>
        <pc:spChg chg="mod">
          <ac:chgData name="John Oakes" userId="1a36f0057432ea1f" providerId="LiveId" clId="{7EFEF619-AE1C-4155-8675-4BC0FFBC2E0A}" dt="2024-07-14T16:43:01.163" v="662"/>
          <ac:spMkLst>
            <pc:docMk/>
            <pc:sldMk cId="3647595180" sldId="718"/>
            <ac:spMk id="3" creationId="{6B3DC09D-8A7D-3F5C-D363-74BFD30676EA}"/>
          </ac:spMkLst>
        </pc:spChg>
      </pc:sldChg>
      <pc:sldChg chg="addSp delSp modSp new del ord">
        <pc:chgData name="John Oakes" userId="1a36f0057432ea1f" providerId="LiveId" clId="{7EFEF619-AE1C-4155-8675-4BC0FFBC2E0A}" dt="2024-07-14T16:32:09.532" v="437" actId="2696"/>
        <pc:sldMkLst>
          <pc:docMk/>
          <pc:sldMk cId="1296960889" sldId="719"/>
        </pc:sldMkLst>
        <pc:spChg chg="del">
          <ac:chgData name="John Oakes" userId="1a36f0057432ea1f" providerId="LiveId" clId="{7EFEF619-AE1C-4155-8675-4BC0FFBC2E0A}" dt="2024-07-14T15:12:31.796" v="370"/>
          <ac:spMkLst>
            <pc:docMk/>
            <pc:sldMk cId="1296960889" sldId="719"/>
            <ac:spMk id="3" creationId="{AA7059C1-5233-F4FD-5421-2ED3770A3A5D}"/>
          </ac:spMkLst>
        </pc:spChg>
        <pc:picChg chg="add mod">
          <ac:chgData name="John Oakes" userId="1a36f0057432ea1f" providerId="LiveId" clId="{7EFEF619-AE1C-4155-8675-4BC0FFBC2E0A}" dt="2024-07-14T15:12:40.451" v="372" actId="1076"/>
          <ac:picMkLst>
            <pc:docMk/>
            <pc:sldMk cId="1296960889" sldId="719"/>
            <ac:picMk id="1026" creationId="{68C10370-8704-C8F7-5F93-813FEC921BEE}"/>
          </ac:picMkLst>
        </pc:picChg>
      </pc:sldChg>
      <pc:sldChg chg="del">
        <pc:chgData name="John Oakes" userId="1a36f0057432ea1f" providerId="LiveId" clId="{7EFEF619-AE1C-4155-8675-4BC0FFBC2E0A}" dt="2024-07-15T03:14:48.719" v="1088" actId="47"/>
        <pc:sldMkLst>
          <pc:docMk/>
          <pc:sldMk cId="3594396878" sldId="719"/>
        </pc:sldMkLst>
      </pc:sldChg>
      <pc:sldChg chg="addSp delSp modSp new del">
        <pc:chgData name="John Oakes" userId="1a36f0057432ea1f" providerId="LiveId" clId="{7EFEF619-AE1C-4155-8675-4BC0FFBC2E0A}" dt="2024-07-15T03:14:30.892" v="1087" actId="47"/>
        <pc:sldMkLst>
          <pc:docMk/>
          <pc:sldMk cId="4268042234" sldId="720"/>
        </pc:sldMkLst>
        <pc:spChg chg="del">
          <ac:chgData name="John Oakes" userId="1a36f0057432ea1f" providerId="LiveId" clId="{7EFEF619-AE1C-4155-8675-4BC0FFBC2E0A}" dt="2024-07-14T15:15:25.049" v="430"/>
          <ac:spMkLst>
            <pc:docMk/>
            <pc:sldMk cId="4268042234" sldId="720"/>
            <ac:spMk id="3" creationId="{96729B8B-6AB5-91BC-459D-D1A93E52CCBE}"/>
          </ac:spMkLst>
        </pc:spChg>
        <pc:picChg chg="add mod">
          <ac:chgData name="John Oakes" userId="1a36f0057432ea1f" providerId="LiveId" clId="{7EFEF619-AE1C-4155-8675-4BC0FFBC2E0A}" dt="2024-07-14T15:15:40.715" v="434" actId="1076"/>
          <ac:picMkLst>
            <pc:docMk/>
            <pc:sldMk cId="4268042234" sldId="720"/>
            <ac:picMk id="2050" creationId="{8F1A3A56-1B63-EF93-8995-890164E7EC0A}"/>
          </ac:picMkLst>
        </pc:picChg>
      </pc:sldChg>
      <pc:sldChg chg="modSp new mod">
        <pc:chgData name="John Oakes" userId="1a36f0057432ea1f" providerId="LiveId" clId="{7EFEF619-AE1C-4155-8675-4BC0FFBC2E0A}" dt="2024-07-14T16:48:26.007" v="1086" actId="20577"/>
        <pc:sldMkLst>
          <pc:docMk/>
          <pc:sldMk cId="1769202727" sldId="721"/>
        </pc:sldMkLst>
        <pc:spChg chg="mod">
          <ac:chgData name="John Oakes" userId="1a36f0057432ea1f" providerId="LiveId" clId="{7EFEF619-AE1C-4155-8675-4BC0FFBC2E0A}" dt="2024-07-14T16:48:26.007" v="1086" actId="20577"/>
          <ac:spMkLst>
            <pc:docMk/>
            <pc:sldMk cId="1769202727" sldId="721"/>
            <ac:spMk id="2" creationId="{0EB9944E-2B51-5D3B-CC1C-3ADA3EBE7D3D}"/>
          </ac:spMkLst>
        </pc:spChg>
        <pc:spChg chg="mod">
          <ac:chgData name="John Oakes" userId="1a36f0057432ea1f" providerId="LiveId" clId="{7EFEF619-AE1C-4155-8675-4BC0FFBC2E0A}" dt="2024-07-14T16:48:14.059" v="1074" actId="14100"/>
          <ac:spMkLst>
            <pc:docMk/>
            <pc:sldMk cId="1769202727" sldId="721"/>
            <ac:spMk id="3" creationId="{C9F68965-71D2-38A6-14CD-36B5B2927B43}"/>
          </ac:spMkLst>
        </pc:spChg>
      </pc:sldChg>
      <pc:sldMasterChg chg="del delSldLayout">
        <pc:chgData name="John Oakes" userId="1a36f0057432ea1f" providerId="LiveId" clId="{7EFEF619-AE1C-4155-8675-4BC0FFBC2E0A}" dt="2024-07-15T03:14:48.719" v="1088" actId="47"/>
        <pc:sldMasterMkLst>
          <pc:docMk/>
          <pc:sldMasterMk cId="1200306962" sldId="2147483671"/>
        </pc:sldMasterMkLst>
        <pc:sldLayoutChg chg="del">
          <pc:chgData name="John Oakes" userId="1a36f0057432ea1f" providerId="LiveId" clId="{7EFEF619-AE1C-4155-8675-4BC0FFBC2E0A}" dt="2024-07-15T03:14:48.719" v="1088" actId="47"/>
          <pc:sldLayoutMkLst>
            <pc:docMk/>
            <pc:sldMasterMk cId="1200306962" sldId="2147483671"/>
            <pc:sldLayoutMk cId="2944218702" sldId="2147483672"/>
          </pc:sldLayoutMkLst>
        </pc:sldLayoutChg>
        <pc:sldLayoutChg chg="del">
          <pc:chgData name="John Oakes" userId="1a36f0057432ea1f" providerId="LiveId" clId="{7EFEF619-AE1C-4155-8675-4BC0FFBC2E0A}" dt="2024-07-15T03:14:48.719" v="1088" actId="47"/>
          <pc:sldLayoutMkLst>
            <pc:docMk/>
            <pc:sldMasterMk cId="1200306962" sldId="2147483671"/>
            <pc:sldLayoutMk cId="3389732383" sldId="2147483673"/>
          </pc:sldLayoutMkLst>
        </pc:sldLayoutChg>
        <pc:sldLayoutChg chg="del">
          <pc:chgData name="John Oakes" userId="1a36f0057432ea1f" providerId="LiveId" clId="{7EFEF619-AE1C-4155-8675-4BC0FFBC2E0A}" dt="2024-07-15T03:14:48.719" v="1088" actId="47"/>
          <pc:sldLayoutMkLst>
            <pc:docMk/>
            <pc:sldMasterMk cId="1200306962" sldId="2147483671"/>
            <pc:sldLayoutMk cId="646631767" sldId="2147483674"/>
          </pc:sldLayoutMkLst>
        </pc:sldLayoutChg>
        <pc:sldLayoutChg chg="del">
          <pc:chgData name="John Oakes" userId="1a36f0057432ea1f" providerId="LiveId" clId="{7EFEF619-AE1C-4155-8675-4BC0FFBC2E0A}" dt="2024-07-15T03:14:48.719" v="1088" actId="47"/>
          <pc:sldLayoutMkLst>
            <pc:docMk/>
            <pc:sldMasterMk cId="1200306962" sldId="2147483671"/>
            <pc:sldLayoutMk cId="3514885339" sldId="2147483675"/>
          </pc:sldLayoutMkLst>
        </pc:sldLayoutChg>
        <pc:sldLayoutChg chg="del">
          <pc:chgData name="John Oakes" userId="1a36f0057432ea1f" providerId="LiveId" clId="{7EFEF619-AE1C-4155-8675-4BC0FFBC2E0A}" dt="2024-07-15T03:14:30.892" v="1087" actId="47"/>
          <pc:sldLayoutMkLst>
            <pc:docMk/>
            <pc:sldMasterMk cId="1200306962" sldId="2147483671"/>
            <pc:sldLayoutMk cId="1838779047" sldId="2147483676"/>
          </pc:sldLayoutMkLst>
        </pc:sldLayoutChg>
        <pc:sldLayoutChg chg="del">
          <pc:chgData name="John Oakes" userId="1a36f0057432ea1f" providerId="LiveId" clId="{7EFEF619-AE1C-4155-8675-4BC0FFBC2E0A}" dt="2024-07-15T03:14:48.719" v="1088" actId="47"/>
          <pc:sldLayoutMkLst>
            <pc:docMk/>
            <pc:sldMasterMk cId="1200306962" sldId="2147483671"/>
            <pc:sldLayoutMk cId="3191773525" sldId="2147483677"/>
          </pc:sldLayoutMkLst>
        </pc:sldLayoutChg>
        <pc:sldLayoutChg chg="del">
          <pc:chgData name="John Oakes" userId="1a36f0057432ea1f" providerId="LiveId" clId="{7EFEF619-AE1C-4155-8675-4BC0FFBC2E0A}" dt="2024-07-15T03:14:48.719" v="1088" actId="47"/>
          <pc:sldLayoutMkLst>
            <pc:docMk/>
            <pc:sldMasterMk cId="1200306962" sldId="2147483671"/>
            <pc:sldLayoutMk cId="880652426" sldId="2147483678"/>
          </pc:sldLayoutMkLst>
        </pc:sldLayoutChg>
        <pc:sldLayoutChg chg="del">
          <pc:chgData name="John Oakes" userId="1a36f0057432ea1f" providerId="LiveId" clId="{7EFEF619-AE1C-4155-8675-4BC0FFBC2E0A}" dt="2024-07-15T03:14:48.719" v="1088" actId="47"/>
          <pc:sldLayoutMkLst>
            <pc:docMk/>
            <pc:sldMasterMk cId="1200306962" sldId="2147483671"/>
            <pc:sldLayoutMk cId="2442154023" sldId="2147483679"/>
          </pc:sldLayoutMkLst>
        </pc:sldLayoutChg>
        <pc:sldLayoutChg chg="del">
          <pc:chgData name="John Oakes" userId="1a36f0057432ea1f" providerId="LiveId" clId="{7EFEF619-AE1C-4155-8675-4BC0FFBC2E0A}" dt="2024-07-15T03:14:48.719" v="1088" actId="47"/>
          <pc:sldLayoutMkLst>
            <pc:docMk/>
            <pc:sldMasterMk cId="1200306962" sldId="2147483671"/>
            <pc:sldLayoutMk cId="2649848716" sldId="2147483680"/>
          </pc:sldLayoutMkLst>
        </pc:sldLayoutChg>
        <pc:sldLayoutChg chg="del">
          <pc:chgData name="John Oakes" userId="1a36f0057432ea1f" providerId="LiveId" clId="{7EFEF619-AE1C-4155-8675-4BC0FFBC2E0A}" dt="2024-07-15T03:14:48.719" v="1088" actId="47"/>
          <pc:sldLayoutMkLst>
            <pc:docMk/>
            <pc:sldMasterMk cId="1200306962" sldId="2147483671"/>
            <pc:sldLayoutMk cId="48381841" sldId="2147483681"/>
          </pc:sldLayoutMkLst>
        </pc:sldLayoutChg>
        <pc:sldLayoutChg chg="del">
          <pc:chgData name="John Oakes" userId="1a36f0057432ea1f" providerId="LiveId" clId="{7EFEF619-AE1C-4155-8675-4BC0FFBC2E0A}" dt="2024-07-15T03:14:48.719" v="1088" actId="47"/>
          <pc:sldLayoutMkLst>
            <pc:docMk/>
            <pc:sldMasterMk cId="1200306962" sldId="2147483671"/>
            <pc:sldLayoutMk cId="1054400305" sldId="2147483682"/>
          </pc:sldLayoutMkLst>
        </pc:sldLayoutChg>
      </pc:sldMasterChg>
      <pc:sldMasterChg chg="del delSldLayout">
        <pc:chgData name="John Oakes" userId="1a36f0057432ea1f" providerId="LiveId" clId="{7EFEF619-AE1C-4155-8675-4BC0FFBC2E0A}" dt="2024-07-15T03:14:30.892" v="1087" actId="47"/>
        <pc:sldMasterMkLst>
          <pc:docMk/>
          <pc:sldMasterMk cId="2586246200" sldId="2147483683"/>
        </pc:sldMasterMkLst>
        <pc:sldLayoutChg chg="del">
          <pc:chgData name="John Oakes" userId="1a36f0057432ea1f" providerId="LiveId" clId="{7EFEF619-AE1C-4155-8675-4BC0FFBC2E0A}" dt="2024-07-15T03:14:30.892" v="1087" actId="47"/>
          <pc:sldLayoutMkLst>
            <pc:docMk/>
            <pc:sldMasterMk cId="2586246200" sldId="2147483683"/>
            <pc:sldLayoutMk cId="4212901429" sldId="2147483684"/>
          </pc:sldLayoutMkLst>
        </pc:sldLayoutChg>
        <pc:sldLayoutChg chg="del">
          <pc:chgData name="John Oakes" userId="1a36f0057432ea1f" providerId="LiveId" clId="{7EFEF619-AE1C-4155-8675-4BC0FFBC2E0A}" dt="2024-07-15T03:14:30.892" v="1087" actId="47"/>
          <pc:sldLayoutMkLst>
            <pc:docMk/>
            <pc:sldMasterMk cId="2586246200" sldId="2147483683"/>
            <pc:sldLayoutMk cId="3112696443" sldId="2147483685"/>
          </pc:sldLayoutMkLst>
        </pc:sldLayoutChg>
        <pc:sldLayoutChg chg="del">
          <pc:chgData name="John Oakes" userId="1a36f0057432ea1f" providerId="LiveId" clId="{7EFEF619-AE1C-4155-8675-4BC0FFBC2E0A}" dt="2024-07-15T03:14:30.892" v="1087" actId="47"/>
          <pc:sldLayoutMkLst>
            <pc:docMk/>
            <pc:sldMasterMk cId="2586246200" sldId="2147483683"/>
            <pc:sldLayoutMk cId="408113826" sldId="2147483686"/>
          </pc:sldLayoutMkLst>
        </pc:sldLayoutChg>
        <pc:sldLayoutChg chg="del">
          <pc:chgData name="John Oakes" userId="1a36f0057432ea1f" providerId="LiveId" clId="{7EFEF619-AE1C-4155-8675-4BC0FFBC2E0A}" dt="2024-07-15T03:14:30.892" v="1087" actId="47"/>
          <pc:sldLayoutMkLst>
            <pc:docMk/>
            <pc:sldMasterMk cId="2586246200" sldId="2147483683"/>
            <pc:sldLayoutMk cId="1659625026" sldId="2147483687"/>
          </pc:sldLayoutMkLst>
        </pc:sldLayoutChg>
        <pc:sldLayoutChg chg="del">
          <pc:chgData name="John Oakes" userId="1a36f0057432ea1f" providerId="LiveId" clId="{7EFEF619-AE1C-4155-8675-4BC0FFBC2E0A}" dt="2024-07-15T03:14:30.892" v="1087" actId="47"/>
          <pc:sldLayoutMkLst>
            <pc:docMk/>
            <pc:sldMasterMk cId="2586246200" sldId="2147483683"/>
            <pc:sldLayoutMk cId="437232949" sldId="2147483688"/>
          </pc:sldLayoutMkLst>
        </pc:sldLayoutChg>
        <pc:sldLayoutChg chg="del">
          <pc:chgData name="John Oakes" userId="1a36f0057432ea1f" providerId="LiveId" clId="{7EFEF619-AE1C-4155-8675-4BC0FFBC2E0A}" dt="2024-07-15T03:14:30.892" v="1087" actId="47"/>
          <pc:sldLayoutMkLst>
            <pc:docMk/>
            <pc:sldMasterMk cId="2586246200" sldId="2147483683"/>
            <pc:sldLayoutMk cId="2694059484" sldId="2147483689"/>
          </pc:sldLayoutMkLst>
        </pc:sldLayoutChg>
        <pc:sldLayoutChg chg="del">
          <pc:chgData name="John Oakes" userId="1a36f0057432ea1f" providerId="LiveId" clId="{7EFEF619-AE1C-4155-8675-4BC0FFBC2E0A}" dt="2024-07-15T03:14:30.892" v="1087" actId="47"/>
          <pc:sldLayoutMkLst>
            <pc:docMk/>
            <pc:sldMasterMk cId="2586246200" sldId="2147483683"/>
            <pc:sldLayoutMk cId="2751419868" sldId="2147483690"/>
          </pc:sldLayoutMkLst>
        </pc:sldLayoutChg>
        <pc:sldLayoutChg chg="del">
          <pc:chgData name="John Oakes" userId="1a36f0057432ea1f" providerId="LiveId" clId="{7EFEF619-AE1C-4155-8675-4BC0FFBC2E0A}" dt="2024-07-15T03:14:30.892" v="1087" actId="47"/>
          <pc:sldLayoutMkLst>
            <pc:docMk/>
            <pc:sldMasterMk cId="2586246200" sldId="2147483683"/>
            <pc:sldLayoutMk cId="56741170" sldId="2147483691"/>
          </pc:sldLayoutMkLst>
        </pc:sldLayoutChg>
        <pc:sldLayoutChg chg="del">
          <pc:chgData name="John Oakes" userId="1a36f0057432ea1f" providerId="LiveId" clId="{7EFEF619-AE1C-4155-8675-4BC0FFBC2E0A}" dt="2024-07-15T03:14:30.892" v="1087" actId="47"/>
          <pc:sldLayoutMkLst>
            <pc:docMk/>
            <pc:sldMasterMk cId="2586246200" sldId="2147483683"/>
            <pc:sldLayoutMk cId="1246568277" sldId="2147483692"/>
          </pc:sldLayoutMkLst>
        </pc:sldLayoutChg>
        <pc:sldLayoutChg chg="del">
          <pc:chgData name="John Oakes" userId="1a36f0057432ea1f" providerId="LiveId" clId="{7EFEF619-AE1C-4155-8675-4BC0FFBC2E0A}" dt="2024-07-15T03:14:30.892" v="1087" actId="47"/>
          <pc:sldLayoutMkLst>
            <pc:docMk/>
            <pc:sldMasterMk cId="2586246200" sldId="2147483683"/>
            <pc:sldLayoutMk cId="3323690869" sldId="2147483693"/>
          </pc:sldLayoutMkLst>
        </pc:sldLayoutChg>
        <pc:sldLayoutChg chg="del">
          <pc:chgData name="John Oakes" userId="1a36f0057432ea1f" providerId="LiveId" clId="{7EFEF619-AE1C-4155-8675-4BC0FFBC2E0A}" dt="2024-07-15T03:14:30.892" v="1087" actId="47"/>
          <pc:sldLayoutMkLst>
            <pc:docMk/>
            <pc:sldMasterMk cId="2586246200" sldId="2147483683"/>
            <pc:sldLayoutMk cId="1416638702" sldId="2147483694"/>
          </pc:sldLayoutMkLst>
        </pc:sldLayoutChg>
      </pc:sldMasterChg>
      <pc:sldMasterChg chg="del delSldLayout">
        <pc:chgData name="John Oakes" userId="1a36f0057432ea1f" providerId="LiveId" clId="{7EFEF619-AE1C-4155-8675-4BC0FFBC2E0A}" dt="2024-07-15T03:14:30.892" v="1087" actId="47"/>
        <pc:sldMasterMkLst>
          <pc:docMk/>
          <pc:sldMasterMk cId="1604510829" sldId="2147483695"/>
        </pc:sldMasterMkLst>
        <pc:sldLayoutChg chg="del">
          <pc:chgData name="John Oakes" userId="1a36f0057432ea1f" providerId="LiveId" clId="{7EFEF619-AE1C-4155-8675-4BC0FFBC2E0A}" dt="2024-07-15T03:14:30.892" v="1087" actId="47"/>
          <pc:sldLayoutMkLst>
            <pc:docMk/>
            <pc:sldMasterMk cId="1604510829" sldId="2147483695"/>
            <pc:sldLayoutMk cId="2612089121" sldId="2147483696"/>
          </pc:sldLayoutMkLst>
        </pc:sldLayoutChg>
        <pc:sldLayoutChg chg="del">
          <pc:chgData name="John Oakes" userId="1a36f0057432ea1f" providerId="LiveId" clId="{7EFEF619-AE1C-4155-8675-4BC0FFBC2E0A}" dt="2024-07-15T03:14:30.892" v="1087" actId="47"/>
          <pc:sldLayoutMkLst>
            <pc:docMk/>
            <pc:sldMasterMk cId="1604510829" sldId="2147483695"/>
            <pc:sldLayoutMk cId="774346218" sldId="2147483697"/>
          </pc:sldLayoutMkLst>
        </pc:sldLayoutChg>
        <pc:sldLayoutChg chg="del">
          <pc:chgData name="John Oakes" userId="1a36f0057432ea1f" providerId="LiveId" clId="{7EFEF619-AE1C-4155-8675-4BC0FFBC2E0A}" dt="2024-07-15T03:14:30.892" v="1087" actId="47"/>
          <pc:sldLayoutMkLst>
            <pc:docMk/>
            <pc:sldMasterMk cId="1604510829" sldId="2147483695"/>
            <pc:sldLayoutMk cId="402541761" sldId="2147483698"/>
          </pc:sldLayoutMkLst>
        </pc:sldLayoutChg>
        <pc:sldLayoutChg chg="del">
          <pc:chgData name="John Oakes" userId="1a36f0057432ea1f" providerId="LiveId" clId="{7EFEF619-AE1C-4155-8675-4BC0FFBC2E0A}" dt="2024-07-15T03:14:30.892" v="1087" actId="47"/>
          <pc:sldLayoutMkLst>
            <pc:docMk/>
            <pc:sldMasterMk cId="1604510829" sldId="2147483695"/>
            <pc:sldLayoutMk cId="4248458267" sldId="2147483699"/>
          </pc:sldLayoutMkLst>
        </pc:sldLayoutChg>
        <pc:sldLayoutChg chg="del">
          <pc:chgData name="John Oakes" userId="1a36f0057432ea1f" providerId="LiveId" clId="{7EFEF619-AE1C-4155-8675-4BC0FFBC2E0A}" dt="2024-07-15T03:14:30.892" v="1087" actId="47"/>
          <pc:sldLayoutMkLst>
            <pc:docMk/>
            <pc:sldMasterMk cId="1604510829" sldId="2147483695"/>
            <pc:sldLayoutMk cId="4225503948" sldId="2147483700"/>
          </pc:sldLayoutMkLst>
        </pc:sldLayoutChg>
        <pc:sldLayoutChg chg="del">
          <pc:chgData name="John Oakes" userId="1a36f0057432ea1f" providerId="LiveId" clId="{7EFEF619-AE1C-4155-8675-4BC0FFBC2E0A}" dt="2024-07-15T03:14:30.892" v="1087" actId="47"/>
          <pc:sldLayoutMkLst>
            <pc:docMk/>
            <pc:sldMasterMk cId="1604510829" sldId="2147483695"/>
            <pc:sldLayoutMk cId="3630948078" sldId="2147483701"/>
          </pc:sldLayoutMkLst>
        </pc:sldLayoutChg>
        <pc:sldLayoutChg chg="del">
          <pc:chgData name="John Oakes" userId="1a36f0057432ea1f" providerId="LiveId" clId="{7EFEF619-AE1C-4155-8675-4BC0FFBC2E0A}" dt="2024-07-15T03:14:30.892" v="1087" actId="47"/>
          <pc:sldLayoutMkLst>
            <pc:docMk/>
            <pc:sldMasterMk cId="1604510829" sldId="2147483695"/>
            <pc:sldLayoutMk cId="2698318739" sldId="2147483702"/>
          </pc:sldLayoutMkLst>
        </pc:sldLayoutChg>
        <pc:sldLayoutChg chg="del">
          <pc:chgData name="John Oakes" userId="1a36f0057432ea1f" providerId="LiveId" clId="{7EFEF619-AE1C-4155-8675-4BC0FFBC2E0A}" dt="2024-07-15T03:14:30.892" v="1087" actId="47"/>
          <pc:sldLayoutMkLst>
            <pc:docMk/>
            <pc:sldMasterMk cId="1604510829" sldId="2147483695"/>
            <pc:sldLayoutMk cId="638274551" sldId="2147483703"/>
          </pc:sldLayoutMkLst>
        </pc:sldLayoutChg>
        <pc:sldLayoutChg chg="del">
          <pc:chgData name="John Oakes" userId="1a36f0057432ea1f" providerId="LiveId" clId="{7EFEF619-AE1C-4155-8675-4BC0FFBC2E0A}" dt="2024-07-15T03:14:30.892" v="1087" actId="47"/>
          <pc:sldLayoutMkLst>
            <pc:docMk/>
            <pc:sldMasterMk cId="1604510829" sldId="2147483695"/>
            <pc:sldLayoutMk cId="3496268335" sldId="2147483704"/>
          </pc:sldLayoutMkLst>
        </pc:sldLayoutChg>
        <pc:sldLayoutChg chg="del">
          <pc:chgData name="John Oakes" userId="1a36f0057432ea1f" providerId="LiveId" clId="{7EFEF619-AE1C-4155-8675-4BC0FFBC2E0A}" dt="2024-07-15T03:14:30.892" v="1087" actId="47"/>
          <pc:sldLayoutMkLst>
            <pc:docMk/>
            <pc:sldMasterMk cId="1604510829" sldId="2147483695"/>
            <pc:sldLayoutMk cId="664647909" sldId="2147483705"/>
          </pc:sldLayoutMkLst>
        </pc:sldLayoutChg>
        <pc:sldLayoutChg chg="del">
          <pc:chgData name="John Oakes" userId="1a36f0057432ea1f" providerId="LiveId" clId="{7EFEF619-AE1C-4155-8675-4BC0FFBC2E0A}" dt="2024-07-15T03:14:30.892" v="1087" actId="47"/>
          <pc:sldLayoutMkLst>
            <pc:docMk/>
            <pc:sldMasterMk cId="1604510829" sldId="2147483695"/>
            <pc:sldLayoutMk cId="4003058914" sldId="2147483706"/>
          </pc:sldLayoutMkLst>
        </pc:sldLayoutChg>
      </pc:sldMasterChg>
      <pc:sldMasterChg chg="del delSldLayout">
        <pc:chgData name="John Oakes" userId="1a36f0057432ea1f" providerId="LiveId" clId="{7EFEF619-AE1C-4155-8675-4BC0FFBC2E0A}" dt="2024-07-15T03:14:30.892" v="1087" actId="47"/>
        <pc:sldMasterMkLst>
          <pc:docMk/>
          <pc:sldMasterMk cId="1071621622" sldId="2147483707"/>
        </pc:sldMasterMkLst>
        <pc:sldLayoutChg chg="del">
          <pc:chgData name="John Oakes" userId="1a36f0057432ea1f" providerId="LiveId" clId="{7EFEF619-AE1C-4155-8675-4BC0FFBC2E0A}" dt="2024-07-15T03:14:30.892" v="1087" actId="47"/>
          <pc:sldLayoutMkLst>
            <pc:docMk/>
            <pc:sldMasterMk cId="1071621622" sldId="2147483707"/>
            <pc:sldLayoutMk cId="2820713089" sldId="2147483708"/>
          </pc:sldLayoutMkLst>
        </pc:sldLayoutChg>
        <pc:sldLayoutChg chg="del">
          <pc:chgData name="John Oakes" userId="1a36f0057432ea1f" providerId="LiveId" clId="{7EFEF619-AE1C-4155-8675-4BC0FFBC2E0A}" dt="2024-07-15T03:14:30.892" v="1087" actId="47"/>
          <pc:sldLayoutMkLst>
            <pc:docMk/>
            <pc:sldMasterMk cId="1071621622" sldId="2147483707"/>
            <pc:sldLayoutMk cId="2042126405" sldId="2147483709"/>
          </pc:sldLayoutMkLst>
        </pc:sldLayoutChg>
        <pc:sldLayoutChg chg="del">
          <pc:chgData name="John Oakes" userId="1a36f0057432ea1f" providerId="LiveId" clId="{7EFEF619-AE1C-4155-8675-4BC0FFBC2E0A}" dt="2024-07-15T03:14:30.892" v="1087" actId="47"/>
          <pc:sldLayoutMkLst>
            <pc:docMk/>
            <pc:sldMasterMk cId="1071621622" sldId="2147483707"/>
            <pc:sldLayoutMk cId="799195148" sldId="2147483710"/>
          </pc:sldLayoutMkLst>
        </pc:sldLayoutChg>
        <pc:sldLayoutChg chg="del">
          <pc:chgData name="John Oakes" userId="1a36f0057432ea1f" providerId="LiveId" clId="{7EFEF619-AE1C-4155-8675-4BC0FFBC2E0A}" dt="2024-07-15T03:14:30.892" v="1087" actId="47"/>
          <pc:sldLayoutMkLst>
            <pc:docMk/>
            <pc:sldMasterMk cId="1071621622" sldId="2147483707"/>
            <pc:sldLayoutMk cId="149242079" sldId="2147483711"/>
          </pc:sldLayoutMkLst>
        </pc:sldLayoutChg>
        <pc:sldLayoutChg chg="del">
          <pc:chgData name="John Oakes" userId="1a36f0057432ea1f" providerId="LiveId" clId="{7EFEF619-AE1C-4155-8675-4BC0FFBC2E0A}" dt="2024-07-15T03:14:30.892" v="1087" actId="47"/>
          <pc:sldLayoutMkLst>
            <pc:docMk/>
            <pc:sldMasterMk cId="1071621622" sldId="2147483707"/>
            <pc:sldLayoutMk cId="1585744428" sldId="2147483712"/>
          </pc:sldLayoutMkLst>
        </pc:sldLayoutChg>
        <pc:sldLayoutChg chg="del">
          <pc:chgData name="John Oakes" userId="1a36f0057432ea1f" providerId="LiveId" clId="{7EFEF619-AE1C-4155-8675-4BC0FFBC2E0A}" dt="2024-07-15T03:14:30.892" v="1087" actId="47"/>
          <pc:sldLayoutMkLst>
            <pc:docMk/>
            <pc:sldMasterMk cId="1071621622" sldId="2147483707"/>
            <pc:sldLayoutMk cId="310149430" sldId="2147483713"/>
          </pc:sldLayoutMkLst>
        </pc:sldLayoutChg>
        <pc:sldLayoutChg chg="del">
          <pc:chgData name="John Oakes" userId="1a36f0057432ea1f" providerId="LiveId" clId="{7EFEF619-AE1C-4155-8675-4BC0FFBC2E0A}" dt="2024-07-15T03:14:30.892" v="1087" actId="47"/>
          <pc:sldLayoutMkLst>
            <pc:docMk/>
            <pc:sldMasterMk cId="1071621622" sldId="2147483707"/>
            <pc:sldLayoutMk cId="1587463394" sldId="2147483714"/>
          </pc:sldLayoutMkLst>
        </pc:sldLayoutChg>
        <pc:sldLayoutChg chg="del">
          <pc:chgData name="John Oakes" userId="1a36f0057432ea1f" providerId="LiveId" clId="{7EFEF619-AE1C-4155-8675-4BC0FFBC2E0A}" dt="2024-07-15T03:14:30.892" v="1087" actId="47"/>
          <pc:sldLayoutMkLst>
            <pc:docMk/>
            <pc:sldMasterMk cId="1071621622" sldId="2147483707"/>
            <pc:sldLayoutMk cId="3003527874" sldId="2147483715"/>
          </pc:sldLayoutMkLst>
        </pc:sldLayoutChg>
        <pc:sldLayoutChg chg="del">
          <pc:chgData name="John Oakes" userId="1a36f0057432ea1f" providerId="LiveId" clId="{7EFEF619-AE1C-4155-8675-4BC0FFBC2E0A}" dt="2024-07-15T03:14:30.892" v="1087" actId="47"/>
          <pc:sldLayoutMkLst>
            <pc:docMk/>
            <pc:sldMasterMk cId="1071621622" sldId="2147483707"/>
            <pc:sldLayoutMk cId="680845372" sldId="2147483716"/>
          </pc:sldLayoutMkLst>
        </pc:sldLayoutChg>
        <pc:sldLayoutChg chg="del">
          <pc:chgData name="John Oakes" userId="1a36f0057432ea1f" providerId="LiveId" clId="{7EFEF619-AE1C-4155-8675-4BC0FFBC2E0A}" dt="2024-07-15T03:14:30.892" v="1087" actId="47"/>
          <pc:sldLayoutMkLst>
            <pc:docMk/>
            <pc:sldMasterMk cId="1071621622" sldId="2147483707"/>
            <pc:sldLayoutMk cId="1297877233" sldId="2147483717"/>
          </pc:sldLayoutMkLst>
        </pc:sldLayoutChg>
        <pc:sldLayoutChg chg="del">
          <pc:chgData name="John Oakes" userId="1a36f0057432ea1f" providerId="LiveId" clId="{7EFEF619-AE1C-4155-8675-4BC0FFBC2E0A}" dt="2024-07-15T03:14:30.892" v="1087" actId="47"/>
          <pc:sldLayoutMkLst>
            <pc:docMk/>
            <pc:sldMasterMk cId="1071621622" sldId="2147483707"/>
            <pc:sldLayoutMk cId="2426288062" sldId="2147483718"/>
          </pc:sldLayoutMkLst>
        </pc:sldLayoutChg>
      </pc:sldMasterChg>
      <pc:sldMasterChg chg="del delSldLayout">
        <pc:chgData name="John Oakes" userId="1a36f0057432ea1f" providerId="LiveId" clId="{7EFEF619-AE1C-4155-8675-4BC0FFBC2E0A}" dt="2024-07-15T03:14:48.719" v="1088" actId="47"/>
        <pc:sldMasterMkLst>
          <pc:docMk/>
          <pc:sldMasterMk cId="2346639090" sldId="2147483719"/>
        </pc:sldMasterMkLst>
        <pc:sldLayoutChg chg="del">
          <pc:chgData name="John Oakes" userId="1a36f0057432ea1f" providerId="LiveId" clId="{7EFEF619-AE1C-4155-8675-4BC0FFBC2E0A}" dt="2024-07-15T03:14:48.719" v="1088" actId="47"/>
          <pc:sldLayoutMkLst>
            <pc:docMk/>
            <pc:sldMasterMk cId="2346639090" sldId="2147483719"/>
            <pc:sldLayoutMk cId="2181404372" sldId="2147483720"/>
          </pc:sldLayoutMkLst>
        </pc:sldLayoutChg>
        <pc:sldLayoutChg chg="del">
          <pc:chgData name="John Oakes" userId="1a36f0057432ea1f" providerId="LiveId" clId="{7EFEF619-AE1C-4155-8675-4BC0FFBC2E0A}" dt="2024-07-15T03:14:48.719" v="1088" actId="47"/>
          <pc:sldLayoutMkLst>
            <pc:docMk/>
            <pc:sldMasterMk cId="2346639090" sldId="2147483719"/>
            <pc:sldLayoutMk cId="167489262" sldId="2147483721"/>
          </pc:sldLayoutMkLst>
        </pc:sldLayoutChg>
        <pc:sldLayoutChg chg="del">
          <pc:chgData name="John Oakes" userId="1a36f0057432ea1f" providerId="LiveId" clId="{7EFEF619-AE1C-4155-8675-4BC0FFBC2E0A}" dt="2024-07-15T03:14:48.719" v="1088" actId="47"/>
          <pc:sldLayoutMkLst>
            <pc:docMk/>
            <pc:sldMasterMk cId="2346639090" sldId="2147483719"/>
            <pc:sldLayoutMk cId="2528993174" sldId="2147483722"/>
          </pc:sldLayoutMkLst>
        </pc:sldLayoutChg>
        <pc:sldLayoutChg chg="del">
          <pc:chgData name="John Oakes" userId="1a36f0057432ea1f" providerId="LiveId" clId="{7EFEF619-AE1C-4155-8675-4BC0FFBC2E0A}" dt="2024-07-15T03:14:48.719" v="1088" actId="47"/>
          <pc:sldLayoutMkLst>
            <pc:docMk/>
            <pc:sldMasterMk cId="2346639090" sldId="2147483719"/>
            <pc:sldLayoutMk cId="107075943" sldId="2147483723"/>
          </pc:sldLayoutMkLst>
        </pc:sldLayoutChg>
        <pc:sldLayoutChg chg="del">
          <pc:chgData name="John Oakes" userId="1a36f0057432ea1f" providerId="LiveId" clId="{7EFEF619-AE1C-4155-8675-4BC0FFBC2E0A}" dt="2024-07-15T03:14:48.719" v="1088" actId="47"/>
          <pc:sldLayoutMkLst>
            <pc:docMk/>
            <pc:sldMasterMk cId="2346639090" sldId="2147483719"/>
            <pc:sldLayoutMk cId="2631157257" sldId="2147483724"/>
          </pc:sldLayoutMkLst>
        </pc:sldLayoutChg>
        <pc:sldLayoutChg chg="del">
          <pc:chgData name="John Oakes" userId="1a36f0057432ea1f" providerId="LiveId" clId="{7EFEF619-AE1C-4155-8675-4BC0FFBC2E0A}" dt="2024-07-15T03:14:48.719" v="1088" actId="47"/>
          <pc:sldLayoutMkLst>
            <pc:docMk/>
            <pc:sldMasterMk cId="2346639090" sldId="2147483719"/>
            <pc:sldLayoutMk cId="1681231001" sldId="2147483725"/>
          </pc:sldLayoutMkLst>
        </pc:sldLayoutChg>
        <pc:sldLayoutChg chg="del">
          <pc:chgData name="John Oakes" userId="1a36f0057432ea1f" providerId="LiveId" clId="{7EFEF619-AE1C-4155-8675-4BC0FFBC2E0A}" dt="2024-07-15T03:14:48.719" v="1088" actId="47"/>
          <pc:sldLayoutMkLst>
            <pc:docMk/>
            <pc:sldMasterMk cId="2346639090" sldId="2147483719"/>
            <pc:sldLayoutMk cId="468330592" sldId="2147483726"/>
          </pc:sldLayoutMkLst>
        </pc:sldLayoutChg>
        <pc:sldLayoutChg chg="del">
          <pc:chgData name="John Oakes" userId="1a36f0057432ea1f" providerId="LiveId" clId="{7EFEF619-AE1C-4155-8675-4BC0FFBC2E0A}" dt="2024-07-15T03:14:48.719" v="1088" actId="47"/>
          <pc:sldLayoutMkLst>
            <pc:docMk/>
            <pc:sldMasterMk cId="2346639090" sldId="2147483719"/>
            <pc:sldLayoutMk cId="422075514" sldId="2147483727"/>
          </pc:sldLayoutMkLst>
        </pc:sldLayoutChg>
        <pc:sldLayoutChg chg="del">
          <pc:chgData name="John Oakes" userId="1a36f0057432ea1f" providerId="LiveId" clId="{7EFEF619-AE1C-4155-8675-4BC0FFBC2E0A}" dt="2024-07-15T03:14:48.719" v="1088" actId="47"/>
          <pc:sldLayoutMkLst>
            <pc:docMk/>
            <pc:sldMasterMk cId="2346639090" sldId="2147483719"/>
            <pc:sldLayoutMk cId="4221024943" sldId="2147483728"/>
          </pc:sldLayoutMkLst>
        </pc:sldLayoutChg>
        <pc:sldLayoutChg chg="del">
          <pc:chgData name="John Oakes" userId="1a36f0057432ea1f" providerId="LiveId" clId="{7EFEF619-AE1C-4155-8675-4BC0FFBC2E0A}" dt="2024-07-15T03:14:48.719" v="1088" actId="47"/>
          <pc:sldLayoutMkLst>
            <pc:docMk/>
            <pc:sldMasterMk cId="2346639090" sldId="2147483719"/>
            <pc:sldLayoutMk cId="3518721082" sldId="2147483729"/>
          </pc:sldLayoutMkLst>
        </pc:sldLayoutChg>
        <pc:sldLayoutChg chg="del">
          <pc:chgData name="John Oakes" userId="1a36f0057432ea1f" providerId="LiveId" clId="{7EFEF619-AE1C-4155-8675-4BC0FFBC2E0A}" dt="2024-07-15T03:14:48.719" v="1088" actId="47"/>
          <pc:sldLayoutMkLst>
            <pc:docMk/>
            <pc:sldMasterMk cId="2346639090" sldId="2147483719"/>
            <pc:sldLayoutMk cId="3647599704" sldId="2147483730"/>
          </pc:sldLayoutMkLst>
        </pc:sldLayoutChg>
      </pc:sldMasterChg>
      <pc:sldMasterChg chg="del delSldLayout">
        <pc:chgData name="John Oakes" userId="1a36f0057432ea1f" providerId="LiveId" clId="{7EFEF619-AE1C-4155-8675-4BC0FFBC2E0A}" dt="2024-07-15T03:14:48.719" v="1088" actId="47"/>
        <pc:sldMasterMkLst>
          <pc:docMk/>
          <pc:sldMasterMk cId="4108110411" sldId="2147483731"/>
        </pc:sldMasterMkLst>
        <pc:sldLayoutChg chg="del">
          <pc:chgData name="John Oakes" userId="1a36f0057432ea1f" providerId="LiveId" clId="{7EFEF619-AE1C-4155-8675-4BC0FFBC2E0A}" dt="2024-07-15T03:14:48.719" v="1088" actId="47"/>
          <pc:sldLayoutMkLst>
            <pc:docMk/>
            <pc:sldMasterMk cId="4108110411" sldId="2147483731"/>
            <pc:sldLayoutMk cId="946739342" sldId="2147483732"/>
          </pc:sldLayoutMkLst>
        </pc:sldLayoutChg>
        <pc:sldLayoutChg chg="del">
          <pc:chgData name="John Oakes" userId="1a36f0057432ea1f" providerId="LiveId" clId="{7EFEF619-AE1C-4155-8675-4BC0FFBC2E0A}" dt="2024-07-15T03:14:48.719" v="1088" actId="47"/>
          <pc:sldLayoutMkLst>
            <pc:docMk/>
            <pc:sldMasterMk cId="4108110411" sldId="2147483731"/>
            <pc:sldLayoutMk cId="1113277534" sldId="2147483733"/>
          </pc:sldLayoutMkLst>
        </pc:sldLayoutChg>
        <pc:sldLayoutChg chg="del">
          <pc:chgData name="John Oakes" userId="1a36f0057432ea1f" providerId="LiveId" clId="{7EFEF619-AE1C-4155-8675-4BC0FFBC2E0A}" dt="2024-07-15T03:14:48.719" v="1088" actId="47"/>
          <pc:sldLayoutMkLst>
            <pc:docMk/>
            <pc:sldMasterMk cId="4108110411" sldId="2147483731"/>
            <pc:sldLayoutMk cId="1098172534" sldId="2147483734"/>
          </pc:sldLayoutMkLst>
        </pc:sldLayoutChg>
        <pc:sldLayoutChg chg="del">
          <pc:chgData name="John Oakes" userId="1a36f0057432ea1f" providerId="LiveId" clId="{7EFEF619-AE1C-4155-8675-4BC0FFBC2E0A}" dt="2024-07-15T03:14:48.719" v="1088" actId="47"/>
          <pc:sldLayoutMkLst>
            <pc:docMk/>
            <pc:sldMasterMk cId="4108110411" sldId="2147483731"/>
            <pc:sldLayoutMk cId="1589127036" sldId="2147483735"/>
          </pc:sldLayoutMkLst>
        </pc:sldLayoutChg>
        <pc:sldLayoutChg chg="del">
          <pc:chgData name="John Oakes" userId="1a36f0057432ea1f" providerId="LiveId" clId="{7EFEF619-AE1C-4155-8675-4BC0FFBC2E0A}" dt="2024-07-15T03:14:48.719" v="1088" actId="47"/>
          <pc:sldLayoutMkLst>
            <pc:docMk/>
            <pc:sldMasterMk cId="4108110411" sldId="2147483731"/>
            <pc:sldLayoutMk cId="485893139" sldId="2147483736"/>
          </pc:sldLayoutMkLst>
        </pc:sldLayoutChg>
        <pc:sldLayoutChg chg="del">
          <pc:chgData name="John Oakes" userId="1a36f0057432ea1f" providerId="LiveId" clId="{7EFEF619-AE1C-4155-8675-4BC0FFBC2E0A}" dt="2024-07-15T03:14:48.719" v="1088" actId="47"/>
          <pc:sldLayoutMkLst>
            <pc:docMk/>
            <pc:sldMasterMk cId="4108110411" sldId="2147483731"/>
            <pc:sldLayoutMk cId="3206150187" sldId="2147483737"/>
          </pc:sldLayoutMkLst>
        </pc:sldLayoutChg>
        <pc:sldLayoutChg chg="del">
          <pc:chgData name="John Oakes" userId="1a36f0057432ea1f" providerId="LiveId" clId="{7EFEF619-AE1C-4155-8675-4BC0FFBC2E0A}" dt="2024-07-15T03:14:48.719" v="1088" actId="47"/>
          <pc:sldLayoutMkLst>
            <pc:docMk/>
            <pc:sldMasterMk cId="4108110411" sldId="2147483731"/>
            <pc:sldLayoutMk cId="3877970827" sldId="2147483738"/>
          </pc:sldLayoutMkLst>
        </pc:sldLayoutChg>
        <pc:sldLayoutChg chg="del">
          <pc:chgData name="John Oakes" userId="1a36f0057432ea1f" providerId="LiveId" clId="{7EFEF619-AE1C-4155-8675-4BC0FFBC2E0A}" dt="2024-07-15T03:14:48.719" v="1088" actId="47"/>
          <pc:sldLayoutMkLst>
            <pc:docMk/>
            <pc:sldMasterMk cId="4108110411" sldId="2147483731"/>
            <pc:sldLayoutMk cId="312438187" sldId="2147483739"/>
          </pc:sldLayoutMkLst>
        </pc:sldLayoutChg>
        <pc:sldLayoutChg chg="del">
          <pc:chgData name="John Oakes" userId="1a36f0057432ea1f" providerId="LiveId" clId="{7EFEF619-AE1C-4155-8675-4BC0FFBC2E0A}" dt="2024-07-15T03:14:48.719" v="1088" actId="47"/>
          <pc:sldLayoutMkLst>
            <pc:docMk/>
            <pc:sldMasterMk cId="4108110411" sldId="2147483731"/>
            <pc:sldLayoutMk cId="2377192556" sldId="2147483740"/>
          </pc:sldLayoutMkLst>
        </pc:sldLayoutChg>
        <pc:sldLayoutChg chg="del">
          <pc:chgData name="John Oakes" userId="1a36f0057432ea1f" providerId="LiveId" clId="{7EFEF619-AE1C-4155-8675-4BC0FFBC2E0A}" dt="2024-07-15T03:14:48.719" v="1088" actId="47"/>
          <pc:sldLayoutMkLst>
            <pc:docMk/>
            <pc:sldMasterMk cId="4108110411" sldId="2147483731"/>
            <pc:sldLayoutMk cId="2501829601" sldId="2147483741"/>
          </pc:sldLayoutMkLst>
        </pc:sldLayoutChg>
        <pc:sldLayoutChg chg="del">
          <pc:chgData name="John Oakes" userId="1a36f0057432ea1f" providerId="LiveId" clId="{7EFEF619-AE1C-4155-8675-4BC0FFBC2E0A}" dt="2024-07-15T03:14:48.719" v="1088" actId="47"/>
          <pc:sldLayoutMkLst>
            <pc:docMk/>
            <pc:sldMasterMk cId="4108110411" sldId="2147483731"/>
            <pc:sldLayoutMk cId="617530060" sldId="2147483742"/>
          </pc:sldLayoutMkLst>
        </pc:sldLayoutChg>
      </pc:sldMasterChg>
      <pc:sldMasterChg chg="del delSldLayout">
        <pc:chgData name="John Oakes" userId="1a36f0057432ea1f" providerId="LiveId" clId="{7EFEF619-AE1C-4155-8675-4BC0FFBC2E0A}" dt="2024-07-15T03:14:48.719" v="1088" actId="47"/>
        <pc:sldMasterMkLst>
          <pc:docMk/>
          <pc:sldMasterMk cId="3024510191" sldId="2147483743"/>
        </pc:sldMasterMkLst>
        <pc:sldLayoutChg chg="del">
          <pc:chgData name="John Oakes" userId="1a36f0057432ea1f" providerId="LiveId" clId="{7EFEF619-AE1C-4155-8675-4BC0FFBC2E0A}" dt="2024-07-15T03:14:48.719" v="1088" actId="47"/>
          <pc:sldLayoutMkLst>
            <pc:docMk/>
            <pc:sldMasterMk cId="3024510191" sldId="2147483743"/>
            <pc:sldLayoutMk cId="3626313648" sldId="2147483744"/>
          </pc:sldLayoutMkLst>
        </pc:sldLayoutChg>
        <pc:sldLayoutChg chg="del">
          <pc:chgData name="John Oakes" userId="1a36f0057432ea1f" providerId="LiveId" clId="{7EFEF619-AE1C-4155-8675-4BC0FFBC2E0A}" dt="2024-07-15T03:14:48.719" v="1088" actId="47"/>
          <pc:sldLayoutMkLst>
            <pc:docMk/>
            <pc:sldMasterMk cId="3024510191" sldId="2147483743"/>
            <pc:sldLayoutMk cId="3087258885" sldId="2147483745"/>
          </pc:sldLayoutMkLst>
        </pc:sldLayoutChg>
        <pc:sldLayoutChg chg="del">
          <pc:chgData name="John Oakes" userId="1a36f0057432ea1f" providerId="LiveId" clId="{7EFEF619-AE1C-4155-8675-4BC0FFBC2E0A}" dt="2024-07-15T03:14:48.719" v="1088" actId="47"/>
          <pc:sldLayoutMkLst>
            <pc:docMk/>
            <pc:sldMasterMk cId="3024510191" sldId="2147483743"/>
            <pc:sldLayoutMk cId="3231520961" sldId="2147483746"/>
          </pc:sldLayoutMkLst>
        </pc:sldLayoutChg>
        <pc:sldLayoutChg chg="del">
          <pc:chgData name="John Oakes" userId="1a36f0057432ea1f" providerId="LiveId" clId="{7EFEF619-AE1C-4155-8675-4BC0FFBC2E0A}" dt="2024-07-15T03:14:48.719" v="1088" actId="47"/>
          <pc:sldLayoutMkLst>
            <pc:docMk/>
            <pc:sldMasterMk cId="3024510191" sldId="2147483743"/>
            <pc:sldLayoutMk cId="1254058377" sldId="2147483747"/>
          </pc:sldLayoutMkLst>
        </pc:sldLayoutChg>
        <pc:sldLayoutChg chg="del">
          <pc:chgData name="John Oakes" userId="1a36f0057432ea1f" providerId="LiveId" clId="{7EFEF619-AE1C-4155-8675-4BC0FFBC2E0A}" dt="2024-07-15T03:14:48.719" v="1088" actId="47"/>
          <pc:sldLayoutMkLst>
            <pc:docMk/>
            <pc:sldMasterMk cId="3024510191" sldId="2147483743"/>
            <pc:sldLayoutMk cId="2675099965" sldId="2147483748"/>
          </pc:sldLayoutMkLst>
        </pc:sldLayoutChg>
        <pc:sldLayoutChg chg="del">
          <pc:chgData name="John Oakes" userId="1a36f0057432ea1f" providerId="LiveId" clId="{7EFEF619-AE1C-4155-8675-4BC0FFBC2E0A}" dt="2024-07-15T03:14:48.719" v="1088" actId="47"/>
          <pc:sldLayoutMkLst>
            <pc:docMk/>
            <pc:sldMasterMk cId="3024510191" sldId="2147483743"/>
            <pc:sldLayoutMk cId="1582649087" sldId="2147483749"/>
          </pc:sldLayoutMkLst>
        </pc:sldLayoutChg>
        <pc:sldLayoutChg chg="del">
          <pc:chgData name="John Oakes" userId="1a36f0057432ea1f" providerId="LiveId" clId="{7EFEF619-AE1C-4155-8675-4BC0FFBC2E0A}" dt="2024-07-15T03:14:48.719" v="1088" actId="47"/>
          <pc:sldLayoutMkLst>
            <pc:docMk/>
            <pc:sldMasterMk cId="3024510191" sldId="2147483743"/>
            <pc:sldLayoutMk cId="1499584820" sldId="2147483750"/>
          </pc:sldLayoutMkLst>
        </pc:sldLayoutChg>
        <pc:sldLayoutChg chg="del">
          <pc:chgData name="John Oakes" userId="1a36f0057432ea1f" providerId="LiveId" clId="{7EFEF619-AE1C-4155-8675-4BC0FFBC2E0A}" dt="2024-07-15T03:14:48.719" v="1088" actId="47"/>
          <pc:sldLayoutMkLst>
            <pc:docMk/>
            <pc:sldMasterMk cId="3024510191" sldId="2147483743"/>
            <pc:sldLayoutMk cId="709369371" sldId="2147483751"/>
          </pc:sldLayoutMkLst>
        </pc:sldLayoutChg>
        <pc:sldLayoutChg chg="del">
          <pc:chgData name="John Oakes" userId="1a36f0057432ea1f" providerId="LiveId" clId="{7EFEF619-AE1C-4155-8675-4BC0FFBC2E0A}" dt="2024-07-15T03:14:48.719" v="1088" actId="47"/>
          <pc:sldLayoutMkLst>
            <pc:docMk/>
            <pc:sldMasterMk cId="3024510191" sldId="2147483743"/>
            <pc:sldLayoutMk cId="902525877" sldId="2147483752"/>
          </pc:sldLayoutMkLst>
        </pc:sldLayoutChg>
        <pc:sldLayoutChg chg="del">
          <pc:chgData name="John Oakes" userId="1a36f0057432ea1f" providerId="LiveId" clId="{7EFEF619-AE1C-4155-8675-4BC0FFBC2E0A}" dt="2024-07-15T03:14:48.719" v="1088" actId="47"/>
          <pc:sldLayoutMkLst>
            <pc:docMk/>
            <pc:sldMasterMk cId="3024510191" sldId="2147483743"/>
            <pc:sldLayoutMk cId="1134044990" sldId="2147483753"/>
          </pc:sldLayoutMkLst>
        </pc:sldLayoutChg>
        <pc:sldLayoutChg chg="del">
          <pc:chgData name="John Oakes" userId="1a36f0057432ea1f" providerId="LiveId" clId="{7EFEF619-AE1C-4155-8675-4BC0FFBC2E0A}" dt="2024-07-15T03:14:48.719" v="1088" actId="47"/>
          <pc:sldLayoutMkLst>
            <pc:docMk/>
            <pc:sldMasterMk cId="3024510191" sldId="2147483743"/>
            <pc:sldLayoutMk cId="2002656030" sldId="2147483754"/>
          </pc:sldLayoutMkLst>
        </pc:sldLayoutChg>
      </pc:sldMasterChg>
      <pc:sldMasterChg chg="del delSldLayout">
        <pc:chgData name="John Oakes" userId="1a36f0057432ea1f" providerId="LiveId" clId="{7EFEF619-AE1C-4155-8675-4BC0FFBC2E0A}" dt="2024-07-15T03:14:48.719" v="1088" actId="47"/>
        <pc:sldMasterMkLst>
          <pc:docMk/>
          <pc:sldMasterMk cId="2541882756" sldId="2147483755"/>
        </pc:sldMasterMkLst>
        <pc:sldLayoutChg chg="del">
          <pc:chgData name="John Oakes" userId="1a36f0057432ea1f" providerId="LiveId" clId="{7EFEF619-AE1C-4155-8675-4BC0FFBC2E0A}" dt="2024-07-15T03:14:48.719" v="1088" actId="47"/>
          <pc:sldLayoutMkLst>
            <pc:docMk/>
            <pc:sldMasterMk cId="2541882756" sldId="2147483755"/>
            <pc:sldLayoutMk cId="1275204923" sldId="2147483756"/>
          </pc:sldLayoutMkLst>
        </pc:sldLayoutChg>
        <pc:sldLayoutChg chg="del">
          <pc:chgData name="John Oakes" userId="1a36f0057432ea1f" providerId="LiveId" clId="{7EFEF619-AE1C-4155-8675-4BC0FFBC2E0A}" dt="2024-07-15T03:14:48.719" v="1088" actId="47"/>
          <pc:sldLayoutMkLst>
            <pc:docMk/>
            <pc:sldMasterMk cId="2541882756" sldId="2147483755"/>
            <pc:sldLayoutMk cId="1220442608" sldId="2147483757"/>
          </pc:sldLayoutMkLst>
        </pc:sldLayoutChg>
        <pc:sldLayoutChg chg="del">
          <pc:chgData name="John Oakes" userId="1a36f0057432ea1f" providerId="LiveId" clId="{7EFEF619-AE1C-4155-8675-4BC0FFBC2E0A}" dt="2024-07-15T03:14:48.719" v="1088" actId="47"/>
          <pc:sldLayoutMkLst>
            <pc:docMk/>
            <pc:sldMasterMk cId="2541882756" sldId="2147483755"/>
            <pc:sldLayoutMk cId="3675612952" sldId="2147483758"/>
          </pc:sldLayoutMkLst>
        </pc:sldLayoutChg>
        <pc:sldLayoutChg chg="del">
          <pc:chgData name="John Oakes" userId="1a36f0057432ea1f" providerId="LiveId" clId="{7EFEF619-AE1C-4155-8675-4BC0FFBC2E0A}" dt="2024-07-15T03:14:48.719" v="1088" actId="47"/>
          <pc:sldLayoutMkLst>
            <pc:docMk/>
            <pc:sldMasterMk cId="2541882756" sldId="2147483755"/>
            <pc:sldLayoutMk cId="1480602923" sldId="2147483759"/>
          </pc:sldLayoutMkLst>
        </pc:sldLayoutChg>
        <pc:sldLayoutChg chg="del">
          <pc:chgData name="John Oakes" userId="1a36f0057432ea1f" providerId="LiveId" clId="{7EFEF619-AE1C-4155-8675-4BC0FFBC2E0A}" dt="2024-07-15T03:14:48.719" v="1088" actId="47"/>
          <pc:sldLayoutMkLst>
            <pc:docMk/>
            <pc:sldMasterMk cId="2541882756" sldId="2147483755"/>
            <pc:sldLayoutMk cId="521658377" sldId="2147483760"/>
          </pc:sldLayoutMkLst>
        </pc:sldLayoutChg>
        <pc:sldLayoutChg chg="del">
          <pc:chgData name="John Oakes" userId="1a36f0057432ea1f" providerId="LiveId" clId="{7EFEF619-AE1C-4155-8675-4BC0FFBC2E0A}" dt="2024-07-15T03:14:48.719" v="1088" actId="47"/>
          <pc:sldLayoutMkLst>
            <pc:docMk/>
            <pc:sldMasterMk cId="2541882756" sldId="2147483755"/>
            <pc:sldLayoutMk cId="2273398763" sldId="2147483761"/>
          </pc:sldLayoutMkLst>
        </pc:sldLayoutChg>
        <pc:sldLayoutChg chg="del">
          <pc:chgData name="John Oakes" userId="1a36f0057432ea1f" providerId="LiveId" clId="{7EFEF619-AE1C-4155-8675-4BC0FFBC2E0A}" dt="2024-07-15T03:14:48.719" v="1088" actId="47"/>
          <pc:sldLayoutMkLst>
            <pc:docMk/>
            <pc:sldMasterMk cId="2541882756" sldId="2147483755"/>
            <pc:sldLayoutMk cId="1689060702" sldId="2147483762"/>
          </pc:sldLayoutMkLst>
        </pc:sldLayoutChg>
        <pc:sldLayoutChg chg="del">
          <pc:chgData name="John Oakes" userId="1a36f0057432ea1f" providerId="LiveId" clId="{7EFEF619-AE1C-4155-8675-4BC0FFBC2E0A}" dt="2024-07-15T03:14:48.719" v="1088" actId="47"/>
          <pc:sldLayoutMkLst>
            <pc:docMk/>
            <pc:sldMasterMk cId="2541882756" sldId="2147483755"/>
            <pc:sldLayoutMk cId="2499572521" sldId="2147483763"/>
          </pc:sldLayoutMkLst>
        </pc:sldLayoutChg>
        <pc:sldLayoutChg chg="del">
          <pc:chgData name="John Oakes" userId="1a36f0057432ea1f" providerId="LiveId" clId="{7EFEF619-AE1C-4155-8675-4BC0FFBC2E0A}" dt="2024-07-15T03:14:48.719" v="1088" actId="47"/>
          <pc:sldLayoutMkLst>
            <pc:docMk/>
            <pc:sldMasterMk cId="2541882756" sldId="2147483755"/>
            <pc:sldLayoutMk cId="285667036" sldId="2147483764"/>
          </pc:sldLayoutMkLst>
        </pc:sldLayoutChg>
        <pc:sldLayoutChg chg="del">
          <pc:chgData name="John Oakes" userId="1a36f0057432ea1f" providerId="LiveId" clId="{7EFEF619-AE1C-4155-8675-4BC0FFBC2E0A}" dt="2024-07-15T03:14:48.719" v="1088" actId="47"/>
          <pc:sldLayoutMkLst>
            <pc:docMk/>
            <pc:sldMasterMk cId="2541882756" sldId="2147483755"/>
            <pc:sldLayoutMk cId="3914480214" sldId="2147483765"/>
          </pc:sldLayoutMkLst>
        </pc:sldLayoutChg>
        <pc:sldLayoutChg chg="del">
          <pc:chgData name="John Oakes" userId="1a36f0057432ea1f" providerId="LiveId" clId="{7EFEF619-AE1C-4155-8675-4BC0FFBC2E0A}" dt="2024-07-15T03:14:48.719" v="1088" actId="47"/>
          <pc:sldLayoutMkLst>
            <pc:docMk/>
            <pc:sldMasterMk cId="2541882756" sldId="2147483755"/>
            <pc:sldLayoutMk cId="1512409041" sldId="2147483766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3F9CA9-70A2-4E7E-8C29-E406AB52CDF3}" type="datetimeFigureOut">
              <a:rPr lang="en-US" smtClean="0"/>
              <a:t>7/14/2024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C80990-E2B7-4C12-8D71-61C09A7C96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4758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7">
            <a:extLst>
              <a:ext uri="{FF2B5EF4-FFF2-40B4-BE49-F238E27FC236}">
                <a16:creationId xmlns:a16="http://schemas.microsoft.com/office/drawing/2014/main" id="{0A0696A2-0A70-497F-A3D9-81EEF5B7C84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2F2CC7A-8B18-40C5-92DA-82F4C7698A7F}" type="slidenum">
              <a:rPr lang="en-US" altLang="en-US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</a:t>
            </a:fld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172035" name="Rectangle 2">
            <a:extLst>
              <a:ext uri="{FF2B5EF4-FFF2-40B4-BE49-F238E27FC236}">
                <a16:creationId xmlns:a16="http://schemas.microsoft.com/office/drawing/2014/main" id="{5EC29156-FD10-4598-801D-BBDAB8DBBA1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2036" name="Rectangle 3">
            <a:extLst>
              <a:ext uri="{FF2B5EF4-FFF2-40B4-BE49-F238E27FC236}">
                <a16:creationId xmlns:a16="http://schemas.microsoft.com/office/drawing/2014/main" id="{384108F4-12AF-4C85-92FB-88567116536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7/14/2024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7/14/2024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7/14/2024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7/14/2024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7/14/2024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7/14/2024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7/14/2024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7/14/2024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7/14/2024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7/14/2024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7/14/2024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7/14/2024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>
            <a:extLst>
              <a:ext uri="{FF2B5EF4-FFF2-40B4-BE49-F238E27FC236}">
                <a16:creationId xmlns:a16="http://schemas.microsoft.com/office/drawing/2014/main" id="{C30CD878-CE9C-41E8-9816-62A22086CE8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13064" y="319597"/>
            <a:ext cx="10180616" cy="899603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4000" b="1" dirty="0">
                <a:solidFill>
                  <a:srgbClr val="FFFF00"/>
                </a:solidFill>
              </a:rPr>
              <a:t>Proverbs II: Wisdom from God</a:t>
            </a:r>
          </a:p>
        </p:txBody>
      </p:sp>
      <p:sp>
        <p:nvSpPr>
          <p:cNvPr id="81923" name="Rectangle 3">
            <a:extLst>
              <a:ext uri="{FF2B5EF4-FFF2-40B4-BE49-F238E27FC236}">
                <a16:creationId xmlns:a16="http://schemas.microsoft.com/office/drawing/2014/main" id="{703DC537-2116-4873-A521-13A5BF247401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5302151" y="4400193"/>
            <a:ext cx="6117491" cy="1007725"/>
          </a:xfrm>
        </p:spPr>
        <p:txBody>
          <a:bodyPr/>
          <a:lstStyle/>
          <a:p>
            <a:pPr eaLnBrk="1" hangingPunct="1">
              <a:defRPr/>
            </a:pPr>
            <a:endParaRPr lang="en-US" b="1" dirty="0">
              <a:solidFill>
                <a:srgbClr val="FFFF00"/>
              </a:solidFill>
            </a:endParaRPr>
          </a:p>
          <a:p>
            <a:pPr algn="r" eaLnBrk="1" hangingPunct="1">
              <a:defRPr/>
            </a:pP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79D9428-E8A2-41F2-B838-2230E91018F5}"/>
              </a:ext>
            </a:extLst>
          </p:cNvPr>
          <p:cNvSpPr txBox="1"/>
          <p:nvPr/>
        </p:nvSpPr>
        <p:spPr>
          <a:xfrm>
            <a:off x="1005840" y="2560320"/>
            <a:ext cx="361769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What kind of person do you want to be?</a:t>
            </a:r>
          </a:p>
        </p:txBody>
      </p:sp>
      <p:pic>
        <p:nvPicPr>
          <p:cNvPr id="1028" name="Picture 4" descr="Proverbs - Wisdom for Living | Small Groups | Empowered Homes | Free Church  Resources from Life.Church">
            <a:extLst>
              <a:ext uri="{FF2B5EF4-FFF2-40B4-BE49-F238E27FC236}">
                <a16:creationId xmlns:a16="http://schemas.microsoft.com/office/drawing/2014/main" id="{8BC447FF-E4D7-F212-D93B-298A16BC19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1800" y="1364238"/>
            <a:ext cx="5259225" cy="5262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09D29E-7A6B-70B3-3F72-325728FDAB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7B868A-6561-E45F-AF48-7FB6120982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91200" y="1422400"/>
            <a:ext cx="5943600" cy="48259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/>
              <a:t>Prov 21:4 Haughty eyes and a proud heart—the unplowed field of the sicked—produces sin.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sz="3200" b="1" dirty="0"/>
              <a:t>Prov 26:12 Do you see a person wise in their own eyes? There is more hope for a fool than for them. </a:t>
            </a:r>
          </a:p>
        </p:txBody>
      </p:sp>
      <p:pic>
        <p:nvPicPr>
          <p:cNvPr id="3076" name="Picture 4" descr="Arrogant Spirituality and Other Oxymorons | Bryan Davenport">
            <a:extLst>
              <a:ext uri="{FF2B5EF4-FFF2-40B4-BE49-F238E27FC236}">
                <a16:creationId xmlns:a16="http://schemas.microsoft.com/office/drawing/2014/main" id="{2A23CFF0-CA4D-6AA8-2BF0-5C2B463398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67401"/>
            <a:ext cx="5289125" cy="3966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67965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68182E-3233-2186-C4A2-B7BEC6888C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Proverbs:</a:t>
            </a:r>
            <a:br>
              <a:rPr lang="en-US" b="1" dirty="0"/>
            </a:br>
            <a:r>
              <a:rPr lang="en-US" b="1" dirty="0"/>
              <a:t>Accepting Counsel and Advice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A12174-2D18-65E1-8D99-07C8618E79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2062480"/>
            <a:ext cx="10322560" cy="41859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/>
              <a:t>Counsel/Discipline:</a:t>
            </a:r>
          </a:p>
          <a:p>
            <a:pPr marL="0" indent="0">
              <a:buNone/>
            </a:pPr>
            <a:endParaRPr lang="en-US" sz="1400" b="1" dirty="0"/>
          </a:p>
          <a:p>
            <a:pPr marL="0" indent="0">
              <a:buNone/>
            </a:pPr>
            <a:r>
              <a:rPr lang="en-US" sz="3200" b="1" dirty="0"/>
              <a:t>Prov 12:1 Whoever loves discipline, loves knowledge, but whoever hates correction is stupid.</a:t>
            </a:r>
          </a:p>
          <a:p>
            <a:pPr marL="0" indent="0">
              <a:buNone/>
            </a:pPr>
            <a:endParaRPr lang="en-US" sz="1400" b="1" dirty="0"/>
          </a:p>
          <a:p>
            <a:pPr marL="0" indent="0">
              <a:buNone/>
            </a:pPr>
            <a:r>
              <a:rPr lang="en-US" sz="3200" b="1" dirty="0"/>
              <a:t>Prov 15:32 Those who disregard discipline despise themselves, but the one who heeds correction gains understanding.</a:t>
            </a:r>
          </a:p>
        </p:txBody>
      </p:sp>
    </p:spTree>
    <p:extLst>
      <p:ext uri="{BB962C8B-B14F-4D97-AF65-F5344CB8AC3E}">
        <p14:creationId xmlns:p14="http://schemas.microsoft.com/office/powerpoint/2010/main" val="8244805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6C70B8-F228-136C-7030-7B929515B8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00" y="452718"/>
            <a:ext cx="9390434" cy="1071282"/>
          </a:xfrm>
        </p:spPr>
        <p:txBody>
          <a:bodyPr/>
          <a:lstStyle/>
          <a:p>
            <a:pPr algn="ctr"/>
            <a:r>
              <a:rPr lang="en-US" sz="3600" b="1" dirty="0"/>
              <a:t>Seeking Advice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25E5EB-5A24-ED7F-939F-9343CC0967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400" y="1432560"/>
            <a:ext cx="10871200" cy="48158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/>
              <a:t>Prov 12:15 The way of fools seems right to them, but the wise </a:t>
            </a:r>
            <a:r>
              <a:rPr lang="en-US" sz="3200" b="1" dirty="0">
                <a:solidFill>
                  <a:srgbClr val="FFFF00"/>
                </a:solidFill>
              </a:rPr>
              <a:t>listen</a:t>
            </a:r>
            <a:r>
              <a:rPr lang="en-US" sz="3200" b="1" dirty="0"/>
              <a:t> to advice.</a:t>
            </a:r>
          </a:p>
          <a:p>
            <a:pPr marL="0" indent="0">
              <a:buNone/>
            </a:pPr>
            <a:endParaRPr lang="en-US" sz="1200" b="1" dirty="0"/>
          </a:p>
          <a:p>
            <a:pPr marL="0" indent="0">
              <a:buNone/>
            </a:pPr>
            <a:r>
              <a:rPr lang="en-US" sz="3200" b="1" dirty="0"/>
              <a:t>Be wary of giving </a:t>
            </a:r>
            <a:r>
              <a:rPr lang="en-US" sz="3200" b="1" dirty="0">
                <a:solidFill>
                  <a:srgbClr val="FFFF00"/>
                </a:solidFill>
              </a:rPr>
              <a:t>unsolicited</a:t>
            </a:r>
            <a:r>
              <a:rPr lang="en-US" sz="3200" b="1" dirty="0"/>
              <a:t> advice</a:t>
            </a:r>
          </a:p>
          <a:p>
            <a:pPr marL="0" indent="0">
              <a:buNone/>
            </a:pPr>
            <a:endParaRPr lang="en-US" sz="1000" b="1" dirty="0"/>
          </a:p>
          <a:p>
            <a:pPr marL="0" indent="0">
              <a:buNone/>
            </a:pPr>
            <a:r>
              <a:rPr lang="en-US" sz="3200" b="1" dirty="0"/>
              <a:t>Areas for seeking advice:  </a:t>
            </a:r>
          </a:p>
          <a:p>
            <a:pPr marL="0" indent="0">
              <a:buNone/>
            </a:pPr>
            <a:r>
              <a:rPr lang="en-US" sz="3200" b="1" dirty="0"/>
              <a:t>Major financial decisions, living situations, moving, dating, marriage, parenting </a:t>
            </a:r>
          </a:p>
          <a:p>
            <a:pPr marL="0" indent="0">
              <a:buNone/>
            </a:pP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8363958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E720A8-A8ED-2100-DB3C-72B62AD3F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200" y="452718"/>
            <a:ext cx="9339634" cy="918882"/>
          </a:xfrm>
        </p:spPr>
        <p:txBody>
          <a:bodyPr/>
          <a:lstStyle/>
          <a:p>
            <a:pPr algn="ctr"/>
            <a:r>
              <a:rPr lang="en-US" sz="3600" b="1" dirty="0"/>
              <a:t>How Many Advisers?  Many!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3DC09D-8A7D-3F5C-D363-74BFD30676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5200" y="1544320"/>
            <a:ext cx="10525760" cy="4704079"/>
          </a:xfrm>
        </p:spPr>
        <p:txBody>
          <a:bodyPr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E5155">
                  <a:lumMod val="40000"/>
                  <a:lumOff val="60000"/>
                </a:srgbClr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Prov 15:22, 11:14  with many advisers, plans succeed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E5155">
                  <a:lumMod val="40000"/>
                  <a:lumOff val="60000"/>
                </a:srgbClr>
              </a:buClr>
              <a:buSzPct val="80000"/>
              <a:buFont typeface="Wingdings 3" charset="2"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j-ea"/>
              <a:cs typeface="+mj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E5155">
                  <a:lumMod val="40000"/>
                  <a:lumOff val="60000"/>
                </a:srgbClr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Prov 19:20 Listen to advice and accept discipline, and at the end you will be counted among the wise.</a:t>
            </a:r>
          </a:p>
          <a:p>
            <a:pPr marL="0" indent="0">
              <a:buNone/>
            </a:pP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6475951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906D91-936C-4F74-45EC-9AD9A33C4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560" y="452718"/>
            <a:ext cx="9380274" cy="929042"/>
          </a:xfrm>
        </p:spPr>
        <p:txBody>
          <a:bodyPr/>
          <a:lstStyle/>
          <a:p>
            <a:pPr algn="ctr"/>
            <a:r>
              <a:rPr lang="en-US" sz="3600" b="1" dirty="0"/>
              <a:t>As Iron Sharpens Iron…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942E16-D47C-11EE-3F46-BF6AE512EC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1440" y="1524000"/>
            <a:ext cx="6400800" cy="5334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/>
              <a:t>Prov 27:5-6  Better is open rebuke than hidden love. Wounds from a friend can be trusted, but an enemy multiplies kisses.</a:t>
            </a:r>
          </a:p>
          <a:p>
            <a:pPr marL="0" indent="0">
              <a:buNone/>
            </a:pPr>
            <a:endParaRPr lang="en-US" sz="1200" b="1" dirty="0"/>
          </a:p>
          <a:p>
            <a:pPr marL="0" indent="0">
              <a:buNone/>
            </a:pPr>
            <a:r>
              <a:rPr lang="en-US" sz="3200" b="1" dirty="0"/>
              <a:t>Prov 27:17 As iron sharpens iron, so one person sharpens another.</a:t>
            </a:r>
          </a:p>
          <a:p>
            <a:pPr marL="0" indent="0">
              <a:buNone/>
            </a:pPr>
            <a:endParaRPr lang="en-US" sz="800" b="1" dirty="0"/>
          </a:p>
          <a:p>
            <a:pPr marL="0" indent="0">
              <a:buNone/>
            </a:pPr>
            <a:r>
              <a:rPr lang="en-US" sz="3200" b="1" dirty="0"/>
              <a:t>Psalms 141:5</a:t>
            </a:r>
          </a:p>
        </p:txBody>
      </p:sp>
      <p:pic>
        <p:nvPicPr>
          <p:cNvPr id="2050" name="Picture 2" descr="What Is the Meaning of “Iron Sharpens Iron” in Proverbs 27:17? | GARBC |  General Association of Regular Baptist Churches">
            <a:extLst>
              <a:ext uri="{FF2B5EF4-FFF2-40B4-BE49-F238E27FC236}">
                <a16:creationId xmlns:a16="http://schemas.microsoft.com/office/drawing/2014/main" id="{22BA1759-0813-1D05-0635-60907DF556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81" y="1680883"/>
            <a:ext cx="4724399" cy="4724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92878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B9944E-2B51-5D3B-CC1C-3ADA3EBE7D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b="1"/>
              <a:t>Wisdom </a:t>
            </a:r>
            <a:r>
              <a:rPr lang="en-US" sz="3600" b="1" dirty="0"/>
              <a:t>From Proverbs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F68965-71D2-38A6-14CD-36B5B2927B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4560" y="1493520"/>
            <a:ext cx="9125293" cy="51409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/>
              <a:t>Do not give in to laziness.</a:t>
            </a:r>
          </a:p>
          <a:p>
            <a:pPr marL="0" indent="0">
              <a:buNone/>
            </a:pPr>
            <a:endParaRPr lang="en-US" sz="800" b="1" dirty="0"/>
          </a:p>
          <a:p>
            <a:pPr marL="0" indent="0">
              <a:buNone/>
            </a:pPr>
            <a:r>
              <a:rPr lang="en-US" sz="3200" b="1" dirty="0"/>
              <a:t>Avoid get-rich-quick schemes—build wealth gradually, start early.</a:t>
            </a:r>
          </a:p>
          <a:p>
            <a:pPr marL="0" indent="0">
              <a:buNone/>
            </a:pPr>
            <a:endParaRPr lang="en-US" sz="800" b="1" dirty="0"/>
          </a:p>
          <a:p>
            <a:pPr marL="0" indent="0">
              <a:buNone/>
            </a:pPr>
            <a:r>
              <a:rPr lang="en-US" sz="3200" b="1" dirty="0"/>
              <a:t>Flee pride.  Seek humility</a:t>
            </a:r>
          </a:p>
          <a:p>
            <a:pPr marL="0" indent="0">
              <a:buNone/>
            </a:pPr>
            <a:endParaRPr lang="en-US" sz="800" b="1" dirty="0"/>
          </a:p>
          <a:p>
            <a:pPr marL="0" indent="0">
              <a:buNone/>
            </a:pPr>
            <a:r>
              <a:rPr lang="en-US" sz="3200" b="1" dirty="0"/>
              <a:t>Accept instruction</a:t>
            </a:r>
          </a:p>
          <a:p>
            <a:pPr marL="0" indent="0">
              <a:buNone/>
            </a:pPr>
            <a:endParaRPr lang="en-US" sz="800" b="1" dirty="0"/>
          </a:p>
          <a:p>
            <a:pPr marL="0" indent="0">
              <a:buNone/>
            </a:pPr>
            <a:r>
              <a:rPr lang="en-US" sz="3200" b="1" dirty="0"/>
              <a:t>Seek and listen to advice</a:t>
            </a:r>
          </a:p>
        </p:txBody>
      </p:sp>
    </p:spTree>
    <p:extLst>
      <p:ext uri="{BB962C8B-B14F-4D97-AF65-F5344CB8AC3E}">
        <p14:creationId xmlns:p14="http://schemas.microsoft.com/office/powerpoint/2010/main" val="17692027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A03E0B-743E-BD64-26DF-201EA87348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1840" y="452718"/>
            <a:ext cx="9298994" cy="1050962"/>
          </a:xfrm>
        </p:spPr>
        <p:txBody>
          <a:bodyPr/>
          <a:lstStyle/>
          <a:p>
            <a:pPr algn="ctr"/>
            <a:r>
              <a:rPr lang="en-US" b="1" dirty="0"/>
              <a:t>Our Outline: Categories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B2FE96-EDE6-2FD6-493E-CC2959D5E5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1840" y="1635760"/>
            <a:ext cx="5435601" cy="50088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/>
              <a:t>I. Wisdom, generally</a:t>
            </a:r>
          </a:p>
          <a:p>
            <a:pPr marL="0" indent="0">
              <a:buNone/>
            </a:pPr>
            <a:r>
              <a:rPr lang="en-US" sz="3200" b="1" dirty="0"/>
              <a:t>II. Self-discipline</a:t>
            </a:r>
          </a:p>
          <a:p>
            <a:pPr marL="0" indent="0">
              <a:buNone/>
            </a:pPr>
            <a:r>
              <a:rPr lang="en-US" sz="3200" b="1" dirty="0">
                <a:solidFill>
                  <a:srgbClr val="FFFF00"/>
                </a:solidFill>
              </a:rPr>
              <a:t>III. Laziness, finances</a:t>
            </a:r>
          </a:p>
          <a:p>
            <a:pPr marL="0" indent="0">
              <a:buNone/>
            </a:pPr>
            <a:r>
              <a:rPr lang="en-US" sz="3200" b="1" dirty="0">
                <a:solidFill>
                  <a:srgbClr val="FFFF00"/>
                </a:solidFill>
              </a:rPr>
              <a:t>IV. Pride vs. Humility</a:t>
            </a:r>
          </a:p>
          <a:p>
            <a:pPr marL="0" indent="0">
              <a:buNone/>
            </a:pPr>
            <a:r>
              <a:rPr lang="en-US" sz="3200" b="1" dirty="0">
                <a:solidFill>
                  <a:srgbClr val="FFFF00"/>
                </a:solidFill>
              </a:rPr>
              <a:t>V. Taking council and advice.</a:t>
            </a:r>
          </a:p>
          <a:p>
            <a:pPr marL="0" indent="0">
              <a:buNone/>
            </a:pPr>
            <a:r>
              <a:rPr lang="en-US" sz="3200" b="1" dirty="0"/>
              <a:t>VI. Relationships</a:t>
            </a:r>
          </a:p>
          <a:p>
            <a:pPr marL="0" indent="0">
              <a:buNone/>
            </a:pPr>
            <a:r>
              <a:rPr lang="en-US" sz="3200" b="1" dirty="0"/>
              <a:t>VII. The Poor</a:t>
            </a:r>
          </a:p>
        </p:txBody>
      </p:sp>
      <p:pic>
        <p:nvPicPr>
          <p:cNvPr id="2050" name="Picture 2" descr="What Wisdom Is and Its Connection to Aging">
            <a:extLst>
              <a:ext uri="{FF2B5EF4-FFF2-40B4-BE49-F238E27FC236}">
                <a16:creationId xmlns:a16="http://schemas.microsoft.com/office/drawing/2014/main" id="{3298947E-88CB-9A6C-9DA5-D9CB62AEA4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1359" y="1976754"/>
            <a:ext cx="6501956" cy="4194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09585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E9232F-FD4A-35A5-755E-0744463FBA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281" y="452718"/>
            <a:ext cx="9461554" cy="898562"/>
          </a:xfrm>
        </p:spPr>
        <p:txBody>
          <a:bodyPr/>
          <a:lstStyle/>
          <a:p>
            <a:pPr algn="ctr"/>
            <a:r>
              <a:rPr lang="en-US" b="1" dirty="0"/>
              <a:t>Wisdom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062E52-8A73-F277-302E-C3A4236352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584960"/>
            <a:ext cx="5598160" cy="46634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/>
              <a:t>Prov 1:7  Fear is the beginning of wisdom/knowledge.</a:t>
            </a:r>
          </a:p>
          <a:p>
            <a:pPr marL="0" indent="0">
              <a:buNone/>
            </a:pPr>
            <a:endParaRPr lang="en-US" sz="1200" b="1" dirty="0"/>
          </a:p>
          <a:p>
            <a:pPr marL="0" indent="0">
              <a:buNone/>
            </a:pPr>
            <a:r>
              <a:rPr lang="en-US" sz="3200" b="1" dirty="0"/>
              <a:t>Do you respect God?</a:t>
            </a:r>
          </a:p>
          <a:p>
            <a:pPr marL="0" indent="0">
              <a:buNone/>
            </a:pPr>
            <a:endParaRPr lang="en-US" sz="3200" b="1" dirty="0"/>
          </a:p>
          <a:p>
            <a:pPr marL="0" indent="0">
              <a:buNone/>
            </a:pPr>
            <a:r>
              <a:rPr lang="en-US" sz="3200" b="1" dirty="0"/>
              <a:t>Prov 10:14 The wise man stores up knowledge.</a:t>
            </a:r>
          </a:p>
        </p:txBody>
      </p:sp>
      <p:pic>
        <p:nvPicPr>
          <p:cNvPr id="3074" name="Picture 2" descr="Wisdom">
            <a:extLst>
              <a:ext uri="{FF2B5EF4-FFF2-40B4-BE49-F238E27FC236}">
                <a16:creationId xmlns:a16="http://schemas.microsoft.com/office/drawing/2014/main" id="{B1E4981C-EC65-9690-62E9-B87DECA4D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" y="1853919"/>
            <a:ext cx="4551363" cy="4551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32331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D04DC9-E951-A105-CEE3-51C87E323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b="1" dirty="0"/>
              <a:t>Wisdom in our plans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B5641E-1F3D-FB93-1A34-0F3E6F8651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1840" y="1381760"/>
            <a:ext cx="10871200" cy="4866639"/>
          </a:xfrm>
        </p:spPr>
        <p:txBody>
          <a:bodyPr>
            <a:normAutofit/>
          </a:bodyPr>
          <a:lstStyle/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32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Prov 14:12, 16:25 There is a way which seems right, but in the end it leads to death.</a:t>
            </a:r>
            <a:endParaRPr lang="en-US" sz="24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32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Prov16:3  Commit to the Lord whatever you do, and he will establish your plans.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3200" b="1" kern="100" dirty="0"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32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                          Self-Discipline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3200" b="1" kern="100" dirty="0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Better a patient person than a warrior, one with self-control than one who takes a city</a:t>
            </a:r>
            <a:endParaRPr lang="en-US" sz="3200" b="1" kern="100" dirty="0"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3200" b="1" kern="100" dirty="0"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24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5639078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F1AFFE-2CC4-09A7-D2FD-64E5076FF5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240" y="452718"/>
            <a:ext cx="9400594" cy="959522"/>
          </a:xfrm>
        </p:spPr>
        <p:txBody>
          <a:bodyPr/>
          <a:lstStyle/>
          <a:p>
            <a:pPr algn="ctr"/>
            <a:r>
              <a:rPr lang="en-US" b="1" dirty="0"/>
              <a:t>Don’t Be a Sluggard!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AC33BF-4140-CF8B-3C2A-C0DE5ED136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240" y="2123440"/>
            <a:ext cx="5567680" cy="41960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/>
              <a:t>Sluggard def:  A habitually lazy person</a:t>
            </a:r>
          </a:p>
          <a:p>
            <a:pPr marL="0" indent="0">
              <a:buNone/>
            </a:pPr>
            <a:r>
              <a:rPr lang="en-US" sz="3200" b="1" dirty="0"/>
              <a:t>Prov 6:6-11 Go to the ant</a:t>
            </a:r>
          </a:p>
          <a:p>
            <a:pPr marL="0" indent="0">
              <a:buNone/>
            </a:pPr>
            <a:r>
              <a:rPr lang="en-US" sz="3200" b="1" dirty="0"/>
              <a:t>Prov 10:4  Lazy hands</a:t>
            </a:r>
          </a:p>
          <a:p>
            <a:pPr marL="0" indent="0">
              <a:buNone/>
            </a:pPr>
            <a:r>
              <a:rPr lang="en-US" sz="3200" b="1" dirty="0"/>
              <a:t>Prov 12:11, 28:19</a:t>
            </a:r>
          </a:p>
          <a:p>
            <a:pPr marL="0" indent="0">
              <a:buNone/>
            </a:pPr>
            <a:endParaRPr lang="en-US" sz="3200" b="1" dirty="0"/>
          </a:p>
        </p:txBody>
      </p:sp>
      <p:pic>
        <p:nvPicPr>
          <p:cNvPr id="3074" name="Picture 2" descr="What is a sluggard? What does Proverbs ...">
            <a:extLst>
              <a:ext uri="{FF2B5EF4-FFF2-40B4-BE49-F238E27FC236}">
                <a16:creationId xmlns:a16="http://schemas.microsoft.com/office/drawing/2014/main" id="{535EA5B6-5BBC-6525-801B-C6216C812D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1995" y="3178217"/>
            <a:ext cx="5974256" cy="3141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62660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D74BF0-53FC-C8B4-C45A-5F2A878EBA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Some Say, “Works for Jerks”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F688A2-ECC5-DA21-9132-1068B558D6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11" y="2123440"/>
            <a:ext cx="6364289" cy="41249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/>
              <a:t>Are you a diligent worker?</a:t>
            </a:r>
          </a:p>
          <a:p>
            <a:pPr marL="0" indent="0">
              <a:buNone/>
            </a:pPr>
            <a:endParaRPr lang="en-US" sz="1400" b="1" dirty="0"/>
          </a:p>
          <a:p>
            <a:pPr marL="0" indent="0">
              <a:buNone/>
            </a:pPr>
            <a:r>
              <a:rPr lang="en-US" sz="3200" b="1" dirty="0"/>
              <a:t>Prov 14:23</a:t>
            </a:r>
          </a:p>
          <a:p>
            <a:pPr marL="0" indent="0">
              <a:buNone/>
            </a:pPr>
            <a:endParaRPr lang="en-US" sz="1100" b="1" dirty="0"/>
          </a:p>
          <a:p>
            <a:pPr marL="0" indent="0">
              <a:buNone/>
            </a:pPr>
            <a:r>
              <a:rPr lang="en-US" sz="3200" b="1" dirty="0"/>
              <a:t>Prov 18:9  Slack in your work?  Brother to the Destroyer!</a:t>
            </a:r>
          </a:p>
          <a:p>
            <a:pPr marL="0" indent="0">
              <a:buNone/>
            </a:pPr>
            <a:endParaRPr lang="en-US" sz="1200" b="1" dirty="0"/>
          </a:p>
          <a:p>
            <a:pPr marL="0" indent="0">
              <a:buNone/>
            </a:pPr>
            <a:r>
              <a:rPr lang="en-US" sz="3200" b="1" dirty="0"/>
              <a:t>Prov 20:4</a:t>
            </a:r>
          </a:p>
        </p:txBody>
      </p:sp>
      <p:pic>
        <p:nvPicPr>
          <p:cNvPr id="5122" name="Picture 2" descr="Talk Is Cheap (song) - Wikipedia">
            <a:extLst>
              <a:ext uri="{FF2B5EF4-FFF2-40B4-BE49-F238E27FC236}">
                <a16:creationId xmlns:a16="http://schemas.microsoft.com/office/drawing/2014/main" id="{B4348DFC-C231-9AE8-13CB-548F56FD38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8086" y="1853248"/>
            <a:ext cx="4556442" cy="4536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01473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A5701A-E5A0-F827-0DDB-3AEACDAAD3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No Sluggards!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C17A09-4A70-6EEC-2D67-58BA3B84FC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0016" y="2001520"/>
            <a:ext cx="4929344" cy="4246879"/>
          </a:xfrm>
        </p:spPr>
        <p:txBody>
          <a:bodyPr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E5155">
                  <a:lumMod val="40000"/>
                  <a:lumOff val="60000"/>
                </a:srgbClr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Prov 24:33 A little sleep…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E5155">
                  <a:lumMod val="40000"/>
                  <a:lumOff val="60000"/>
                </a:srgbClr>
              </a:buClr>
              <a:buSzPct val="80000"/>
              <a:buFont typeface="Wingdings 3" charset="2"/>
              <a:buNone/>
              <a:tabLst/>
              <a:defRPr/>
            </a:pPr>
            <a:endParaRPr lang="en-US" sz="3200" b="1" dirty="0">
              <a:solidFill>
                <a:prstClr val="white"/>
              </a:solidFill>
              <a:latin typeface="Century Gothic" panose="020B0502020202020204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E5155">
                  <a:lumMod val="40000"/>
                  <a:lumOff val="60000"/>
                </a:srgbClr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Prov 22:13, 26:13-16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E5155">
                  <a:lumMod val="40000"/>
                  <a:lumOff val="60000"/>
                </a:srgbClr>
              </a:buClr>
              <a:buSzPct val="80000"/>
              <a:buFont typeface="Wingdings 3" charset="2"/>
              <a:buNone/>
              <a:tabLst/>
              <a:defRPr/>
            </a:pPr>
            <a:r>
              <a:rPr lang="en-US" sz="3200" b="1" dirty="0">
                <a:solidFill>
                  <a:prstClr val="white"/>
                </a:solidFill>
                <a:latin typeface="Century Gothic" panose="020B0502020202020204"/>
              </a:rPr>
              <a:t>Excuses: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j-ea"/>
              <a:cs typeface="+mj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E5155">
                  <a:lumMod val="40000"/>
                  <a:lumOff val="60000"/>
                </a:srgbClr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There’s a lion outside!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E5155">
                  <a:lumMod val="40000"/>
                  <a:lumOff val="60000"/>
                </a:srgbClr>
              </a:buClr>
              <a:buSzPct val="80000"/>
              <a:buFont typeface="Wingdings 3" charset="2"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j-ea"/>
              <a:cs typeface="+mj-cs"/>
            </a:endParaRPr>
          </a:p>
          <a:p>
            <a:endParaRPr lang="en-US" dirty="0"/>
          </a:p>
        </p:txBody>
      </p:sp>
      <p:pic>
        <p:nvPicPr>
          <p:cNvPr id="4098" name="Picture 2" descr="The Slacker, Sluggard, Sloth and the Two D's – Shari Lewis Ministries">
            <a:extLst>
              <a:ext uri="{FF2B5EF4-FFF2-40B4-BE49-F238E27FC236}">
                <a16:creationId xmlns:a16="http://schemas.microsoft.com/office/drawing/2014/main" id="{82794002-597A-8B66-561A-2730B86C00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485" y="2316554"/>
            <a:ext cx="5524500" cy="3781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9317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AE4B05-0791-7A1A-D277-99AE06911D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452718"/>
            <a:ext cx="9288834" cy="990002"/>
          </a:xfrm>
        </p:spPr>
        <p:txBody>
          <a:bodyPr/>
          <a:lstStyle/>
          <a:p>
            <a:pPr algn="ctr"/>
            <a:r>
              <a:rPr lang="en-US" b="1" dirty="0"/>
              <a:t>Proverbs and Wealth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048944-2646-40F6-1754-9A2043CF4C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7120" y="1666240"/>
            <a:ext cx="8962733" cy="45821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/>
              <a:t>Proverbs 13:11   Dishonest money dwindles away, but whoever gathers money little by little makes it grow.</a:t>
            </a:r>
          </a:p>
          <a:p>
            <a:pPr marL="0" indent="0">
              <a:buNone/>
            </a:pPr>
            <a:endParaRPr lang="en-US" sz="3200" b="1" dirty="0"/>
          </a:p>
          <a:p>
            <a:pPr marL="0" indent="0">
              <a:buNone/>
            </a:pPr>
            <a:r>
              <a:rPr lang="en-US" sz="3200" b="1" dirty="0"/>
              <a:t>Don’t go for quick money schemes.</a:t>
            </a:r>
          </a:p>
          <a:p>
            <a:pPr marL="0" indent="0">
              <a:buNone/>
            </a:pPr>
            <a:r>
              <a:rPr lang="en-US" sz="3200" b="1" dirty="0"/>
              <a:t>Work hard and build wealth slowly.</a:t>
            </a:r>
          </a:p>
        </p:txBody>
      </p:sp>
    </p:spTree>
    <p:extLst>
      <p:ext uri="{BB962C8B-B14F-4D97-AF65-F5344CB8AC3E}">
        <p14:creationId xmlns:p14="http://schemas.microsoft.com/office/powerpoint/2010/main" val="1018084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8323A7-88A9-7970-6CA9-A901F8ECE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280" y="452718"/>
            <a:ext cx="9461555" cy="929042"/>
          </a:xfrm>
        </p:spPr>
        <p:txBody>
          <a:bodyPr/>
          <a:lstStyle/>
          <a:p>
            <a:pPr algn="ctr"/>
            <a:r>
              <a:rPr lang="en-US" sz="4000" b="1" dirty="0"/>
              <a:t>Pride and Humility in Proverbs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E8ECD0-EEDA-08A5-EA59-B6807EC5E7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2480" y="1656080"/>
            <a:ext cx="5455920" cy="45923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/>
              <a:t>Prov 11:2 When pride, then comes disgrace, but with humility comes wisdom.</a:t>
            </a:r>
          </a:p>
          <a:p>
            <a:pPr marL="0" indent="0">
              <a:buNone/>
            </a:pPr>
            <a:endParaRPr lang="en-US" sz="1400" b="1" dirty="0"/>
          </a:p>
          <a:p>
            <a:pPr marL="0" indent="0">
              <a:buNone/>
            </a:pPr>
            <a:r>
              <a:rPr lang="en-US" sz="3200" b="1" dirty="0"/>
              <a:t>Prov 13:10 Strife = Pride</a:t>
            </a:r>
          </a:p>
          <a:p>
            <a:pPr marL="0" indent="0">
              <a:buNone/>
            </a:pPr>
            <a:endParaRPr lang="en-US" sz="1600" b="1" dirty="0"/>
          </a:p>
          <a:p>
            <a:pPr marL="0" indent="0">
              <a:buNone/>
            </a:pPr>
            <a:r>
              <a:rPr lang="en-US" sz="3200" b="1" dirty="0"/>
              <a:t>Prov 16:18 Pride goes before destruction, a haughty spirit before a fall.</a:t>
            </a:r>
          </a:p>
        </p:txBody>
      </p:sp>
      <p:pic>
        <p:nvPicPr>
          <p:cNvPr id="1026" name="Picture 2" descr="It's all about Him: The Prideful Spirit">
            <a:extLst>
              <a:ext uri="{FF2B5EF4-FFF2-40B4-BE49-F238E27FC236}">
                <a16:creationId xmlns:a16="http://schemas.microsoft.com/office/drawing/2014/main" id="{51857635-57CD-BCED-033C-1DBC0C2052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242" y="1657704"/>
            <a:ext cx="7134339" cy="4747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747872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4421</TotalTime>
  <Words>537</Words>
  <Application>Microsoft Office PowerPoint</Application>
  <PresentationFormat>Widescreen</PresentationFormat>
  <Paragraphs>90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Aptos</vt:lpstr>
      <vt:lpstr>Arial</vt:lpstr>
      <vt:lpstr>Calibri</vt:lpstr>
      <vt:lpstr>Century Gothic</vt:lpstr>
      <vt:lpstr>Times New Roman</vt:lpstr>
      <vt:lpstr>Wingdings 3</vt:lpstr>
      <vt:lpstr>Ion</vt:lpstr>
      <vt:lpstr>Proverbs II: Wisdom from God</vt:lpstr>
      <vt:lpstr>Our Outline: Categories</vt:lpstr>
      <vt:lpstr>Wisdom</vt:lpstr>
      <vt:lpstr>Wisdom in our plans</vt:lpstr>
      <vt:lpstr>Don’t Be a Sluggard!</vt:lpstr>
      <vt:lpstr>Some Say, “Works for Jerks”</vt:lpstr>
      <vt:lpstr>No Sluggards!</vt:lpstr>
      <vt:lpstr>Proverbs and Wealth</vt:lpstr>
      <vt:lpstr>Pride and Humility in Proverbs</vt:lpstr>
      <vt:lpstr>PowerPoint Presentation</vt:lpstr>
      <vt:lpstr>Proverbs: Accepting Counsel and Advice</vt:lpstr>
      <vt:lpstr>Seeking Advice</vt:lpstr>
      <vt:lpstr>How Many Advisers?  Many!</vt:lpstr>
      <vt:lpstr>As Iron Sharpens Iron…</vt:lpstr>
      <vt:lpstr>Wisdom From Proverbs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Study the Bible With Our Friends</dc:title>
  <dc:creator>John Oakes</dc:creator>
  <cp:lastModifiedBy>John Oakes</cp:lastModifiedBy>
  <cp:revision>26</cp:revision>
  <dcterms:created xsi:type="dcterms:W3CDTF">2020-07-28T18:06:59Z</dcterms:created>
  <dcterms:modified xsi:type="dcterms:W3CDTF">2024-07-15T03:14:49Z</dcterms:modified>
</cp:coreProperties>
</file>