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314" r:id="rId2"/>
    <p:sldId id="333" r:id="rId3"/>
    <p:sldId id="334" r:id="rId4"/>
    <p:sldId id="340" r:id="rId5"/>
    <p:sldId id="337" r:id="rId6"/>
    <p:sldId id="342" r:id="rId7"/>
    <p:sldId id="713" r:id="rId8"/>
    <p:sldId id="716" r:id="rId9"/>
    <p:sldId id="717" r:id="rId10"/>
    <p:sldId id="722" r:id="rId11"/>
    <p:sldId id="723" r:id="rId12"/>
    <p:sldId id="733" r:id="rId13"/>
    <p:sldId id="724" r:id="rId14"/>
    <p:sldId id="734" r:id="rId15"/>
    <p:sldId id="725" r:id="rId16"/>
    <p:sldId id="731" r:id="rId17"/>
    <p:sldId id="726" r:id="rId18"/>
    <p:sldId id="732" r:id="rId19"/>
    <p:sldId id="735" r:id="rId20"/>
    <p:sldId id="730" r:id="rId21"/>
    <p:sldId id="72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FEF619-AE1C-4155-8675-4BC0FFBC2E0A}" v="90" dt="2024-07-21T16:06:41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7EFEF619-AE1C-4155-8675-4BC0FFBC2E0A}"/>
    <pc:docChg chg="undo custSel addSld delSld modSld sldOrd delMainMaster">
      <pc:chgData name="John Oakes" userId="1a36f0057432ea1f" providerId="LiveId" clId="{7EFEF619-AE1C-4155-8675-4BC0FFBC2E0A}" dt="2024-07-22T05:39:01.458" v="4894" actId="47"/>
      <pc:docMkLst>
        <pc:docMk/>
      </pc:docMkLst>
      <pc:sldChg chg="del">
        <pc:chgData name="John Oakes" userId="1a36f0057432ea1f" providerId="LiveId" clId="{7EFEF619-AE1C-4155-8675-4BC0FFBC2E0A}" dt="2024-07-22T05:38:23.733" v="4891" actId="47"/>
        <pc:sldMkLst>
          <pc:docMk/>
          <pc:sldMk cId="0" sldId="256"/>
        </pc:sldMkLst>
      </pc:sldChg>
      <pc:sldChg chg="del">
        <pc:chgData name="John Oakes" userId="1a36f0057432ea1f" providerId="LiveId" clId="{7EFEF619-AE1C-4155-8675-4BC0FFBC2E0A}" dt="2024-07-22T05:38:23.733" v="4891" actId="47"/>
        <pc:sldMkLst>
          <pc:docMk/>
          <pc:sldMk cId="0" sldId="257"/>
        </pc:sldMkLst>
      </pc:sldChg>
      <pc:sldChg chg="del">
        <pc:chgData name="John Oakes" userId="1a36f0057432ea1f" providerId="LiveId" clId="{7EFEF619-AE1C-4155-8675-4BC0FFBC2E0A}" dt="2024-07-22T05:38:23.733" v="4891" actId="47"/>
        <pc:sldMkLst>
          <pc:docMk/>
          <pc:sldMk cId="0" sldId="258"/>
        </pc:sldMkLst>
      </pc:sldChg>
      <pc:sldChg chg="del">
        <pc:chgData name="John Oakes" userId="1a36f0057432ea1f" providerId="LiveId" clId="{7EFEF619-AE1C-4155-8675-4BC0FFBC2E0A}" dt="2024-07-22T05:38:23.733" v="4891" actId="47"/>
        <pc:sldMkLst>
          <pc:docMk/>
          <pc:sldMk cId="0" sldId="259"/>
        </pc:sldMkLst>
      </pc:sldChg>
      <pc:sldChg chg="del">
        <pc:chgData name="John Oakes" userId="1a36f0057432ea1f" providerId="LiveId" clId="{7EFEF619-AE1C-4155-8675-4BC0FFBC2E0A}" dt="2024-07-22T05:38:23.733" v="4891" actId="47"/>
        <pc:sldMkLst>
          <pc:docMk/>
          <pc:sldMk cId="0" sldId="260"/>
        </pc:sldMkLst>
      </pc:sldChg>
      <pc:sldChg chg="del">
        <pc:chgData name="John Oakes" userId="1a36f0057432ea1f" providerId="LiveId" clId="{7EFEF619-AE1C-4155-8675-4BC0FFBC2E0A}" dt="2024-07-22T05:38:23.733" v="4891" actId="47"/>
        <pc:sldMkLst>
          <pc:docMk/>
          <pc:sldMk cId="0" sldId="261"/>
        </pc:sldMkLst>
      </pc:sldChg>
      <pc:sldChg chg="del">
        <pc:chgData name="John Oakes" userId="1a36f0057432ea1f" providerId="LiveId" clId="{7EFEF619-AE1C-4155-8675-4BC0FFBC2E0A}" dt="2024-07-22T05:38:23.733" v="4891" actId="47"/>
        <pc:sldMkLst>
          <pc:docMk/>
          <pc:sldMk cId="0" sldId="262"/>
        </pc:sldMkLst>
      </pc:sldChg>
      <pc:sldChg chg="del">
        <pc:chgData name="John Oakes" userId="1a36f0057432ea1f" providerId="LiveId" clId="{7EFEF619-AE1C-4155-8675-4BC0FFBC2E0A}" dt="2024-07-22T05:38:23.733" v="4891" actId="47"/>
        <pc:sldMkLst>
          <pc:docMk/>
          <pc:sldMk cId="0" sldId="263"/>
        </pc:sldMkLst>
      </pc:sldChg>
      <pc:sldChg chg="del">
        <pc:chgData name="John Oakes" userId="1a36f0057432ea1f" providerId="LiveId" clId="{7EFEF619-AE1C-4155-8675-4BC0FFBC2E0A}" dt="2024-07-22T05:38:23.733" v="4891" actId="47"/>
        <pc:sldMkLst>
          <pc:docMk/>
          <pc:sldMk cId="0" sldId="264"/>
        </pc:sldMkLst>
      </pc:sldChg>
      <pc:sldChg chg="del">
        <pc:chgData name="John Oakes" userId="1a36f0057432ea1f" providerId="LiveId" clId="{7EFEF619-AE1C-4155-8675-4BC0FFBC2E0A}" dt="2024-07-22T05:38:55.418" v="4893" actId="47"/>
        <pc:sldMkLst>
          <pc:docMk/>
          <pc:sldMk cId="0" sldId="265"/>
        </pc:sldMkLst>
      </pc:sldChg>
      <pc:sldChg chg="del">
        <pc:chgData name="John Oakes" userId="1a36f0057432ea1f" providerId="LiveId" clId="{7EFEF619-AE1C-4155-8675-4BC0FFBC2E0A}" dt="2024-07-22T05:38:55.418" v="4893" actId="47"/>
        <pc:sldMkLst>
          <pc:docMk/>
          <pc:sldMk cId="0" sldId="266"/>
        </pc:sldMkLst>
      </pc:sldChg>
      <pc:sldChg chg="del">
        <pc:chgData name="John Oakes" userId="1a36f0057432ea1f" providerId="LiveId" clId="{7EFEF619-AE1C-4155-8675-4BC0FFBC2E0A}" dt="2024-07-22T05:38:55.418" v="4893" actId="47"/>
        <pc:sldMkLst>
          <pc:docMk/>
          <pc:sldMk cId="0" sldId="267"/>
        </pc:sldMkLst>
      </pc:sldChg>
      <pc:sldChg chg="del">
        <pc:chgData name="John Oakes" userId="1a36f0057432ea1f" providerId="LiveId" clId="{7EFEF619-AE1C-4155-8675-4BC0FFBC2E0A}" dt="2024-07-22T05:38:55.418" v="4893" actId="47"/>
        <pc:sldMkLst>
          <pc:docMk/>
          <pc:sldMk cId="0" sldId="268"/>
        </pc:sldMkLst>
      </pc:sldChg>
      <pc:sldChg chg="del">
        <pc:chgData name="John Oakes" userId="1a36f0057432ea1f" providerId="LiveId" clId="{7EFEF619-AE1C-4155-8675-4BC0FFBC2E0A}" dt="2024-07-22T05:38:55.418" v="4893" actId="47"/>
        <pc:sldMkLst>
          <pc:docMk/>
          <pc:sldMk cId="0" sldId="269"/>
        </pc:sldMkLst>
      </pc:sldChg>
      <pc:sldChg chg="del">
        <pc:chgData name="John Oakes" userId="1a36f0057432ea1f" providerId="LiveId" clId="{7EFEF619-AE1C-4155-8675-4BC0FFBC2E0A}" dt="2024-07-22T05:38:36.476" v="4892" actId="47"/>
        <pc:sldMkLst>
          <pc:docMk/>
          <pc:sldMk cId="0" sldId="270"/>
        </pc:sldMkLst>
      </pc:sldChg>
      <pc:sldChg chg="del">
        <pc:chgData name="John Oakes" userId="1a36f0057432ea1f" providerId="LiveId" clId="{7EFEF619-AE1C-4155-8675-4BC0FFBC2E0A}" dt="2024-07-22T05:39:01.458" v="4894" actId="47"/>
        <pc:sldMkLst>
          <pc:docMk/>
          <pc:sldMk cId="0" sldId="271"/>
        </pc:sldMkLst>
      </pc:sldChg>
      <pc:sldChg chg="del">
        <pc:chgData name="John Oakes" userId="1a36f0057432ea1f" providerId="LiveId" clId="{7EFEF619-AE1C-4155-8675-4BC0FFBC2E0A}" dt="2024-07-22T05:38:00.103" v="4889" actId="47"/>
        <pc:sldMkLst>
          <pc:docMk/>
          <pc:sldMk cId="0" sldId="272"/>
        </pc:sldMkLst>
      </pc:sldChg>
      <pc:sldChg chg="modSp del mod">
        <pc:chgData name="John Oakes" userId="1a36f0057432ea1f" providerId="LiveId" clId="{7EFEF619-AE1C-4155-8675-4BC0FFBC2E0A}" dt="2024-07-22T05:38:00.103" v="4889" actId="47"/>
        <pc:sldMkLst>
          <pc:docMk/>
          <pc:sldMk cId="0" sldId="273"/>
        </pc:sldMkLst>
        <pc:spChg chg="mod">
          <ac:chgData name="John Oakes" userId="1a36f0057432ea1f" providerId="LiveId" clId="{7EFEF619-AE1C-4155-8675-4BC0FFBC2E0A}" dt="2024-07-14T14:54:16.735" v="51" actId="27636"/>
          <ac:spMkLst>
            <pc:docMk/>
            <pc:sldMk cId="0" sldId="273"/>
            <ac:spMk id="184" creationId="{00000000-0000-0000-0000-000000000000}"/>
          </ac:spMkLst>
        </pc:spChg>
      </pc:sldChg>
      <pc:sldChg chg="del">
        <pc:chgData name="John Oakes" userId="1a36f0057432ea1f" providerId="LiveId" clId="{7EFEF619-AE1C-4155-8675-4BC0FFBC2E0A}" dt="2024-07-22T05:38:00.103" v="4889" actId="47"/>
        <pc:sldMkLst>
          <pc:docMk/>
          <pc:sldMk cId="0" sldId="274"/>
        </pc:sldMkLst>
      </pc:sldChg>
      <pc:sldChg chg="del">
        <pc:chgData name="John Oakes" userId="1a36f0057432ea1f" providerId="LiveId" clId="{7EFEF619-AE1C-4155-8675-4BC0FFBC2E0A}" dt="2024-07-22T05:38:00.103" v="4889" actId="47"/>
        <pc:sldMkLst>
          <pc:docMk/>
          <pc:sldMk cId="0" sldId="275"/>
        </pc:sldMkLst>
      </pc:sldChg>
      <pc:sldChg chg="del">
        <pc:chgData name="John Oakes" userId="1a36f0057432ea1f" providerId="LiveId" clId="{7EFEF619-AE1C-4155-8675-4BC0FFBC2E0A}" dt="2024-07-22T05:38:00.103" v="4889" actId="47"/>
        <pc:sldMkLst>
          <pc:docMk/>
          <pc:sldMk cId="0" sldId="276"/>
        </pc:sldMkLst>
      </pc:sldChg>
      <pc:sldChg chg="del">
        <pc:chgData name="John Oakes" userId="1a36f0057432ea1f" providerId="LiveId" clId="{7EFEF619-AE1C-4155-8675-4BC0FFBC2E0A}" dt="2024-07-22T05:38:00.103" v="4889" actId="47"/>
        <pc:sldMkLst>
          <pc:docMk/>
          <pc:sldMk cId="0" sldId="277"/>
        </pc:sldMkLst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0" sldId="278"/>
        </pc:sldMkLst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0" sldId="279"/>
        </pc:sldMkLst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0" sldId="280"/>
        </pc:sldMkLst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0" sldId="281"/>
        </pc:sldMkLst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0" sldId="282"/>
        </pc:sldMkLst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0" sldId="283"/>
        </pc:sldMkLst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0" sldId="284"/>
        </pc:sldMkLst>
      </pc:sldChg>
      <pc:sldChg chg="modSp mod">
        <pc:chgData name="John Oakes" userId="1a36f0057432ea1f" providerId="LiveId" clId="{7EFEF619-AE1C-4155-8675-4BC0FFBC2E0A}" dt="2024-07-21T03:01:18.815" v="1120" actId="20577"/>
        <pc:sldMkLst>
          <pc:docMk/>
          <pc:sldMk cId="0" sldId="314"/>
        </pc:sldMkLst>
        <pc:spChg chg="mod">
          <ac:chgData name="John Oakes" userId="1a36f0057432ea1f" providerId="LiveId" clId="{7EFEF619-AE1C-4155-8675-4BC0FFBC2E0A}" dt="2024-07-21T03:01:18.815" v="1120" actId="20577"/>
          <ac:spMkLst>
            <pc:docMk/>
            <pc:sldMk cId="0" sldId="314"/>
            <ac:spMk id="81922" creationId="{C30CD878-CE9C-41E8-9816-62A22086CE8E}"/>
          </ac:spMkLst>
        </pc:spChg>
      </pc:sldChg>
      <pc:sldChg chg="modSp mod">
        <pc:chgData name="John Oakes" userId="1a36f0057432ea1f" providerId="LiveId" clId="{7EFEF619-AE1C-4155-8675-4BC0FFBC2E0A}" dt="2024-07-21T03:01:38.536" v="1122" actId="207"/>
        <pc:sldMkLst>
          <pc:docMk/>
          <pc:sldMk cId="1180958581" sldId="333"/>
        </pc:sldMkLst>
        <pc:spChg chg="mod">
          <ac:chgData name="John Oakes" userId="1a36f0057432ea1f" providerId="LiveId" clId="{7EFEF619-AE1C-4155-8675-4BC0FFBC2E0A}" dt="2024-07-21T03:01:38.536" v="1122" actId="207"/>
          <ac:spMkLst>
            <pc:docMk/>
            <pc:sldMk cId="1180958581" sldId="333"/>
            <ac:spMk id="3" creationId="{51B2FE96-EDE6-2FD6-493E-CC2959D5E51D}"/>
          </ac:spMkLst>
        </pc:spChg>
      </pc:sldChg>
      <pc:sldChg chg="modSp mod">
        <pc:chgData name="John Oakes" userId="1a36f0057432ea1f" providerId="LiveId" clId="{7EFEF619-AE1C-4155-8675-4BC0FFBC2E0A}" dt="2024-07-21T15:34:44.107" v="2239" actId="1076"/>
        <pc:sldMkLst>
          <pc:docMk/>
          <pc:sldMk cId="3913233163" sldId="334"/>
        </pc:sldMkLst>
        <pc:spChg chg="mod">
          <ac:chgData name="John Oakes" userId="1a36f0057432ea1f" providerId="LiveId" clId="{7EFEF619-AE1C-4155-8675-4BC0FFBC2E0A}" dt="2024-07-21T15:34:40.091" v="2237" actId="14100"/>
          <ac:spMkLst>
            <pc:docMk/>
            <pc:sldMk cId="3913233163" sldId="334"/>
            <ac:spMk id="3" creationId="{BE062E52-8A73-F277-302E-C3A4236352A0}"/>
          </ac:spMkLst>
        </pc:spChg>
        <pc:picChg chg="mod">
          <ac:chgData name="John Oakes" userId="1a36f0057432ea1f" providerId="LiveId" clId="{7EFEF619-AE1C-4155-8675-4BC0FFBC2E0A}" dt="2024-07-21T15:34:44.107" v="2239" actId="1076"/>
          <ac:picMkLst>
            <pc:docMk/>
            <pc:sldMk cId="3913233163" sldId="334"/>
            <ac:picMk id="3074" creationId="{B1E4981C-EC65-9690-62E9-B87DECA4D65A}"/>
          </ac:picMkLst>
        </pc:picChg>
      </pc:sldChg>
      <pc:sldChg chg="modSp mod">
        <pc:chgData name="John Oakes" userId="1a36f0057432ea1f" providerId="LiveId" clId="{7EFEF619-AE1C-4155-8675-4BC0FFBC2E0A}" dt="2024-07-21T15:36:36.244" v="2363" actId="1076"/>
        <pc:sldMkLst>
          <pc:docMk/>
          <pc:sldMk cId="3766266054" sldId="337"/>
        </pc:sldMkLst>
        <pc:spChg chg="mod">
          <ac:chgData name="John Oakes" userId="1a36f0057432ea1f" providerId="LiveId" clId="{7EFEF619-AE1C-4155-8675-4BC0FFBC2E0A}" dt="2024-07-21T15:36:33.821" v="2362" actId="20577"/>
          <ac:spMkLst>
            <pc:docMk/>
            <pc:sldMk cId="3766266054" sldId="337"/>
            <ac:spMk id="3" creationId="{7BAC33BF-4140-CF8B-3C2A-C0DE5ED13689}"/>
          </ac:spMkLst>
        </pc:spChg>
        <pc:picChg chg="mod">
          <ac:chgData name="John Oakes" userId="1a36f0057432ea1f" providerId="LiveId" clId="{7EFEF619-AE1C-4155-8675-4BC0FFBC2E0A}" dt="2024-07-21T15:36:36.244" v="2363" actId="1076"/>
          <ac:picMkLst>
            <pc:docMk/>
            <pc:sldMk cId="3766266054" sldId="337"/>
            <ac:picMk id="3074" creationId="{535EA5B6-5BBC-6525-801B-C6216C812D32}"/>
          </ac:picMkLst>
        </pc:picChg>
      </pc:sldChg>
      <pc:sldChg chg="modSp del mod">
        <pc:chgData name="John Oakes" userId="1a36f0057432ea1f" providerId="LiveId" clId="{7EFEF619-AE1C-4155-8675-4BC0FFBC2E0A}" dt="2024-07-21T03:02:29.784" v="1126" actId="2696"/>
        <pc:sldMkLst>
          <pc:docMk/>
          <pc:sldMk cId="217931741" sldId="338"/>
        </pc:sldMkLst>
        <pc:spChg chg="mod">
          <ac:chgData name="John Oakes" userId="1a36f0057432ea1f" providerId="LiveId" clId="{7EFEF619-AE1C-4155-8675-4BC0FFBC2E0A}" dt="2024-07-14T16:36:09.526" v="533" actId="6549"/>
          <ac:spMkLst>
            <pc:docMk/>
            <pc:sldMk cId="217931741" sldId="338"/>
            <ac:spMk id="3" creationId="{0AC17A09-4A70-6EEC-2D67-58BA3B84FCE9}"/>
          </ac:spMkLst>
        </pc:spChg>
      </pc:sldChg>
      <pc:sldChg chg="modSp mod">
        <pc:chgData name="John Oakes" userId="1a36f0057432ea1f" providerId="LiveId" clId="{7EFEF619-AE1C-4155-8675-4BC0FFBC2E0A}" dt="2024-07-21T15:35:10.580" v="2250" actId="20577"/>
        <pc:sldMkLst>
          <pc:docMk/>
          <pc:sldMk cId="1563907835" sldId="340"/>
        </pc:sldMkLst>
        <pc:spChg chg="mod">
          <ac:chgData name="John Oakes" userId="1a36f0057432ea1f" providerId="LiveId" clId="{7EFEF619-AE1C-4155-8675-4BC0FFBC2E0A}" dt="2024-07-21T15:35:10.580" v="2250" actId="20577"/>
          <ac:spMkLst>
            <pc:docMk/>
            <pc:sldMk cId="1563907835" sldId="340"/>
            <ac:spMk id="3" creationId="{36B5641E-1F3D-FB93-1A34-0F3E6F86513B}"/>
          </ac:spMkLst>
        </pc:spChg>
      </pc:sldChg>
      <pc:sldChg chg="modSp del mod">
        <pc:chgData name="John Oakes" userId="1a36f0057432ea1f" providerId="LiveId" clId="{7EFEF619-AE1C-4155-8675-4BC0FFBC2E0A}" dt="2024-07-21T03:02:21.635" v="1125" actId="2696"/>
        <pc:sldMkLst>
          <pc:docMk/>
          <pc:sldMk cId="1940147387" sldId="341"/>
        </pc:sldMkLst>
        <pc:spChg chg="mod">
          <ac:chgData name="John Oakes" userId="1a36f0057432ea1f" providerId="LiveId" clId="{7EFEF619-AE1C-4155-8675-4BC0FFBC2E0A}" dt="2024-07-14T16:35:13.613" v="516" actId="27636"/>
          <ac:spMkLst>
            <pc:docMk/>
            <pc:sldMk cId="1940147387" sldId="341"/>
            <ac:spMk id="3" creationId="{92F688A2-ECC5-DA21-9132-1068B558D68D}"/>
          </ac:spMkLst>
        </pc:spChg>
        <pc:picChg chg="mod">
          <ac:chgData name="John Oakes" userId="1a36f0057432ea1f" providerId="LiveId" clId="{7EFEF619-AE1C-4155-8675-4BC0FFBC2E0A}" dt="2024-07-14T16:35:00.227" v="511" actId="1076"/>
          <ac:picMkLst>
            <pc:docMk/>
            <pc:sldMk cId="1940147387" sldId="341"/>
            <ac:picMk id="5122" creationId="{B4348DFC-C231-9AE8-13CB-548F56FD38FF}"/>
          </ac:picMkLst>
        </pc:picChg>
      </pc:sldChg>
      <pc:sldChg chg="modSp mod">
        <pc:chgData name="John Oakes" userId="1a36f0057432ea1f" providerId="LiveId" clId="{7EFEF619-AE1C-4155-8675-4BC0FFBC2E0A}" dt="2024-07-21T03:02:51.948" v="1160" actId="20577"/>
        <pc:sldMkLst>
          <pc:docMk/>
          <pc:sldMk cId="101808456" sldId="342"/>
        </pc:sldMkLst>
        <pc:spChg chg="mod">
          <ac:chgData name="John Oakes" userId="1a36f0057432ea1f" providerId="LiveId" clId="{7EFEF619-AE1C-4155-8675-4BC0FFBC2E0A}" dt="2024-07-21T03:02:51.948" v="1160" actId="20577"/>
          <ac:spMkLst>
            <pc:docMk/>
            <pc:sldMk cId="101808456" sldId="342"/>
            <ac:spMk id="3" creationId="{F9048944-2646-40F6-1754-9A2043CF4CED}"/>
          </ac:spMkLst>
        </pc:spChg>
      </pc:sldChg>
      <pc:sldChg chg="del">
        <pc:chgData name="John Oakes" userId="1a36f0057432ea1f" providerId="LiveId" clId="{7EFEF619-AE1C-4155-8675-4BC0FFBC2E0A}" dt="2024-07-22T05:38:23.733" v="4891" actId="47"/>
        <pc:sldMkLst>
          <pc:docMk/>
          <pc:sldMk cId="0" sldId="543"/>
        </pc:sldMkLst>
      </pc:sldChg>
      <pc:sldChg chg="modSp del mod">
        <pc:chgData name="John Oakes" userId="1a36f0057432ea1f" providerId="LiveId" clId="{7EFEF619-AE1C-4155-8675-4BC0FFBC2E0A}" dt="2024-07-22T05:38:00.103" v="4889" actId="47"/>
        <pc:sldMkLst>
          <pc:docMk/>
          <pc:sldMk cId="0" sldId="609"/>
        </pc:sldMkLst>
        <pc:spChg chg="mod">
          <ac:chgData name="John Oakes" userId="1a36f0057432ea1f" providerId="LiveId" clId="{7EFEF619-AE1C-4155-8675-4BC0FFBC2E0A}" dt="2024-07-14T14:54:59.044" v="52" actId="14100"/>
          <ac:spMkLst>
            <pc:docMk/>
            <pc:sldMk cId="0" sldId="609"/>
            <ac:spMk id="2" creationId="{9FB5261D-79B7-EC45-5F5E-90CF10C3A233}"/>
          </ac:spMkLst>
        </pc:spChg>
        <pc:picChg chg="mod">
          <ac:chgData name="John Oakes" userId="1a36f0057432ea1f" providerId="LiveId" clId="{7EFEF619-AE1C-4155-8675-4BC0FFBC2E0A}" dt="2024-07-14T14:55:06.625" v="54" actId="1076"/>
          <ac:picMkLst>
            <pc:docMk/>
            <pc:sldMk cId="0" sldId="609"/>
            <ac:picMk id="130051" creationId="{3DD75A0D-2EDE-7CF8-2DB2-2C5335D34A9B}"/>
          </ac:picMkLst>
        </pc:picChg>
      </pc:sldChg>
      <pc:sldChg chg="addSp delSp modSp del">
        <pc:chgData name="John Oakes" userId="1a36f0057432ea1f" providerId="LiveId" clId="{7EFEF619-AE1C-4155-8675-4BC0FFBC2E0A}" dt="2024-07-22T05:38:23.733" v="4891" actId="47"/>
        <pc:sldMkLst>
          <pc:docMk/>
          <pc:sldMk cId="3282475642" sldId="615"/>
        </pc:sldMkLst>
        <pc:spChg chg="add del mod">
          <ac:chgData name="John Oakes" userId="1a36f0057432ea1f" providerId="LiveId" clId="{7EFEF619-AE1C-4155-8675-4BC0FFBC2E0A}" dt="2024-07-14T14:52:49.886" v="44"/>
          <ac:spMkLst>
            <pc:docMk/>
            <pc:sldMk cId="3282475642" sldId="615"/>
            <ac:spMk id="3" creationId="{6A1BA404-6C71-747D-3E50-290963FFA6CC}"/>
          </ac:spMkLst>
        </pc:spChg>
        <pc:spChg chg="add del mod">
          <ac:chgData name="John Oakes" userId="1a36f0057432ea1f" providerId="LiveId" clId="{7EFEF619-AE1C-4155-8675-4BC0FFBC2E0A}" dt="2024-07-14T14:53:37.590" v="48"/>
          <ac:spMkLst>
            <pc:docMk/>
            <pc:sldMk cId="3282475642" sldId="615"/>
            <ac:spMk id="5" creationId="{06F64798-C503-2FB4-CCE0-1A4FE8C501C2}"/>
          </ac:spMkLst>
        </pc:spChg>
        <pc:picChg chg="add del mod">
          <ac:chgData name="John Oakes" userId="1a36f0057432ea1f" providerId="LiveId" clId="{7EFEF619-AE1C-4155-8675-4BC0FFBC2E0A}" dt="2024-07-14T14:53:33.221" v="47" actId="478"/>
          <ac:picMkLst>
            <pc:docMk/>
            <pc:sldMk cId="3282475642" sldId="615"/>
            <ac:picMk id="4" creationId="{F7DCC4E7-6D98-CE42-CB0E-55BFFF793EA2}"/>
          </ac:picMkLst>
        </pc:picChg>
        <pc:picChg chg="del">
          <ac:chgData name="John Oakes" userId="1a36f0057432ea1f" providerId="LiveId" clId="{7EFEF619-AE1C-4155-8675-4BC0FFBC2E0A}" dt="2024-07-14T14:52:45.759" v="43" actId="478"/>
          <ac:picMkLst>
            <pc:docMk/>
            <pc:sldMk cId="3282475642" sldId="615"/>
            <ac:picMk id="1026" creationId="{080C0B08-8B2D-BBF7-B0C1-4C284A5A85C5}"/>
          </ac:picMkLst>
        </pc:picChg>
        <pc:picChg chg="add mod">
          <ac:chgData name="John Oakes" userId="1a36f0057432ea1f" providerId="LiveId" clId="{7EFEF619-AE1C-4155-8675-4BC0FFBC2E0A}" dt="2024-07-14T14:53:48.140" v="50" actId="1076"/>
          <ac:picMkLst>
            <pc:docMk/>
            <pc:sldMk cId="3282475642" sldId="615"/>
            <ac:picMk id="1028" creationId="{06E6EAEC-8F7C-A51C-CB4D-E2C5C93428CD}"/>
          </ac:picMkLst>
        </pc:picChg>
      </pc:sldChg>
      <pc:sldChg chg="del">
        <pc:chgData name="John Oakes" userId="1a36f0057432ea1f" providerId="LiveId" clId="{7EFEF619-AE1C-4155-8675-4BC0FFBC2E0A}" dt="2024-07-22T05:38:23.733" v="4891" actId="47"/>
        <pc:sldMkLst>
          <pc:docMk/>
          <pc:sldMk cId="58535702" sldId="675"/>
        </pc:sldMkLst>
      </pc:sldChg>
      <pc:sldChg chg="del">
        <pc:chgData name="John Oakes" userId="1a36f0057432ea1f" providerId="LiveId" clId="{7EFEF619-AE1C-4155-8675-4BC0FFBC2E0A}" dt="2024-07-22T05:38:00.103" v="4889" actId="47"/>
        <pc:sldMkLst>
          <pc:docMk/>
          <pc:sldMk cId="0" sldId="705"/>
        </pc:sldMkLst>
      </pc:sldChg>
      <pc:sldChg chg="del">
        <pc:chgData name="John Oakes" userId="1a36f0057432ea1f" providerId="LiveId" clId="{7EFEF619-AE1C-4155-8675-4BC0FFBC2E0A}" dt="2024-07-22T05:38:07.436" v="4890" actId="47"/>
        <pc:sldMkLst>
          <pc:docMk/>
          <pc:sldMk cId="1444248880" sldId="706"/>
        </pc:sldMkLst>
      </pc:sldChg>
      <pc:sldChg chg="addSp delSp modSp del mod">
        <pc:chgData name="John Oakes" userId="1a36f0057432ea1f" providerId="LiveId" clId="{7EFEF619-AE1C-4155-8675-4BC0FFBC2E0A}" dt="2024-07-15T03:14:48.719" v="1088" actId="47"/>
        <pc:sldMkLst>
          <pc:docMk/>
          <pc:sldMk cId="0" sldId="707"/>
        </pc:sldMkLst>
        <pc:spChg chg="mod">
          <ac:chgData name="John Oakes" userId="1a36f0057432ea1f" providerId="LiveId" clId="{7EFEF619-AE1C-4155-8675-4BC0FFBC2E0A}" dt="2024-07-14T15:04:45.898" v="329" actId="255"/>
          <ac:spMkLst>
            <pc:docMk/>
            <pc:sldMk cId="0" sldId="707"/>
            <ac:spMk id="108547" creationId="{07D8039F-9E7F-8317-52DA-D1A173623B0A}"/>
          </ac:spMkLst>
        </pc:spChg>
        <pc:picChg chg="add mod">
          <ac:chgData name="John Oakes" userId="1a36f0057432ea1f" providerId="LiveId" clId="{7EFEF619-AE1C-4155-8675-4BC0FFBC2E0A}" dt="2024-07-14T14:59:43.442" v="59" actId="1076"/>
          <ac:picMkLst>
            <pc:docMk/>
            <pc:sldMk cId="0" sldId="707"/>
            <ac:picMk id="2050" creationId="{E32F2B52-8554-C778-CA96-7AB4A1AB7D17}"/>
          </ac:picMkLst>
        </pc:picChg>
        <pc:picChg chg="del">
          <ac:chgData name="John Oakes" userId="1a36f0057432ea1f" providerId="LiveId" clId="{7EFEF619-AE1C-4155-8675-4BC0FFBC2E0A}" dt="2024-07-14T14:58:49.848" v="55" actId="478"/>
          <ac:picMkLst>
            <pc:docMk/>
            <pc:sldMk cId="0" sldId="707"/>
            <ac:picMk id="6146" creationId="{4FE69EEE-1C82-FAAD-C555-736F8B25EBAE}"/>
          </ac:picMkLst>
        </pc:picChg>
      </pc:sldChg>
      <pc:sldChg chg="modSp del mod">
        <pc:chgData name="John Oakes" userId="1a36f0057432ea1f" providerId="LiveId" clId="{7EFEF619-AE1C-4155-8675-4BC0FFBC2E0A}" dt="2024-07-15T03:14:48.719" v="1088" actId="47"/>
        <pc:sldMkLst>
          <pc:docMk/>
          <pc:sldMk cId="0" sldId="708"/>
        </pc:sldMkLst>
        <pc:spChg chg="mod">
          <ac:chgData name="John Oakes" userId="1a36f0057432ea1f" providerId="LiveId" clId="{7EFEF619-AE1C-4155-8675-4BC0FFBC2E0A}" dt="2024-07-14T15:13:27.155" v="428" actId="255"/>
          <ac:spMkLst>
            <pc:docMk/>
            <pc:sldMk cId="0" sldId="708"/>
            <ac:spMk id="109571" creationId="{439C152F-8267-9D55-FF0E-303D517E936C}"/>
          </ac:spMkLst>
        </pc:spChg>
      </pc:sldChg>
      <pc:sldChg chg="addSp delSp modSp del mod">
        <pc:chgData name="John Oakes" userId="1a36f0057432ea1f" providerId="LiveId" clId="{7EFEF619-AE1C-4155-8675-4BC0FFBC2E0A}" dt="2024-07-22T05:38:00.103" v="4889" actId="47"/>
        <pc:sldMkLst>
          <pc:docMk/>
          <pc:sldMk cId="0" sldId="709"/>
        </pc:sldMkLst>
        <pc:spChg chg="mod">
          <ac:chgData name="John Oakes" userId="1a36f0057432ea1f" providerId="LiveId" clId="{7EFEF619-AE1C-4155-8675-4BC0FFBC2E0A}" dt="2024-07-21T03:28:30.851" v="1912" actId="255"/>
          <ac:spMkLst>
            <pc:docMk/>
            <pc:sldMk cId="0" sldId="709"/>
            <ac:spMk id="108547" creationId="{07D8039F-9E7F-8317-52DA-D1A173623B0A}"/>
          </ac:spMkLst>
        </pc:spChg>
        <pc:picChg chg="add mod">
          <ac:chgData name="John Oakes" userId="1a36f0057432ea1f" providerId="LiveId" clId="{7EFEF619-AE1C-4155-8675-4BC0FFBC2E0A}" dt="2024-07-21T03:31:42.543" v="1916" actId="1076"/>
          <ac:picMkLst>
            <pc:docMk/>
            <pc:sldMk cId="0" sldId="709"/>
            <ac:picMk id="1026" creationId="{75E99B75-3A80-B484-988F-4D153E070BC4}"/>
          </ac:picMkLst>
        </pc:picChg>
        <pc:picChg chg="del">
          <ac:chgData name="John Oakes" userId="1a36f0057432ea1f" providerId="LiveId" clId="{7EFEF619-AE1C-4155-8675-4BC0FFBC2E0A}" dt="2024-07-21T03:24:37.267" v="1651" actId="478"/>
          <ac:picMkLst>
            <pc:docMk/>
            <pc:sldMk cId="0" sldId="709"/>
            <ac:picMk id="2050" creationId="{E32F2B52-8554-C778-CA96-7AB4A1AB7D17}"/>
          </ac:picMkLst>
        </pc:picChg>
      </pc:sldChg>
      <pc:sldChg chg="modSp del mod">
        <pc:chgData name="John Oakes" userId="1a36f0057432ea1f" providerId="LiveId" clId="{7EFEF619-AE1C-4155-8675-4BC0FFBC2E0A}" dt="2024-07-22T05:38:00.103" v="4889" actId="47"/>
        <pc:sldMkLst>
          <pc:docMk/>
          <pc:sldMk cId="0" sldId="710"/>
        </pc:sldMkLst>
        <pc:spChg chg="mod">
          <ac:chgData name="John Oakes" userId="1a36f0057432ea1f" providerId="LiveId" clId="{7EFEF619-AE1C-4155-8675-4BC0FFBC2E0A}" dt="2024-07-21T16:29:10.509" v="4887" actId="255"/>
          <ac:spMkLst>
            <pc:docMk/>
            <pc:sldMk cId="0" sldId="710"/>
            <ac:spMk id="109571" creationId="{439C152F-8267-9D55-FF0E-303D517E936C}"/>
          </ac:spMkLst>
        </pc:spChg>
        <pc:picChg chg="mod">
          <ac:chgData name="John Oakes" userId="1a36f0057432ea1f" providerId="LiveId" clId="{7EFEF619-AE1C-4155-8675-4BC0FFBC2E0A}" dt="2024-07-21T16:29:40.542" v="4888" actId="1076"/>
          <ac:picMkLst>
            <pc:docMk/>
            <pc:sldMk cId="0" sldId="710"/>
            <ac:picMk id="3" creationId="{66319D14-1FB3-F6FD-37A7-5DA473732219}"/>
          </ac:picMkLst>
        </pc:picChg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4119752341" sldId="710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1206288737" sldId="711"/>
        </pc:sldMkLst>
      </pc:sldChg>
      <pc:sldChg chg="del ord">
        <pc:chgData name="John Oakes" userId="1a36f0057432ea1f" providerId="LiveId" clId="{7EFEF619-AE1C-4155-8675-4BC0FFBC2E0A}" dt="2024-07-15T03:14:30.892" v="1087" actId="47"/>
        <pc:sldMkLst>
          <pc:docMk/>
          <pc:sldMk cId="2907763872" sldId="712"/>
        </pc:sldMkLst>
      </pc:sldChg>
      <pc:sldChg chg="modSp mod">
        <pc:chgData name="John Oakes" userId="1a36f0057432ea1f" providerId="LiveId" clId="{7EFEF619-AE1C-4155-8675-4BC0FFBC2E0A}" dt="2024-07-21T15:37:12.112" v="2439" actId="1076"/>
        <pc:sldMkLst>
          <pc:docMk/>
          <pc:sldMk cId="1197478720" sldId="713"/>
        </pc:sldMkLst>
        <pc:spChg chg="mod">
          <ac:chgData name="John Oakes" userId="1a36f0057432ea1f" providerId="LiveId" clId="{7EFEF619-AE1C-4155-8675-4BC0FFBC2E0A}" dt="2024-07-21T15:37:09.565" v="2438" actId="14100"/>
          <ac:spMkLst>
            <pc:docMk/>
            <pc:sldMk cId="1197478720" sldId="713"/>
            <ac:spMk id="3" creationId="{12E8ECD0-EEDA-08A5-EA59-B6807EC5E773}"/>
          </ac:spMkLst>
        </pc:spChg>
        <pc:picChg chg="mod">
          <ac:chgData name="John Oakes" userId="1a36f0057432ea1f" providerId="LiveId" clId="{7EFEF619-AE1C-4155-8675-4BC0FFBC2E0A}" dt="2024-07-21T15:37:12.112" v="2439" actId="1076"/>
          <ac:picMkLst>
            <pc:docMk/>
            <pc:sldMk cId="1197478720" sldId="713"/>
            <ac:picMk id="1026" creationId="{51857635-57CD-BCED-033C-1DBC0C205232}"/>
          </ac:picMkLst>
        </pc:picChg>
      </pc:sldChg>
      <pc:sldChg chg="addSp delSp modSp del mod">
        <pc:chgData name="John Oakes" userId="1a36f0057432ea1f" providerId="LiveId" clId="{7EFEF619-AE1C-4155-8675-4BC0FFBC2E0A}" dt="2024-07-21T03:03:21.017" v="1163" actId="2696"/>
        <pc:sldMkLst>
          <pc:docMk/>
          <pc:sldMk cId="3046796570" sldId="714"/>
        </pc:sldMkLst>
        <pc:spChg chg="mod">
          <ac:chgData name="John Oakes" userId="1a36f0057432ea1f" providerId="LiveId" clId="{7EFEF619-AE1C-4155-8675-4BC0FFBC2E0A}" dt="2024-07-14T16:39:54.859" v="588" actId="255"/>
          <ac:spMkLst>
            <pc:docMk/>
            <pc:sldMk cId="3046796570" sldId="714"/>
            <ac:spMk id="3" creationId="{727B868A-6561-E45F-AF48-7FB612098250}"/>
          </ac:spMkLst>
        </pc:spChg>
        <pc:picChg chg="add del mod">
          <ac:chgData name="John Oakes" userId="1a36f0057432ea1f" providerId="LiveId" clId="{7EFEF619-AE1C-4155-8675-4BC0FFBC2E0A}" dt="2024-07-14T16:39:16.054" v="581" actId="478"/>
          <ac:picMkLst>
            <pc:docMk/>
            <pc:sldMk cId="3046796570" sldId="714"/>
            <ac:picMk id="3074" creationId="{AE5D72BD-20F9-0626-AA0F-1E1060683B62}"/>
          </ac:picMkLst>
        </pc:picChg>
        <pc:picChg chg="add mod">
          <ac:chgData name="John Oakes" userId="1a36f0057432ea1f" providerId="LiveId" clId="{7EFEF619-AE1C-4155-8675-4BC0FFBC2E0A}" dt="2024-07-14T16:39:58.662" v="589" actId="1076"/>
          <ac:picMkLst>
            <pc:docMk/>
            <pc:sldMk cId="3046796570" sldId="714"/>
            <ac:picMk id="3076" creationId="{2A23CFF0-CA4D-6AA8-2BF0-5C2B463398D4}"/>
          </ac:picMkLst>
        </pc:picChg>
      </pc:sldChg>
      <pc:sldChg chg="modSp del mod">
        <pc:chgData name="John Oakes" userId="1a36f0057432ea1f" providerId="LiveId" clId="{7EFEF619-AE1C-4155-8675-4BC0FFBC2E0A}" dt="2024-07-21T03:03:39.640" v="1164" actId="2696"/>
        <pc:sldMkLst>
          <pc:docMk/>
          <pc:sldMk cId="824480532" sldId="715"/>
        </pc:sldMkLst>
        <pc:spChg chg="mod">
          <ac:chgData name="John Oakes" userId="1a36f0057432ea1f" providerId="LiveId" clId="{7EFEF619-AE1C-4155-8675-4BC0FFBC2E0A}" dt="2024-07-14T16:40:40.461" v="600" actId="20577"/>
          <ac:spMkLst>
            <pc:docMk/>
            <pc:sldMk cId="824480532" sldId="715"/>
            <ac:spMk id="3" creationId="{DCA12174-2D18-65E1-8D99-07C8618E7950}"/>
          </ac:spMkLst>
        </pc:spChg>
      </pc:sldChg>
      <pc:sldChg chg="modSp mod">
        <pc:chgData name="John Oakes" userId="1a36f0057432ea1f" providerId="LiveId" clId="{7EFEF619-AE1C-4155-8675-4BC0FFBC2E0A}" dt="2024-07-21T15:39:08.237" v="2627" actId="20577"/>
        <pc:sldMkLst>
          <pc:docMk/>
          <pc:sldMk cId="3836395864" sldId="716"/>
        </pc:sldMkLst>
        <pc:spChg chg="mod">
          <ac:chgData name="John Oakes" userId="1a36f0057432ea1f" providerId="LiveId" clId="{7EFEF619-AE1C-4155-8675-4BC0FFBC2E0A}" dt="2024-07-21T15:39:08.237" v="2627" actId="20577"/>
          <ac:spMkLst>
            <pc:docMk/>
            <pc:sldMk cId="3836395864" sldId="716"/>
            <ac:spMk id="3" creationId="{CA25E5EB-5A24-ED7F-939F-9343CC09678A}"/>
          </ac:spMkLst>
        </pc:spChg>
      </pc:sldChg>
      <pc:sldChg chg="modSp mod">
        <pc:chgData name="John Oakes" userId="1a36f0057432ea1f" providerId="LiveId" clId="{7EFEF619-AE1C-4155-8675-4BC0FFBC2E0A}" dt="2024-07-21T15:39:22.728" v="2630" actId="1076"/>
        <pc:sldMkLst>
          <pc:docMk/>
          <pc:sldMk cId="609287861" sldId="717"/>
        </pc:sldMkLst>
        <pc:spChg chg="mod">
          <ac:chgData name="John Oakes" userId="1a36f0057432ea1f" providerId="LiveId" clId="{7EFEF619-AE1C-4155-8675-4BC0FFBC2E0A}" dt="2024-07-21T15:39:16.349" v="2628" actId="14100"/>
          <ac:spMkLst>
            <pc:docMk/>
            <pc:sldMk cId="609287861" sldId="717"/>
            <ac:spMk id="3" creationId="{FD942E16-D47C-11EE-3F46-BF6AE512EC58}"/>
          </ac:spMkLst>
        </pc:spChg>
        <pc:picChg chg="mod">
          <ac:chgData name="John Oakes" userId="1a36f0057432ea1f" providerId="LiveId" clId="{7EFEF619-AE1C-4155-8675-4BC0FFBC2E0A}" dt="2024-07-21T15:39:22.728" v="2630" actId="1076"/>
          <ac:picMkLst>
            <pc:docMk/>
            <pc:sldMk cId="609287861" sldId="717"/>
            <ac:picMk id="2050" creationId="{22BA1759-0813-1D05-0635-60907DF55647}"/>
          </ac:picMkLst>
        </pc:picChg>
      </pc:sldChg>
      <pc:sldChg chg="modSp new del mod">
        <pc:chgData name="John Oakes" userId="1a36f0057432ea1f" providerId="LiveId" clId="{7EFEF619-AE1C-4155-8675-4BC0FFBC2E0A}" dt="2024-07-21T03:03:48.050" v="1165" actId="2696"/>
        <pc:sldMkLst>
          <pc:docMk/>
          <pc:sldMk cId="3647595180" sldId="718"/>
        </pc:sldMkLst>
        <pc:spChg chg="mod">
          <ac:chgData name="John Oakes" userId="1a36f0057432ea1f" providerId="LiveId" clId="{7EFEF619-AE1C-4155-8675-4BC0FFBC2E0A}" dt="2024-07-14T05:34:40.048" v="37" actId="14100"/>
          <ac:spMkLst>
            <pc:docMk/>
            <pc:sldMk cId="3647595180" sldId="718"/>
            <ac:spMk id="2" creationId="{6CE720A8-A8ED-2100-DB3C-72B62AD3F963}"/>
          </ac:spMkLst>
        </pc:spChg>
        <pc:spChg chg="mod">
          <ac:chgData name="John Oakes" userId="1a36f0057432ea1f" providerId="LiveId" clId="{7EFEF619-AE1C-4155-8675-4BC0FFBC2E0A}" dt="2024-07-14T16:43:01.163" v="662"/>
          <ac:spMkLst>
            <pc:docMk/>
            <pc:sldMk cId="3647595180" sldId="718"/>
            <ac:spMk id="3" creationId="{6B3DC09D-8A7D-3F5C-D363-74BFD30676EA}"/>
          </ac:spMkLst>
        </pc:spChg>
      </pc:sldChg>
      <pc:sldChg chg="addSp delSp modSp new del ord">
        <pc:chgData name="John Oakes" userId="1a36f0057432ea1f" providerId="LiveId" clId="{7EFEF619-AE1C-4155-8675-4BC0FFBC2E0A}" dt="2024-07-22T05:38:00.103" v="4889" actId="47"/>
        <pc:sldMkLst>
          <pc:docMk/>
          <pc:sldMk cId="1296960889" sldId="719"/>
        </pc:sldMkLst>
        <pc:spChg chg="del">
          <ac:chgData name="John Oakes" userId="1a36f0057432ea1f" providerId="LiveId" clId="{7EFEF619-AE1C-4155-8675-4BC0FFBC2E0A}" dt="2024-07-14T15:12:31.796" v="370"/>
          <ac:spMkLst>
            <pc:docMk/>
            <pc:sldMk cId="1296960889" sldId="719"/>
            <ac:spMk id="3" creationId="{AA7059C1-5233-F4FD-5421-2ED3770A3A5D}"/>
          </ac:spMkLst>
        </pc:spChg>
        <pc:picChg chg="add mod">
          <ac:chgData name="John Oakes" userId="1a36f0057432ea1f" providerId="LiveId" clId="{7EFEF619-AE1C-4155-8675-4BC0FFBC2E0A}" dt="2024-07-14T15:12:40.451" v="372" actId="1076"/>
          <ac:picMkLst>
            <pc:docMk/>
            <pc:sldMk cId="1296960889" sldId="719"/>
            <ac:picMk id="1026" creationId="{68C10370-8704-C8F7-5F93-813FEC921BEE}"/>
          </ac:picMkLst>
        </pc:picChg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3594396878" sldId="719"/>
        </pc:sldMkLst>
      </pc:sldChg>
      <pc:sldChg chg="addSp delSp modSp new del">
        <pc:chgData name="John Oakes" userId="1a36f0057432ea1f" providerId="LiveId" clId="{7EFEF619-AE1C-4155-8675-4BC0FFBC2E0A}" dt="2024-07-15T03:14:30.892" v="1087" actId="47"/>
        <pc:sldMkLst>
          <pc:docMk/>
          <pc:sldMk cId="4268042234" sldId="720"/>
        </pc:sldMkLst>
        <pc:spChg chg="del">
          <ac:chgData name="John Oakes" userId="1a36f0057432ea1f" providerId="LiveId" clId="{7EFEF619-AE1C-4155-8675-4BC0FFBC2E0A}" dt="2024-07-14T15:15:25.049" v="430"/>
          <ac:spMkLst>
            <pc:docMk/>
            <pc:sldMk cId="4268042234" sldId="720"/>
            <ac:spMk id="3" creationId="{96729B8B-6AB5-91BC-459D-D1A93E52CCBE}"/>
          </ac:spMkLst>
        </pc:spChg>
        <pc:picChg chg="add mod">
          <ac:chgData name="John Oakes" userId="1a36f0057432ea1f" providerId="LiveId" clId="{7EFEF619-AE1C-4155-8675-4BC0FFBC2E0A}" dt="2024-07-14T15:15:40.715" v="434" actId="1076"/>
          <ac:picMkLst>
            <pc:docMk/>
            <pc:sldMk cId="4268042234" sldId="720"/>
            <ac:picMk id="2050" creationId="{8F1A3A56-1B63-EF93-8995-890164E7EC0A}"/>
          </ac:picMkLst>
        </pc:picChg>
      </pc:sldChg>
      <pc:sldChg chg="modSp new mod">
        <pc:chgData name="John Oakes" userId="1a36f0057432ea1f" providerId="LiveId" clId="{7EFEF619-AE1C-4155-8675-4BC0FFBC2E0A}" dt="2024-07-21T16:16:56.056" v="4866" actId="122"/>
        <pc:sldMkLst>
          <pc:docMk/>
          <pc:sldMk cId="1769202727" sldId="721"/>
        </pc:sldMkLst>
        <pc:spChg chg="mod">
          <ac:chgData name="John Oakes" userId="1a36f0057432ea1f" providerId="LiveId" clId="{7EFEF619-AE1C-4155-8675-4BC0FFBC2E0A}" dt="2024-07-14T16:48:26.007" v="1086" actId="20577"/>
          <ac:spMkLst>
            <pc:docMk/>
            <pc:sldMk cId="1769202727" sldId="721"/>
            <ac:spMk id="2" creationId="{0EB9944E-2B51-5D3B-CC1C-3ADA3EBE7D3D}"/>
          </ac:spMkLst>
        </pc:spChg>
        <pc:spChg chg="mod">
          <ac:chgData name="John Oakes" userId="1a36f0057432ea1f" providerId="LiveId" clId="{7EFEF619-AE1C-4155-8675-4BC0FFBC2E0A}" dt="2024-07-21T16:16:56.056" v="4866" actId="122"/>
          <ac:spMkLst>
            <pc:docMk/>
            <pc:sldMk cId="1769202727" sldId="721"/>
            <ac:spMk id="3" creationId="{C9F68965-71D2-38A6-14CD-36B5B2927B43}"/>
          </ac:spMkLst>
        </pc:spChg>
      </pc:sldChg>
      <pc:sldChg chg="addSp modSp new mod">
        <pc:chgData name="John Oakes" userId="1a36f0057432ea1f" providerId="LiveId" clId="{7EFEF619-AE1C-4155-8675-4BC0FFBC2E0A}" dt="2024-07-21T15:42:03.331" v="2833" actId="255"/>
        <pc:sldMkLst>
          <pc:docMk/>
          <pc:sldMk cId="904876030" sldId="722"/>
        </pc:sldMkLst>
        <pc:spChg chg="mod">
          <ac:chgData name="John Oakes" userId="1a36f0057432ea1f" providerId="LiveId" clId="{7EFEF619-AE1C-4155-8675-4BC0FFBC2E0A}" dt="2024-07-21T15:02:31.603" v="1955" actId="14100"/>
          <ac:spMkLst>
            <pc:docMk/>
            <pc:sldMk cId="904876030" sldId="722"/>
            <ac:spMk id="2" creationId="{AE39DADE-0125-B792-CEB9-CE8F5344E432}"/>
          </ac:spMkLst>
        </pc:spChg>
        <pc:spChg chg="mod">
          <ac:chgData name="John Oakes" userId="1a36f0057432ea1f" providerId="LiveId" clId="{7EFEF619-AE1C-4155-8675-4BC0FFBC2E0A}" dt="2024-07-21T15:42:03.331" v="2833" actId="255"/>
          <ac:spMkLst>
            <pc:docMk/>
            <pc:sldMk cId="904876030" sldId="722"/>
            <ac:spMk id="3" creationId="{28387A1F-79BE-68D5-5DF4-757A85707159}"/>
          </ac:spMkLst>
        </pc:spChg>
        <pc:picChg chg="add mod">
          <ac:chgData name="John Oakes" userId="1a36f0057432ea1f" providerId="LiveId" clId="{7EFEF619-AE1C-4155-8675-4BC0FFBC2E0A}" dt="2024-07-21T15:40:23.772" v="2718" actId="1076"/>
          <ac:picMkLst>
            <pc:docMk/>
            <pc:sldMk cId="904876030" sldId="722"/>
            <ac:picMk id="1026" creationId="{7EE31829-5EF5-A896-7611-0FB39B932C98}"/>
          </ac:picMkLst>
        </pc:picChg>
      </pc:sldChg>
      <pc:sldChg chg="addSp modSp new mod">
        <pc:chgData name="John Oakes" userId="1a36f0057432ea1f" providerId="LiveId" clId="{7EFEF619-AE1C-4155-8675-4BC0FFBC2E0A}" dt="2024-07-21T15:44:53.065" v="2993" actId="207"/>
        <pc:sldMkLst>
          <pc:docMk/>
          <pc:sldMk cId="40077587" sldId="723"/>
        </pc:sldMkLst>
        <pc:spChg chg="mod">
          <ac:chgData name="John Oakes" userId="1a36f0057432ea1f" providerId="LiveId" clId="{7EFEF619-AE1C-4155-8675-4BC0FFBC2E0A}" dt="2024-07-21T15:05:32.908" v="2000" actId="14100"/>
          <ac:spMkLst>
            <pc:docMk/>
            <pc:sldMk cId="40077587" sldId="723"/>
            <ac:spMk id="2" creationId="{7E547325-E265-2C31-914D-96D51883D0BA}"/>
          </ac:spMkLst>
        </pc:spChg>
        <pc:spChg chg="mod">
          <ac:chgData name="John Oakes" userId="1a36f0057432ea1f" providerId="LiveId" clId="{7EFEF619-AE1C-4155-8675-4BC0FFBC2E0A}" dt="2024-07-21T15:44:53.065" v="2993" actId="207"/>
          <ac:spMkLst>
            <pc:docMk/>
            <pc:sldMk cId="40077587" sldId="723"/>
            <ac:spMk id="3" creationId="{EEDF6395-8FC2-CF61-8091-E654E24A3635}"/>
          </ac:spMkLst>
        </pc:spChg>
        <pc:picChg chg="add mod">
          <ac:chgData name="John Oakes" userId="1a36f0057432ea1f" providerId="LiveId" clId="{7EFEF619-AE1C-4155-8675-4BC0FFBC2E0A}" dt="2024-07-21T15:44:14.338" v="2958" actId="1076"/>
          <ac:picMkLst>
            <pc:docMk/>
            <pc:sldMk cId="40077587" sldId="723"/>
            <ac:picMk id="3074" creationId="{F662C6DE-A717-3881-1E0C-9F5CB0768146}"/>
          </ac:picMkLst>
        </pc:picChg>
      </pc:sldChg>
      <pc:sldChg chg="addSp modSp new mod">
        <pc:chgData name="John Oakes" userId="1a36f0057432ea1f" providerId="LiveId" clId="{7EFEF619-AE1C-4155-8675-4BC0FFBC2E0A}" dt="2024-07-21T15:54:06.717" v="3343" actId="27636"/>
        <pc:sldMkLst>
          <pc:docMk/>
          <pc:sldMk cId="343820606" sldId="724"/>
        </pc:sldMkLst>
        <pc:spChg chg="mod">
          <ac:chgData name="John Oakes" userId="1a36f0057432ea1f" providerId="LiveId" clId="{7EFEF619-AE1C-4155-8675-4BC0FFBC2E0A}" dt="2024-07-21T15:05:56.756" v="2036" actId="20577"/>
          <ac:spMkLst>
            <pc:docMk/>
            <pc:sldMk cId="343820606" sldId="724"/>
            <ac:spMk id="2" creationId="{D0FFA9BB-F86C-5E99-41C6-DDCED5427FE5}"/>
          </ac:spMkLst>
        </pc:spChg>
        <pc:spChg chg="mod">
          <ac:chgData name="John Oakes" userId="1a36f0057432ea1f" providerId="LiveId" clId="{7EFEF619-AE1C-4155-8675-4BC0FFBC2E0A}" dt="2024-07-21T15:54:06.717" v="3343" actId="27636"/>
          <ac:spMkLst>
            <pc:docMk/>
            <pc:sldMk cId="343820606" sldId="724"/>
            <ac:spMk id="3" creationId="{C71BE985-AB10-142A-CD20-F4A0B190F599}"/>
          </ac:spMkLst>
        </pc:spChg>
        <pc:picChg chg="add mod">
          <ac:chgData name="John Oakes" userId="1a36f0057432ea1f" providerId="LiveId" clId="{7EFEF619-AE1C-4155-8675-4BC0FFBC2E0A}" dt="2024-07-21T15:52:13.510" v="3130" actId="1076"/>
          <ac:picMkLst>
            <pc:docMk/>
            <pc:sldMk cId="343820606" sldId="724"/>
            <ac:picMk id="4098" creationId="{41B3B2BD-EB5D-D544-29C5-22DD2131F470}"/>
          </ac:picMkLst>
        </pc:picChg>
      </pc:sldChg>
      <pc:sldChg chg="addSp modSp new mod">
        <pc:chgData name="John Oakes" userId="1a36f0057432ea1f" providerId="LiveId" clId="{7EFEF619-AE1C-4155-8675-4BC0FFBC2E0A}" dt="2024-07-21T15:58:01.391" v="3578" actId="1076"/>
        <pc:sldMkLst>
          <pc:docMk/>
          <pc:sldMk cId="2268202992" sldId="725"/>
        </pc:sldMkLst>
        <pc:spChg chg="mod">
          <ac:chgData name="John Oakes" userId="1a36f0057432ea1f" providerId="LiveId" clId="{7EFEF619-AE1C-4155-8675-4BC0FFBC2E0A}" dt="2024-07-21T15:06:47.776" v="2067" actId="14100"/>
          <ac:spMkLst>
            <pc:docMk/>
            <pc:sldMk cId="2268202992" sldId="725"/>
            <ac:spMk id="2" creationId="{E6308237-5996-5D56-2615-CC46781742F0}"/>
          </ac:spMkLst>
        </pc:spChg>
        <pc:spChg chg="mod">
          <ac:chgData name="John Oakes" userId="1a36f0057432ea1f" providerId="LiveId" clId="{7EFEF619-AE1C-4155-8675-4BC0FFBC2E0A}" dt="2024-07-21T15:57:59" v="3577" actId="14100"/>
          <ac:spMkLst>
            <pc:docMk/>
            <pc:sldMk cId="2268202992" sldId="725"/>
            <ac:spMk id="3" creationId="{D1AEF00C-423B-521F-FEF5-EB0134051F63}"/>
          </ac:spMkLst>
        </pc:spChg>
        <pc:picChg chg="add mod">
          <ac:chgData name="John Oakes" userId="1a36f0057432ea1f" providerId="LiveId" clId="{7EFEF619-AE1C-4155-8675-4BC0FFBC2E0A}" dt="2024-07-21T15:58:01.391" v="3578" actId="1076"/>
          <ac:picMkLst>
            <pc:docMk/>
            <pc:sldMk cId="2268202992" sldId="725"/>
            <ac:picMk id="2050" creationId="{07AD0B7C-32F3-2177-4550-7CCDA53C6394}"/>
          </ac:picMkLst>
        </pc:picChg>
      </pc:sldChg>
      <pc:sldChg chg="modSp new mod">
        <pc:chgData name="John Oakes" userId="1a36f0057432ea1f" providerId="LiveId" clId="{7EFEF619-AE1C-4155-8675-4BC0FFBC2E0A}" dt="2024-07-21T16:13:20.763" v="4611" actId="20577"/>
        <pc:sldMkLst>
          <pc:docMk/>
          <pc:sldMk cId="307307784" sldId="726"/>
        </pc:sldMkLst>
        <pc:spChg chg="mod">
          <ac:chgData name="John Oakes" userId="1a36f0057432ea1f" providerId="LiveId" clId="{7EFEF619-AE1C-4155-8675-4BC0FFBC2E0A}" dt="2024-07-21T15:09:22.768" v="2110" actId="14100"/>
          <ac:spMkLst>
            <pc:docMk/>
            <pc:sldMk cId="307307784" sldId="726"/>
            <ac:spMk id="2" creationId="{46AA3088-CD8C-7F1F-0095-CB1B937D9529}"/>
          </ac:spMkLst>
        </pc:spChg>
        <pc:spChg chg="mod">
          <ac:chgData name="John Oakes" userId="1a36f0057432ea1f" providerId="LiveId" clId="{7EFEF619-AE1C-4155-8675-4BC0FFBC2E0A}" dt="2024-07-21T16:13:20.763" v="4611" actId="20577"/>
          <ac:spMkLst>
            <pc:docMk/>
            <pc:sldMk cId="307307784" sldId="726"/>
            <ac:spMk id="3" creationId="{FFAFB960-3261-0EF4-9E57-6ADD97CA1D5A}"/>
          </ac:spMkLst>
        </pc:spChg>
      </pc:sldChg>
      <pc:sldChg chg="addSp delSp modSp new del mod ord">
        <pc:chgData name="John Oakes" userId="1a36f0057432ea1f" providerId="LiveId" clId="{7EFEF619-AE1C-4155-8675-4BC0FFBC2E0A}" dt="2024-07-22T05:39:01.458" v="4894" actId="47"/>
        <pc:sldMkLst>
          <pc:docMk/>
          <pc:sldMk cId="3002905948" sldId="727"/>
        </pc:sldMkLst>
        <pc:spChg chg="mod">
          <ac:chgData name="John Oakes" userId="1a36f0057432ea1f" providerId="LiveId" clId="{7EFEF619-AE1C-4155-8675-4BC0FFBC2E0A}" dt="2024-07-21T03:07:09.156" v="1256" actId="14100"/>
          <ac:spMkLst>
            <pc:docMk/>
            <pc:sldMk cId="3002905948" sldId="727"/>
            <ac:spMk id="2" creationId="{0B124C10-587B-4182-2774-8EEB2A127251}"/>
          </ac:spMkLst>
        </pc:spChg>
        <pc:spChg chg="del">
          <ac:chgData name="John Oakes" userId="1a36f0057432ea1f" providerId="LiveId" clId="{7EFEF619-AE1C-4155-8675-4BC0FFBC2E0A}" dt="2024-07-21T03:05:54.322" v="1184" actId="931"/>
          <ac:spMkLst>
            <pc:docMk/>
            <pc:sldMk cId="3002905948" sldId="727"/>
            <ac:spMk id="3" creationId="{A7B1BA83-8DD3-AB53-172F-B4556B38386A}"/>
          </ac:spMkLst>
        </pc:spChg>
        <pc:spChg chg="add del mod">
          <ac:chgData name="John Oakes" userId="1a36f0057432ea1f" providerId="LiveId" clId="{7EFEF619-AE1C-4155-8675-4BC0FFBC2E0A}" dt="2024-07-21T03:06:08.145" v="1188" actId="931"/>
          <ac:spMkLst>
            <pc:docMk/>
            <pc:sldMk cId="3002905948" sldId="727"/>
            <ac:spMk id="7" creationId="{F4722EFC-9CDA-EC94-637E-B7031CC497E8}"/>
          </ac:spMkLst>
        </pc:spChg>
        <pc:picChg chg="add del mod">
          <ac:chgData name="John Oakes" userId="1a36f0057432ea1f" providerId="LiveId" clId="{7EFEF619-AE1C-4155-8675-4BC0FFBC2E0A}" dt="2024-07-21T03:05:57.921" v="1187" actId="478"/>
          <ac:picMkLst>
            <pc:docMk/>
            <pc:sldMk cId="3002905948" sldId="727"/>
            <ac:picMk id="5" creationId="{D613FADA-A126-1D68-576C-7AE2DB0C3677}"/>
          </ac:picMkLst>
        </pc:picChg>
        <pc:picChg chg="add mod">
          <ac:chgData name="John Oakes" userId="1a36f0057432ea1f" providerId="LiveId" clId="{7EFEF619-AE1C-4155-8675-4BC0FFBC2E0A}" dt="2024-07-21T03:06:31.569" v="1197" actId="1076"/>
          <ac:picMkLst>
            <pc:docMk/>
            <pc:sldMk cId="3002905948" sldId="727"/>
            <ac:picMk id="9" creationId="{71B59F26-3C58-5737-F178-2C11E33F67B2}"/>
          </ac:picMkLst>
        </pc:picChg>
      </pc:sldChg>
      <pc:sldChg chg="addSp delSp modSp new del mod ord">
        <pc:chgData name="John Oakes" userId="1a36f0057432ea1f" providerId="LiveId" clId="{7EFEF619-AE1C-4155-8675-4BC0FFBC2E0A}" dt="2024-07-22T05:39:01.458" v="4894" actId="47"/>
        <pc:sldMkLst>
          <pc:docMk/>
          <pc:sldMk cId="2738334668" sldId="728"/>
        </pc:sldMkLst>
        <pc:spChg chg="mod">
          <ac:chgData name="John Oakes" userId="1a36f0057432ea1f" providerId="LiveId" clId="{7EFEF619-AE1C-4155-8675-4BC0FFBC2E0A}" dt="2024-07-21T03:08:14.467" v="1332" actId="20577"/>
          <ac:spMkLst>
            <pc:docMk/>
            <pc:sldMk cId="2738334668" sldId="728"/>
            <ac:spMk id="2" creationId="{B58437D7-4067-A2ED-EAFB-94B8CE0618A6}"/>
          </ac:spMkLst>
        </pc:spChg>
        <pc:spChg chg="del">
          <ac:chgData name="John Oakes" userId="1a36f0057432ea1f" providerId="LiveId" clId="{7EFEF619-AE1C-4155-8675-4BC0FFBC2E0A}" dt="2024-07-21T03:05:34.739" v="1179" actId="931"/>
          <ac:spMkLst>
            <pc:docMk/>
            <pc:sldMk cId="2738334668" sldId="728"/>
            <ac:spMk id="3" creationId="{0FA919AF-7D66-C322-55C9-AD4273D80E85}"/>
          </ac:spMkLst>
        </pc:spChg>
        <pc:picChg chg="add mod">
          <ac:chgData name="John Oakes" userId="1a36f0057432ea1f" providerId="LiveId" clId="{7EFEF619-AE1C-4155-8675-4BC0FFBC2E0A}" dt="2024-07-21T03:07:27.059" v="1258" actId="1076"/>
          <ac:picMkLst>
            <pc:docMk/>
            <pc:sldMk cId="2738334668" sldId="728"/>
            <ac:picMk id="5" creationId="{A11A7EB8-2E07-58E6-C4BB-2A4A9D97FC5D}"/>
          </ac:picMkLst>
        </pc:picChg>
      </pc:sldChg>
      <pc:sldChg chg="modSp new del mod">
        <pc:chgData name="John Oakes" userId="1a36f0057432ea1f" providerId="LiveId" clId="{7EFEF619-AE1C-4155-8675-4BC0FFBC2E0A}" dt="2024-07-22T05:38:00.103" v="4889" actId="47"/>
        <pc:sldMkLst>
          <pc:docMk/>
          <pc:sldMk cId="3218180157" sldId="729"/>
        </pc:sldMkLst>
        <pc:spChg chg="mod">
          <ac:chgData name="John Oakes" userId="1a36f0057432ea1f" providerId="LiveId" clId="{7EFEF619-AE1C-4155-8675-4BC0FFBC2E0A}" dt="2024-07-21T03:22:57.890" v="1473" actId="20577"/>
          <ac:spMkLst>
            <pc:docMk/>
            <pc:sldMk cId="3218180157" sldId="729"/>
            <ac:spMk id="2" creationId="{A9AEFB1C-FAE1-FC61-D58A-7A66D7B75F00}"/>
          </ac:spMkLst>
        </pc:spChg>
        <pc:spChg chg="mod">
          <ac:chgData name="John Oakes" userId="1a36f0057432ea1f" providerId="LiveId" clId="{7EFEF619-AE1C-4155-8675-4BC0FFBC2E0A}" dt="2024-07-21T03:24:31.481" v="1650" actId="255"/>
          <ac:spMkLst>
            <pc:docMk/>
            <pc:sldMk cId="3218180157" sldId="729"/>
            <ac:spMk id="3" creationId="{EDEE91BE-7164-5E8D-42CF-A67EBD3072AC}"/>
          </ac:spMkLst>
        </pc:spChg>
      </pc:sldChg>
      <pc:sldChg chg="del">
        <pc:chgData name="John Oakes" userId="1a36f0057432ea1f" providerId="LiveId" clId="{7EFEF619-AE1C-4155-8675-4BC0FFBC2E0A}" dt="2024-07-21T14:53:58.411" v="1917" actId="47"/>
        <pc:sldMkLst>
          <pc:docMk/>
          <pc:sldMk cId="0" sldId="730"/>
        </pc:sldMkLst>
      </pc:sldChg>
      <pc:sldChg chg="modSp new mod">
        <pc:chgData name="John Oakes" userId="1a36f0057432ea1f" providerId="LiveId" clId="{7EFEF619-AE1C-4155-8675-4BC0FFBC2E0A}" dt="2024-07-21T16:11:59.044" v="4572" actId="207"/>
        <pc:sldMkLst>
          <pc:docMk/>
          <pc:sldMk cId="791871766" sldId="730"/>
        </pc:sldMkLst>
        <pc:spChg chg="mod">
          <ac:chgData name="John Oakes" userId="1a36f0057432ea1f" providerId="LiveId" clId="{7EFEF619-AE1C-4155-8675-4BC0FFBC2E0A}" dt="2024-07-21T15:11:24.471" v="2203" actId="14100"/>
          <ac:spMkLst>
            <pc:docMk/>
            <pc:sldMk cId="791871766" sldId="730"/>
            <ac:spMk id="2" creationId="{FB16600E-870B-F5BF-8C97-87F06E5C99E6}"/>
          </ac:spMkLst>
        </pc:spChg>
        <pc:spChg chg="mod">
          <ac:chgData name="John Oakes" userId="1a36f0057432ea1f" providerId="LiveId" clId="{7EFEF619-AE1C-4155-8675-4BC0FFBC2E0A}" dt="2024-07-21T16:11:59.044" v="4572" actId="207"/>
          <ac:spMkLst>
            <pc:docMk/>
            <pc:sldMk cId="791871766" sldId="730"/>
            <ac:spMk id="3" creationId="{E8E3CE68-B103-17F0-0690-4CF50AE16488}"/>
          </ac:spMkLst>
        </pc:spChg>
      </pc:sldChg>
      <pc:sldChg chg="del">
        <pc:chgData name="John Oakes" userId="1a36f0057432ea1f" providerId="LiveId" clId="{7EFEF619-AE1C-4155-8675-4BC0FFBC2E0A}" dt="2024-07-21T14:54:07.441" v="1918" actId="47"/>
        <pc:sldMkLst>
          <pc:docMk/>
          <pc:sldMk cId="0" sldId="731"/>
        </pc:sldMkLst>
      </pc:sldChg>
      <pc:sldChg chg="modSp new mod ord">
        <pc:chgData name="John Oakes" userId="1a36f0057432ea1f" providerId="LiveId" clId="{7EFEF619-AE1C-4155-8675-4BC0FFBC2E0A}" dt="2024-07-21T16:13:12.636" v="4609" actId="20577"/>
        <pc:sldMkLst>
          <pc:docMk/>
          <pc:sldMk cId="3061883815" sldId="731"/>
        </pc:sldMkLst>
        <pc:spChg chg="mod">
          <ac:chgData name="John Oakes" userId="1a36f0057432ea1f" providerId="LiveId" clId="{7EFEF619-AE1C-4155-8675-4BC0FFBC2E0A}" dt="2024-07-21T15:10:26.125" v="2148" actId="14100"/>
          <ac:spMkLst>
            <pc:docMk/>
            <pc:sldMk cId="3061883815" sldId="731"/>
            <ac:spMk id="2" creationId="{53DCD308-8AB4-6E4C-776E-0CBDB4FC06C7}"/>
          </ac:spMkLst>
        </pc:spChg>
        <pc:spChg chg="mod">
          <ac:chgData name="John Oakes" userId="1a36f0057432ea1f" providerId="LiveId" clId="{7EFEF619-AE1C-4155-8675-4BC0FFBC2E0A}" dt="2024-07-21T16:13:12.636" v="4609" actId="20577"/>
          <ac:spMkLst>
            <pc:docMk/>
            <pc:sldMk cId="3061883815" sldId="731"/>
            <ac:spMk id="3" creationId="{D12614C3-2D95-F753-5C23-69DE1DFA2C7B}"/>
          </ac:spMkLst>
        </pc:spChg>
      </pc:sldChg>
      <pc:sldChg chg="del">
        <pc:chgData name="John Oakes" userId="1a36f0057432ea1f" providerId="LiveId" clId="{7EFEF619-AE1C-4155-8675-4BC0FFBC2E0A}" dt="2024-07-21T14:54:09.613" v="1919" actId="47"/>
        <pc:sldMkLst>
          <pc:docMk/>
          <pc:sldMk cId="0" sldId="732"/>
        </pc:sldMkLst>
      </pc:sldChg>
      <pc:sldChg chg="addSp modSp new mod">
        <pc:chgData name="John Oakes" userId="1a36f0057432ea1f" providerId="LiveId" clId="{7EFEF619-AE1C-4155-8675-4BC0FFBC2E0A}" dt="2024-07-21T16:13:30.863" v="4613" actId="20577"/>
        <pc:sldMkLst>
          <pc:docMk/>
          <pc:sldMk cId="3022892604" sldId="732"/>
        </pc:sldMkLst>
        <pc:spChg chg="mod">
          <ac:chgData name="John Oakes" userId="1a36f0057432ea1f" providerId="LiveId" clId="{7EFEF619-AE1C-4155-8675-4BC0FFBC2E0A}" dt="2024-07-21T16:07:29.871" v="3963" actId="14100"/>
          <ac:spMkLst>
            <pc:docMk/>
            <pc:sldMk cId="3022892604" sldId="732"/>
            <ac:spMk id="2" creationId="{A2714247-9DA6-D3DD-7B6B-4075D05DD1E4}"/>
          </ac:spMkLst>
        </pc:spChg>
        <pc:spChg chg="mod">
          <ac:chgData name="John Oakes" userId="1a36f0057432ea1f" providerId="LiveId" clId="{7EFEF619-AE1C-4155-8675-4BC0FFBC2E0A}" dt="2024-07-21T16:13:30.863" v="4613" actId="20577"/>
          <ac:spMkLst>
            <pc:docMk/>
            <pc:sldMk cId="3022892604" sldId="732"/>
            <ac:spMk id="3" creationId="{45025C5C-D4A7-A8F1-D47D-1FFCC13B7E08}"/>
          </ac:spMkLst>
        </pc:spChg>
        <pc:picChg chg="add mod">
          <ac:chgData name="John Oakes" userId="1a36f0057432ea1f" providerId="LiveId" clId="{7EFEF619-AE1C-4155-8675-4BC0FFBC2E0A}" dt="2024-07-21T16:07:26.199" v="3962" actId="1076"/>
          <ac:picMkLst>
            <pc:docMk/>
            <pc:sldMk cId="3022892604" sldId="732"/>
            <ac:picMk id="5" creationId="{3C60F303-2490-1F1A-4E14-71BFB744087B}"/>
          </ac:picMkLst>
        </pc:picChg>
      </pc:sldChg>
      <pc:sldChg chg="del">
        <pc:chgData name="John Oakes" userId="1a36f0057432ea1f" providerId="LiveId" clId="{7EFEF619-AE1C-4155-8675-4BC0FFBC2E0A}" dt="2024-07-21T14:54:10.941" v="1920" actId="47"/>
        <pc:sldMkLst>
          <pc:docMk/>
          <pc:sldMk cId="0" sldId="733"/>
        </pc:sldMkLst>
      </pc:sldChg>
      <pc:sldChg chg="modSp new mod">
        <pc:chgData name="John Oakes" userId="1a36f0057432ea1f" providerId="LiveId" clId="{7EFEF619-AE1C-4155-8675-4BC0FFBC2E0A}" dt="2024-07-21T15:49:26.701" v="3126" actId="5793"/>
        <pc:sldMkLst>
          <pc:docMk/>
          <pc:sldMk cId="3727342579" sldId="733"/>
        </pc:sldMkLst>
        <pc:spChg chg="mod">
          <ac:chgData name="John Oakes" userId="1a36f0057432ea1f" providerId="LiveId" clId="{7EFEF619-AE1C-4155-8675-4BC0FFBC2E0A}" dt="2024-07-21T15:46:00.849" v="3021" actId="14100"/>
          <ac:spMkLst>
            <pc:docMk/>
            <pc:sldMk cId="3727342579" sldId="733"/>
            <ac:spMk id="2" creationId="{BB152AEE-4542-657E-55EA-FAA837C2B065}"/>
          </ac:spMkLst>
        </pc:spChg>
        <pc:spChg chg="mod">
          <ac:chgData name="John Oakes" userId="1a36f0057432ea1f" providerId="LiveId" clId="{7EFEF619-AE1C-4155-8675-4BC0FFBC2E0A}" dt="2024-07-21T15:49:26.701" v="3126" actId="5793"/>
          <ac:spMkLst>
            <pc:docMk/>
            <pc:sldMk cId="3727342579" sldId="733"/>
            <ac:spMk id="3" creationId="{1C8E4549-2F06-C591-5C11-383E6ADA2256}"/>
          </ac:spMkLst>
        </pc:spChg>
      </pc:sldChg>
      <pc:sldChg chg="del">
        <pc:chgData name="John Oakes" userId="1a36f0057432ea1f" providerId="LiveId" clId="{7EFEF619-AE1C-4155-8675-4BC0FFBC2E0A}" dt="2024-07-21T14:54:12.988" v="1921" actId="47"/>
        <pc:sldMkLst>
          <pc:docMk/>
          <pc:sldMk cId="0" sldId="734"/>
        </pc:sldMkLst>
      </pc:sldChg>
      <pc:sldChg chg="addSp modSp new mod">
        <pc:chgData name="John Oakes" userId="1a36f0057432ea1f" providerId="LiveId" clId="{7EFEF619-AE1C-4155-8675-4BC0FFBC2E0A}" dt="2024-07-21T15:56:45.712" v="3478" actId="1076"/>
        <pc:sldMkLst>
          <pc:docMk/>
          <pc:sldMk cId="3647035627" sldId="734"/>
        </pc:sldMkLst>
        <pc:spChg chg="mod">
          <ac:chgData name="John Oakes" userId="1a36f0057432ea1f" providerId="LiveId" clId="{7EFEF619-AE1C-4155-8675-4BC0FFBC2E0A}" dt="2024-07-21T15:55:31.162" v="3358" actId="20577"/>
          <ac:spMkLst>
            <pc:docMk/>
            <pc:sldMk cId="3647035627" sldId="734"/>
            <ac:spMk id="2" creationId="{CA8708D7-03E2-5743-DF38-C2E3C76A6502}"/>
          </ac:spMkLst>
        </pc:spChg>
        <pc:spChg chg="mod">
          <ac:chgData name="John Oakes" userId="1a36f0057432ea1f" providerId="LiveId" clId="{7EFEF619-AE1C-4155-8675-4BC0FFBC2E0A}" dt="2024-07-21T15:56:44.040" v="3477" actId="14100"/>
          <ac:spMkLst>
            <pc:docMk/>
            <pc:sldMk cId="3647035627" sldId="734"/>
            <ac:spMk id="3" creationId="{959A50AC-46AD-8748-A152-6E73A506AC57}"/>
          </ac:spMkLst>
        </pc:spChg>
        <pc:picChg chg="add mod">
          <ac:chgData name="John Oakes" userId="1a36f0057432ea1f" providerId="LiveId" clId="{7EFEF619-AE1C-4155-8675-4BC0FFBC2E0A}" dt="2024-07-21T15:56:45.712" v="3478" actId="1076"/>
          <ac:picMkLst>
            <pc:docMk/>
            <pc:sldMk cId="3647035627" sldId="734"/>
            <ac:picMk id="5122" creationId="{26E11772-A939-25EE-35C0-3C72CCC604DA}"/>
          </ac:picMkLst>
        </pc:picChg>
      </pc:sldChg>
      <pc:sldChg chg="del">
        <pc:chgData name="John Oakes" userId="1a36f0057432ea1f" providerId="LiveId" clId="{7EFEF619-AE1C-4155-8675-4BC0FFBC2E0A}" dt="2024-07-21T14:54:14.426" v="1922" actId="47"/>
        <pc:sldMkLst>
          <pc:docMk/>
          <pc:sldMk cId="0" sldId="735"/>
        </pc:sldMkLst>
      </pc:sldChg>
      <pc:sldChg chg="modSp new mod">
        <pc:chgData name="John Oakes" userId="1a36f0057432ea1f" providerId="LiveId" clId="{7EFEF619-AE1C-4155-8675-4BC0FFBC2E0A}" dt="2024-07-21T16:09:10.385" v="4126" actId="14100"/>
        <pc:sldMkLst>
          <pc:docMk/>
          <pc:sldMk cId="4288722869" sldId="735"/>
        </pc:sldMkLst>
        <pc:spChg chg="mod">
          <ac:chgData name="John Oakes" userId="1a36f0057432ea1f" providerId="LiveId" clId="{7EFEF619-AE1C-4155-8675-4BC0FFBC2E0A}" dt="2024-07-21T16:08:17.872" v="4008" actId="14100"/>
          <ac:spMkLst>
            <pc:docMk/>
            <pc:sldMk cId="4288722869" sldId="735"/>
            <ac:spMk id="2" creationId="{18D3E76E-5B70-7645-598C-16BA4F83B2B9}"/>
          </ac:spMkLst>
        </pc:spChg>
        <pc:spChg chg="mod">
          <ac:chgData name="John Oakes" userId="1a36f0057432ea1f" providerId="LiveId" clId="{7EFEF619-AE1C-4155-8675-4BC0FFBC2E0A}" dt="2024-07-21T16:09:10.385" v="4126" actId="14100"/>
          <ac:spMkLst>
            <pc:docMk/>
            <pc:sldMk cId="4288722869" sldId="735"/>
            <ac:spMk id="3" creationId="{2D390943-05A6-1AEE-A900-9A2FCEB8D48B}"/>
          </ac:spMkLst>
        </pc:spChg>
      </pc:sldChg>
      <pc:sldChg chg="del">
        <pc:chgData name="John Oakes" userId="1a36f0057432ea1f" providerId="LiveId" clId="{7EFEF619-AE1C-4155-8675-4BC0FFBC2E0A}" dt="2024-07-21T14:54:16.161" v="1923" actId="47"/>
        <pc:sldMkLst>
          <pc:docMk/>
          <pc:sldMk cId="0" sldId="736"/>
        </pc:sldMkLst>
      </pc:sldChg>
      <pc:sldMasterChg chg="del delSldLayout">
        <pc:chgData name="John Oakes" userId="1a36f0057432ea1f" providerId="LiveId" clId="{7EFEF619-AE1C-4155-8675-4BC0FFBC2E0A}" dt="2024-07-15T03:14:48.719" v="1088" actId="47"/>
        <pc:sldMasterMkLst>
          <pc:docMk/>
          <pc:sldMasterMk cId="1200306962" sldId="2147483671"/>
        </pc:sldMasterMkLst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2944218702" sldId="2147483672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3389732383" sldId="2147483673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646631767" sldId="2147483674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3514885339" sldId="2147483675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200306962" sldId="2147483671"/>
            <pc:sldLayoutMk cId="1838779047" sldId="2147483676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3191773525" sldId="2147483677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880652426" sldId="2147483678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2442154023" sldId="2147483679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2649848716" sldId="2147483680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48381841" sldId="2147483681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1054400305" sldId="2147483682"/>
          </pc:sldLayoutMkLst>
        </pc:sldLayoutChg>
      </pc:sldMasterChg>
      <pc:sldMasterChg chg="del delSldLayout">
        <pc:chgData name="John Oakes" userId="1a36f0057432ea1f" providerId="LiveId" clId="{7EFEF619-AE1C-4155-8675-4BC0FFBC2E0A}" dt="2024-07-22T05:38:23.733" v="4891" actId="47"/>
        <pc:sldMasterMkLst>
          <pc:docMk/>
          <pc:sldMasterMk cId="1447562922" sldId="2147483671"/>
        </pc:sldMasterMkLst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447562922" sldId="2147483671"/>
            <pc:sldLayoutMk cId="3695281165" sldId="2147483672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447562922" sldId="2147483671"/>
            <pc:sldLayoutMk cId="3175598533" sldId="2147483673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447562922" sldId="2147483671"/>
            <pc:sldLayoutMk cId="2862589714" sldId="2147483674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447562922" sldId="2147483671"/>
            <pc:sldLayoutMk cId="1890428494" sldId="2147483675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447562922" sldId="2147483671"/>
            <pc:sldLayoutMk cId="4225215477" sldId="2147483676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447562922" sldId="2147483671"/>
            <pc:sldLayoutMk cId="909630058" sldId="2147483677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447562922" sldId="2147483671"/>
            <pc:sldLayoutMk cId="2864144816" sldId="2147483678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447562922" sldId="2147483671"/>
            <pc:sldLayoutMk cId="1637430127" sldId="2147483679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447562922" sldId="2147483671"/>
            <pc:sldLayoutMk cId="1083130969" sldId="2147483680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447562922" sldId="2147483671"/>
            <pc:sldLayoutMk cId="1323252646" sldId="2147483681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447562922" sldId="2147483671"/>
            <pc:sldLayoutMk cId="2132370407" sldId="2147483682"/>
          </pc:sldLayoutMkLst>
        </pc:sldLayoutChg>
      </pc:sldMasterChg>
      <pc:sldMasterChg chg="del delSldLayout">
        <pc:chgData name="John Oakes" userId="1a36f0057432ea1f" providerId="LiveId" clId="{7EFEF619-AE1C-4155-8675-4BC0FFBC2E0A}" dt="2024-07-22T05:38:23.733" v="4891" actId="47"/>
        <pc:sldMasterMkLst>
          <pc:docMk/>
          <pc:sldMasterMk cId="1311247074" sldId="2147483683"/>
        </pc:sldMasterMkLst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311247074" sldId="2147483683"/>
            <pc:sldLayoutMk cId="2121227956" sldId="2147483684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311247074" sldId="2147483683"/>
            <pc:sldLayoutMk cId="1590144471" sldId="2147483685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311247074" sldId="2147483683"/>
            <pc:sldLayoutMk cId="3375705917" sldId="2147483686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311247074" sldId="2147483683"/>
            <pc:sldLayoutMk cId="694889719" sldId="2147483687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311247074" sldId="2147483683"/>
            <pc:sldLayoutMk cId="3323098552" sldId="2147483688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311247074" sldId="2147483683"/>
            <pc:sldLayoutMk cId="245520726" sldId="2147483689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311247074" sldId="2147483683"/>
            <pc:sldLayoutMk cId="1556225574" sldId="2147483690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311247074" sldId="2147483683"/>
            <pc:sldLayoutMk cId="3659275027" sldId="2147483691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311247074" sldId="2147483683"/>
            <pc:sldLayoutMk cId="2119221613" sldId="2147483692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311247074" sldId="2147483683"/>
            <pc:sldLayoutMk cId="4067757399" sldId="2147483693"/>
          </pc:sldLayoutMkLst>
        </pc:sldLayoutChg>
        <pc:sldLayoutChg chg="del">
          <pc:chgData name="John Oakes" userId="1a36f0057432ea1f" providerId="LiveId" clId="{7EFEF619-AE1C-4155-8675-4BC0FFBC2E0A}" dt="2024-07-22T05:38:23.733" v="4891" actId="47"/>
          <pc:sldLayoutMkLst>
            <pc:docMk/>
            <pc:sldMasterMk cId="1311247074" sldId="2147483683"/>
            <pc:sldLayoutMk cId="2084881986" sldId="2147483694"/>
          </pc:sldLayoutMkLst>
        </pc:sldLayoutChg>
      </pc:sldMasterChg>
      <pc:sldMasterChg chg="del delSldLayout">
        <pc:chgData name="John Oakes" userId="1a36f0057432ea1f" providerId="LiveId" clId="{7EFEF619-AE1C-4155-8675-4BC0FFBC2E0A}" dt="2024-07-15T03:14:30.892" v="1087" actId="47"/>
        <pc:sldMasterMkLst>
          <pc:docMk/>
          <pc:sldMasterMk cId="2586246200" sldId="2147483683"/>
        </pc:sldMasterMkLst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4212901429" sldId="2147483684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3112696443" sldId="2147483685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408113826" sldId="2147483686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1659625026" sldId="2147483687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437232949" sldId="2147483688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2694059484" sldId="2147483689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2751419868" sldId="2147483690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56741170" sldId="2147483691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1246568277" sldId="2147483692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3323690869" sldId="2147483693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1416638702" sldId="2147483694"/>
          </pc:sldLayoutMkLst>
        </pc:sldLayoutChg>
      </pc:sldMasterChg>
      <pc:sldMasterChg chg="del delSldLayout">
        <pc:chgData name="John Oakes" userId="1a36f0057432ea1f" providerId="LiveId" clId="{7EFEF619-AE1C-4155-8675-4BC0FFBC2E0A}" dt="2024-07-15T03:14:30.892" v="1087" actId="47"/>
        <pc:sldMasterMkLst>
          <pc:docMk/>
          <pc:sldMasterMk cId="1604510829" sldId="2147483695"/>
        </pc:sldMasterMkLst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2612089121" sldId="2147483696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774346218" sldId="2147483697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402541761" sldId="2147483698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4248458267" sldId="2147483699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4225503948" sldId="2147483700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3630948078" sldId="2147483701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2698318739" sldId="2147483702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638274551" sldId="2147483703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3496268335" sldId="2147483704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664647909" sldId="2147483705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4003058914" sldId="2147483706"/>
          </pc:sldLayoutMkLst>
        </pc:sldLayoutChg>
      </pc:sldMasterChg>
      <pc:sldMasterChg chg="del delSldLayout">
        <pc:chgData name="John Oakes" userId="1a36f0057432ea1f" providerId="LiveId" clId="{7EFEF619-AE1C-4155-8675-4BC0FFBC2E0A}" dt="2024-07-22T05:38:00.103" v="4889" actId="47"/>
        <pc:sldMasterMkLst>
          <pc:docMk/>
          <pc:sldMasterMk cId="3899078001" sldId="2147483695"/>
        </pc:sldMasterMkLst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899078001" sldId="2147483695"/>
            <pc:sldLayoutMk cId="2827754407" sldId="2147483696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899078001" sldId="2147483695"/>
            <pc:sldLayoutMk cId="326128076" sldId="2147483697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899078001" sldId="2147483695"/>
            <pc:sldLayoutMk cId="3607034939" sldId="2147483698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899078001" sldId="2147483695"/>
            <pc:sldLayoutMk cId="855121688" sldId="2147483699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899078001" sldId="2147483695"/>
            <pc:sldLayoutMk cId="3118343513" sldId="2147483700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899078001" sldId="2147483695"/>
            <pc:sldLayoutMk cId="2665027029" sldId="2147483701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899078001" sldId="2147483695"/>
            <pc:sldLayoutMk cId="1754639761" sldId="2147483702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899078001" sldId="2147483695"/>
            <pc:sldLayoutMk cId="100119833" sldId="2147483703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899078001" sldId="2147483695"/>
            <pc:sldLayoutMk cId="1670479371" sldId="2147483704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899078001" sldId="2147483695"/>
            <pc:sldLayoutMk cId="3203589017" sldId="2147483705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899078001" sldId="2147483695"/>
            <pc:sldLayoutMk cId="193982216" sldId="2147483706"/>
          </pc:sldLayoutMkLst>
        </pc:sldLayoutChg>
      </pc:sldMasterChg>
      <pc:sldMasterChg chg="del delSldLayout">
        <pc:chgData name="John Oakes" userId="1a36f0057432ea1f" providerId="LiveId" clId="{7EFEF619-AE1C-4155-8675-4BC0FFBC2E0A}" dt="2024-07-15T03:14:30.892" v="1087" actId="47"/>
        <pc:sldMasterMkLst>
          <pc:docMk/>
          <pc:sldMasterMk cId="1071621622" sldId="2147483707"/>
        </pc:sldMasterMkLst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2820713089" sldId="2147483708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2042126405" sldId="2147483709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799195148" sldId="2147483710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149242079" sldId="2147483711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1585744428" sldId="2147483712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310149430" sldId="2147483713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1587463394" sldId="2147483714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3003527874" sldId="2147483715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680845372" sldId="2147483716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1297877233" sldId="2147483717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2426288062" sldId="2147483718"/>
          </pc:sldLayoutMkLst>
        </pc:sldLayoutChg>
      </pc:sldMasterChg>
      <pc:sldMasterChg chg="del delSldLayout">
        <pc:chgData name="John Oakes" userId="1a36f0057432ea1f" providerId="LiveId" clId="{7EFEF619-AE1C-4155-8675-4BC0FFBC2E0A}" dt="2024-07-22T05:38:00.103" v="4889" actId="47"/>
        <pc:sldMasterMkLst>
          <pc:docMk/>
          <pc:sldMasterMk cId="3948535517" sldId="2147483707"/>
        </pc:sldMasterMkLst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948535517" sldId="2147483707"/>
            <pc:sldLayoutMk cId="2581647315" sldId="2147483708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948535517" sldId="2147483707"/>
            <pc:sldLayoutMk cId="239777639" sldId="2147483709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948535517" sldId="2147483707"/>
            <pc:sldLayoutMk cId="2345135026" sldId="2147483710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948535517" sldId="2147483707"/>
            <pc:sldLayoutMk cId="3772659067" sldId="2147483711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948535517" sldId="2147483707"/>
            <pc:sldLayoutMk cId="842919782" sldId="2147483712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948535517" sldId="2147483707"/>
            <pc:sldLayoutMk cId="1833571129" sldId="2147483713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948535517" sldId="2147483707"/>
            <pc:sldLayoutMk cId="2751902650" sldId="2147483714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948535517" sldId="2147483707"/>
            <pc:sldLayoutMk cId="4123457030" sldId="2147483715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948535517" sldId="2147483707"/>
            <pc:sldLayoutMk cId="3671161212" sldId="2147483716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948535517" sldId="2147483707"/>
            <pc:sldLayoutMk cId="4175816542" sldId="2147483717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3948535517" sldId="2147483707"/>
            <pc:sldLayoutMk cId="1351679380" sldId="2147483718"/>
          </pc:sldLayoutMkLst>
        </pc:sldLayoutChg>
      </pc:sldMasterChg>
      <pc:sldMasterChg chg="del delSldLayout">
        <pc:chgData name="John Oakes" userId="1a36f0057432ea1f" providerId="LiveId" clId="{7EFEF619-AE1C-4155-8675-4BC0FFBC2E0A}" dt="2024-07-22T05:38:00.103" v="4889" actId="47"/>
        <pc:sldMasterMkLst>
          <pc:docMk/>
          <pc:sldMasterMk cId="1119094255" sldId="2147483719"/>
        </pc:sldMasterMkLst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1119094255" sldId="2147483719"/>
            <pc:sldLayoutMk cId="756773457" sldId="2147483720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1119094255" sldId="2147483719"/>
            <pc:sldLayoutMk cId="680055282" sldId="2147483721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1119094255" sldId="2147483719"/>
            <pc:sldLayoutMk cId="3744189955" sldId="2147483722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1119094255" sldId="2147483719"/>
            <pc:sldLayoutMk cId="4000659203" sldId="2147483723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1119094255" sldId="2147483719"/>
            <pc:sldLayoutMk cId="2316858447" sldId="2147483724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1119094255" sldId="2147483719"/>
            <pc:sldLayoutMk cId="2846789657" sldId="2147483725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1119094255" sldId="2147483719"/>
            <pc:sldLayoutMk cId="349314255" sldId="2147483726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1119094255" sldId="2147483719"/>
            <pc:sldLayoutMk cId="2687716813" sldId="2147483727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1119094255" sldId="2147483719"/>
            <pc:sldLayoutMk cId="1441164635" sldId="2147483728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1119094255" sldId="2147483719"/>
            <pc:sldLayoutMk cId="904859420" sldId="2147483729"/>
          </pc:sldLayoutMkLst>
        </pc:sldLayoutChg>
        <pc:sldLayoutChg chg="del">
          <pc:chgData name="John Oakes" userId="1a36f0057432ea1f" providerId="LiveId" clId="{7EFEF619-AE1C-4155-8675-4BC0FFBC2E0A}" dt="2024-07-22T05:38:00.103" v="4889" actId="47"/>
          <pc:sldLayoutMkLst>
            <pc:docMk/>
            <pc:sldMasterMk cId="1119094255" sldId="2147483719"/>
            <pc:sldLayoutMk cId="3213744445" sldId="2147483730"/>
          </pc:sldLayoutMkLst>
        </pc:sldLayoutChg>
      </pc:sldMasterChg>
      <pc:sldMasterChg chg="del delSldLayout">
        <pc:chgData name="John Oakes" userId="1a36f0057432ea1f" providerId="LiveId" clId="{7EFEF619-AE1C-4155-8675-4BC0FFBC2E0A}" dt="2024-07-15T03:14:48.719" v="1088" actId="47"/>
        <pc:sldMasterMkLst>
          <pc:docMk/>
          <pc:sldMasterMk cId="2346639090" sldId="2147483719"/>
        </pc:sldMasterMkLst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2181404372" sldId="2147483720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167489262" sldId="2147483721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2528993174" sldId="2147483722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107075943" sldId="2147483723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2631157257" sldId="2147483724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1681231001" sldId="2147483725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468330592" sldId="2147483726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422075514" sldId="2147483727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4221024943" sldId="2147483728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3518721082" sldId="2147483729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3647599704" sldId="2147483730"/>
          </pc:sldLayoutMkLst>
        </pc:sldLayoutChg>
      </pc:sldMasterChg>
      <pc:sldMasterChg chg="del delSldLayout">
        <pc:chgData name="John Oakes" userId="1a36f0057432ea1f" providerId="LiveId" clId="{7EFEF619-AE1C-4155-8675-4BC0FFBC2E0A}" dt="2024-07-22T05:38:07.436" v="4890" actId="47"/>
        <pc:sldMasterMkLst>
          <pc:docMk/>
          <pc:sldMasterMk cId="3389177307" sldId="2147483731"/>
        </pc:sldMasterMkLst>
        <pc:sldLayoutChg chg="del">
          <pc:chgData name="John Oakes" userId="1a36f0057432ea1f" providerId="LiveId" clId="{7EFEF619-AE1C-4155-8675-4BC0FFBC2E0A}" dt="2024-07-22T05:38:07.436" v="4890" actId="47"/>
          <pc:sldLayoutMkLst>
            <pc:docMk/>
            <pc:sldMasterMk cId="3389177307" sldId="2147483731"/>
            <pc:sldLayoutMk cId="3246615617" sldId="2147483732"/>
          </pc:sldLayoutMkLst>
        </pc:sldLayoutChg>
        <pc:sldLayoutChg chg="del">
          <pc:chgData name="John Oakes" userId="1a36f0057432ea1f" providerId="LiveId" clId="{7EFEF619-AE1C-4155-8675-4BC0FFBC2E0A}" dt="2024-07-22T05:38:07.436" v="4890" actId="47"/>
          <pc:sldLayoutMkLst>
            <pc:docMk/>
            <pc:sldMasterMk cId="3389177307" sldId="2147483731"/>
            <pc:sldLayoutMk cId="3781544845" sldId="2147483733"/>
          </pc:sldLayoutMkLst>
        </pc:sldLayoutChg>
        <pc:sldLayoutChg chg="del">
          <pc:chgData name="John Oakes" userId="1a36f0057432ea1f" providerId="LiveId" clId="{7EFEF619-AE1C-4155-8675-4BC0FFBC2E0A}" dt="2024-07-22T05:38:07.436" v="4890" actId="47"/>
          <pc:sldLayoutMkLst>
            <pc:docMk/>
            <pc:sldMasterMk cId="3389177307" sldId="2147483731"/>
            <pc:sldLayoutMk cId="1966241556" sldId="2147483734"/>
          </pc:sldLayoutMkLst>
        </pc:sldLayoutChg>
        <pc:sldLayoutChg chg="del">
          <pc:chgData name="John Oakes" userId="1a36f0057432ea1f" providerId="LiveId" clId="{7EFEF619-AE1C-4155-8675-4BC0FFBC2E0A}" dt="2024-07-22T05:38:07.436" v="4890" actId="47"/>
          <pc:sldLayoutMkLst>
            <pc:docMk/>
            <pc:sldMasterMk cId="3389177307" sldId="2147483731"/>
            <pc:sldLayoutMk cId="4071088165" sldId="2147483735"/>
          </pc:sldLayoutMkLst>
        </pc:sldLayoutChg>
        <pc:sldLayoutChg chg="del">
          <pc:chgData name="John Oakes" userId="1a36f0057432ea1f" providerId="LiveId" clId="{7EFEF619-AE1C-4155-8675-4BC0FFBC2E0A}" dt="2024-07-22T05:38:07.436" v="4890" actId="47"/>
          <pc:sldLayoutMkLst>
            <pc:docMk/>
            <pc:sldMasterMk cId="3389177307" sldId="2147483731"/>
            <pc:sldLayoutMk cId="3586982766" sldId="2147483736"/>
          </pc:sldLayoutMkLst>
        </pc:sldLayoutChg>
        <pc:sldLayoutChg chg="del">
          <pc:chgData name="John Oakes" userId="1a36f0057432ea1f" providerId="LiveId" clId="{7EFEF619-AE1C-4155-8675-4BC0FFBC2E0A}" dt="2024-07-22T05:38:07.436" v="4890" actId="47"/>
          <pc:sldLayoutMkLst>
            <pc:docMk/>
            <pc:sldMasterMk cId="3389177307" sldId="2147483731"/>
            <pc:sldLayoutMk cId="810106048" sldId="2147483737"/>
          </pc:sldLayoutMkLst>
        </pc:sldLayoutChg>
        <pc:sldLayoutChg chg="del">
          <pc:chgData name="John Oakes" userId="1a36f0057432ea1f" providerId="LiveId" clId="{7EFEF619-AE1C-4155-8675-4BC0FFBC2E0A}" dt="2024-07-22T05:38:07.436" v="4890" actId="47"/>
          <pc:sldLayoutMkLst>
            <pc:docMk/>
            <pc:sldMasterMk cId="3389177307" sldId="2147483731"/>
            <pc:sldLayoutMk cId="1361990499" sldId="2147483738"/>
          </pc:sldLayoutMkLst>
        </pc:sldLayoutChg>
        <pc:sldLayoutChg chg="del">
          <pc:chgData name="John Oakes" userId="1a36f0057432ea1f" providerId="LiveId" clId="{7EFEF619-AE1C-4155-8675-4BC0FFBC2E0A}" dt="2024-07-22T05:38:07.436" v="4890" actId="47"/>
          <pc:sldLayoutMkLst>
            <pc:docMk/>
            <pc:sldMasterMk cId="3389177307" sldId="2147483731"/>
            <pc:sldLayoutMk cId="2356179" sldId="2147483739"/>
          </pc:sldLayoutMkLst>
        </pc:sldLayoutChg>
        <pc:sldLayoutChg chg="del">
          <pc:chgData name="John Oakes" userId="1a36f0057432ea1f" providerId="LiveId" clId="{7EFEF619-AE1C-4155-8675-4BC0FFBC2E0A}" dt="2024-07-22T05:38:07.436" v="4890" actId="47"/>
          <pc:sldLayoutMkLst>
            <pc:docMk/>
            <pc:sldMasterMk cId="3389177307" sldId="2147483731"/>
            <pc:sldLayoutMk cId="616000753" sldId="2147483740"/>
          </pc:sldLayoutMkLst>
        </pc:sldLayoutChg>
        <pc:sldLayoutChg chg="del">
          <pc:chgData name="John Oakes" userId="1a36f0057432ea1f" providerId="LiveId" clId="{7EFEF619-AE1C-4155-8675-4BC0FFBC2E0A}" dt="2024-07-22T05:38:07.436" v="4890" actId="47"/>
          <pc:sldLayoutMkLst>
            <pc:docMk/>
            <pc:sldMasterMk cId="3389177307" sldId="2147483731"/>
            <pc:sldLayoutMk cId="3292980512" sldId="2147483741"/>
          </pc:sldLayoutMkLst>
        </pc:sldLayoutChg>
        <pc:sldLayoutChg chg="del">
          <pc:chgData name="John Oakes" userId="1a36f0057432ea1f" providerId="LiveId" clId="{7EFEF619-AE1C-4155-8675-4BC0FFBC2E0A}" dt="2024-07-22T05:38:07.436" v="4890" actId="47"/>
          <pc:sldLayoutMkLst>
            <pc:docMk/>
            <pc:sldMasterMk cId="3389177307" sldId="2147483731"/>
            <pc:sldLayoutMk cId="318589402" sldId="2147483742"/>
          </pc:sldLayoutMkLst>
        </pc:sldLayoutChg>
      </pc:sldMasterChg>
      <pc:sldMasterChg chg="del delSldLayout">
        <pc:chgData name="John Oakes" userId="1a36f0057432ea1f" providerId="LiveId" clId="{7EFEF619-AE1C-4155-8675-4BC0FFBC2E0A}" dt="2024-07-15T03:14:48.719" v="1088" actId="47"/>
        <pc:sldMasterMkLst>
          <pc:docMk/>
          <pc:sldMasterMk cId="4108110411" sldId="2147483731"/>
        </pc:sldMasterMkLst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946739342" sldId="2147483732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1113277534" sldId="2147483733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1098172534" sldId="2147483734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1589127036" sldId="2147483735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485893139" sldId="2147483736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3206150187" sldId="2147483737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3877970827" sldId="2147483738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312438187" sldId="2147483739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2377192556" sldId="2147483740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2501829601" sldId="2147483741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617530060" sldId="2147483742"/>
          </pc:sldLayoutMkLst>
        </pc:sldLayoutChg>
      </pc:sldMasterChg>
      <pc:sldMasterChg chg="del delSldLayout">
        <pc:chgData name="John Oakes" userId="1a36f0057432ea1f" providerId="LiveId" clId="{7EFEF619-AE1C-4155-8675-4BC0FFBC2E0A}" dt="2024-07-22T05:39:01.458" v="4894" actId="47"/>
        <pc:sldMasterMkLst>
          <pc:docMk/>
          <pc:sldMasterMk cId="546836991" sldId="2147483743"/>
        </pc:sldMasterMkLst>
        <pc:sldLayoutChg chg="del">
          <pc:chgData name="John Oakes" userId="1a36f0057432ea1f" providerId="LiveId" clId="{7EFEF619-AE1C-4155-8675-4BC0FFBC2E0A}" dt="2024-07-22T05:39:01.458" v="4894" actId="47"/>
          <pc:sldLayoutMkLst>
            <pc:docMk/>
            <pc:sldMasterMk cId="546836991" sldId="2147483743"/>
            <pc:sldLayoutMk cId="3343088930" sldId="2147483744"/>
          </pc:sldLayoutMkLst>
        </pc:sldLayoutChg>
        <pc:sldLayoutChg chg="del">
          <pc:chgData name="John Oakes" userId="1a36f0057432ea1f" providerId="LiveId" clId="{7EFEF619-AE1C-4155-8675-4BC0FFBC2E0A}" dt="2024-07-22T05:39:01.458" v="4894" actId="47"/>
          <pc:sldLayoutMkLst>
            <pc:docMk/>
            <pc:sldMasterMk cId="546836991" sldId="2147483743"/>
            <pc:sldLayoutMk cId="4000696504" sldId="2147483745"/>
          </pc:sldLayoutMkLst>
        </pc:sldLayoutChg>
        <pc:sldLayoutChg chg="del">
          <pc:chgData name="John Oakes" userId="1a36f0057432ea1f" providerId="LiveId" clId="{7EFEF619-AE1C-4155-8675-4BC0FFBC2E0A}" dt="2024-07-22T05:39:01.458" v="4894" actId="47"/>
          <pc:sldLayoutMkLst>
            <pc:docMk/>
            <pc:sldMasterMk cId="546836991" sldId="2147483743"/>
            <pc:sldLayoutMk cId="1399494442" sldId="2147483746"/>
          </pc:sldLayoutMkLst>
        </pc:sldLayoutChg>
        <pc:sldLayoutChg chg="del">
          <pc:chgData name="John Oakes" userId="1a36f0057432ea1f" providerId="LiveId" clId="{7EFEF619-AE1C-4155-8675-4BC0FFBC2E0A}" dt="2024-07-22T05:39:01.458" v="4894" actId="47"/>
          <pc:sldLayoutMkLst>
            <pc:docMk/>
            <pc:sldMasterMk cId="546836991" sldId="2147483743"/>
            <pc:sldLayoutMk cId="1654199949" sldId="2147483747"/>
          </pc:sldLayoutMkLst>
        </pc:sldLayoutChg>
        <pc:sldLayoutChg chg="del">
          <pc:chgData name="John Oakes" userId="1a36f0057432ea1f" providerId="LiveId" clId="{7EFEF619-AE1C-4155-8675-4BC0FFBC2E0A}" dt="2024-07-22T05:39:01.458" v="4894" actId="47"/>
          <pc:sldLayoutMkLst>
            <pc:docMk/>
            <pc:sldMasterMk cId="546836991" sldId="2147483743"/>
            <pc:sldLayoutMk cId="1096799994" sldId="2147483748"/>
          </pc:sldLayoutMkLst>
        </pc:sldLayoutChg>
        <pc:sldLayoutChg chg="del">
          <pc:chgData name="John Oakes" userId="1a36f0057432ea1f" providerId="LiveId" clId="{7EFEF619-AE1C-4155-8675-4BC0FFBC2E0A}" dt="2024-07-22T05:39:01.458" v="4894" actId="47"/>
          <pc:sldLayoutMkLst>
            <pc:docMk/>
            <pc:sldMasterMk cId="546836991" sldId="2147483743"/>
            <pc:sldLayoutMk cId="447598914" sldId="2147483749"/>
          </pc:sldLayoutMkLst>
        </pc:sldLayoutChg>
        <pc:sldLayoutChg chg="del">
          <pc:chgData name="John Oakes" userId="1a36f0057432ea1f" providerId="LiveId" clId="{7EFEF619-AE1C-4155-8675-4BC0FFBC2E0A}" dt="2024-07-22T05:39:01.458" v="4894" actId="47"/>
          <pc:sldLayoutMkLst>
            <pc:docMk/>
            <pc:sldMasterMk cId="546836991" sldId="2147483743"/>
            <pc:sldLayoutMk cId="4086151151" sldId="2147483750"/>
          </pc:sldLayoutMkLst>
        </pc:sldLayoutChg>
        <pc:sldLayoutChg chg="del">
          <pc:chgData name="John Oakes" userId="1a36f0057432ea1f" providerId="LiveId" clId="{7EFEF619-AE1C-4155-8675-4BC0FFBC2E0A}" dt="2024-07-22T05:39:01.458" v="4894" actId="47"/>
          <pc:sldLayoutMkLst>
            <pc:docMk/>
            <pc:sldMasterMk cId="546836991" sldId="2147483743"/>
            <pc:sldLayoutMk cId="364444089" sldId="2147483751"/>
          </pc:sldLayoutMkLst>
        </pc:sldLayoutChg>
        <pc:sldLayoutChg chg="del">
          <pc:chgData name="John Oakes" userId="1a36f0057432ea1f" providerId="LiveId" clId="{7EFEF619-AE1C-4155-8675-4BC0FFBC2E0A}" dt="2024-07-22T05:39:01.458" v="4894" actId="47"/>
          <pc:sldLayoutMkLst>
            <pc:docMk/>
            <pc:sldMasterMk cId="546836991" sldId="2147483743"/>
            <pc:sldLayoutMk cId="1008911499" sldId="2147483752"/>
          </pc:sldLayoutMkLst>
        </pc:sldLayoutChg>
        <pc:sldLayoutChg chg="del">
          <pc:chgData name="John Oakes" userId="1a36f0057432ea1f" providerId="LiveId" clId="{7EFEF619-AE1C-4155-8675-4BC0FFBC2E0A}" dt="2024-07-22T05:39:01.458" v="4894" actId="47"/>
          <pc:sldLayoutMkLst>
            <pc:docMk/>
            <pc:sldMasterMk cId="546836991" sldId="2147483743"/>
            <pc:sldLayoutMk cId="3047372171" sldId="2147483753"/>
          </pc:sldLayoutMkLst>
        </pc:sldLayoutChg>
        <pc:sldLayoutChg chg="del">
          <pc:chgData name="John Oakes" userId="1a36f0057432ea1f" providerId="LiveId" clId="{7EFEF619-AE1C-4155-8675-4BC0FFBC2E0A}" dt="2024-07-22T05:39:01.458" v="4894" actId="47"/>
          <pc:sldLayoutMkLst>
            <pc:docMk/>
            <pc:sldMasterMk cId="546836991" sldId="2147483743"/>
            <pc:sldLayoutMk cId="297583243" sldId="2147483754"/>
          </pc:sldLayoutMkLst>
        </pc:sldLayoutChg>
        <pc:sldLayoutChg chg="del">
          <pc:chgData name="John Oakes" userId="1a36f0057432ea1f" providerId="LiveId" clId="{7EFEF619-AE1C-4155-8675-4BC0FFBC2E0A}" dt="2024-07-22T05:39:01.458" v="4894" actId="47"/>
          <pc:sldLayoutMkLst>
            <pc:docMk/>
            <pc:sldMasterMk cId="546836991" sldId="2147483743"/>
            <pc:sldLayoutMk cId="3751975673" sldId="2147483755"/>
          </pc:sldLayoutMkLst>
        </pc:sldLayoutChg>
        <pc:sldLayoutChg chg="del">
          <pc:chgData name="John Oakes" userId="1a36f0057432ea1f" providerId="LiveId" clId="{7EFEF619-AE1C-4155-8675-4BC0FFBC2E0A}" dt="2024-07-22T05:39:01.458" v="4894" actId="47"/>
          <pc:sldLayoutMkLst>
            <pc:docMk/>
            <pc:sldMasterMk cId="546836991" sldId="2147483743"/>
            <pc:sldLayoutMk cId="3117088139" sldId="2147483756"/>
          </pc:sldLayoutMkLst>
        </pc:sldLayoutChg>
        <pc:sldLayoutChg chg="del">
          <pc:chgData name="John Oakes" userId="1a36f0057432ea1f" providerId="LiveId" clId="{7EFEF619-AE1C-4155-8675-4BC0FFBC2E0A}" dt="2024-07-22T05:39:01.458" v="4894" actId="47"/>
          <pc:sldLayoutMkLst>
            <pc:docMk/>
            <pc:sldMasterMk cId="546836991" sldId="2147483743"/>
            <pc:sldLayoutMk cId="984404267" sldId="2147483757"/>
          </pc:sldLayoutMkLst>
        </pc:sldLayoutChg>
        <pc:sldLayoutChg chg="del">
          <pc:chgData name="John Oakes" userId="1a36f0057432ea1f" providerId="LiveId" clId="{7EFEF619-AE1C-4155-8675-4BC0FFBC2E0A}" dt="2024-07-22T05:39:01.458" v="4894" actId="47"/>
          <pc:sldLayoutMkLst>
            <pc:docMk/>
            <pc:sldMasterMk cId="546836991" sldId="2147483743"/>
            <pc:sldLayoutMk cId="3454195018" sldId="2147483758"/>
          </pc:sldLayoutMkLst>
        </pc:sldLayoutChg>
        <pc:sldLayoutChg chg="del">
          <pc:chgData name="John Oakes" userId="1a36f0057432ea1f" providerId="LiveId" clId="{7EFEF619-AE1C-4155-8675-4BC0FFBC2E0A}" dt="2024-07-22T05:39:01.458" v="4894" actId="47"/>
          <pc:sldLayoutMkLst>
            <pc:docMk/>
            <pc:sldMasterMk cId="546836991" sldId="2147483743"/>
            <pc:sldLayoutMk cId="2333070974" sldId="2147483759"/>
          </pc:sldLayoutMkLst>
        </pc:sldLayoutChg>
        <pc:sldLayoutChg chg="del">
          <pc:chgData name="John Oakes" userId="1a36f0057432ea1f" providerId="LiveId" clId="{7EFEF619-AE1C-4155-8675-4BC0FFBC2E0A}" dt="2024-07-22T05:39:01.458" v="4894" actId="47"/>
          <pc:sldLayoutMkLst>
            <pc:docMk/>
            <pc:sldMasterMk cId="546836991" sldId="2147483743"/>
            <pc:sldLayoutMk cId="1990369911" sldId="2147483760"/>
          </pc:sldLayoutMkLst>
        </pc:sldLayoutChg>
      </pc:sldMasterChg>
      <pc:sldMasterChg chg="del delSldLayout">
        <pc:chgData name="John Oakes" userId="1a36f0057432ea1f" providerId="LiveId" clId="{7EFEF619-AE1C-4155-8675-4BC0FFBC2E0A}" dt="2024-07-15T03:14:48.719" v="1088" actId="47"/>
        <pc:sldMasterMkLst>
          <pc:docMk/>
          <pc:sldMasterMk cId="3024510191" sldId="2147483743"/>
        </pc:sldMasterMkLst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3626313648" sldId="2147483744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3087258885" sldId="2147483745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3231520961" sldId="2147483746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1254058377" sldId="2147483747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2675099965" sldId="2147483748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1582649087" sldId="2147483749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1499584820" sldId="2147483750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709369371" sldId="2147483751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902525877" sldId="2147483752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1134044990" sldId="2147483753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2002656030" sldId="2147483754"/>
          </pc:sldLayoutMkLst>
        </pc:sldLayoutChg>
      </pc:sldMasterChg>
      <pc:sldMasterChg chg="del delSldLayout">
        <pc:chgData name="John Oakes" userId="1a36f0057432ea1f" providerId="LiveId" clId="{7EFEF619-AE1C-4155-8675-4BC0FFBC2E0A}" dt="2024-07-15T03:14:48.719" v="1088" actId="47"/>
        <pc:sldMasterMkLst>
          <pc:docMk/>
          <pc:sldMasterMk cId="2541882756" sldId="2147483755"/>
        </pc:sldMasterMkLst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1275204923" sldId="2147483756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1220442608" sldId="2147483757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3675612952" sldId="2147483758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1480602923" sldId="2147483759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521658377" sldId="2147483760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2273398763" sldId="2147483761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1689060702" sldId="2147483762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2499572521" sldId="2147483763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285667036" sldId="2147483764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3914480214" sldId="2147483765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1512409041" sldId="21474837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F9CA9-70A2-4E7E-8C29-E406AB52CDF3}" type="datetimeFigureOut">
              <a:rPr lang="en-US" smtClean="0"/>
              <a:t>7/21/2024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80990-E2B7-4C12-8D71-61C09A7C9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0A0696A2-0A70-497F-A3D9-81EEF5B7C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F2CC7A-8B18-40C5-92DA-82F4C7698A7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5EC29156-FD10-4598-801D-BBDAB8DBB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384108F4-12AF-4C85-92FB-885671165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30CD878-CE9C-41E8-9816-62A22086CE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064" y="319597"/>
            <a:ext cx="10180616" cy="89960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</a:rPr>
              <a:t>Proverbs III: Wisdom For Relationships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03DC537-2116-4873-A521-13A5BF2474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02151" y="4400193"/>
            <a:ext cx="6117491" cy="1007725"/>
          </a:xfrm>
        </p:spPr>
        <p:txBody>
          <a:bodyPr/>
          <a:lstStyle/>
          <a:p>
            <a:pPr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D9428-E8A2-41F2-B838-2230E91018F5}"/>
              </a:ext>
            </a:extLst>
          </p:cNvPr>
          <p:cNvSpPr txBox="1"/>
          <p:nvPr/>
        </p:nvSpPr>
        <p:spPr>
          <a:xfrm>
            <a:off x="1005840" y="2560320"/>
            <a:ext cx="3617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kind of person do you want to be?</a:t>
            </a:r>
          </a:p>
        </p:txBody>
      </p:sp>
      <p:pic>
        <p:nvPicPr>
          <p:cNvPr id="1028" name="Picture 4" descr="Proverbs - Wisdom for Living | Small Groups | Empowered Homes | Free Church  Resources from Life.Church">
            <a:extLst>
              <a:ext uri="{FF2B5EF4-FFF2-40B4-BE49-F238E27FC236}">
                <a16:creationId xmlns:a16="http://schemas.microsoft.com/office/drawing/2014/main" id="{8BC447FF-E4D7-F212-D93B-298A16BC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00" y="1364238"/>
            <a:ext cx="5259225" cy="52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9DADE-0125-B792-CEB9-CE8F5344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452718"/>
            <a:ext cx="9400594" cy="888402"/>
          </a:xfrm>
        </p:spPr>
        <p:txBody>
          <a:bodyPr/>
          <a:lstStyle/>
          <a:p>
            <a:pPr algn="ctr"/>
            <a:r>
              <a:rPr lang="en-US" sz="3600" b="1" dirty="0"/>
              <a:t>Proverbs III  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87A1F-79BE-68D5-5DF4-757A85707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554480"/>
            <a:ext cx="6543040" cy="46939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A. Peace-making</a:t>
            </a:r>
          </a:p>
          <a:p>
            <a:pPr marL="0" indent="0">
              <a:buNone/>
            </a:pPr>
            <a:r>
              <a:rPr lang="en-US" sz="3200" b="1" dirty="0"/>
              <a:t>Prov 12:16  Fools show annoyance at once, but the prudent one overlooks an insult.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Are you easily offended?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sz="3200" b="1" dirty="0"/>
              <a:t>Prov 15:1 A gentle answer turns away wrath, but harsh words stir up anger</a:t>
            </a:r>
          </a:p>
        </p:txBody>
      </p:sp>
      <p:pic>
        <p:nvPicPr>
          <p:cNvPr id="1026" name="Picture 2" descr="Person Making Peace Sign Photos, Images ...">
            <a:extLst>
              <a:ext uri="{FF2B5EF4-FFF2-40B4-BE49-F238E27FC236}">
                <a16:creationId xmlns:a16="http://schemas.microsoft.com/office/drawing/2014/main" id="{7EE31829-5EF5-A896-7611-0FB39B932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81" y="2079941"/>
            <a:ext cx="5081019" cy="364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87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7325-E265-2C31-914D-96D51883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" y="452718"/>
            <a:ext cx="9248194" cy="929042"/>
          </a:xfrm>
        </p:spPr>
        <p:txBody>
          <a:bodyPr/>
          <a:lstStyle/>
          <a:p>
            <a:pPr algn="ctr"/>
            <a:r>
              <a:rPr lang="en-US" b="1" dirty="0"/>
              <a:t>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F6395-8FC2-CF61-8091-E654E24A3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1849120"/>
            <a:ext cx="5425440" cy="4399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B. Stop Quarreling!</a:t>
            </a:r>
          </a:p>
          <a:p>
            <a:pPr marL="0" indent="0">
              <a:buNone/>
            </a:pPr>
            <a:r>
              <a:rPr lang="en-US" sz="3200" b="1" dirty="0"/>
              <a:t>Prov 17:14 Starting a quarrel is like breaching a dam: so drop the matter before a dispute breaks out.</a:t>
            </a:r>
          </a:p>
          <a:p>
            <a:pPr marL="0" indent="0">
              <a:buNone/>
            </a:pPr>
            <a:r>
              <a:rPr lang="en-US" sz="3200" b="1" dirty="0"/>
              <a:t>Prov 29:22  </a:t>
            </a:r>
            <a:r>
              <a:rPr lang="en-US" sz="3200" b="1" dirty="0">
                <a:solidFill>
                  <a:srgbClr val="FFFF00"/>
                </a:solidFill>
              </a:rPr>
              <a:t>Are you hot-tempered?</a:t>
            </a:r>
          </a:p>
        </p:txBody>
      </p:sp>
      <p:pic>
        <p:nvPicPr>
          <p:cNvPr id="3074" name="Picture 2" descr="9 Earthen dam breach test in Nanjing ...">
            <a:extLst>
              <a:ext uri="{FF2B5EF4-FFF2-40B4-BE49-F238E27FC236}">
                <a16:creationId xmlns:a16="http://schemas.microsoft.com/office/drawing/2014/main" id="{F662C6DE-A717-3881-1E0C-9F5CB0768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3194"/>
            <a:ext cx="5789305" cy="36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52AEE-4542-657E-55EA-FAA837C2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52718"/>
            <a:ext cx="9339634" cy="969682"/>
          </a:xfrm>
        </p:spPr>
        <p:txBody>
          <a:bodyPr/>
          <a:lstStyle/>
          <a:p>
            <a:pPr algn="ctr"/>
            <a:r>
              <a:rPr lang="en-US" b="1" dirty="0"/>
              <a:t>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E4549-2F06-C591-5C11-383E6ADA2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 25:15  A gentle tongue can break bone.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George </a:t>
            </a:r>
            <a:r>
              <a:rPr lang="en-US" sz="3200" b="1" dirty="0" err="1"/>
              <a:t>Havins</a:t>
            </a:r>
            <a:r>
              <a:rPr lang="en-US" sz="3200" b="1" dirty="0"/>
              <a:t>:  Gentle pressure, relentlessly applied…</a:t>
            </a:r>
          </a:p>
        </p:txBody>
      </p:sp>
    </p:spTree>
    <p:extLst>
      <p:ext uri="{BB962C8B-B14F-4D97-AF65-F5344CB8AC3E}">
        <p14:creationId xmlns:p14="http://schemas.microsoft.com/office/powerpoint/2010/main" val="372734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A9BB-F86C-5E99-41C6-DDCED542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BE985-AB10-142A-CD20-F4A0B190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574800"/>
            <a:ext cx="6447502" cy="4673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C. Listen First!</a:t>
            </a:r>
          </a:p>
          <a:p>
            <a:pPr marL="0" indent="0">
              <a:buNone/>
            </a:pPr>
            <a:r>
              <a:rPr lang="en-US" sz="3200" b="1" dirty="0"/>
              <a:t>Prov 17:18  Even fools are thought wise if they keep silent.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Prov 18:2 Fools… delight in airing their own opinion.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3200" b="1" dirty="0"/>
              <a:t>Prov 18:13 To answer before listening—that is folly and shame.</a:t>
            </a:r>
          </a:p>
        </p:txBody>
      </p:sp>
      <p:pic>
        <p:nvPicPr>
          <p:cNvPr id="4098" name="Picture 2" descr="How Hard Can It Be to Listen? - Mojo ...">
            <a:extLst>
              <a:ext uri="{FF2B5EF4-FFF2-40B4-BE49-F238E27FC236}">
                <a16:creationId xmlns:a16="http://schemas.microsoft.com/office/drawing/2014/main" id="{41B3B2BD-EB5D-D544-29C5-22DD2131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633" y="2431141"/>
            <a:ext cx="5099367" cy="339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0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708D7-03E2-5743-DF38-C2E3C76A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Listen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A50AC-46AD-8748-A152-6E73A506A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480" y="2255520"/>
            <a:ext cx="5425440" cy="3992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 29:20 Do you see someone who speaks in haste?  There is more hope for a fool than for them.</a:t>
            </a:r>
          </a:p>
        </p:txBody>
      </p:sp>
      <p:pic>
        <p:nvPicPr>
          <p:cNvPr id="5122" name="Picture 2" descr="Muzzle Mask- Pink">
            <a:extLst>
              <a:ext uri="{FF2B5EF4-FFF2-40B4-BE49-F238E27FC236}">
                <a16:creationId xmlns:a16="http://schemas.microsoft.com/office/drawing/2014/main" id="{26E11772-A939-25EE-35C0-3C72CCC6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422400"/>
            <a:ext cx="3623733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3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8237-5996-5D56-2615-CC467817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452718"/>
            <a:ext cx="9400594" cy="898562"/>
          </a:xfrm>
        </p:spPr>
        <p:txBody>
          <a:bodyPr/>
          <a:lstStyle/>
          <a:p>
            <a:pPr algn="ctr"/>
            <a:r>
              <a:rPr lang="en-US" b="1" dirty="0"/>
              <a:t>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EF00C-423B-521F-FEF5-EB0134051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680" y="1981200"/>
            <a:ext cx="5953760" cy="426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D. Gossip</a:t>
            </a:r>
          </a:p>
          <a:p>
            <a:pPr marL="0" indent="0">
              <a:buNone/>
            </a:pPr>
            <a:r>
              <a:rPr lang="en-US" sz="3200" b="1" dirty="0"/>
              <a:t>Prov 18:8 The words of a gossip are like choice morsels, they go down to the inmost parts.</a:t>
            </a:r>
          </a:p>
        </p:txBody>
      </p:sp>
      <p:pic>
        <p:nvPicPr>
          <p:cNvPr id="2050" name="Picture 2" descr="No Gossip Zone&quot; Sticker for Sale by The ...">
            <a:extLst>
              <a:ext uri="{FF2B5EF4-FFF2-40B4-BE49-F238E27FC236}">
                <a16:creationId xmlns:a16="http://schemas.microsoft.com/office/drawing/2014/main" id="{07AD0B7C-32F3-2177-4550-7CCDA53C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1473891"/>
            <a:ext cx="4032885" cy="538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202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D308-8AB4-6E4C-776E-0CBDB4FC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452718"/>
            <a:ext cx="9309154" cy="979842"/>
          </a:xfrm>
        </p:spPr>
        <p:txBody>
          <a:bodyPr/>
          <a:lstStyle/>
          <a:p>
            <a:pPr algn="ctr"/>
            <a:r>
              <a:rPr lang="en-US" b="1" dirty="0"/>
              <a:t>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614C3-2D95-F753-5C23-69DE1DFA2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1544320"/>
            <a:ext cx="10576560" cy="4704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E. Advice to wives</a:t>
            </a:r>
          </a:p>
          <a:p>
            <a:pPr marL="0" indent="0">
              <a:buNone/>
            </a:pPr>
            <a:r>
              <a:rPr lang="en-US" sz="3200" b="1" dirty="0"/>
              <a:t>Prov 19:13</a:t>
            </a:r>
          </a:p>
          <a:p>
            <a:pPr marL="0" indent="0">
              <a:buNone/>
            </a:pPr>
            <a:r>
              <a:rPr lang="en-US" sz="3200" b="1" dirty="0"/>
              <a:t>Prov 21:29</a:t>
            </a:r>
          </a:p>
          <a:p>
            <a:pPr marL="0" indent="0">
              <a:buNone/>
            </a:pPr>
            <a:r>
              <a:rPr lang="en-US" sz="3200" b="1" dirty="0"/>
              <a:t>Prov 25:24</a:t>
            </a:r>
          </a:p>
        </p:txBody>
      </p:sp>
    </p:spTree>
    <p:extLst>
      <p:ext uri="{BB962C8B-B14F-4D97-AF65-F5344CB8AC3E}">
        <p14:creationId xmlns:p14="http://schemas.microsoft.com/office/powerpoint/2010/main" val="306188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A3088-CD8C-7F1F-0095-CB1B937D9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1" y="452718"/>
            <a:ext cx="9512354" cy="1122082"/>
          </a:xfrm>
        </p:spPr>
        <p:txBody>
          <a:bodyPr/>
          <a:lstStyle/>
          <a:p>
            <a:pPr algn="ctr"/>
            <a:r>
              <a:rPr lang="en-US" b="1" dirty="0"/>
              <a:t>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FB960-3261-0EF4-9E57-6ADD97CA1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717040"/>
            <a:ext cx="9074493" cy="4531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F. Sarcasm</a:t>
            </a:r>
          </a:p>
          <a:p>
            <a:pPr marL="0" indent="0">
              <a:buNone/>
            </a:pPr>
            <a:r>
              <a:rPr lang="en-US" sz="3200" b="1" dirty="0"/>
              <a:t>Prov 26:18-19  Like a maniac shooting flaming arrows of death is the one who deceives their neighbor and says, “I was only joking.”</a:t>
            </a:r>
          </a:p>
        </p:txBody>
      </p:sp>
    </p:spTree>
    <p:extLst>
      <p:ext uri="{BB962C8B-B14F-4D97-AF65-F5344CB8AC3E}">
        <p14:creationId xmlns:p14="http://schemas.microsoft.com/office/powerpoint/2010/main" val="307307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4247-9DA6-D3DD-7B6B-4075D05D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994" y="452718"/>
            <a:ext cx="5831840" cy="868082"/>
          </a:xfrm>
        </p:spPr>
        <p:txBody>
          <a:bodyPr/>
          <a:lstStyle/>
          <a:p>
            <a:pPr algn="ctr"/>
            <a:r>
              <a:rPr lang="en-US" b="1" dirty="0"/>
              <a:t>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25C5C-D4A7-A8F1-D47D-1FFCC13B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040" y="1706880"/>
            <a:ext cx="5831840" cy="4541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G. Friendships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Prov 18:24 One who has unreliable friends soon comes to ruin, but there is a friend who sticks closer than a brother.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Prov 20:6 Many claim to have unfailing love, but a faithful person, who can find.</a:t>
            </a:r>
          </a:p>
        </p:txBody>
      </p:sp>
      <p:pic>
        <p:nvPicPr>
          <p:cNvPr id="5" name="Picture 4" descr="Two men sitting at a table&#10;&#10;Description automatically generated">
            <a:extLst>
              <a:ext uri="{FF2B5EF4-FFF2-40B4-BE49-F238E27FC236}">
                <a16:creationId xmlns:a16="http://schemas.microsoft.com/office/drawing/2014/main" id="{3C60F303-2490-1F1A-4E14-71BFB7440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4894169" cy="652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9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E76E-5B70-7645-598C-16BA4F83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1" y="751840"/>
            <a:ext cx="9522514" cy="1101408"/>
          </a:xfrm>
        </p:spPr>
        <p:txBody>
          <a:bodyPr/>
          <a:lstStyle/>
          <a:p>
            <a:pPr algn="ctr"/>
            <a:r>
              <a:rPr lang="en-US" b="1" dirty="0"/>
              <a:t>Relationships: Last Piece of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90943-05A6-1AEE-A900-9A2FCEB8D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440" y="2143760"/>
            <a:ext cx="8688413" cy="4104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 18:17  In a lawsuit the first to speak seems right, until someone else comes forward and cross-examines.</a:t>
            </a:r>
          </a:p>
        </p:txBody>
      </p:sp>
    </p:spTree>
    <p:extLst>
      <p:ext uri="{BB962C8B-B14F-4D97-AF65-F5344CB8AC3E}">
        <p14:creationId xmlns:p14="http://schemas.microsoft.com/office/powerpoint/2010/main" val="428872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3E0B-743E-BD64-26DF-201EA873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0" y="452718"/>
            <a:ext cx="9298994" cy="1050962"/>
          </a:xfrm>
        </p:spPr>
        <p:txBody>
          <a:bodyPr/>
          <a:lstStyle/>
          <a:p>
            <a:pPr algn="ctr"/>
            <a:r>
              <a:rPr lang="en-US" b="1" dirty="0"/>
              <a:t>Our Outline: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2FE96-EDE6-2FD6-493E-CC2959D5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635760"/>
            <a:ext cx="5435601" cy="500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I. Wisdom, generally</a:t>
            </a:r>
          </a:p>
          <a:p>
            <a:pPr marL="0" indent="0">
              <a:buNone/>
            </a:pPr>
            <a:r>
              <a:rPr lang="en-US" sz="3200" b="1" dirty="0"/>
              <a:t>II. Self-discipline</a:t>
            </a:r>
          </a:p>
          <a:p>
            <a:pPr marL="0" indent="0">
              <a:buNone/>
            </a:pPr>
            <a:r>
              <a:rPr lang="en-US" sz="3200" b="1" dirty="0"/>
              <a:t>III. Laziness, finances</a:t>
            </a:r>
          </a:p>
          <a:p>
            <a:pPr marL="0" indent="0">
              <a:buNone/>
            </a:pPr>
            <a:r>
              <a:rPr lang="en-US" sz="3200" b="1" dirty="0"/>
              <a:t>IV. Pride vs. Humility</a:t>
            </a:r>
          </a:p>
          <a:p>
            <a:pPr marL="0" indent="0">
              <a:buNone/>
            </a:pPr>
            <a:r>
              <a:rPr lang="en-US" sz="3200" b="1" dirty="0"/>
              <a:t>V. Taking council and advice.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VI. Relationships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VII. The Poor</a:t>
            </a:r>
          </a:p>
        </p:txBody>
      </p:sp>
      <p:pic>
        <p:nvPicPr>
          <p:cNvPr id="2050" name="Picture 2" descr="What Wisdom Is and Its Connection to Aging">
            <a:extLst>
              <a:ext uri="{FF2B5EF4-FFF2-40B4-BE49-F238E27FC236}">
                <a16:creationId xmlns:a16="http://schemas.microsoft.com/office/drawing/2014/main" id="{3298947E-88CB-9A6C-9DA5-D9CB62AE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359" y="1976754"/>
            <a:ext cx="6501956" cy="41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58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600E-870B-F5BF-8C97-87F06E5C9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" y="452718"/>
            <a:ext cx="9248194" cy="1030642"/>
          </a:xfrm>
        </p:spPr>
        <p:txBody>
          <a:bodyPr/>
          <a:lstStyle/>
          <a:p>
            <a:pPr algn="ctr"/>
            <a:r>
              <a:rPr lang="en-US" b="1" dirty="0"/>
              <a:t>Proverbs and the Poor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3CE68-B103-17F0-0690-4CF50AE16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0" y="1412240"/>
            <a:ext cx="10435300" cy="4836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Prov 14:31 Whoever oppresses the poor shows contempt for their Maker, but whoever is kind to the needy honors God.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Prov. 29:7 The righteous </a:t>
            </a:r>
            <a:r>
              <a:rPr lang="en-US" sz="2800" b="1" dirty="0">
                <a:solidFill>
                  <a:srgbClr val="FFFF00"/>
                </a:solidFill>
              </a:rPr>
              <a:t>care about justice </a:t>
            </a:r>
            <a:r>
              <a:rPr lang="en-US" sz="2800" b="1" dirty="0"/>
              <a:t>for the poor, but the wicked have no such concern.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Prov 31:9 Speak up and judge fairly; </a:t>
            </a:r>
            <a:r>
              <a:rPr lang="en-US" sz="2800" b="1" dirty="0">
                <a:solidFill>
                  <a:srgbClr val="FFFF00"/>
                </a:solidFill>
              </a:rPr>
              <a:t>defend</a:t>
            </a:r>
            <a:r>
              <a:rPr lang="en-US" sz="2800" b="1" dirty="0"/>
              <a:t> the rights of the poor and needy.</a:t>
            </a:r>
          </a:p>
        </p:txBody>
      </p:sp>
    </p:spTree>
    <p:extLst>
      <p:ext uri="{BB962C8B-B14F-4D97-AF65-F5344CB8AC3E}">
        <p14:creationId xmlns:p14="http://schemas.microsoft.com/office/powerpoint/2010/main" val="791871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944E-2B51-5D3B-CC1C-3ADA3EBE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/>
              <a:t>Wisdom </a:t>
            </a:r>
            <a:r>
              <a:rPr lang="en-US" sz="3600" b="1" dirty="0"/>
              <a:t>From Proverbs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68965-71D2-38A6-14CD-36B5B2927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40" y="1361440"/>
            <a:ext cx="9145613" cy="5273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Fear God</a:t>
            </a:r>
          </a:p>
          <a:p>
            <a:pPr marL="0" indent="0" algn="ctr">
              <a:buNone/>
            </a:pPr>
            <a:r>
              <a:rPr lang="en-US" sz="2800" b="1" dirty="0"/>
              <a:t>Seek God’s will in all major decisions</a:t>
            </a:r>
          </a:p>
          <a:p>
            <a:pPr marL="0" indent="0" algn="ctr">
              <a:buNone/>
            </a:pPr>
            <a:r>
              <a:rPr lang="en-US" sz="2800" b="1" dirty="0"/>
              <a:t>Live a self-disciplined life</a:t>
            </a:r>
          </a:p>
          <a:p>
            <a:pPr marL="0" indent="0" algn="ctr">
              <a:buNone/>
            </a:pPr>
            <a:r>
              <a:rPr lang="en-US" sz="2800" b="1" dirty="0"/>
              <a:t>Work hard and build wealth through hard work</a:t>
            </a:r>
          </a:p>
          <a:p>
            <a:pPr marL="0" indent="0" algn="ctr">
              <a:buNone/>
            </a:pPr>
            <a:r>
              <a:rPr lang="en-US" sz="2800" b="1" dirty="0"/>
              <a:t>Accept correction and seek advice</a:t>
            </a:r>
          </a:p>
          <a:p>
            <a:pPr marL="0" indent="0" algn="ctr">
              <a:buNone/>
            </a:pPr>
            <a:r>
              <a:rPr lang="en-US" sz="2800" b="1" dirty="0"/>
              <a:t>Do not quarrel—be a peace-maker</a:t>
            </a:r>
          </a:p>
          <a:p>
            <a:pPr marL="0" indent="0" algn="ctr">
              <a:buNone/>
            </a:pPr>
            <a:r>
              <a:rPr lang="en-US" sz="2800" b="1" dirty="0"/>
              <a:t>Listen</a:t>
            </a:r>
          </a:p>
          <a:p>
            <a:pPr marL="0" indent="0" algn="ctr">
              <a:buNone/>
            </a:pPr>
            <a:r>
              <a:rPr lang="en-US" sz="2800" b="1" dirty="0"/>
              <a:t>DO NOT GOSSIP</a:t>
            </a:r>
          </a:p>
          <a:p>
            <a:pPr marL="0" indent="0" algn="ctr">
              <a:buNone/>
            </a:pPr>
            <a:r>
              <a:rPr lang="en-US" sz="2800" b="1" dirty="0"/>
              <a:t>Defend the poor</a:t>
            </a:r>
          </a:p>
        </p:txBody>
      </p:sp>
    </p:spTree>
    <p:extLst>
      <p:ext uri="{BB962C8B-B14F-4D97-AF65-F5344CB8AC3E}">
        <p14:creationId xmlns:p14="http://schemas.microsoft.com/office/powerpoint/2010/main" val="176920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232F-FD4A-35A5-755E-0744463F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1" y="452718"/>
            <a:ext cx="9461554" cy="898562"/>
          </a:xfrm>
        </p:spPr>
        <p:txBody>
          <a:bodyPr/>
          <a:lstStyle/>
          <a:p>
            <a:pPr algn="ctr"/>
            <a:r>
              <a:rPr lang="en-US" b="1" dirty="0"/>
              <a:t>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E52-8A73-F277-302E-C3A423635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33600"/>
            <a:ext cx="5598160" cy="411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 1:7  Fear is the beginning of wisdom/knowledge.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Do you respect God?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3074" name="Picture 2" descr="Wisdom">
            <a:extLst>
              <a:ext uri="{FF2B5EF4-FFF2-40B4-BE49-F238E27FC236}">
                <a16:creationId xmlns:a16="http://schemas.microsoft.com/office/drawing/2014/main" id="{B1E4981C-EC65-9690-62E9-B87DECA4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" y="1619923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23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4DC9-E951-A105-CEE3-51C87E32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Wisdom in our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5641E-1F3D-FB93-1A34-0F3E6F865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381760"/>
            <a:ext cx="10871200" cy="4866639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Prov 14:12, 16:25 There is a way which seems right, but in the end it leads to death.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Prov16:3  Commit to the Lord whatever you do, and he will establish your plans.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b="1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Self-Discipline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Prov 16:32 Better a patient person than a warrior, one with self-control than one who takes a city</a:t>
            </a:r>
            <a:endParaRPr lang="en-US" sz="32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6390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AFFE-2CC4-09A7-D2FD-64E5076F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452718"/>
            <a:ext cx="9400594" cy="959522"/>
          </a:xfrm>
        </p:spPr>
        <p:txBody>
          <a:bodyPr/>
          <a:lstStyle/>
          <a:p>
            <a:pPr algn="ctr"/>
            <a:r>
              <a:rPr lang="en-US" b="1" dirty="0"/>
              <a:t>Don’t Be a Sluggard!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33BF-4140-CF8B-3C2A-C0DE5ED1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2123440"/>
            <a:ext cx="5567680" cy="4196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 6:6-11 Go to the ant you sluggard!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Prov 12:11 Do not chase fantasies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3074" name="Picture 2" descr="What is a sluggard? What does Proverbs ...">
            <a:extLst>
              <a:ext uri="{FF2B5EF4-FFF2-40B4-BE49-F238E27FC236}">
                <a16:creationId xmlns:a16="http://schemas.microsoft.com/office/drawing/2014/main" id="{535EA5B6-5BBC-6525-801B-C6216C812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44" y="2650828"/>
            <a:ext cx="5974256" cy="314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6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4B05-0791-7A1A-D277-99AE0691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2718"/>
            <a:ext cx="9288834" cy="990002"/>
          </a:xfrm>
        </p:spPr>
        <p:txBody>
          <a:bodyPr/>
          <a:lstStyle/>
          <a:p>
            <a:pPr algn="ctr"/>
            <a:r>
              <a:rPr lang="en-US" b="1" dirty="0"/>
              <a:t>Proverbs and Wealth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8944-2646-40F6-1754-9A2043CF4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120" y="1666240"/>
            <a:ext cx="8962733" cy="4582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Proverbs 13:11   Dishonest money dwindles away, but whoever gathers money little by little makes it grow.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Don’t go for quick money schemes or pie-in-the-sky plans.</a:t>
            </a:r>
          </a:p>
          <a:p>
            <a:pPr marL="0" indent="0">
              <a:buNone/>
            </a:pPr>
            <a:r>
              <a:rPr lang="en-US" sz="3200" b="1" dirty="0"/>
              <a:t>Work hard and build wealth slowly.</a:t>
            </a:r>
          </a:p>
        </p:txBody>
      </p:sp>
    </p:spTree>
    <p:extLst>
      <p:ext uri="{BB962C8B-B14F-4D97-AF65-F5344CB8AC3E}">
        <p14:creationId xmlns:p14="http://schemas.microsoft.com/office/powerpoint/2010/main" val="10180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23A7-88A9-7970-6CA9-A901F8EC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0" y="452718"/>
            <a:ext cx="9461555" cy="929042"/>
          </a:xfrm>
        </p:spPr>
        <p:txBody>
          <a:bodyPr/>
          <a:lstStyle/>
          <a:p>
            <a:pPr algn="ctr"/>
            <a:r>
              <a:rPr lang="en-US" sz="4000" b="1" dirty="0"/>
              <a:t>Pride and Humility in Proverbs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8ECD0-EEDA-08A5-EA59-B6807EC5E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1656080"/>
            <a:ext cx="5191760" cy="45923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Prov 16:18 Pride goes before destruction, a haughty spirit before a fall.</a:t>
            </a:r>
          </a:p>
        </p:txBody>
      </p:sp>
      <p:pic>
        <p:nvPicPr>
          <p:cNvPr id="1026" name="Picture 2" descr="It's all about Him: The Prideful Spirit">
            <a:extLst>
              <a:ext uri="{FF2B5EF4-FFF2-40B4-BE49-F238E27FC236}">
                <a16:creationId xmlns:a16="http://schemas.microsoft.com/office/drawing/2014/main" id="{51857635-57CD-BCED-033C-1DBC0C205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62" y="1656080"/>
            <a:ext cx="7134339" cy="474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7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70B8-F228-136C-7030-7B929515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52718"/>
            <a:ext cx="9390434" cy="1071282"/>
          </a:xfrm>
        </p:spPr>
        <p:txBody>
          <a:bodyPr/>
          <a:lstStyle/>
          <a:p>
            <a:pPr algn="ctr"/>
            <a:r>
              <a:rPr lang="en-US" sz="3600" b="1" dirty="0"/>
              <a:t>Seeking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5E5EB-5A24-ED7F-939F-9343CC096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778000"/>
            <a:ext cx="10871200" cy="4470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 12:1 Whoever loves discipline loves knowledge, but whoever hates correction is stupid.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Prov 12:15 The way of fools seems right to them, but the wise </a:t>
            </a:r>
            <a:r>
              <a:rPr lang="en-US" sz="3200" b="1" dirty="0">
                <a:solidFill>
                  <a:srgbClr val="FFFF00"/>
                </a:solidFill>
              </a:rPr>
              <a:t>listen</a:t>
            </a:r>
            <a:r>
              <a:rPr lang="en-US" sz="3200" b="1" dirty="0"/>
              <a:t> to advice.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We need a culture of seeking advice.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3639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6D91-936C-4F74-45EC-9AD9A33C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452718"/>
            <a:ext cx="9380274" cy="929042"/>
          </a:xfrm>
        </p:spPr>
        <p:txBody>
          <a:bodyPr/>
          <a:lstStyle/>
          <a:p>
            <a:pPr algn="ctr"/>
            <a:r>
              <a:rPr lang="en-US" sz="3600" b="1" dirty="0"/>
              <a:t>As Iron Sharpens Iron…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2E16-D47C-11EE-3F46-BF6AE512E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760" y="2702560"/>
            <a:ext cx="5618480" cy="415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 27:17 As iron sharpens iron, so one person sharpens another.</a:t>
            </a:r>
          </a:p>
          <a:p>
            <a:pPr marL="0" indent="0">
              <a:buNone/>
            </a:pPr>
            <a:endParaRPr lang="en-US" sz="800" b="1" dirty="0"/>
          </a:p>
        </p:txBody>
      </p:sp>
      <p:pic>
        <p:nvPicPr>
          <p:cNvPr id="2050" name="Picture 2" descr="What Is the Meaning of “Iron Sharpens Iron” in Proverbs 27:17? | GARBC |  General Association of Regular Baptist Churches">
            <a:extLst>
              <a:ext uri="{FF2B5EF4-FFF2-40B4-BE49-F238E27FC236}">
                <a16:creationId xmlns:a16="http://schemas.microsoft.com/office/drawing/2014/main" id="{22BA1759-0813-1D05-0635-60907DF55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1" y="1691043"/>
            <a:ext cx="5049519" cy="504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87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6010</TotalTime>
  <Words>675</Words>
  <Application>Microsoft Office PowerPoint</Application>
  <PresentationFormat>Widescreen</PresentationFormat>
  <Paragraphs>102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Century Gothic</vt:lpstr>
      <vt:lpstr>Times New Roman</vt:lpstr>
      <vt:lpstr>Wingdings 3</vt:lpstr>
      <vt:lpstr>Ion</vt:lpstr>
      <vt:lpstr>Proverbs III: Wisdom For Relationships</vt:lpstr>
      <vt:lpstr>Our Outline: Categories</vt:lpstr>
      <vt:lpstr>Wisdom</vt:lpstr>
      <vt:lpstr>Wisdom in our plans</vt:lpstr>
      <vt:lpstr>Don’t Be a Sluggard!</vt:lpstr>
      <vt:lpstr>Proverbs and Wealth</vt:lpstr>
      <vt:lpstr>Pride and Humility in Proverbs</vt:lpstr>
      <vt:lpstr>Seeking Advice</vt:lpstr>
      <vt:lpstr>As Iron Sharpens Iron…</vt:lpstr>
      <vt:lpstr>Proverbs III   Relationships</vt:lpstr>
      <vt:lpstr>Relationships</vt:lpstr>
      <vt:lpstr>Relationships</vt:lpstr>
      <vt:lpstr>Relationships</vt:lpstr>
      <vt:lpstr>Listen First</vt:lpstr>
      <vt:lpstr>Relationships</vt:lpstr>
      <vt:lpstr>Relationships</vt:lpstr>
      <vt:lpstr>Relationships</vt:lpstr>
      <vt:lpstr>Relationships</vt:lpstr>
      <vt:lpstr>Relationships: Last Piece of Advice</vt:lpstr>
      <vt:lpstr>Proverbs and the Poor</vt:lpstr>
      <vt:lpstr>Wisdom From Proverbs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Study the Bible With Our Friends</dc:title>
  <dc:creator>John Oakes</dc:creator>
  <cp:lastModifiedBy>John Oakes</cp:lastModifiedBy>
  <cp:revision>26</cp:revision>
  <dcterms:created xsi:type="dcterms:W3CDTF">2020-07-28T18:06:59Z</dcterms:created>
  <dcterms:modified xsi:type="dcterms:W3CDTF">2024-07-22T05:39:06Z</dcterms:modified>
</cp:coreProperties>
</file>