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314" r:id="rId2"/>
    <p:sldId id="332" r:id="rId3"/>
    <p:sldId id="333" r:id="rId4"/>
    <p:sldId id="334" r:id="rId5"/>
    <p:sldId id="335" r:id="rId6"/>
    <p:sldId id="339" r:id="rId7"/>
    <p:sldId id="340" r:id="rId8"/>
    <p:sldId id="336" r:id="rId9"/>
    <p:sldId id="337" r:id="rId10"/>
    <p:sldId id="341" r:id="rId11"/>
    <p:sldId id="338" r:id="rId12"/>
    <p:sldId id="709" r:id="rId13"/>
    <p:sldId id="34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EB4AB-FC56-4A03-9B37-29EB1445D967}" v="106" dt="2024-07-07T16:49:01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BB8EB4AB-FC56-4A03-9B37-29EB1445D967}"/>
    <pc:docChg chg="undo custSel addSld delSld modSld sldOrd delMainMaster">
      <pc:chgData name="John Oakes" userId="1a36f0057432ea1f" providerId="LiveId" clId="{BB8EB4AB-FC56-4A03-9B37-29EB1445D967}" dt="2024-07-08T04:10:20.791" v="3098" actId="47"/>
      <pc:docMkLst>
        <pc:docMk/>
      </pc:docMkLst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56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57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58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59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60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61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62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63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64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65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66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67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68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69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70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2108365752" sldId="270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2018864204" sldId="271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72"/>
        </pc:sldMkLst>
      </pc:sldChg>
      <pc:sldChg chg="add del">
        <pc:chgData name="John Oakes" userId="1a36f0057432ea1f" providerId="LiveId" clId="{BB8EB4AB-FC56-4A03-9B37-29EB1445D967}" dt="2024-06-26T00:16:54.134" v="299" actId="47"/>
        <pc:sldMkLst>
          <pc:docMk/>
          <pc:sldMk cId="638113136" sldId="272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73"/>
        </pc:sldMkLst>
      </pc:sldChg>
      <pc:sldChg chg="add del">
        <pc:chgData name="John Oakes" userId="1a36f0057432ea1f" providerId="LiveId" clId="{BB8EB4AB-FC56-4A03-9B37-29EB1445D967}" dt="2024-06-26T00:16:54.134" v="299" actId="47"/>
        <pc:sldMkLst>
          <pc:docMk/>
          <pc:sldMk cId="1482142997" sldId="273"/>
        </pc:sldMkLst>
      </pc:sldChg>
      <pc:sldChg chg="modSp del mod">
        <pc:chgData name="John Oakes" userId="1a36f0057432ea1f" providerId="LiveId" clId="{BB8EB4AB-FC56-4A03-9B37-29EB1445D967}" dt="2024-07-08T04:10:00.463" v="3096" actId="47"/>
        <pc:sldMkLst>
          <pc:docMk/>
          <pc:sldMk cId="0" sldId="274"/>
        </pc:sldMkLst>
        <pc:spChg chg="mod">
          <ac:chgData name="John Oakes" userId="1a36f0057432ea1f" providerId="LiveId" clId="{BB8EB4AB-FC56-4A03-9B37-29EB1445D967}" dt="2024-07-07T16:43:18.545" v="3091" actId="27636"/>
          <ac:spMkLst>
            <pc:docMk/>
            <pc:sldMk cId="0" sldId="274"/>
            <ac:spMk id="148" creationId="{00000000-0000-0000-0000-000000000000}"/>
          </ac:spMkLst>
        </pc:spChg>
      </pc:sldChg>
      <pc:sldChg chg="add del">
        <pc:chgData name="John Oakes" userId="1a36f0057432ea1f" providerId="LiveId" clId="{BB8EB4AB-FC56-4A03-9B37-29EB1445D967}" dt="2024-06-26T00:16:54.134" v="299" actId="47"/>
        <pc:sldMkLst>
          <pc:docMk/>
          <pc:sldMk cId="445289731" sldId="274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75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1256228717" sldId="275"/>
        </pc:sldMkLst>
      </pc:sldChg>
      <pc:sldChg chg="modSp del mod">
        <pc:chgData name="John Oakes" userId="1a36f0057432ea1f" providerId="LiveId" clId="{BB8EB4AB-FC56-4A03-9B37-29EB1445D967}" dt="2024-07-08T04:10:00.463" v="3096" actId="47"/>
        <pc:sldMkLst>
          <pc:docMk/>
          <pc:sldMk cId="0" sldId="276"/>
        </pc:sldMkLst>
        <pc:spChg chg="mod">
          <ac:chgData name="John Oakes" userId="1a36f0057432ea1f" providerId="LiveId" clId="{BB8EB4AB-FC56-4A03-9B37-29EB1445D967}" dt="2024-07-07T16:43:18.547" v="3092" actId="27636"/>
          <ac:spMkLst>
            <pc:docMk/>
            <pc:sldMk cId="0" sldId="276"/>
            <ac:spMk id="158" creationId="{00000000-0000-0000-0000-000000000000}"/>
          </ac:spMkLst>
        </pc:spChg>
      </pc:sldChg>
      <pc:sldChg chg="add del">
        <pc:chgData name="John Oakes" userId="1a36f0057432ea1f" providerId="LiveId" clId="{BB8EB4AB-FC56-4A03-9B37-29EB1445D967}" dt="2024-06-26T00:16:59.338" v="300" actId="47"/>
        <pc:sldMkLst>
          <pc:docMk/>
          <pc:sldMk cId="3925872652" sldId="276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77"/>
        </pc:sldMkLst>
      </pc:sldChg>
      <pc:sldChg chg="add del">
        <pc:chgData name="John Oakes" userId="1a36f0057432ea1f" providerId="LiveId" clId="{BB8EB4AB-FC56-4A03-9B37-29EB1445D967}" dt="2024-06-26T00:16:59.338" v="300" actId="47"/>
        <pc:sldMkLst>
          <pc:docMk/>
          <pc:sldMk cId="1313732094" sldId="277"/>
        </pc:sldMkLst>
      </pc:sldChg>
      <pc:sldChg chg="modSp del mod">
        <pc:chgData name="John Oakes" userId="1a36f0057432ea1f" providerId="LiveId" clId="{BB8EB4AB-FC56-4A03-9B37-29EB1445D967}" dt="2024-07-08T04:10:00.463" v="3096" actId="47"/>
        <pc:sldMkLst>
          <pc:docMk/>
          <pc:sldMk cId="0" sldId="278"/>
        </pc:sldMkLst>
        <pc:spChg chg="mod">
          <ac:chgData name="John Oakes" userId="1a36f0057432ea1f" providerId="LiveId" clId="{BB8EB4AB-FC56-4A03-9B37-29EB1445D967}" dt="2024-07-07T16:43:18.553" v="3093" actId="27636"/>
          <ac:spMkLst>
            <pc:docMk/>
            <pc:sldMk cId="0" sldId="278"/>
            <ac:spMk id="168" creationId="{00000000-0000-0000-0000-000000000000}"/>
          </ac:spMkLst>
        </pc:spChg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79"/>
        </pc:sldMkLst>
      </pc:sldChg>
      <pc:sldChg chg="modSp del mod">
        <pc:chgData name="John Oakes" userId="1a36f0057432ea1f" providerId="LiveId" clId="{BB8EB4AB-FC56-4A03-9B37-29EB1445D967}" dt="2024-07-08T04:10:00.463" v="3096" actId="47"/>
        <pc:sldMkLst>
          <pc:docMk/>
          <pc:sldMk cId="0" sldId="280"/>
        </pc:sldMkLst>
        <pc:spChg chg="mod">
          <ac:chgData name="John Oakes" userId="1a36f0057432ea1f" providerId="LiveId" clId="{BB8EB4AB-FC56-4A03-9B37-29EB1445D967}" dt="2024-07-07T16:43:18.556" v="3094" actId="27636"/>
          <ac:spMkLst>
            <pc:docMk/>
            <pc:sldMk cId="0" sldId="280"/>
            <ac:spMk id="178" creationId="{00000000-0000-0000-0000-000000000000}"/>
          </ac:spMkLst>
        </pc:spChg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281"/>
        </pc:sldMkLst>
      </pc:sldChg>
      <pc:sldChg chg="modSp del mod">
        <pc:chgData name="John Oakes" userId="1a36f0057432ea1f" providerId="LiveId" clId="{BB8EB4AB-FC56-4A03-9B37-29EB1445D967}" dt="2024-07-08T04:10:00.463" v="3096" actId="47"/>
        <pc:sldMkLst>
          <pc:docMk/>
          <pc:sldMk cId="0" sldId="282"/>
        </pc:sldMkLst>
        <pc:spChg chg="mod">
          <ac:chgData name="John Oakes" userId="1a36f0057432ea1f" providerId="LiveId" clId="{BB8EB4AB-FC56-4A03-9B37-29EB1445D967}" dt="2024-07-07T16:43:18.559" v="3095" actId="27636"/>
          <ac:spMkLst>
            <pc:docMk/>
            <pc:sldMk cId="0" sldId="282"/>
            <ac:spMk id="188" creationId="{00000000-0000-0000-0000-000000000000}"/>
          </ac:spMkLst>
        </pc:spChg>
      </pc:sldChg>
      <pc:sldChg chg="del ord modNotes">
        <pc:chgData name="John Oakes" userId="1a36f0057432ea1f" providerId="LiveId" clId="{BB8EB4AB-FC56-4A03-9B37-29EB1445D967}" dt="2024-07-08T04:10:00.463" v="3096" actId="47"/>
        <pc:sldMkLst>
          <pc:docMk/>
          <pc:sldMk cId="0" sldId="283"/>
        </pc:sldMkLst>
      </pc:sldChg>
      <pc:sldChg chg="del">
        <pc:chgData name="John Oakes" userId="1a36f0057432ea1f" providerId="LiveId" clId="{BB8EB4AB-FC56-4A03-9B37-29EB1445D967}" dt="2024-07-08T04:10:20.791" v="3098" actId="47"/>
        <pc:sldMkLst>
          <pc:docMk/>
          <pc:sldMk cId="0" sldId="284"/>
        </pc:sldMkLst>
      </pc:sldChg>
      <pc:sldChg chg="del">
        <pc:chgData name="John Oakes" userId="1a36f0057432ea1f" providerId="LiveId" clId="{BB8EB4AB-FC56-4A03-9B37-29EB1445D967}" dt="2024-07-08T04:10:20.791" v="3098" actId="47"/>
        <pc:sldMkLst>
          <pc:docMk/>
          <pc:sldMk cId="0" sldId="285"/>
        </pc:sldMkLst>
      </pc:sldChg>
      <pc:sldChg chg="del">
        <pc:chgData name="John Oakes" userId="1a36f0057432ea1f" providerId="LiveId" clId="{BB8EB4AB-FC56-4A03-9B37-29EB1445D967}" dt="2024-07-08T04:10:20.791" v="3098" actId="47"/>
        <pc:sldMkLst>
          <pc:docMk/>
          <pc:sldMk cId="0" sldId="286"/>
        </pc:sldMkLst>
      </pc:sldChg>
      <pc:sldChg chg="del">
        <pc:chgData name="John Oakes" userId="1a36f0057432ea1f" providerId="LiveId" clId="{BB8EB4AB-FC56-4A03-9B37-29EB1445D967}" dt="2024-07-08T04:10:20.791" v="3098" actId="47"/>
        <pc:sldMkLst>
          <pc:docMk/>
          <pc:sldMk cId="0" sldId="287"/>
        </pc:sldMkLst>
      </pc:sldChg>
      <pc:sldChg chg="del">
        <pc:chgData name="John Oakes" userId="1a36f0057432ea1f" providerId="LiveId" clId="{BB8EB4AB-FC56-4A03-9B37-29EB1445D967}" dt="2024-07-08T04:10:20.791" v="3098" actId="47"/>
        <pc:sldMkLst>
          <pc:docMk/>
          <pc:sldMk cId="0" sldId="288"/>
        </pc:sldMkLst>
      </pc:sldChg>
      <pc:sldChg chg="del">
        <pc:chgData name="John Oakes" userId="1a36f0057432ea1f" providerId="LiveId" clId="{BB8EB4AB-FC56-4A03-9B37-29EB1445D967}" dt="2024-07-08T04:10:20.791" v="3098" actId="47"/>
        <pc:sldMkLst>
          <pc:docMk/>
          <pc:sldMk cId="0" sldId="289"/>
        </pc:sldMkLst>
      </pc:sldChg>
      <pc:sldChg chg="del">
        <pc:chgData name="John Oakes" userId="1a36f0057432ea1f" providerId="LiveId" clId="{BB8EB4AB-FC56-4A03-9B37-29EB1445D967}" dt="2024-07-08T04:10:20.791" v="3098" actId="47"/>
        <pc:sldMkLst>
          <pc:docMk/>
          <pc:sldMk cId="0" sldId="290"/>
        </pc:sldMkLst>
      </pc:sldChg>
      <pc:sldChg chg="del">
        <pc:chgData name="John Oakes" userId="1a36f0057432ea1f" providerId="LiveId" clId="{BB8EB4AB-FC56-4A03-9B37-29EB1445D967}" dt="2024-07-08T04:10:20.791" v="3098" actId="47"/>
        <pc:sldMkLst>
          <pc:docMk/>
          <pc:sldMk cId="0" sldId="292"/>
        </pc:sldMkLst>
      </pc:sldChg>
      <pc:sldChg chg="del">
        <pc:chgData name="John Oakes" userId="1a36f0057432ea1f" providerId="LiveId" clId="{BB8EB4AB-FC56-4A03-9B37-29EB1445D967}" dt="2024-07-08T04:10:20.791" v="3098" actId="47"/>
        <pc:sldMkLst>
          <pc:docMk/>
          <pc:sldMk cId="0" sldId="296"/>
        </pc:sldMkLst>
      </pc:sldChg>
      <pc:sldChg chg="addSp delSp modSp mod">
        <pc:chgData name="John Oakes" userId="1a36f0057432ea1f" providerId="LiveId" clId="{BB8EB4AB-FC56-4A03-9B37-29EB1445D967}" dt="2024-07-05T17:55:16.453" v="404" actId="14100"/>
        <pc:sldMkLst>
          <pc:docMk/>
          <pc:sldMk cId="0" sldId="314"/>
        </pc:sldMkLst>
        <pc:spChg chg="mod">
          <ac:chgData name="John Oakes" userId="1a36f0057432ea1f" providerId="LiveId" clId="{BB8EB4AB-FC56-4A03-9B37-29EB1445D967}" dt="2024-07-05T17:55:16.453" v="404" actId="14100"/>
          <ac:spMkLst>
            <pc:docMk/>
            <pc:sldMk cId="0" sldId="314"/>
            <ac:spMk id="3" creationId="{C79D9428-E8A2-41F2-B838-2230E91018F5}"/>
          </ac:spMkLst>
        </pc:spChg>
        <pc:spChg chg="mod">
          <ac:chgData name="John Oakes" userId="1a36f0057432ea1f" providerId="LiveId" clId="{BB8EB4AB-FC56-4A03-9B37-29EB1445D967}" dt="2024-07-05T17:41:37.946" v="355" actId="14100"/>
          <ac:spMkLst>
            <pc:docMk/>
            <pc:sldMk cId="0" sldId="314"/>
            <ac:spMk id="81922" creationId="{C30CD878-CE9C-41E8-9816-62A22086CE8E}"/>
          </ac:spMkLst>
        </pc:spChg>
        <pc:spChg chg="mod">
          <ac:chgData name="John Oakes" userId="1a36f0057432ea1f" providerId="LiveId" clId="{BB8EB4AB-FC56-4A03-9B37-29EB1445D967}" dt="2024-07-05T17:54:47.745" v="362" actId="1076"/>
          <ac:spMkLst>
            <pc:docMk/>
            <pc:sldMk cId="0" sldId="314"/>
            <ac:spMk id="81923" creationId="{703DC537-2116-4873-A521-13A5BF247401}"/>
          </ac:spMkLst>
        </pc:spChg>
        <pc:picChg chg="del">
          <ac:chgData name="John Oakes" userId="1a36f0057432ea1f" providerId="LiveId" clId="{BB8EB4AB-FC56-4A03-9B37-29EB1445D967}" dt="2024-07-05T17:41:44.322" v="356" actId="478"/>
          <ac:picMkLst>
            <pc:docMk/>
            <pc:sldMk cId="0" sldId="314"/>
            <ac:picMk id="1026" creationId="{0113AC68-9D58-4474-AEC7-0C5C1B9EF66C}"/>
          </ac:picMkLst>
        </pc:picChg>
        <pc:picChg chg="add mod">
          <ac:chgData name="John Oakes" userId="1a36f0057432ea1f" providerId="LiveId" clId="{BB8EB4AB-FC56-4A03-9B37-29EB1445D967}" dt="2024-07-05T17:54:15.681" v="359" actId="14100"/>
          <ac:picMkLst>
            <pc:docMk/>
            <pc:sldMk cId="0" sldId="314"/>
            <ac:picMk id="1026" creationId="{CCCD54B6-D558-936F-C9CC-A9CDE2694312}"/>
          </ac:picMkLst>
        </pc:picChg>
        <pc:picChg chg="add mod">
          <ac:chgData name="John Oakes" userId="1a36f0057432ea1f" providerId="LiveId" clId="{BB8EB4AB-FC56-4A03-9B37-29EB1445D967}" dt="2024-07-05T17:54:47.745" v="362" actId="1076"/>
          <ac:picMkLst>
            <pc:docMk/>
            <pc:sldMk cId="0" sldId="314"/>
            <ac:picMk id="1028" creationId="{8BC447FF-E4D7-F212-D93B-298A16BC1931}"/>
          </ac:picMkLst>
        </pc:picChg>
      </pc:sldChg>
      <pc:sldChg chg="del">
        <pc:chgData name="John Oakes" userId="1a36f0057432ea1f" providerId="LiveId" clId="{BB8EB4AB-FC56-4A03-9B37-29EB1445D967}" dt="2024-07-05T17:55:54.882" v="412" actId="47"/>
        <pc:sldMkLst>
          <pc:docMk/>
          <pc:sldMk cId="0" sldId="315"/>
        </pc:sldMkLst>
      </pc:sldChg>
      <pc:sldChg chg="del">
        <pc:chgData name="John Oakes" userId="1a36f0057432ea1f" providerId="LiveId" clId="{BB8EB4AB-FC56-4A03-9B37-29EB1445D967}" dt="2024-07-05T17:55:54.882" v="412" actId="47"/>
        <pc:sldMkLst>
          <pc:docMk/>
          <pc:sldMk cId="0" sldId="317"/>
        </pc:sldMkLst>
      </pc:sldChg>
      <pc:sldChg chg="del">
        <pc:chgData name="John Oakes" userId="1a36f0057432ea1f" providerId="LiveId" clId="{BB8EB4AB-FC56-4A03-9B37-29EB1445D967}" dt="2024-07-05T17:55:54.882" v="412" actId="47"/>
        <pc:sldMkLst>
          <pc:docMk/>
          <pc:sldMk cId="0" sldId="323"/>
        </pc:sldMkLst>
      </pc:sldChg>
      <pc:sldChg chg="addSp delSp modSp del">
        <pc:chgData name="John Oakes" userId="1a36f0057432ea1f" providerId="LiveId" clId="{BB8EB4AB-FC56-4A03-9B37-29EB1445D967}" dt="2024-07-05T17:55:54.882" v="412" actId="47"/>
        <pc:sldMkLst>
          <pc:docMk/>
          <pc:sldMk cId="0" sldId="324"/>
        </pc:sldMkLst>
        <pc:spChg chg="mod">
          <ac:chgData name="John Oakes" userId="1a36f0057432ea1f" providerId="LiveId" clId="{BB8EB4AB-FC56-4A03-9B37-29EB1445D967}" dt="2024-06-23T14:56:56.126" v="122" actId="14100"/>
          <ac:spMkLst>
            <pc:docMk/>
            <pc:sldMk cId="0" sldId="324"/>
            <ac:spMk id="191491" creationId="{DECAE21E-8D2B-49D3-B1BE-EE3F02DC8E62}"/>
          </ac:spMkLst>
        </pc:spChg>
        <pc:picChg chg="add del mod">
          <ac:chgData name="John Oakes" userId="1a36f0057432ea1f" providerId="LiveId" clId="{BB8EB4AB-FC56-4A03-9B37-29EB1445D967}" dt="2024-06-23T14:58:46.914" v="129" actId="478"/>
          <ac:picMkLst>
            <pc:docMk/>
            <pc:sldMk cId="0" sldId="324"/>
            <ac:picMk id="1026" creationId="{59AE1BBD-5F6B-F43B-1B0D-0DE09ABCF13A}"/>
          </ac:picMkLst>
        </pc:picChg>
        <pc:picChg chg="add mod">
          <ac:chgData name="John Oakes" userId="1a36f0057432ea1f" providerId="LiveId" clId="{BB8EB4AB-FC56-4A03-9B37-29EB1445D967}" dt="2024-06-23T14:58:55.750" v="132" actId="1076"/>
          <ac:picMkLst>
            <pc:docMk/>
            <pc:sldMk cId="0" sldId="324"/>
            <ac:picMk id="1028" creationId="{E5B784CF-727C-85AE-5743-CE2C7A6D7416}"/>
          </ac:picMkLst>
        </pc:picChg>
      </pc:sldChg>
      <pc:sldChg chg="modSp del mod">
        <pc:chgData name="John Oakes" userId="1a36f0057432ea1f" providerId="LiveId" clId="{BB8EB4AB-FC56-4A03-9B37-29EB1445D967}" dt="2024-07-05T17:55:54.882" v="412" actId="47"/>
        <pc:sldMkLst>
          <pc:docMk/>
          <pc:sldMk cId="0" sldId="325"/>
        </pc:sldMkLst>
        <pc:spChg chg="mod">
          <ac:chgData name="John Oakes" userId="1a36f0057432ea1f" providerId="LiveId" clId="{BB8EB4AB-FC56-4A03-9B37-29EB1445D967}" dt="2024-06-23T15:00:36.796" v="135" actId="20577"/>
          <ac:spMkLst>
            <pc:docMk/>
            <pc:sldMk cId="0" sldId="325"/>
            <ac:spMk id="193540" creationId="{3EA8D394-A674-4164-A184-8C7E46D067B5}"/>
          </ac:spMkLst>
        </pc:spChg>
      </pc:sldChg>
      <pc:sldChg chg="del">
        <pc:chgData name="John Oakes" userId="1a36f0057432ea1f" providerId="LiveId" clId="{BB8EB4AB-FC56-4A03-9B37-29EB1445D967}" dt="2024-07-05T17:55:54.882" v="412" actId="47"/>
        <pc:sldMkLst>
          <pc:docMk/>
          <pc:sldMk cId="0" sldId="326"/>
        </pc:sldMkLst>
      </pc:sldChg>
      <pc:sldChg chg="del">
        <pc:chgData name="John Oakes" userId="1a36f0057432ea1f" providerId="LiveId" clId="{BB8EB4AB-FC56-4A03-9B37-29EB1445D967}" dt="2024-07-05T17:55:54.882" v="412" actId="47"/>
        <pc:sldMkLst>
          <pc:docMk/>
          <pc:sldMk cId="0" sldId="327"/>
        </pc:sldMkLst>
      </pc:sldChg>
      <pc:sldChg chg="del">
        <pc:chgData name="John Oakes" userId="1a36f0057432ea1f" providerId="LiveId" clId="{BB8EB4AB-FC56-4A03-9B37-29EB1445D967}" dt="2024-07-05T17:55:54.882" v="412" actId="47"/>
        <pc:sldMkLst>
          <pc:docMk/>
          <pc:sldMk cId="0" sldId="329"/>
        </pc:sldMkLst>
      </pc:sldChg>
      <pc:sldChg chg="del">
        <pc:chgData name="John Oakes" userId="1a36f0057432ea1f" providerId="LiveId" clId="{BB8EB4AB-FC56-4A03-9B37-29EB1445D967}" dt="2024-07-05T17:55:54.882" v="412" actId="47"/>
        <pc:sldMkLst>
          <pc:docMk/>
          <pc:sldMk cId="0" sldId="330"/>
        </pc:sldMkLst>
      </pc:sldChg>
      <pc:sldChg chg="del">
        <pc:chgData name="John Oakes" userId="1a36f0057432ea1f" providerId="LiveId" clId="{BB8EB4AB-FC56-4A03-9B37-29EB1445D967}" dt="2024-07-05T17:55:54.882" v="412" actId="47"/>
        <pc:sldMkLst>
          <pc:docMk/>
          <pc:sldMk cId="96258062" sldId="331"/>
        </pc:sldMkLst>
      </pc:sldChg>
      <pc:sldChg chg="addSp modSp new del mod">
        <pc:chgData name="John Oakes" userId="1a36f0057432ea1f" providerId="LiveId" clId="{BB8EB4AB-FC56-4A03-9B37-29EB1445D967}" dt="2024-06-26T00:16:59.338" v="300" actId="47"/>
        <pc:sldMkLst>
          <pc:docMk/>
          <pc:sldMk cId="1027438467" sldId="332"/>
        </pc:sldMkLst>
        <pc:picChg chg="add mod">
          <ac:chgData name="John Oakes" userId="1a36f0057432ea1f" providerId="LiveId" clId="{BB8EB4AB-FC56-4A03-9B37-29EB1445D967}" dt="2024-06-23T16:28:03.605" v="298" actId="1036"/>
          <ac:picMkLst>
            <pc:docMk/>
            <pc:sldMk cId="1027438467" sldId="332"/>
            <ac:picMk id="5" creationId="{15F81BE1-617D-1382-93AB-F3CCAB3B8436}"/>
          </ac:picMkLst>
        </pc:picChg>
      </pc:sldChg>
      <pc:sldChg chg="modSp new mod">
        <pc:chgData name="John Oakes" userId="1a36f0057432ea1f" providerId="LiveId" clId="{BB8EB4AB-FC56-4A03-9B37-29EB1445D967}" dt="2024-07-07T15:15:11.647" v="2787" actId="20577"/>
        <pc:sldMkLst>
          <pc:docMk/>
          <pc:sldMk cId="1104992983" sldId="332"/>
        </pc:sldMkLst>
        <pc:spChg chg="mod">
          <ac:chgData name="John Oakes" userId="1a36f0057432ea1f" providerId="LiveId" clId="{BB8EB4AB-FC56-4A03-9B37-29EB1445D967}" dt="2024-07-05T23:50:43.518" v="441" actId="122"/>
          <ac:spMkLst>
            <pc:docMk/>
            <pc:sldMk cId="1104992983" sldId="332"/>
            <ac:spMk id="2" creationId="{C4BF3231-5198-82D3-9F84-F3B2B2E74469}"/>
          </ac:spMkLst>
        </pc:spChg>
        <pc:spChg chg="mod">
          <ac:chgData name="John Oakes" userId="1a36f0057432ea1f" providerId="LiveId" clId="{BB8EB4AB-FC56-4A03-9B37-29EB1445D967}" dt="2024-07-07T15:15:11.647" v="2787" actId="20577"/>
          <ac:spMkLst>
            <pc:docMk/>
            <pc:sldMk cId="1104992983" sldId="332"/>
            <ac:spMk id="3" creationId="{18EEA6F0-5EA5-080D-69F4-5DBFE4DDE813}"/>
          </ac:spMkLst>
        </pc:spChg>
      </pc:sldChg>
      <pc:sldChg chg="addSp delSp modSp new mod">
        <pc:chgData name="John Oakes" userId="1a36f0057432ea1f" providerId="LiveId" clId="{BB8EB4AB-FC56-4A03-9B37-29EB1445D967}" dt="2024-07-05T23:57:11.565" v="964" actId="1076"/>
        <pc:sldMkLst>
          <pc:docMk/>
          <pc:sldMk cId="1180958581" sldId="333"/>
        </pc:sldMkLst>
        <pc:spChg chg="mod">
          <ac:chgData name="John Oakes" userId="1a36f0057432ea1f" providerId="LiveId" clId="{BB8EB4AB-FC56-4A03-9B37-29EB1445D967}" dt="2024-07-05T23:54:01.034" v="778" actId="14100"/>
          <ac:spMkLst>
            <pc:docMk/>
            <pc:sldMk cId="1180958581" sldId="333"/>
            <ac:spMk id="2" creationId="{8EA03E0B-743E-BD64-26DF-201EA87348B0}"/>
          </ac:spMkLst>
        </pc:spChg>
        <pc:spChg chg="add del mod">
          <ac:chgData name="John Oakes" userId="1a36f0057432ea1f" providerId="LiveId" clId="{BB8EB4AB-FC56-4A03-9B37-29EB1445D967}" dt="2024-07-05T23:55:53.603" v="958" actId="14100"/>
          <ac:spMkLst>
            <pc:docMk/>
            <pc:sldMk cId="1180958581" sldId="333"/>
            <ac:spMk id="3" creationId="{51B2FE96-EDE6-2FD6-493E-CC2959D5E51D}"/>
          </ac:spMkLst>
        </pc:spChg>
        <pc:picChg chg="add mod">
          <ac:chgData name="John Oakes" userId="1a36f0057432ea1f" providerId="LiveId" clId="{BB8EB4AB-FC56-4A03-9B37-29EB1445D967}" dt="2024-07-05T23:57:11.565" v="964" actId="1076"/>
          <ac:picMkLst>
            <pc:docMk/>
            <pc:sldMk cId="1180958581" sldId="333"/>
            <ac:picMk id="2050" creationId="{3298947E-88CB-9A6C-9DA5-D9CB62AEA424}"/>
          </ac:picMkLst>
        </pc:picChg>
      </pc:sldChg>
      <pc:sldChg chg="addSp modSp new mod">
        <pc:chgData name="John Oakes" userId="1a36f0057432ea1f" providerId="LiveId" clId="{BB8EB4AB-FC56-4A03-9B37-29EB1445D967}" dt="2024-07-07T15:33:55.142" v="2818" actId="255"/>
        <pc:sldMkLst>
          <pc:docMk/>
          <pc:sldMk cId="3913233163" sldId="334"/>
        </pc:sldMkLst>
        <pc:spChg chg="mod">
          <ac:chgData name="John Oakes" userId="1a36f0057432ea1f" providerId="LiveId" clId="{BB8EB4AB-FC56-4A03-9B37-29EB1445D967}" dt="2024-07-05T23:57:35.248" v="973" actId="122"/>
          <ac:spMkLst>
            <pc:docMk/>
            <pc:sldMk cId="3913233163" sldId="334"/>
            <ac:spMk id="2" creationId="{19E9232F-FD4A-35A5-755E-0744463FBA32}"/>
          </ac:spMkLst>
        </pc:spChg>
        <pc:spChg chg="mod">
          <ac:chgData name="John Oakes" userId="1a36f0057432ea1f" providerId="LiveId" clId="{BB8EB4AB-FC56-4A03-9B37-29EB1445D967}" dt="2024-07-07T15:33:55.142" v="2818" actId="255"/>
          <ac:spMkLst>
            <pc:docMk/>
            <pc:sldMk cId="3913233163" sldId="334"/>
            <ac:spMk id="3" creationId="{BE062E52-8A73-F277-302E-C3A4236352A0}"/>
          </ac:spMkLst>
        </pc:spChg>
        <pc:picChg chg="add mod">
          <ac:chgData name="John Oakes" userId="1a36f0057432ea1f" providerId="LiveId" clId="{BB8EB4AB-FC56-4A03-9B37-29EB1445D967}" dt="2024-07-06T00:06:11.737" v="1150" actId="1076"/>
          <ac:picMkLst>
            <pc:docMk/>
            <pc:sldMk cId="3913233163" sldId="334"/>
            <ac:picMk id="3074" creationId="{B1E4981C-EC65-9690-62E9-B87DECA4D65A}"/>
          </ac:picMkLst>
        </pc:picChg>
      </pc:sldChg>
      <pc:sldChg chg="addSp delSp modSp new mod">
        <pc:chgData name="John Oakes" userId="1a36f0057432ea1f" providerId="LiveId" clId="{BB8EB4AB-FC56-4A03-9B37-29EB1445D967}" dt="2024-07-06T20:35:39.465" v="1721" actId="20577"/>
        <pc:sldMkLst>
          <pc:docMk/>
          <pc:sldMk cId="3029546993" sldId="335"/>
        </pc:sldMkLst>
        <pc:spChg chg="mod">
          <ac:chgData name="John Oakes" userId="1a36f0057432ea1f" providerId="LiveId" clId="{BB8EB4AB-FC56-4A03-9B37-29EB1445D967}" dt="2024-07-06T00:00:48.190" v="1087" actId="122"/>
          <ac:spMkLst>
            <pc:docMk/>
            <pc:sldMk cId="3029546993" sldId="335"/>
            <ac:spMk id="2" creationId="{4EE1E33D-C773-3CF0-04D4-4CD8ACDF5897}"/>
          </ac:spMkLst>
        </pc:spChg>
        <pc:spChg chg="del">
          <ac:chgData name="John Oakes" userId="1a36f0057432ea1f" providerId="LiveId" clId="{BB8EB4AB-FC56-4A03-9B37-29EB1445D967}" dt="2024-07-06T00:00:49.499" v="1088" actId="34307"/>
          <ac:spMkLst>
            <pc:docMk/>
            <pc:sldMk cId="3029546993" sldId="335"/>
            <ac:spMk id="3" creationId="{9DD02923-290D-BB38-1F69-CDBDC4134ACA}"/>
          </ac:spMkLst>
        </pc:spChg>
        <pc:spChg chg="add mod">
          <ac:chgData name="John Oakes" userId="1a36f0057432ea1f" providerId="LiveId" clId="{BB8EB4AB-FC56-4A03-9B37-29EB1445D967}" dt="2024-07-06T20:35:39.465" v="1721" actId="20577"/>
          <ac:spMkLst>
            <pc:docMk/>
            <pc:sldMk cId="3029546993" sldId="335"/>
            <ac:spMk id="6" creationId="{5CAF47AA-E18E-49B6-C19C-406CAA21EF76}"/>
          </ac:spMkLst>
        </pc:spChg>
        <pc:picChg chg="add del mod ord">
          <ac:chgData name="John Oakes" userId="1a36f0057432ea1f" providerId="LiveId" clId="{BB8EB4AB-FC56-4A03-9B37-29EB1445D967}" dt="2024-07-06T00:01:05.179" v="1089" actId="478"/>
          <ac:picMkLst>
            <pc:docMk/>
            <pc:sldMk cId="3029546993" sldId="335"/>
            <ac:picMk id="4" creationId="{86571B8A-A3E6-5DD3-02BA-4894DBF0A982}"/>
          </ac:picMkLst>
        </pc:picChg>
        <pc:picChg chg="add mod">
          <ac:chgData name="John Oakes" userId="1a36f0057432ea1f" providerId="LiveId" clId="{BB8EB4AB-FC56-4A03-9B37-29EB1445D967}" dt="2024-07-06T00:02:54.475" v="1098" actId="1076"/>
          <ac:picMkLst>
            <pc:docMk/>
            <pc:sldMk cId="3029546993" sldId="335"/>
            <ac:picMk id="4098" creationId="{E3881CD2-D5E0-F0F3-CCA1-A803C7BB6AA9}"/>
          </ac:picMkLst>
        </pc:picChg>
      </pc:sldChg>
      <pc:sldChg chg="addSp modSp new mod">
        <pc:chgData name="John Oakes" userId="1a36f0057432ea1f" providerId="LiveId" clId="{BB8EB4AB-FC56-4A03-9B37-29EB1445D967}" dt="2024-07-07T15:54:19.227" v="2936" actId="20577"/>
        <pc:sldMkLst>
          <pc:docMk/>
          <pc:sldMk cId="2778098447" sldId="336"/>
        </pc:sldMkLst>
        <pc:spChg chg="mod">
          <ac:chgData name="John Oakes" userId="1a36f0057432ea1f" providerId="LiveId" clId="{BB8EB4AB-FC56-4A03-9B37-29EB1445D967}" dt="2024-07-06T19:32:12.458" v="1306" actId="14100"/>
          <ac:spMkLst>
            <pc:docMk/>
            <pc:sldMk cId="2778098447" sldId="336"/>
            <ac:spMk id="2" creationId="{2E7B0D93-7B73-1B9B-549C-0E7CBEDA4B3C}"/>
          </ac:spMkLst>
        </pc:spChg>
        <pc:spChg chg="mod">
          <ac:chgData name="John Oakes" userId="1a36f0057432ea1f" providerId="LiveId" clId="{BB8EB4AB-FC56-4A03-9B37-29EB1445D967}" dt="2024-07-07T15:54:19.227" v="2936" actId="20577"/>
          <ac:spMkLst>
            <pc:docMk/>
            <pc:sldMk cId="2778098447" sldId="336"/>
            <ac:spMk id="3" creationId="{9E527745-EAFB-9D8D-8D99-B868E74CB625}"/>
          </ac:spMkLst>
        </pc:spChg>
        <pc:picChg chg="add mod">
          <ac:chgData name="John Oakes" userId="1a36f0057432ea1f" providerId="LiveId" clId="{BB8EB4AB-FC56-4A03-9B37-29EB1445D967}" dt="2024-07-06T20:39:28.088" v="1727" actId="1076"/>
          <ac:picMkLst>
            <pc:docMk/>
            <pc:sldMk cId="2778098447" sldId="336"/>
            <ac:picMk id="2050" creationId="{D48B0BB8-34E3-204F-B55E-5209C44825B7}"/>
          </ac:picMkLst>
        </pc:picChg>
      </pc:sldChg>
      <pc:sldChg chg="addSp delSp modSp new mod">
        <pc:chgData name="John Oakes" userId="1a36f0057432ea1f" providerId="LiveId" clId="{BB8EB4AB-FC56-4A03-9B37-29EB1445D967}" dt="2024-07-07T15:55:11.099" v="2982" actId="6549"/>
        <pc:sldMkLst>
          <pc:docMk/>
          <pc:sldMk cId="3766266054" sldId="337"/>
        </pc:sldMkLst>
        <pc:spChg chg="mod">
          <ac:chgData name="John Oakes" userId="1a36f0057432ea1f" providerId="LiveId" clId="{BB8EB4AB-FC56-4A03-9B37-29EB1445D967}" dt="2024-07-06T19:33:47.873" v="1383" actId="14100"/>
          <ac:spMkLst>
            <pc:docMk/>
            <pc:sldMk cId="3766266054" sldId="337"/>
            <ac:spMk id="2" creationId="{86F1AFFE-2CC4-09A7-D2FD-64E5076FF5B3}"/>
          </ac:spMkLst>
        </pc:spChg>
        <pc:spChg chg="mod">
          <ac:chgData name="John Oakes" userId="1a36f0057432ea1f" providerId="LiveId" clId="{BB8EB4AB-FC56-4A03-9B37-29EB1445D967}" dt="2024-07-07T15:55:11.099" v="2982" actId="6549"/>
          <ac:spMkLst>
            <pc:docMk/>
            <pc:sldMk cId="3766266054" sldId="337"/>
            <ac:spMk id="3" creationId="{7BAC33BF-4140-CF8B-3C2A-C0DE5ED13689}"/>
          </ac:spMkLst>
        </pc:spChg>
        <pc:picChg chg="add mod">
          <ac:chgData name="John Oakes" userId="1a36f0057432ea1f" providerId="LiveId" clId="{BB8EB4AB-FC56-4A03-9B37-29EB1445D967}" dt="2024-07-06T20:43:33.916" v="1862" actId="1076"/>
          <ac:picMkLst>
            <pc:docMk/>
            <pc:sldMk cId="3766266054" sldId="337"/>
            <ac:picMk id="3074" creationId="{535EA5B6-5BBC-6525-801B-C6216C812D32}"/>
          </ac:picMkLst>
        </pc:picChg>
        <pc:picChg chg="add del mod">
          <ac:chgData name="John Oakes" userId="1a36f0057432ea1f" providerId="LiveId" clId="{BB8EB4AB-FC56-4A03-9B37-29EB1445D967}" dt="2024-07-06T20:43:27.242" v="1860" actId="478"/>
          <ac:picMkLst>
            <pc:docMk/>
            <pc:sldMk cId="3766266054" sldId="337"/>
            <ac:picMk id="3076" creationId="{5803FA08-5082-BD09-E0F9-E2F1EC206873}"/>
          </ac:picMkLst>
        </pc:picChg>
      </pc:sldChg>
      <pc:sldChg chg="addSp modSp new mod">
        <pc:chgData name="John Oakes" userId="1a36f0057432ea1f" providerId="LiveId" clId="{BB8EB4AB-FC56-4A03-9B37-29EB1445D967}" dt="2024-07-06T20:55:10.247" v="2128" actId="1076"/>
        <pc:sldMkLst>
          <pc:docMk/>
          <pc:sldMk cId="217931741" sldId="338"/>
        </pc:sldMkLst>
        <pc:spChg chg="mod">
          <ac:chgData name="John Oakes" userId="1a36f0057432ea1f" providerId="LiveId" clId="{BB8EB4AB-FC56-4A03-9B37-29EB1445D967}" dt="2024-07-06T20:43:03.453" v="1853" actId="20577"/>
          <ac:spMkLst>
            <pc:docMk/>
            <pc:sldMk cId="217931741" sldId="338"/>
            <ac:spMk id="2" creationId="{B2A5701A-E5A0-F827-0DDB-3AEACDAAD330}"/>
          </ac:spMkLst>
        </pc:spChg>
        <pc:spChg chg="mod">
          <ac:chgData name="John Oakes" userId="1a36f0057432ea1f" providerId="LiveId" clId="{BB8EB4AB-FC56-4A03-9B37-29EB1445D967}" dt="2024-07-06T20:53:09.864" v="2113" actId="20577"/>
          <ac:spMkLst>
            <pc:docMk/>
            <pc:sldMk cId="217931741" sldId="338"/>
            <ac:spMk id="3" creationId="{0AC17A09-4A70-6EEC-2D67-58BA3B84FCE9}"/>
          </ac:spMkLst>
        </pc:spChg>
        <pc:picChg chg="add mod">
          <ac:chgData name="John Oakes" userId="1a36f0057432ea1f" providerId="LiveId" clId="{BB8EB4AB-FC56-4A03-9B37-29EB1445D967}" dt="2024-07-06T20:55:10.247" v="2128" actId="1076"/>
          <ac:picMkLst>
            <pc:docMk/>
            <pc:sldMk cId="217931741" sldId="338"/>
            <ac:picMk id="4098" creationId="{82794002-597A-8B66-561A-2730B86C00E2}"/>
          </ac:picMkLst>
        </pc:picChg>
      </pc:sldChg>
      <pc:sldChg chg="addSp delSp modSp mod">
        <pc:chgData name="John Oakes" userId="1a36f0057432ea1f" providerId="LiveId" clId="{BB8EB4AB-FC56-4A03-9B37-29EB1445D967}" dt="2024-07-07T15:34:29.560" v="2821" actId="255"/>
        <pc:sldMkLst>
          <pc:docMk/>
          <pc:sldMk cId="2459023672" sldId="339"/>
        </pc:sldMkLst>
        <pc:spChg chg="mod">
          <ac:chgData name="John Oakes" userId="1a36f0057432ea1f" providerId="LiveId" clId="{BB8EB4AB-FC56-4A03-9B37-29EB1445D967}" dt="2024-07-06T20:28:31.064" v="1557" actId="20577"/>
          <ac:spMkLst>
            <pc:docMk/>
            <pc:sldMk cId="2459023672" sldId="339"/>
            <ac:spMk id="2" creationId="{4EE1E33D-C773-3CF0-04D4-4CD8ACDF5897}"/>
          </ac:spMkLst>
        </pc:spChg>
        <pc:spChg chg="mod">
          <ac:chgData name="John Oakes" userId="1a36f0057432ea1f" providerId="LiveId" clId="{BB8EB4AB-FC56-4A03-9B37-29EB1445D967}" dt="2024-07-07T15:34:29.560" v="2821" actId="255"/>
          <ac:spMkLst>
            <pc:docMk/>
            <pc:sldMk cId="2459023672" sldId="339"/>
            <ac:spMk id="6" creationId="{5CAF47AA-E18E-49B6-C19C-406CAA21EF76}"/>
          </ac:spMkLst>
        </pc:spChg>
        <pc:picChg chg="add mod">
          <ac:chgData name="John Oakes" userId="1a36f0057432ea1f" providerId="LiveId" clId="{BB8EB4AB-FC56-4A03-9B37-29EB1445D967}" dt="2024-07-06T20:34:15.942" v="1671" actId="1076"/>
          <ac:picMkLst>
            <pc:docMk/>
            <pc:sldMk cId="2459023672" sldId="339"/>
            <ac:picMk id="1026" creationId="{D9FD164A-C44B-33C7-DAF5-16E492832682}"/>
          </ac:picMkLst>
        </pc:picChg>
        <pc:picChg chg="del">
          <ac:chgData name="John Oakes" userId="1a36f0057432ea1f" providerId="LiveId" clId="{BB8EB4AB-FC56-4A03-9B37-29EB1445D967}" dt="2024-07-06T20:32:52.893" v="1666" actId="478"/>
          <ac:picMkLst>
            <pc:docMk/>
            <pc:sldMk cId="2459023672" sldId="339"/>
            <ac:picMk id="4098" creationId="{E3881CD2-D5E0-F0F3-CCA1-A803C7BB6AA9}"/>
          </ac:picMkLst>
        </pc:picChg>
      </pc:sldChg>
      <pc:sldChg chg="modSp new mod">
        <pc:chgData name="John Oakes" userId="1a36f0057432ea1f" providerId="LiveId" clId="{BB8EB4AB-FC56-4A03-9B37-29EB1445D967}" dt="2024-07-07T15:53:11.028" v="2837" actId="20577"/>
        <pc:sldMkLst>
          <pc:docMk/>
          <pc:sldMk cId="1563907835" sldId="340"/>
        </pc:sldMkLst>
        <pc:spChg chg="mod">
          <ac:chgData name="John Oakes" userId="1a36f0057432ea1f" providerId="LiveId" clId="{BB8EB4AB-FC56-4A03-9B37-29EB1445D967}" dt="2024-07-06T20:27:24.822" v="1519" actId="20577"/>
          <ac:spMkLst>
            <pc:docMk/>
            <pc:sldMk cId="1563907835" sldId="340"/>
            <ac:spMk id="2" creationId="{F1D04DC9-E951-A105-CEE3-51C87E323137}"/>
          </ac:spMkLst>
        </pc:spChg>
        <pc:spChg chg="mod">
          <ac:chgData name="John Oakes" userId="1a36f0057432ea1f" providerId="LiveId" clId="{BB8EB4AB-FC56-4A03-9B37-29EB1445D967}" dt="2024-07-07T15:53:11.028" v="2837" actId="20577"/>
          <ac:spMkLst>
            <pc:docMk/>
            <pc:sldMk cId="1563907835" sldId="340"/>
            <ac:spMk id="3" creationId="{36B5641E-1F3D-FB93-1A34-0F3E6F86513B}"/>
          </ac:spMkLst>
        </pc:spChg>
      </pc:sldChg>
      <pc:sldChg chg="addSp modSp new mod">
        <pc:chgData name="John Oakes" userId="1a36f0057432ea1f" providerId="LiveId" clId="{BB8EB4AB-FC56-4A03-9B37-29EB1445D967}" dt="2024-07-07T15:58:29.258" v="3011" actId="255"/>
        <pc:sldMkLst>
          <pc:docMk/>
          <pc:sldMk cId="1940147387" sldId="341"/>
        </pc:sldMkLst>
        <pc:spChg chg="mod">
          <ac:chgData name="John Oakes" userId="1a36f0057432ea1f" providerId="LiveId" clId="{BB8EB4AB-FC56-4A03-9B37-29EB1445D967}" dt="2024-07-06T20:50:48.031" v="2034" actId="313"/>
          <ac:spMkLst>
            <pc:docMk/>
            <pc:sldMk cId="1940147387" sldId="341"/>
            <ac:spMk id="2" creationId="{14D74BF0-53FC-C8B4-C45A-5F2A878EBA7C}"/>
          </ac:spMkLst>
        </pc:spChg>
        <pc:spChg chg="mod">
          <ac:chgData name="John Oakes" userId="1a36f0057432ea1f" providerId="LiveId" clId="{BB8EB4AB-FC56-4A03-9B37-29EB1445D967}" dt="2024-07-07T15:58:29.258" v="3011" actId="255"/>
          <ac:spMkLst>
            <pc:docMk/>
            <pc:sldMk cId="1940147387" sldId="341"/>
            <ac:spMk id="3" creationId="{92F688A2-ECC5-DA21-9132-1068B558D68D}"/>
          </ac:spMkLst>
        </pc:spChg>
        <pc:picChg chg="add mod">
          <ac:chgData name="John Oakes" userId="1a36f0057432ea1f" providerId="LiveId" clId="{BB8EB4AB-FC56-4A03-9B37-29EB1445D967}" dt="2024-07-06T20:55:01.238" v="2127" actId="1076"/>
          <ac:picMkLst>
            <pc:docMk/>
            <pc:sldMk cId="1940147387" sldId="341"/>
            <ac:picMk id="5122" creationId="{B4348DFC-C231-9AE8-13CB-548F56FD38FF}"/>
          </ac:picMkLst>
        </pc:picChg>
      </pc:sldChg>
      <pc:sldChg chg="modSp new mod">
        <pc:chgData name="John Oakes" userId="1a36f0057432ea1f" providerId="LiveId" clId="{BB8EB4AB-FC56-4A03-9B37-29EB1445D967}" dt="2024-07-06T20:58:39.133" v="2364" actId="20577"/>
        <pc:sldMkLst>
          <pc:docMk/>
          <pc:sldMk cId="101808456" sldId="342"/>
        </pc:sldMkLst>
        <pc:spChg chg="mod">
          <ac:chgData name="John Oakes" userId="1a36f0057432ea1f" providerId="LiveId" clId="{BB8EB4AB-FC56-4A03-9B37-29EB1445D967}" dt="2024-07-06T20:57:30.549" v="2160" actId="14100"/>
          <ac:spMkLst>
            <pc:docMk/>
            <pc:sldMk cId="101808456" sldId="342"/>
            <ac:spMk id="2" creationId="{7DAE4B05-0791-7A1A-D277-99AE06911D6E}"/>
          </ac:spMkLst>
        </pc:spChg>
        <pc:spChg chg="mod">
          <ac:chgData name="John Oakes" userId="1a36f0057432ea1f" providerId="LiveId" clId="{BB8EB4AB-FC56-4A03-9B37-29EB1445D967}" dt="2024-07-06T20:58:39.133" v="2364" actId="20577"/>
          <ac:spMkLst>
            <pc:docMk/>
            <pc:sldMk cId="101808456" sldId="342"/>
            <ac:spMk id="3" creationId="{F9048944-2646-40F6-1754-9A2043CF4CED}"/>
          </ac:spMkLst>
        </pc:spChg>
      </pc:sldChg>
      <pc:sldChg chg="new del">
        <pc:chgData name="John Oakes" userId="1a36f0057432ea1f" providerId="LiveId" clId="{BB8EB4AB-FC56-4A03-9B37-29EB1445D967}" dt="2024-07-08T04:10:20.791" v="3098" actId="47"/>
        <pc:sldMkLst>
          <pc:docMk/>
          <pc:sldMk cId="400804588" sldId="343"/>
        </pc:sldMkLst>
      </pc:sldChg>
      <pc:sldChg chg="new del">
        <pc:chgData name="John Oakes" userId="1a36f0057432ea1f" providerId="LiveId" clId="{BB8EB4AB-FC56-4A03-9B37-29EB1445D967}" dt="2024-07-08T04:10:20.791" v="3098" actId="47"/>
        <pc:sldMkLst>
          <pc:docMk/>
          <pc:sldMk cId="736556880" sldId="344"/>
        </pc:sldMkLst>
      </pc:sldChg>
      <pc:sldChg chg="new del">
        <pc:chgData name="John Oakes" userId="1a36f0057432ea1f" providerId="LiveId" clId="{BB8EB4AB-FC56-4A03-9B37-29EB1445D967}" dt="2024-07-08T04:10:20.791" v="3098" actId="47"/>
        <pc:sldMkLst>
          <pc:docMk/>
          <pc:sldMk cId="376310543" sldId="345"/>
        </pc:sldMkLst>
      </pc:sldChg>
      <pc:sldChg chg="new del">
        <pc:chgData name="John Oakes" userId="1a36f0057432ea1f" providerId="LiveId" clId="{BB8EB4AB-FC56-4A03-9B37-29EB1445D967}" dt="2024-07-08T04:10:20.791" v="3098" actId="47"/>
        <pc:sldMkLst>
          <pc:docMk/>
          <pc:sldMk cId="4039438252" sldId="346"/>
        </pc:sldMkLst>
      </pc:sldChg>
      <pc:sldChg chg="new del">
        <pc:chgData name="John Oakes" userId="1a36f0057432ea1f" providerId="LiveId" clId="{BB8EB4AB-FC56-4A03-9B37-29EB1445D967}" dt="2024-07-08T04:10:20.791" v="3098" actId="47"/>
        <pc:sldMkLst>
          <pc:docMk/>
          <pc:sldMk cId="907729622" sldId="347"/>
        </pc:sldMkLst>
      </pc:sldChg>
      <pc:sldChg chg="new del">
        <pc:chgData name="John Oakes" userId="1a36f0057432ea1f" providerId="LiveId" clId="{BB8EB4AB-FC56-4A03-9B37-29EB1445D967}" dt="2024-07-08T04:10:20.791" v="3098" actId="47"/>
        <pc:sldMkLst>
          <pc:docMk/>
          <pc:sldMk cId="2254658516" sldId="348"/>
        </pc:sldMkLst>
      </pc:sldChg>
      <pc:sldChg chg="new del">
        <pc:chgData name="John Oakes" userId="1a36f0057432ea1f" providerId="LiveId" clId="{BB8EB4AB-FC56-4A03-9B37-29EB1445D967}" dt="2024-07-08T04:10:20.791" v="3098" actId="47"/>
        <pc:sldMkLst>
          <pc:docMk/>
          <pc:sldMk cId="1622411609" sldId="349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0" sldId="543"/>
        </pc:sldMkLst>
      </pc:sldChg>
      <pc:sldChg chg="del">
        <pc:chgData name="John Oakes" userId="1a36f0057432ea1f" providerId="LiveId" clId="{BB8EB4AB-FC56-4A03-9B37-29EB1445D967}" dt="2024-07-08T04:10:20.791" v="3098" actId="47"/>
        <pc:sldMkLst>
          <pc:docMk/>
          <pc:sldMk cId="0" sldId="609"/>
        </pc:sldMkLst>
      </pc:sldChg>
      <pc:sldChg chg="del">
        <pc:chgData name="John Oakes" userId="1a36f0057432ea1f" providerId="LiveId" clId="{BB8EB4AB-FC56-4A03-9B37-29EB1445D967}" dt="2024-06-23T16:16:18.252" v="243" actId="2696"/>
        <pc:sldMkLst>
          <pc:docMk/>
          <pc:sldMk cId="472301189" sldId="615"/>
        </pc:sldMkLst>
      </pc:sldChg>
      <pc:sldChg chg="addSp modSp del mod">
        <pc:chgData name="John Oakes" userId="1a36f0057432ea1f" providerId="LiveId" clId="{BB8EB4AB-FC56-4A03-9B37-29EB1445D967}" dt="2024-06-26T00:16:54.134" v="299" actId="47"/>
        <pc:sldMkLst>
          <pc:docMk/>
          <pc:sldMk cId="2810325240" sldId="615"/>
        </pc:sldMkLst>
        <pc:spChg chg="add mod">
          <ac:chgData name="John Oakes" userId="1a36f0057432ea1f" providerId="LiveId" clId="{BB8EB4AB-FC56-4A03-9B37-29EB1445D967}" dt="2024-06-23T16:17:30.582" v="282" actId="255"/>
          <ac:spMkLst>
            <pc:docMk/>
            <pc:sldMk cId="2810325240" sldId="615"/>
            <ac:spMk id="3" creationId="{516D3475-251A-A744-D816-0BA6E2A91F31}"/>
          </ac:spMkLst>
        </pc:spChg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3282475642" sldId="615"/>
        </pc:sldMkLst>
      </pc:sldChg>
      <pc:sldChg chg="del">
        <pc:chgData name="John Oakes" userId="1a36f0057432ea1f" providerId="LiveId" clId="{BB8EB4AB-FC56-4A03-9B37-29EB1445D967}" dt="2024-07-08T04:10:00.463" v="3096" actId="47"/>
        <pc:sldMkLst>
          <pc:docMk/>
          <pc:sldMk cId="58535702" sldId="675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676"/>
        </pc:sldMkLst>
      </pc:sldChg>
      <pc:sldChg chg="del">
        <pc:chgData name="John Oakes" userId="1a36f0057432ea1f" providerId="LiveId" clId="{BB8EB4AB-FC56-4A03-9B37-29EB1445D967}" dt="2024-06-26T00:17:19.831" v="301" actId="2696"/>
        <pc:sldMkLst>
          <pc:docMk/>
          <pc:sldMk cId="0" sldId="681"/>
        </pc:sldMkLst>
      </pc:sldChg>
      <pc:sldChg chg="del">
        <pc:chgData name="John Oakes" userId="1a36f0057432ea1f" providerId="LiveId" clId="{BB8EB4AB-FC56-4A03-9B37-29EB1445D967}" dt="2024-06-26T00:17:19.831" v="301" actId="2696"/>
        <pc:sldMkLst>
          <pc:docMk/>
          <pc:sldMk cId="2302598311" sldId="682"/>
        </pc:sldMkLst>
      </pc:sldChg>
      <pc:sldChg chg="del">
        <pc:chgData name="John Oakes" userId="1a36f0057432ea1f" providerId="LiveId" clId="{BB8EB4AB-FC56-4A03-9B37-29EB1445D967}" dt="2024-06-26T00:17:19.831" v="301" actId="2696"/>
        <pc:sldMkLst>
          <pc:docMk/>
          <pc:sldMk cId="2065768350" sldId="698"/>
        </pc:sldMkLst>
      </pc:sldChg>
      <pc:sldChg chg="addSp delSp modSp del mod">
        <pc:chgData name="John Oakes" userId="1a36f0057432ea1f" providerId="LiveId" clId="{BB8EB4AB-FC56-4A03-9B37-29EB1445D967}" dt="2024-06-26T00:17:19.831" v="301" actId="2696"/>
        <pc:sldMkLst>
          <pc:docMk/>
          <pc:sldMk cId="0" sldId="700"/>
        </pc:sldMkLst>
        <pc:spChg chg="mod">
          <ac:chgData name="John Oakes" userId="1a36f0057432ea1f" providerId="LiveId" clId="{BB8EB4AB-FC56-4A03-9B37-29EB1445D967}" dt="2024-06-23T14:37:46.727" v="93" actId="14100"/>
          <ac:spMkLst>
            <pc:docMk/>
            <pc:sldMk cId="0" sldId="700"/>
            <ac:spMk id="2" creationId="{DF3F6DFE-25D2-F7C5-88FE-C8093367B3DE}"/>
          </ac:spMkLst>
        </pc:spChg>
        <pc:spChg chg="mod">
          <ac:chgData name="John Oakes" userId="1a36f0057432ea1f" providerId="LiveId" clId="{BB8EB4AB-FC56-4A03-9B37-29EB1445D967}" dt="2024-06-23T14:38:08.176" v="110" actId="20577"/>
          <ac:spMkLst>
            <pc:docMk/>
            <pc:sldMk cId="0" sldId="700"/>
            <ac:spMk id="109571" creationId="{439C152F-8267-9D55-FF0E-303D517E936C}"/>
          </ac:spMkLst>
        </pc:spChg>
        <pc:picChg chg="del">
          <ac:chgData name="John Oakes" userId="1a36f0057432ea1f" providerId="LiveId" clId="{BB8EB4AB-FC56-4A03-9B37-29EB1445D967}" dt="2024-06-23T14:37:06.811" v="86" actId="478"/>
          <ac:picMkLst>
            <pc:docMk/>
            <pc:sldMk cId="0" sldId="700"/>
            <ac:picMk id="4" creationId="{F8F04604-1873-F9DB-3A9D-54466E73FC27}"/>
          </ac:picMkLst>
        </pc:picChg>
        <pc:picChg chg="add mod">
          <ac:chgData name="John Oakes" userId="1a36f0057432ea1f" providerId="LiveId" clId="{BB8EB4AB-FC56-4A03-9B37-29EB1445D967}" dt="2024-06-23T14:37:55.823" v="96" actId="1076"/>
          <ac:picMkLst>
            <pc:docMk/>
            <pc:sldMk cId="0" sldId="700"/>
            <ac:picMk id="5" creationId="{CFF6D143-E83C-8A2E-96CD-6271BA152B57}"/>
          </ac:picMkLst>
        </pc:picChg>
      </pc:sldChg>
      <pc:sldChg chg="addSp delSp modSp del mod">
        <pc:chgData name="John Oakes" userId="1a36f0057432ea1f" providerId="LiveId" clId="{BB8EB4AB-FC56-4A03-9B37-29EB1445D967}" dt="2024-06-26T00:17:19.831" v="301" actId="2696"/>
        <pc:sldMkLst>
          <pc:docMk/>
          <pc:sldMk cId="0" sldId="701"/>
        </pc:sldMkLst>
        <pc:spChg chg="mod">
          <ac:chgData name="John Oakes" userId="1a36f0057432ea1f" providerId="LiveId" clId="{BB8EB4AB-FC56-4A03-9B37-29EB1445D967}" dt="2024-06-23T16:14:27.007" v="242" actId="6549"/>
          <ac:spMkLst>
            <pc:docMk/>
            <pc:sldMk cId="0" sldId="701"/>
            <ac:spMk id="108547" creationId="{07D8039F-9E7F-8317-52DA-D1A173623B0A}"/>
          </ac:spMkLst>
        </pc:spChg>
        <pc:picChg chg="del">
          <ac:chgData name="John Oakes" userId="1a36f0057432ea1f" providerId="LiveId" clId="{BB8EB4AB-FC56-4A03-9B37-29EB1445D967}" dt="2024-06-23T15:11:05.465" v="140" actId="478"/>
          <ac:picMkLst>
            <pc:docMk/>
            <pc:sldMk cId="0" sldId="701"/>
            <ac:picMk id="1026" creationId="{97EC4492-1C9D-4786-4436-6878F371BFED}"/>
          </ac:picMkLst>
        </pc:picChg>
        <pc:picChg chg="add mod">
          <ac:chgData name="John Oakes" userId="1a36f0057432ea1f" providerId="LiveId" clId="{BB8EB4AB-FC56-4A03-9B37-29EB1445D967}" dt="2024-06-23T15:12:03.668" v="144" actId="1076"/>
          <ac:picMkLst>
            <pc:docMk/>
            <pc:sldMk cId="0" sldId="701"/>
            <ac:picMk id="2050" creationId="{DBF9ED55-A81A-D61F-BA5E-3EDFD75FA774}"/>
          </ac:picMkLst>
        </pc:picChg>
      </pc:sldChg>
      <pc:sldChg chg="addSp delSp modSp del mod">
        <pc:chgData name="John Oakes" userId="1a36f0057432ea1f" providerId="LiveId" clId="{BB8EB4AB-FC56-4A03-9B37-29EB1445D967}" dt="2024-07-08T04:10:20.791" v="3098" actId="47"/>
        <pc:sldMkLst>
          <pc:docMk/>
          <pc:sldMk cId="0" sldId="702"/>
        </pc:sldMkLst>
        <pc:spChg chg="mod">
          <ac:chgData name="John Oakes" userId="1a36f0057432ea1f" providerId="LiveId" clId="{BB8EB4AB-FC56-4A03-9B37-29EB1445D967}" dt="2024-07-07T14:56:13.702" v="2541" actId="20577"/>
          <ac:spMkLst>
            <pc:docMk/>
            <pc:sldMk cId="0" sldId="702"/>
            <ac:spMk id="108547" creationId="{07D8039F-9E7F-8317-52DA-D1A173623B0A}"/>
          </ac:spMkLst>
        </pc:spChg>
        <pc:picChg chg="del">
          <ac:chgData name="John Oakes" userId="1a36f0057432ea1f" providerId="LiveId" clId="{BB8EB4AB-FC56-4A03-9B37-29EB1445D967}" dt="2024-07-07T14:54:38.583" v="2393" actId="478"/>
          <ac:picMkLst>
            <pc:docMk/>
            <pc:sldMk cId="0" sldId="702"/>
            <ac:picMk id="2050" creationId="{DBF9ED55-A81A-D61F-BA5E-3EDFD75FA774}"/>
          </ac:picMkLst>
        </pc:picChg>
        <pc:picChg chg="add mod">
          <ac:chgData name="John Oakes" userId="1a36f0057432ea1f" providerId="LiveId" clId="{BB8EB4AB-FC56-4A03-9B37-29EB1445D967}" dt="2024-07-07T14:57:16.338" v="2545" actId="1076"/>
          <ac:picMkLst>
            <pc:docMk/>
            <pc:sldMk cId="0" sldId="702"/>
            <ac:picMk id="6146" creationId="{4FE69EEE-1C82-FAAD-C555-736F8B25EBAE}"/>
          </ac:picMkLst>
        </pc:picChg>
      </pc:sldChg>
      <pc:sldChg chg="addSp delSp modSp del mod">
        <pc:chgData name="John Oakes" userId="1a36f0057432ea1f" providerId="LiveId" clId="{BB8EB4AB-FC56-4A03-9B37-29EB1445D967}" dt="2024-07-08T04:10:20.791" v="3098" actId="47"/>
        <pc:sldMkLst>
          <pc:docMk/>
          <pc:sldMk cId="0" sldId="703"/>
        </pc:sldMkLst>
        <pc:spChg chg="mod">
          <ac:chgData name="John Oakes" userId="1a36f0057432ea1f" providerId="LiveId" clId="{BB8EB4AB-FC56-4A03-9B37-29EB1445D967}" dt="2024-07-07T14:58:50.960" v="2683" actId="20577"/>
          <ac:spMkLst>
            <pc:docMk/>
            <pc:sldMk cId="0" sldId="703"/>
            <ac:spMk id="109571" creationId="{439C152F-8267-9D55-FF0E-303D517E936C}"/>
          </ac:spMkLst>
        </pc:spChg>
        <pc:picChg chg="add mod">
          <ac:chgData name="John Oakes" userId="1a36f0057432ea1f" providerId="LiveId" clId="{BB8EB4AB-FC56-4A03-9B37-29EB1445D967}" dt="2024-07-07T14:58:55.901" v="2684" actId="1076"/>
          <ac:picMkLst>
            <pc:docMk/>
            <pc:sldMk cId="0" sldId="703"/>
            <ac:picMk id="3" creationId="{66319D14-1FB3-F6FD-37A7-5DA473732219}"/>
          </ac:picMkLst>
        </pc:picChg>
        <pc:picChg chg="del">
          <ac:chgData name="John Oakes" userId="1a36f0057432ea1f" providerId="LiveId" clId="{BB8EB4AB-FC56-4A03-9B37-29EB1445D967}" dt="2024-07-07T14:57:21.062" v="2546" actId="478"/>
          <ac:picMkLst>
            <pc:docMk/>
            <pc:sldMk cId="0" sldId="703"/>
            <ac:picMk id="5" creationId="{CFF6D143-E83C-8A2E-96CD-6271BA152B57}"/>
          </ac:picMkLst>
        </pc:picChg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704"/>
        </pc:sldMkLst>
      </pc:sldChg>
      <pc:sldChg chg="addSp delSp modSp del mod">
        <pc:chgData name="John Oakes" userId="1a36f0057432ea1f" providerId="LiveId" clId="{BB8EB4AB-FC56-4A03-9B37-29EB1445D967}" dt="2024-07-07T14:59:01.556" v="2685" actId="47"/>
        <pc:sldMkLst>
          <pc:docMk/>
          <pc:sldMk cId="3975666526" sldId="704"/>
        </pc:sldMkLst>
        <pc:spChg chg="add mod">
          <ac:chgData name="John Oakes" userId="1a36f0057432ea1f" providerId="LiveId" clId="{BB8EB4AB-FC56-4A03-9B37-29EB1445D967}" dt="2024-07-07T14:57:28.610" v="2547" actId="21"/>
          <ac:spMkLst>
            <pc:docMk/>
            <pc:sldMk cId="3975666526" sldId="704"/>
            <ac:spMk id="4" creationId="{E7C2433A-FB69-C2F8-EF71-6637BFA55273}"/>
          </ac:spMkLst>
        </pc:spChg>
        <pc:picChg chg="del">
          <ac:chgData name="John Oakes" userId="1a36f0057432ea1f" providerId="LiveId" clId="{BB8EB4AB-FC56-4A03-9B37-29EB1445D967}" dt="2024-07-07T14:57:28.610" v="2547" actId="21"/>
          <ac:picMkLst>
            <pc:docMk/>
            <pc:sldMk cId="3975666526" sldId="704"/>
            <ac:picMk id="5" creationId="{66319D14-1FB3-F6FD-37A7-5DA473732219}"/>
          </ac:picMkLst>
        </pc:picChg>
      </pc:sldChg>
      <pc:sldChg chg="del">
        <pc:chgData name="John Oakes" userId="1a36f0057432ea1f" providerId="LiveId" clId="{BB8EB4AB-FC56-4A03-9B37-29EB1445D967}" dt="2024-07-08T04:10:20.791" v="3098" actId="47"/>
        <pc:sldMkLst>
          <pc:docMk/>
          <pc:sldMk cId="0" sldId="705"/>
        </pc:sldMkLst>
      </pc:sldChg>
      <pc:sldChg chg="del">
        <pc:chgData name="John Oakes" userId="1a36f0057432ea1f" providerId="LiveId" clId="{BB8EB4AB-FC56-4A03-9B37-29EB1445D967}" dt="2024-07-08T04:10:20.791" v="3098" actId="47"/>
        <pc:sldMkLst>
          <pc:docMk/>
          <pc:sldMk cId="1444248880" sldId="706"/>
        </pc:sldMkLst>
      </pc:sldChg>
      <pc:sldChg chg="addSp modSp new del mod ord">
        <pc:chgData name="John Oakes" userId="1a36f0057432ea1f" providerId="LiveId" clId="{BB8EB4AB-FC56-4A03-9B37-29EB1445D967}" dt="2024-07-08T04:10:03.092" v="3097" actId="47"/>
        <pc:sldMkLst>
          <pc:docMk/>
          <pc:sldMk cId="484079687" sldId="707"/>
        </pc:sldMkLst>
        <pc:spChg chg="mod">
          <ac:chgData name="John Oakes" userId="1a36f0057432ea1f" providerId="LiveId" clId="{BB8EB4AB-FC56-4A03-9B37-29EB1445D967}" dt="2024-07-07T15:13:39.996" v="2745" actId="14100"/>
          <ac:spMkLst>
            <pc:docMk/>
            <pc:sldMk cId="484079687" sldId="707"/>
            <ac:spMk id="2" creationId="{4EA411C7-B195-86EE-8403-8984A975ABCD}"/>
          </ac:spMkLst>
        </pc:spChg>
        <pc:spChg chg="mod">
          <ac:chgData name="John Oakes" userId="1a36f0057432ea1f" providerId="LiveId" clId="{BB8EB4AB-FC56-4A03-9B37-29EB1445D967}" dt="2024-07-07T15:13:35.413" v="2744" actId="14100"/>
          <ac:spMkLst>
            <pc:docMk/>
            <pc:sldMk cId="484079687" sldId="707"/>
            <ac:spMk id="3" creationId="{88B18909-4C3B-6DB8-7DBF-D56F9EA6DB4E}"/>
          </ac:spMkLst>
        </pc:spChg>
        <pc:picChg chg="add mod">
          <ac:chgData name="John Oakes" userId="1a36f0057432ea1f" providerId="LiveId" clId="{BB8EB4AB-FC56-4A03-9B37-29EB1445D967}" dt="2024-07-07T15:13:43.594" v="2746" actId="1076"/>
          <ac:picMkLst>
            <pc:docMk/>
            <pc:sldMk cId="484079687" sldId="707"/>
            <ac:picMk id="4" creationId="{6D848A0A-8662-0A92-BD1C-A9B52F0D6BE2}"/>
          </ac:picMkLst>
        </pc:picChg>
      </pc:sldChg>
      <pc:sldChg chg="addSp delSp modSp new del mod ord">
        <pc:chgData name="John Oakes" userId="1a36f0057432ea1f" providerId="LiveId" clId="{BB8EB4AB-FC56-4A03-9B37-29EB1445D967}" dt="2024-07-08T04:10:00.463" v="3096" actId="47"/>
        <pc:sldMkLst>
          <pc:docMk/>
          <pc:sldMk cId="2209179702" sldId="708"/>
        </pc:sldMkLst>
        <pc:spChg chg="mod">
          <ac:chgData name="John Oakes" userId="1a36f0057432ea1f" providerId="LiveId" clId="{BB8EB4AB-FC56-4A03-9B37-29EB1445D967}" dt="2024-07-07T15:12:38.727" v="2726" actId="14100"/>
          <ac:spMkLst>
            <pc:docMk/>
            <pc:sldMk cId="2209179702" sldId="708"/>
            <ac:spMk id="2" creationId="{E04E196A-5D04-3870-CC53-F5655B3C461D}"/>
          </ac:spMkLst>
        </pc:spChg>
        <pc:spChg chg="del">
          <ac:chgData name="John Oakes" userId="1a36f0057432ea1f" providerId="LiveId" clId="{BB8EB4AB-FC56-4A03-9B37-29EB1445D967}" dt="2024-07-07T15:11:43.722" v="2690"/>
          <ac:spMkLst>
            <pc:docMk/>
            <pc:sldMk cId="2209179702" sldId="708"/>
            <ac:spMk id="3" creationId="{0A8D0406-AADD-92D1-B1A5-DEAEC45B5CD6}"/>
          </ac:spMkLst>
        </pc:spChg>
        <pc:picChg chg="add mod">
          <ac:chgData name="John Oakes" userId="1a36f0057432ea1f" providerId="LiveId" clId="{BB8EB4AB-FC56-4A03-9B37-29EB1445D967}" dt="2024-07-07T15:12:13.373" v="2695" actId="1076"/>
          <ac:picMkLst>
            <pc:docMk/>
            <pc:sldMk cId="2209179702" sldId="708"/>
            <ac:picMk id="4" creationId="{A5BF2B1D-6A49-A7A5-2202-E8A008C7F9F4}"/>
          </ac:picMkLst>
        </pc:picChg>
      </pc:sldChg>
      <pc:sldChg chg="modSp new mod">
        <pc:chgData name="John Oakes" userId="1a36f0057432ea1f" providerId="LiveId" clId="{BB8EB4AB-FC56-4A03-9B37-29EB1445D967}" dt="2024-07-07T16:08:50.966" v="3090" actId="14100"/>
        <pc:sldMkLst>
          <pc:docMk/>
          <pc:sldMk cId="1266580462" sldId="709"/>
        </pc:sldMkLst>
        <pc:spChg chg="mod">
          <ac:chgData name="John Oakes" userId="1a36f0057432ea1f" providerId="LiveId" clId="{BB8EB4AB-FC56-4A03-9B37-29EB1445D967}" dt="2024-07-07T16:08:50.966" v="3090" actId="14100"/>
          <ac:spMkLst>
            <pc:docMk/>
            <pc:sldMk cId="1266580462" sldId="709"/>
            <ac:spMk id="2" creationId="{B32DBA6E-3BE1-B6D8-0170-23FE2FCB820C}"/>
          </ac:spMkLst>
        </pc:spChg>
        <pc:spChg chg="mod">
          <ac:chgData name="John Oakes" userId="1a36f0057432ea1f" providerId="LiveId" clId="{BB8EB4AB-FC56-4A03-9B37-29EB1445D967}" dt="2024-07-07T16:08:00.333" v="3021" actId="14100"/>
          <ac:spMkLst>
            <pc:docMk/>
            <pc:sldMk cId="1266580462" sldId="709"/>
            <ac:spMk id="3" creationId="{8C50ED90-92BB-FD45-3FB3-780805E26A55}"/>
          </ac:spMkLst>
        </pc:spChg>
      </pc:sldChg>
      <pc:sldMasterChg chg="del delSldLayout">
        <pc:chgData name="John Oakes" userId="1a36f0057432ea1f" providerId="LiveId" clId="{BB8EB4AB-FC56-4A03-9B37-29EB1445D967}" dt="2024-07-08T04:10:00.463" v="3096" actId="47"/>
        <pc:sldMasterMkLst>
          <pc:docMk/>
          <pc:sldMasterMk cId="1083436067" sldId="2147483671"/>
        </pc:sldMasterMkLst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1083436067" sldId="2147483671"/>
            <pc:sldLayoutMk cId="610944048" sldId="2147483672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1083436067" sldId="2147483671"/>
            <pc:sldLayoutMk cId="2906315634" sldId="2147483673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1083436067" sldId="2147483671"/>
            <pc:sldLayoutMk cId="75300400" sldId="2147483674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1083436067" sldId="2147483671"/>
            <pc:sldLayoutMk cId="3550985252" sldId="2147483675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1083436067" sldId="2147483671"/>
            <pc:sldLayoutMk cId="117215034" sldId="2147483676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1083436067" sldId="2147483671"/>
            <pc:sldLayoutMk cId="3155022822" sldId="2147483677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1083436067" sldId="2147483671"/>
            <pc:sldLayoutMk cId="3308604785" sldId="2147483678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1083436067" sldId="2147483671"/>
            <pc:sldLayoutMk cId="2354349650" sldId="2147483679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1083436067" sldId="2147483671"/>
            <pc:sldLayoutMk cId="2429303489" sldId="2147483680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1083436067" sldId="2147483671"/>
            <pc:sldLayoutMk cId="656804508" sldId="2147483681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1083436067" sldId="2147483671"/>
            <pc:sldLayoutMk cId="3147823890" sldId="2147483682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7:19.831" v="301" actId="2696"/>
        <pc:sldMasterMkLst>
          <pc:docMk/>
          <pc:sldMasterMk cId="3097331443" sldId="2147483671"/>
        </pc:sldMasterMkLst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202779545" sldId="2147483672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832802252" sldId="2147483673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3596407576" sldId="2147483674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920674033" sldId="2147483675"/>
          </pc:sldLayoutMkLst>
        </pc:sldLayoutChg>
        <pc:sldLayoutChg chg="del">
          <pc:chgData name="John Oakes" userId="1a36f0057432ea1f" providerId="LiveId" clId="{BB8EB4AB-FC56-4A03-9B37-29EB1445D967}" dt="2024-06-26T00:16:59.338" v="300" actId="47"/>
          <pc:sldLayoutMkLst>
            <pc:docMk/>
            <pc:sldMasterMk cId="3097331443" sldId="2147483671"/>
            <pc:sldLayoutMk cId="874593378" sldId="2147483676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2004611154" sldId="2147483677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1516804188" sldId="2147483678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1259210929" sldId="2147483679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224158194" sldId="2147483680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2568034505" sldId="2147483681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1365042519" sldId="2147483682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6:54.134" v="299" actId="47"/>
        <pc:sldMasterMkLst>
          <pc:docMk/>
          <pc:sldMasterMk cId="2620012073" sldId="2147483683"/>
        </pc:sldMasterMkLst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284827357" sldId="2147483684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108457291" sldId="2147483685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503758115" sldId="2147483686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247557844" sldId="2147483687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2662826086" sldId="2147483688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4210247859" sldId="2147483689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853901791" sldId="2147483690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072107635" sldId="2147483691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377519113" sldId="2147483692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684046390" sldId="2147483693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310179128" sldId="2147483694"/>
          </pc:sldLayoutMkLst>
        </pc:sldLayoutChg>
      </pc:sldMasterChg>
      <pc:sldMasterChg chg="del delSldLayout">
        <pc:chgData name="John Oakes" userId="1a36f0057432ea1f" providerId="LiveId" clId="{BB8EB4AB-FC56-4A03-9B37-29EB1445D967}" dt="2024-07-08T04:10:00.463" v="3096" actId="47"/>
        <pc:sldMasterMkLst>
          <pc:docMk/>
          <pc:sldMasterMk cId="3706811360" sldId="2147483683"/>
        </pc:sldMasterMkLst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3706811360" sldId="2147483683"/>
            <pc:sldLayoutMk cId="3655677316" sldId="2147483684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3706811360" sldId="2147483683"/>
            <pc:sldLayoutMk cId="1708381805" sldId="2147483685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3706811360" sldId="2147483683"/>
            <pc:sldLayoutMk cId="1677938654" sldId="2147483686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3706811360" sldId="2147483683"/>
            <pc:sldLayoutMk cId="1086401952" sldId="2147483687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3706811360" sldId="2147483683"/>
            <pc:sldLayoutMk cId="1772286416" sldId="2147483688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3706811360" sldId="2147483683"/>
            <pc:sldLayoutMk cId="902126062" sldId="2147483689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3706811360" sldId="2147483683"/>
            <pc:sldLayoutMk cId="1827227384" sldId="2147483690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3706811360" sldId="2147483683"/>
            <pc:sldLayoutMk cId="1944239158" sldId="2147483691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3706811360" sldId="2147483683"/>
            <pc:sldLayoutMk cId="4242503011" sldId="2147483692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3706811360" sldId="2147483683"/>
            <pc:sldLayoutMk cId="3263947439" sldId="2147483693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3706811360" sldId="2147483683"/>
            <pc:sldLayoutMk cId="963968247" sldId="2147483694"/>
          </pc:sldLayoutMkLst>
        </pc:sldLayoutChg>
      </pc:sldMasterChg>
      <pc:sldMasterChg chg="del delSldLayout">
        <pc:chgData name="John Oakes" userId="1a36f0057432ea1f" providerId="LiveId" clId="{BB8EB4AB-FC56-4A03-9B37-29EB1445D967}" dt="2024-07-08T04:10:20.791" v="3098" actId="47"/>
        <pc:sldMasterMkLst>
          <pc:docMk/>
          <pc:sldMasterMk cId="507943630" sldId="2147483695"/>
        </pc:sldMasterMkLst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507943630" sldId="2147483695"/>
            <pc:sldLayoutMk cId="1496829186" sldId="2147483696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507943630" sldId="2147483695"/>
            <pc:sldLayoutMk cId="3548811210" sldId="2147483697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507943630" sldId="2147483695"/>
            <pc:sldLayoutMk cId="3463495901" sldId="2147483698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507943630" sldId="2147483695"/>
            <pc:sldLayoutMk cId="2688299628" sldId="2147483699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507943630" sldId="2147483695"/>
            <pc:sldLayoutMk cId="1698524524" sldId="2147483700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507943630" sldId="2147483695"/>
            <pc:sldLayoutMk cId="2206870247" sldId="2147483701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507943630" sldId="2147483695"/>
            <pc:sldLayoutMk cId="2067664084" sldId="2147483702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507943630" sldId="2147483695"/>
            <pc:sldLayoutMk cId="1231444114" sldId="2147483703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507943630" sldId="2147483695"/>
            <pc:sldLayoutMk cId="2266633593" sldId="2147483704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507943630" sldId="2147483695"/>
            <pc:sldLayoutMk cId="465144224" sldId="2147483705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507943630" sldId="2147483695"/>
            <pc:sldLayoutMk cId="2432822987" sldId="2147483706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6:54.134" v="299" actId="47"/>
        <pc:sldMasterMkLst>
          <pc:docMk/>
          <pc:sldMasterMk cId="1921049942" sldId="2147483695"/>
        </pc:sldMasterMkLst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1795516162" sldId="2147483696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1130533593" sldId="2147483697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3485826250" sldId="2147483698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1675572363" sldId="2147483699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2079549527" sldId="2147483700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2439570480" sldId="2147483701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3942022674" sldId="2147483702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1361454369" sldId="2147483703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2624280380" sldId="2147483704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2110231878" sldId="2147483705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4070089200" sldId="2147483706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6:54.134" v="299" actId="47"/>
        <pc:sldMasterMkLst>
          <pc:docMk/>
          <pc:sldMasterMk cId="599515254" sldId="2147483707"/>
        </pc:sldMasterMkLst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105310898" sldId="2147483708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344447899" sldId="2147483709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218188845" sldId="2147483710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705571255" sldId="2147483711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339111396" sldId="2147483712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2014027598" sldId="2147483713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252084484" sldId="2147483714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1298737282" sldId="2147483715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2139107984" sldId="2147483716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489464608" sldId="2147483717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659754036" sldId="2147483718"/>
          </pc:sldLayoutMkLst>
        </pc:sldLayoutChg>
      </pc:sldMasterChg>
      <pc:sldMasterChg chg="del delSldLayout">
        <pc:chgData name="John Oakes" userId="1a36f0057432ea1f" providerId="LiveId" clId="{BB8EB4AB-FC56-4A03-9B37-29EB1445D967}" dt="2024-07-08T04:10:20.791" v="3098" actId="47"/>
        <pc:sldMasterMkLst>
          <pc:docMk/>
          <pc:sldMasterMk cId="1707653687" sldId="2147483707"/>
        </pc:sldMasterMkLst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1707653687" sldId="2147483707"/>
            <pc:sldLayoutMk cId="2898418396" sldId="2147483708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1707653687" sldId="2147483707"/>
            <pc:sldLayoutMk cId="3908204016" sldId="2147483709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1707653687" sldId="2147483707"/>
            <pc:sldLayoutMk cId="1439629470" sldId="2147483710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1707653687" sldId="2147483707"/>
            <pc:sldLayoutMk cId="1837727147" sldId="2147483711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1707653687" sldId="2147483707"/>
            <pc:sldLayoutMk cId="1016835387" sldId="2147483712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1707653687" sldId="2147483707"/>
            <pc:sldLayoutMk cId="2487897830" sldId="2147483713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1707653687" sldId="2147483707"/>
            <pc:sldLayoutMk cId="3862913255" sldId="2147483714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1707653687" sldId="2147483707"/>
            <pc:sldLayoutMk cId="820253400" sldId="2147483715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1707653687" sldId="2147483707"/>
            <pc:sldLayoutMk cId="2528350697" sldId="2147483716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1707653687" sldId="2147483707"/>
            <pc:sldLayoutMk cId="4028295556" sldId="2147483717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1707653687" sldId="2147483707"/>
            <pc:sldLayoutMk cId="3092587398" sldId="2147483718"/>
          </pc:sldLayoutMkLst>
        </pc:sldLayoutChg>
      </pc:sldMasterChg>
      <pc:sldMasterChg chg="del delSldLayout">
        <pc:chgData name="John Oakes" userId="1a36f0057432ea1f" providerId="LiveId" clId="{BB8EB4AB-FC56-4A03-9B37-29EB1445D967}" dt="2024-07-08T04:10:20.791" v="3098" actId="47"/>
        <pc:sldMasterMkLst>
          <pc:docMk/>
          <pc:sldMasterMk cId="791154119" sldId="2147483719"/>
        </pc:sldMasterMkLst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791154119" sldId="2147483719"/>
            <pc:sldLayoutMk cId="2114904051" sldId="2147483720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791154119" sldId="2147483719"/>
            <pc:sldLayoutMk cId="304202793" sldId="2147483721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791154119" sldId="2147483719"/>
            <pc:sldLayoutMk cId="934595402" sldId="2147483722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791154119" sldId="2147483719"/>
            <pc:sldLayoutMk cId="4243502591" sldId="2147483723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791154119" sldId="2147483719"/>
            <pc:sldLayoutMk cId="447032525" sldId="2147483724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791154119" sldId="2147483719"/>
            <pc:sldLayoutMk cId="3742632421" sldId="2147483725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791154119" sldId="2147483719"/>
            <pc:sldLayoutMk cId="2904828087" sldId="2147483726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791154119" sldId="2147483719"/>
            <pc:sldLayoutMk cId="280107166" sldId="2147483727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791154119" sldId="2147483719"/>
            <pc:sldLayoutMk cId="1041936459" sldId="2147483728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791154119" sldId="2147483719"/>
            <pc:sldLayoutMk cId="4183382715" sldId="2147483729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791154119" sldId="2147483719"/>
            <pc:sldLayoutMk cId="3367784454" sldId="2147483730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7:19.831" v="301" actId="2696"/>
        <pc:sldMasterMkLst>
          <pc:docMk/>
          <pc:sldMasterMk cId="3410780330" sldId="2147483719"/>
        </pc:sldMasterMkLst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341509642" sldId="2147483720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596749783" sldId="2147483721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1668289589" sldId="2147483722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1833386996" sldId="2147483723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1012919890" sldId="2147483724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3702249744" sldId="2147483725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2721840487" sldId="2147483726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2633783967" sldId="2147483727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3766677857" sldId="2147483728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1625994171" sldId="2147483729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653766203" sldId="2147483730"/>
          </pc:sldLayoutMkLst>
        </pc:sldLayoutChg>
      </pc:sldMasterChg>
      <pc:sldMasterChg chg="del delSldLayout">
        <pc:chgData name="John Oakes" userId="1a36f0057432ea1f" providerId="LiveId" clId="{BB8EB4AB-FC56-4A03-9B37-29EB1445D967}" dt="2024-07-08T04:10:20.791" v="3098" actId="47"/>
        <pc:sldMasterMkLst>
          <pc:docMk/>
          <pc:sldMasterMk cId="232293214" sldId="2147483731"/>
        </pc:sldMasterMkLst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232293214" sldId="2147483731"/>
            <pc:sldLayoutMk cId="2175451827" sldId="2147483732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232293214" sldId="2147483731"/>
            <pc:sldLayoutMk cId="2670662617" sldId="2147483733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232293214" sldId="2147483731"/>
            <pc:sldLayoutMk cId="2739417030" sldId="2147483734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232293214" sldId="2147483731"/>
            <pc:sldLayoutMk cId="1620641824" sldId="2147483735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232293214" sldId="2147483731"/>
            <pc:sldLayoutMk cId="3797182667" sldId="2147483736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232293214" sldId="2147483731"/>
            <pc:sldLayoutMk cId="1791090273" sldId="2147483737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232293214" sldId="2147483731"/>
            <pc:sldLayoutMk cId="3443840006" sldId="2147483738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232293214" sldId="2147483731"/>
            <pc:sldLayoutMk cId="2072025854" sldId="2147483739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232293214" sldId="2147483731"/>
            <pc:sldLayoutMk cId="4217334663" sldId="2147483740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232293214" sldId="2147483731"/>
            <pc:sldLayoutMk cId="2607661808" sldId="2147483741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232293214" sldId="2147483731"/>
            <pc:sldLayoutMk cId="886785439" sldId="2147483742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7:19.831" v="301" actId="2696"/>
        <pc:sldMasterMkLst>
          <pc:docMk/>
          <pc:sldMasterMk cId="357859150" sldId="2147483731"/>
        </pc:sldMasterMkLst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1880283534" sldId="2147483732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1687390468" sldId="2147483733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635873248" sldId="2147483734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2861921968" sldId="2147483735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4179386268" sldId="2147483736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3445625146" sldId="2147483737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1022886445" sldId="2147483738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2327084931" sldId="2147483739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669250169" sldId="2147483740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886690571" sldId="2147483741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89911996" sldId="2147483742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7:19.831" v="301" actId="2696"/>
        <pc:sldMasterMkLst>
          <pc:docMk/>
          <pc:sldMasterMk cId="1637524628" sldId="2147483743"/>
        </pc:sldMasterMkLst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2879234237" sldId="2147483744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1901033797" sldId="2147483745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2202729064" sldId="2147483746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224384499" sldId="2147483747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2687948555" sldId="2147483748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3442837541" sldId="2147483749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3290011575" sldId="2147483750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1332190822" sldId="2147483751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4256618648" sldId="2147483752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3392524724" sldId="2147483753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423675617" sldId="2147483754"/>
          </pc:sldLayoutMkLst>
        </pc:sldLayoutChg>
      </pc:sldMasterChg>
      <pc:sldMasterChg chg="del delSldLayout">
        <pc:chgData name="John Oakes" userId="1a36f0057432ea1f" providerId="LiveId" clId="{BB8EB4AB-FC56-4A03-9B37-29EB1445D967}" dt="2024-07-08T04:10:20.791" v="3098" actId="47"/>
        <pc:sldMasterMkLst>
          <pc:docMk/>
          <pc:sldMasterMk cId="3625146909" sldId="2147483743"/>
        </pc:sldMasterMkLst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3625146909" sldId="2147483743"/>
            <pc:sldLayoutMk cId="3896849940" sldId="2147483744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3625146909" sldId="2147483743"/>
            <pc:sldLayoutMk cId="2629786891" sldId="2147483745"/>
          </pc:sldLayoutMkLst>
        </pc:sldLayoutChg>
        <pc:sldLayoutChg chg="del">
          <pc:chgData name="John Oakes" userId="1a36f0057432ea1f" providerId="LiveId" clId="{BB8EB4AB-FC56-4A03-9B37-29EB1445D967}" dt="2024-07-08T04:10:00.463" v="3096" actId="47"/>
          <pc:sldLayoutMkLst>
            <pc:docMk/>
            <pc:sldMasterMk cId="3625146909" sldId="2147483743"/>
            <pc:sldLayoutMk cId="3473881333" sldId="2147483746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3625146909" sldId="2147483743"/>
            <pc:sldLayoutMk cId="996024831" sldId="2147483747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3625146909" sldId="2147483743"/>
            <pc:sldLayoutMk cId="3137260136" sldId="2147483748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3625146909" sldId="2147483743"/>
            <pc:sldLayoutMk cId="605382755" sldId="2147483749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3625146909" sldId="2147483743"/>
            <pc:sldLayoutMk cId="299859056" sldId="2147483750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3625146909" sldId="2147483743"/>
            <pc:sldLayoutMk cId="51234311" sldId="2147483751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3625146909" sldId="2147483743"/>
            <pc:sldLayoutMk cId="455870680" sldId="2147483752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3625146909" sldId="2147483743"/>
            <pc:sldLayoutMk cId="1200308780" sldId="2147483753"/>
          </pc:sldLayoutMkLst>
        </pc:sldLayoutChg>
        <pc:sldLayoutChg chg="del">
          <pc:chgData name="John Oakes" userId="1a36f0057432ea1f" providerId="LiveId" clId="{BB8EB4AB-FC56-4A03-9B37-29EB1445D967}" dt="2024-07-08T04:10:20.791" v="3098" actId="47"/>
          <pc:sldLayoutMkLst>
            <pc:docMk/>
            <pc:sldMasterMk cId="3625146909" sldId="2147483743"/>
            <pc:sldLayoutMk cId="364533884" sldId="21474837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9CA9-70A2-4E7E-8C29-E406AB52CDF3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0990-E2B7-4C12-8D71-61C09A7C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0A0696A2-0A70-497F-A3D9-81EEF5B7C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2CC7A-8B18-40C5-92DA-82F4C7698A7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5EC29156-FD10-4598-801D-BBDAB8DBB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384108F4-12AF-4C85-92FB-885671165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30CD878-CE9C-41E8-9816-62A22086CE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064" y="319597"/>
            <a:ext cx="10180616" cy="89960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</a:rPr>
              <a:t>Proverbs: Wisdom from God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03DC537-2116-4873-A521-13A5BF2474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02151" y="4400193"/>
            <a:ext cx="6117491" cy="1007725"/>
          </a:xfrm>
        </p:spPr>
        <p:txBody>
          <a:bodyPr/>
          <a:lstStyle/>
          <a:p>
            <a:pPr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D9428-E8A2-41F2-B838-2230E91018F5}"/>
              </a:ext>
            </a:extLst>
          </p:cNvPr>
          <p:cNvSpPr txBox="1"/>
          <p:nvPr/>
        </p:nvSpPr>
        <p:spPr>
          <a:xfrm>
            <a:off x="1005840" y="2560320"/>
            <a:ext cx="3617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kind of person do you want to be?</a:t>
            </a:r>
          </a:p>
        </p:txBody>
      </p:sp>
      <p:pic>
        <p:nvPicPr>
          <p:cNvPr id="1028" name="Picture 4" descr="Proverbs - Wisdom for Living | Small Groups | Empowered Homes | Free Church  Resources from Life.Church">
            <a:extLst>
              <a:ext uri="{FF2B5EF4-FFF2-40B4-BE49-F238E27FC236}">
                <a16:creationId xmlns:a16="http://schemas.microsoft.com/office/drawing/2014/main" id="{8BC447FF-E4D7-F212-D93B-298A16BC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00" y="1364238"/>
            <a:ext cx="5259225" cy="52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4BF0-53FC-C8B4-C45A-5F2A878E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Some Say, “Works for Jerks”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688A2-ECC5-DA21-9132-1068B558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23440"/>
            <a:ext cx="4748847" cy="4124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Are you a diligent worker?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Prov 14:23</a:t>
            </a:r>
          </a:p>
          <a:p>
            <a:pPr marL="0" indent="0">
              <a:buNone/>
            </a:pPr>
            <a:r>
              <a:rPr lang="en-US" sz="3200" b="1" dirty="0"/>
              <a:t>Prov 18:9</a:t>
            </a:r>
          </a:p>
          <a:p>
            <a:pPr marL="0" indent="0">
              <a:buNone/>
            </a:pPr>
            <a:r>
              <a:rPr lang="en-US" sz="3200" b="1" dirty="0"/>
              <a:t>Prov 20:4</a:t>
            </a:r>
          </a:p>
        </p:txBody>
      </p:sp>
      <p:pic>
        <p:nvPicPr>
          <p:cNvPr id="5122" name="Picture 2" descr="Talk Is Cheap (song) - Wikipedia">
            <a:extLst>
              <a:ext uri="{FF2B5EF4-FFF2-40B4-BE49-F238E27FC236}">
                <a16:creationId xmlns:a16="http://schemas.microsoft.com/office/drawing/2014/main" id="{B4348DFC-C231-9AE8-13CB-548F56FD3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6" y="1846354"/>
            <a:ext cx="4556442" cy="45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4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701A-E5A0-F827-0DDB-3AEACDAA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 Sluggards!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17A09-4A70-6EEC-2D67-58BA3B84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016" y="2001520"/>
            <a:ext cx="4929344" cy="4246879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 19:24  Lazy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 24:33 A little sleep…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lang="en-US" sz="32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 22:13, 26:13-16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entury Gothic" panose="020B0502020202020204"/>
              </a:rPr>
              <a:t>Excuses: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There’s a lion outside!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4098" name="Picture 2" descr="The Slacker, Sluggard, Sloth and the Two D's – Shari Lewis Ministries">
            <a:extLst>
              <a:ext uri="{FF2B5EF4-FFF2-40B4-BE49-F238E27FC236}">
                <a16:creationId xmlns:a16="http://schemas.microsoft.com/office/drawing/2014/main" id="{82794002-597A-8B66-561A-2730B86C0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5" y="2316554"/>
            <a:ext cx="5524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BA6E-3BE1-B6D8-0170-23FE2FCB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452718"/>
            <a:ext cx="8882434" cy="1400530"/>
          </a:xfrm>
        </p:spPr>
        <p:txBody>
          <a:bodyPr/>
          <a:lstStyle/>
          <a:p>
            <a:r>
              <a:rPr lang="en-US" sz="4400" b="1" dirty="0"/>
              <a:t>What kind of person do you want to be?    Want wisdom?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0ED90-92BB-FD45-3FB3-780805E2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2204720"/>
            <a:ext cx="8800173" cy="4043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Fear God</a:t>
            </a:r>
          </a:p>
          <a:p>
            <a:pPr marL="0" indent="0">
              <a:buNone/>
            </a:pPr>
            <a:r>
              <a:rPr lang="en-US" sz="2800" b="1" dirty="0"/>
              <a:t>Trust God</a:t>
            </a:r>
          </a:p>
          <a:p>
            <a:pPr marL="0" indent="0">
              <a:buNone/>
            </a:pPr>
            <a:r>
              <a:rPr lang="en-US" sz="2800" b="1" dirty="0"/>
              <a:t>Seek wisdom and pay attention</a:t>
            </a:r>
          </a:p>
          <a:p>
            <a:pPr marL="0" indent="0">
              <a:buNone/>
            </a:pPr>
            <a:r>
              <a:rPr lang="en-US" sz="2800" b="1" dirty="0"/>
              <a:t>Ask what God’s will is likely to be on a decision</a:t>
            </a:r>
          </a:p>
          <a:p>
            <a:pPr marL="0" indent="0">
              <a:buNone/>
            </a:pPr>
            <a:r>
              <a:rPr lang="en-US" sz="2800" b="1" dirty="0"/>
              <a:t>Walk with the wise</a:t>
            </a:r>
          </a:p>
          <a:p>
            <a:pPr marL="0" indent="0">
              <a:buNone/>
            </a:pPr>
            <a:r>
              <a:rPr lang="en-US" sz="2800" b="1" dirty="0"/>
              <a:t>Live a self-disciplined life</a:t>
            </a:r>
          </a:p>
          <a:p>
            <a:pPr marL="0" indent="0">
              <a:buNone/>
            </a:pPr>
            <a:r>
              <a:rPr lang="en-US" sz="2800" b="1" dirty="0"/>
              <a:t>Work hard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6658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4B05-0791-7A1A-D277-99AE0691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2718"/>
            <a:ext cx="9288834" cy="990002"/>
          </a:xfrm>
        </p:spPr>
        <p:txBody>
          <a:bodyPr/>
          <a:lstStyle/>
          <a:p>
            <a:pPr algn="ctr"/>
            <a:r>
              <a:rPr lang="en-US" b="1" dirty="0"/>
              <a:t>Proverbs and Wealth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8944-2646-40F6-1754-9A2043CF4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20" y="1666240"/>
            <a:ext cx="8962733" cy="458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Proverbs 13:11   Dishonest money dwindles away, but whoever gathers money little by little makes it grow.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Don’t go for quick money schemes.</a:t>
            </a:r>
          </a:p>
          <a:p>
            <a:pPr marL="0" indent="0">
              <a:buNone/>
            </a:pPr>
            <a:r>
              <a:rPr lang="en-US" sz="3200" b="1" dirty="0"/>
              <a:t>Work hard and build wealth slowly.</a:t>
            </a:r>
          </a:p>
        </p:txBody>
      </p:sp>
    </p:spTree>
    <p:extLst>
      <p:ext uri="{BB962C8B-B14F-4D97-AF65-F5344CB8AC3E}">
        <p14:creationId xmlns:p14="http://schemas.microsoft.com/office/powerpoint/2010/main" val="10180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3231-5198-82D3-9F84-F3B2B2E7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452718"/>
            <a:ext cx="9248194" cy="1162722"/>
          </a:xfrm>
        </p:spPr>
        <p:txBody>
          <a:bodyPr/>
          <a:lstStyle/>
          <a:p>
            <a:pPr algn="ctr"/>
            <a:r>
              <a:rPr lang="en-US" b="1" dirty="0"/>
              <a:t>Form and Style of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EA6F0-5EA5-080D-69F4-5DBFE4DDE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706880"/>
            <a:ext cx="10596880" cy="4541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Almost impossible to outline.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Couplets:</a:t>
            </a:r>
          </a:p>
          <a:p>
            <a:pPr marL="0" indent="0">
              <a:buNone/>
            </a:pPr>
            <a:r>
              <a:rPr lang="en-US" sz="3200" b="1" dirty="0"/>
              <a:t>A. Parallel</a:t>
            </a:r>
          </a:p>
          <a:p>
            <a:pPr marL="0" indent="0">
              <a:buNone/>
            </a:pPr>
            <a:r>
              <a:rPr lang="en-US" sz="2800" b="1" dirty="0"/>
              <a:t>Pride goes before destruction: A haughty spirit before a fall.</a:t>
            </a:r>
          </a:p>
          <a:p>
            <a:pPr marL="0" indent="0">
              <a:buNone/>
            </a:pPr>
            <a:r>
              <a:rPr lang="en-US" sz="3200" b="1" dirty="0"/>
              <a:t>B. Contrast</a:t>
            </a:r>
          </a:p>
          <a:p>
            <a:pPr marL="0" indent="0">
              <a:buNone/>
            </a:pPr>
            <a:r>
              <a:rPr lang="en-US" sz="2800" b="1" dirty="0"/>
              <a:t>The wages of the righteous is life, but the earnings of the wicked are sin and death.</a:t>
            </a:r>
          </a:p>
        </p:txBody>
      </p:sp>
    </p:spTree>
    <p:extLst>
      <p:ext uri="{BB962C8B-B14F-4D97-AF65-F5344CB8AC3E}">
        <p14:creationId xmlns:p14="http://schemas.microsoft.com/office/powerpoint/2010/main" val="110499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3E0B-743E-BD64-26DF-201EA873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452718"/>
            <a:ext cx="9298994" cy="1050962"/>
          </a:xfrm>
        </p:spPr>
        <p:txBody>
          <a:bodyPr/>
          <a:lstStyle/>
          <a:p>
            <a:pPr algn="ctr"/>
            <a:r>
              <a:rPr lang="en-US" b="1" dirty="0"/>
              <a:t>Our Outline: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2FE96-EDE6-2FD6-493E-CC2959D5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1" y="1899920"/>
            <a:ext cx="5201919" cy="4348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I. Wisdom, generally</a:t>
            </a:r>
          </a:p>
          <a:p>
            <a:pPr marL="0" indent="0">
              <a:buNone/>
            </a:pPr>
            <a:r>
              <a:rPr lang="en-US" sz="3200" b="1" dirty="0"/>
              <a:t>II. Self-discipline</a:t>
            </a:r>
          </a:p>
          <a:p>
            <a:pPr marL="0" indent="0">
              <a:buNone/>
            </a:pPr>
            <a:r>
              <a:rPr lang="en-US" sz="3200" b="1" dirty="0"/>
              <a:t>III. Laziness, finances</a:t>
            </a:r>
          </a:p>
          <a:p>
            <a:pPr marL="0" indent="0">
              <a:buNone/>
            </a:pPr>
            <a:r>
              <a:rPr lang="en-US" sz="3200" b="1" dirty="0"/>
              <a:t>IV. Pride vs. Humility</a:t>
            </a:r>
          </a:p>
          <a:p>
            <a:pPr marL="0" indent="0">
              <a:buNone/>
            </a:pPr>
            <a:r>
              <a:rPr lang="en-US" sz="3200" b="1" dirty="0"/>
              <a:t>V. Taking advice.</a:t>
            </a:r>
          </a:p>
          <a:p>
            <a:pPr marL="0" indent="0">
              <a:buNone/>
            </a:pPr>
            <a:r>
              <a:rPr lang="en-US" sz="3200" b="1" dirty="0"/>
              <a:t>VI. Relationships</a:t>
            </a:r>
          </a:p>
          <a:p>
            <a:pPr marL="0" indent="0">
              <a:buNone/>
            </a:pPr>
            <a:r>
              <a:rPr lang="en-US" sz="3200" b="1" dirty="0"/>
              <a:t>VII. The Poor</a:t>
            </a:r>
          </a:p>
        </p:txBody>
      </p:sp>
      <p:pic>
        <p:nvPicPr>
          <p:cNvPr id="2050" name="Picture 2" descr="What Wisdom Is and Its Connection to Aging">
            <a:extLst>
              <a:ext uri="{FF2B5EF4-FFF2-40B4-BE49-F238E27FC236}">
                <a16:creationId xmlns:a16="http://schemas.microsoft.com/office/drawing/2014/main" id="{3298947E-88CB-9A6C-9DA5-D9CB62AE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59" y="1976754"/>
            <a:ext cx="6501956" cy="41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5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232F-FD4A-35A5-755E-0744463F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1" y="452718"/>
            <a:ext cx="9461554" cy="898562"/>
          </a:xfrm>
        </p:spPr>
        <p:txBody>
          <a:bodyPr/>
          <a:lstStyle/>
          <a:p>
            <a:pPr algn="ctr"/>
            <a:r>
              <a:rPr lang="en-US" b="1" dirty="0"/>
              <a:t>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E52-8A73-F277-302E-C3A423635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84960"/>
            <a:ext cx="5598160" cy="46634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Fear is the beginning of wisdom/knowledge.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Prov 1:7</a:t>
            </a:r>
          </a:p>
          <a:p>
            <a:pPr marL="0" indent="0">
              <a:buNone/>
            </a:pPr>
            <a:r>
              <a:rPr lang="en-US" sz="3200" b="1" dirty="0"/>
              <a:t>Prov 9:10</a:t>
            </a:r>
          </a:p>
          <a:p>
            <a:pPr marL="0" indent="0">
              <a:buNone/>
            </a:pPr>
            <a:r>
              <a:rPr lang="en-US" sz="3200" b="1" dirty="0"/>
              <a:t>Prov 14:27</a:t>
            </a:r>
          </a:p>
          <a:p>
            <a:pPr marL="0" indent="0">
              <a:buNone/>
            </a:pPr>
            <a:r>
              <a:rPr lang="en-US" sz="3200" b="1" dirty="0"/>
              <a:t>Prov 15:18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Do you respect God?</a:t>
            </a:r>
          </a:p>
        </p:txBody>
      </p:sp>
      <p:pic>
        <p:nvPicPr>
          <p:cNvPr id="3074" name="Picture 2" descr="Wisdom">
            <a:extLst>
              <a:ext uri="{FF2B5EF4-FFF2-40B4-BE49-F238E27FC236}">
                <a16:creationId xmlns:a16="http://schemas.microsoft.com/office/drawing/2014/main" id="{B1E4981C-EC65-9690-62E9-B87DECA4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853919"/>
            <a:ext cx="4551363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3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E33D-C773-3CF0-04D4-4CD8ACDF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Wisdom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F47AA-E18E-49B6-C19C-406CAA21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40" y="1727200"/>
            <a:ext cx="6467217" cy="452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Prov 3:5  Give God your heart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Prov 4:23  Guard your heart.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Trust: The other side of the fear/reverence coin.</a:t>
            </a:r>
          </a:p>
        </p:txBody>
      </p:sp>
      <p:pic>
        <p:nvPicPr>
          <p:cNvPr id="4098" name="Picture 2" descr="The Voice of Wisdom - Mommy by God's Design">
            <a:extLst>
              <a:ext uri="{FF2B5EF4-FFF2-40B4-BE49-F238E27FC236}">
                <a16:creationId xmlns:a16="http://schemas.microsoft.com/office/drawing/2014/main" id="{E3881CD2-D5E0-F0F3-CCA1-A803C7BB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258" y="2186267"/>
            <a:ext cx="4764495" cy="31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4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E33D-C773-3CF0-04D4-4CD8ACDF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Get Wisdom!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F47AA-E18E-49B6-C19C-406CAA21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1" y="1727200"/>
            <a:ext cx="6477378" cy="4521199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 3:13  Like silver and gold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 4:7-8 Cherish 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 10:14  Store up knowledge. Pay attention!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 11:30  Save lives.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 13:20  Walk with the wise.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026" name="Picture 2" descr="Treasure Chest Raffle Drawing - Rotary 5320 Resources">
            <a:extLst>
              <a:ext uri="{FF2B5EF4-FFF2-40B4-BE49-F238E27FC236}">
                <a16:creationId xmlns:a16="http://schemas.microsoft.com/office/drawing/2014/main" id="{D9FD164A-C44B-33C7-DAF5-16E49283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727200"/>
            <a:ext cx="5132388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2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4DC9-E951-A105-CEE3-51C87E32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Wisdom in our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5641E-1F3D-FB93-1A34-0F3E6F865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19728" cy="4195481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Prov 14:12, 16:25 There is a way which seems right, but in the end it leads to death.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Prov 16:9  In their hearts humans plan their course, but the Lord establishes their steps.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Prov16:3  Commit to the Lord whatever you do, and he will establish your plans.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James 4:13-17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390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0D93-7B73-1B9B-549C-0E7CBEDA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1" y="452718"/>
            <a:ext cx="9431074" cy="898562"/>
          </a:xfrm>
        </p:spPr>
        <p:txBody>
          <a:bodyPr/>
          <a:lstStyle/>
          <a:p>
            <a:pPr algn="ctr"/>
            <a:r>
              <a:rPr lang="en-US" b="1" dirty="0"/>
              <a:t>Self-Discipline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27745-EAFB-9D8D-8D99-B868E74C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440" y="2428240"/>
            <a:ext cx="6024880" cy="3820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Prov 5:22-23  Discipline over our desires.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Prov 16:32  Patience and self-control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Prov 28:1  Discipline and boldness</a:t>
            </a:r>
          </a:p>
        </p:txBody>
      </p:sp>
      <p:pic>
        <p:nvPicPr>
          <p:cNvPr id="2050" name="Picture 2" descr="The Disciplined Life: The Mark of Christian Maturity">
            <a:extLst>
              <a:ext uri="{FF2B5EF4-FFF2-40B4-BE49-F238E27FC236}">
                <a16:creationId xmlns:a16="http://schemas.microsoft.com/office/drawing/2014/main" id="{D48B0BB8-34E3-204F-B55E-5209C448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" y="1564640"/>
            <a:ext cx="3759200" cy="52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9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AFFE-2CC4-09A7-D2FD-64E5076F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452718"/>
            <a:ext cx="9400594" cy="959522"/>
          </a:xfrm>
        </p:spPr>
        <p:txBody>
          <a:bodyPr/>
          <a:lstStyle/>
          <a:p>
            <a:pPr algn="ctr"/>
            <a:r>
              <a:rPr lang="en-US" b="1" dirty="0"/>
              <a:t>Don’t Be a Sluggard!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33BF-4140-CF8B-3C2A-C0DE5ED1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2123440"/>
            <a:ext cx="5567680" cy="4196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Sluggard def:  A habitually lazy person</a:t>
            </a:r>
          </a:p>
          <a:p>
            <a:pPr marL="0" indent="0">
              <a:buNone/>
            </a:pPr>
            <a:r>
              <a:rPr lang="en-US" sz="3200" b="1" dirty="0"/>
              <a:t>Prov 6:6-11 Go to the ant</a:t>
            </a:r>
          </a:p>
          <a:p>
            <a:pPr marL="0" indent="0">
              <a:buNone/>
            </a:pPr>
            <a:r>
              <a:rPr lang="en-US" sz="3200" b="1" dirty="0"/>
              <a:t>Prov 10:4</a:t>
            </a:r>
          </a:p>
          <a:p>
            <a:pPr marL="0" indent="0">
              <a:buNone/>
            </a:pPr>
            <a:r>
              <a:rPr lang="en-US" sz="3200" b="1" dirty="0"/>
              <a:t>Prov 12:11, 28:19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3074" name="Picture 2" descr="What is a sluggard? What does Proverbs ...">
            <a:extLst>
              <a:ext uri="{FF2B5EF4-FFF2-40B4-BE49-F238E27FC236}">
                <a16:creationId xmlns:a16="http://schemas.microsoft.com/office/drawing/2014/main" id="{535EA5B6-5BBC-6525-801B-C6216C81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95" y="3178217"/>
            <a:ext cx="5974256" cy="31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66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3147</TotalTime>
  <Words>406</Words>
  <Application>Microsoft Office PowerPoint</Application>
  <PresentationFormat>Widescreen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Century Gothic</vt:lpstr>
      <vt:lpstr>Times New Roman</vt:lpstr>
      <vt:lpstr>Wingdings 3</vt:lpstr>
      <vt:lpstr>Ion</vt:lpstr>
      <vt:lpstr>Proverbs: Wisdom from God</vt:lpstr>
      <vt:lpstr>Form and Style of Proverbs</vt:lpstr>
      <vt:lpstr>Our Outline: Categories</vt:lpstr>
      <vt:lpstr>Wisdom</vt:lpstr>
      <vt:lpstr>Wisdom</vt:lpstr>
      <vt:lpstr>Get Wisdom!</vt:lpstr>
      <vt:lpstr>Wisdom in our plans</vt:lpstr>
      <vt:lpstr>Self-Discipline</vt:lpstr>
      <vt:lpstr>Don’t Be a Sluggard!</vt:lpstr>
      <vt:lpstr>Some Say, “Works for Jerks”</vt:lpstr>
      <vt:lpstr>No Sluggards!</vt:lpstr>
      <vt:lpstr>What kind of person do you want to be?    Want wisdom?</vt:lpstr>
      <vt:lpstr>Proverbs and Wealth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Study the Bible With Our Friends</dc:title>
  <dc:creator>John Oakes</dc:creator>
  <cp:lastModifiedBy>John Oakes</cp:lastModifiedBy>
  <cp:revision>25</cp:revision>
  <dcterms:created xsi:type="dcterms:W3CDTF">2020-07-28T18:06:59Z</dcterms:created>
  <dcterms:modified xsi:type="dcterms:W3CDTF">2024-07-08T04:10:21Z</dcterms:modified>
</cp:coreProperties>
</file>