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97" r:id="rId4"/>
    <p:sldId id="406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2" r:id="rId14"/>
    <p:sldId id="400" r:id="rId15"/>
    <p:sldId id="753" r:id="rId16"/>
    <p:sldId id="401" r:id="rId17"/>
    <p:sldId id="7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97CC6-8FCF-487E-9259-A3C51586758E}" v="64" dt="2024-09-22T16:43:53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5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84697CC6-8FCF-487E-9259-A3C51586758E}"/>
    <pc:docChg chg="custSel addSld delSld modSld sldOrd delMainMaster">
      <pc:chgData name="John Oakes" userId="1a36f0057432ea1f" providerId="LiveId" clId="{84697CC6-8FCF-487E-9259-A3C51586758E}" dt="2024-09-22T22:47:49.770" v="1306" actId="47"/>
      <pc:docMkLst>
        <pc:docMk/>
      </pc:docMkLst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56"/>
        </pc:sldMkLst>
      </pc:sldChg>
      <pc:sldChg chg="del">
        <pc:chgData name="John Oakes" userId="1a36f0057432ea1f" providerId="LiveId" clId="{84697CC6-8FCF-487E-9259-A3C51586758E}" dt="2024-09-22T14:04:30.711" v="0" actId="47"/>
        <pc:sldMkLst>
          <pc:docMk/>
          <pc:sldMk cId="3582634726" sldId="256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57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58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59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60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61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62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63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64"/>
        </pc:sldMkLst>
        <pc:spChg chg="mod">
          <ac:chgData name="John Oakes" userId="1a36f0057432ea1f" providerId="LiveId" clId="{84697CC6-8FCF-487E-9259-A3C51586758E}" dt="2024-09-22T14:40:33.905" v="506" actId="27636"/>
          <ac:spMkLst>
            <pc:docMk/>
            <pc:sldMk cId="0" sldId="264"/>
            <ac:spMk id="140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65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66"/>
        </pc:sldMkLst>
        <pc:spChg chg="mod">
          <ac:chgData name="John Oakes" userId="1a36f0057432ea1f" providerId="LiveId" clId="{84697CC6-8FCF-487E-9259-A3C51586758E}" dt="2024-09-22T14:40:33.905" v="507" actId="27636"/>
          <ac:spMkLst>
            <pc:docMk/>
            <pc:sldMk cId="0" sldId="266"/>
            <ac:spMk id="150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67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68"/>
        </pc:sldMkLst>
        <pc:spChg chg="mod">
          <ac:chgData name="John Oakes" userId="1a36f0057432ea1f" providerId="LiveId" clId="{84697CC6-8FCF-487E-9259-A3C51586758E}" dt="2024-09-22T14:40:33.905" v="508" actId="27636"/>
          <ac:spMkLst>
            <pc:docMk/>
            <pc:sldMk cId="0" sldId="268"/>
            <ac:spMk id="160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69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70"/>
        </pc:sldMkLst>
        <pc:spChg chg="mod">
          <ac:chgData name="John Oakes" userId="1a36f0057432ea1f" providerId="LiveId" clId="{84697CC6-8FCF-487E-9259-A3C51586758E}" dt="2024-09-22T14:40:33.905" v="509" actId="27636"/>
          <ac:spMkLst>
            <pc:docMk/>
            <pc:sldMk cId="0" sldId="270"/>
            <ac:spMk id="170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71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272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273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274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275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276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277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278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79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80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81"/>
        </pc:sldMkLst>
        <pc:spChg chg="mod">
          <ac:chgData name="John Oakes" userId="1a36f0057432ea1f" providerId="LiveId" clId="{84697CC6-8FCF-487E-9259-A3C51586758E}" dt="2024-09-22T14:51:32.157" v="540" actId="27636"/>
          <ac:spMkLst>
            <pc:docMk/>
            <pc:sldMk cId="0" sldId="281"/>
            <ac:spMk id="227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82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83"/>
        </pc:sldMkLst>
        <pc:spChg chg="mod">
          <ac:chgData name="John Oakes" userId="1a36f0057432ea1f" providerId="LiveId" clId="{84697CC6-8FCF-487E-9259-A3C51586758E}" dt="2024-09-22T14:51:32.157" v="541" actId="27636"/>
          <ac:spMkLst>
            <pc:docMk/>
            <pc:sldMk cId="0" sldId="283"/>
            <ac:spMk id="237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84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85"/>
        </pc:sldMkLst>
        <pc:spChg chg="mod">
          <ac:chgData name="John Oakes" userId="1a36f0057432ea1f" providerId="LiveId" clId="{84697CC6-8FCF-487E-9259-A3C51586758E}" dt="2024-09-22T14:51:32.157" v="542" actId="27636"/>
          <ac:spMkLst>
            <pc:docMk/>
            <pc:sldMk cId="0" sldId="285"/>
            <ac:spMk id="247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86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87"/>
        </pc:sldMkLst>
        <pc:spChg chg="mod">
          <ac:chgData name="John Oakes" userId="1a36f0057432ea1f" providerId="LiveId" clId="{84697CC6-8FCF-487E-9259-A3C51586758E}" dt="2024-09-22T14:51:32.157" v="543" actId="27636"/>
          <ac:spMkLst>
            <pc:docMk/>
            <pc:sldMk cId="0" sldId="287"/>
            <ac:spMk id="257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0" sldId="288"/>
        </pc:sldMkLst>
      </pc:sldChg>
      <pc:sldChg chg="modSp del mod">
        <pc:chgData name="John Oakes" userId="1a36f0057432ea1f" providerId="LiveId" clId="{84697CC6-8FCF-487E-9259-A3C51586758E}" dt="2024-09-22T22:46:08.370" v="1303" actId="47"/>
        <pc:sldMkLst>
          <pc:docMk/>
          <pc:sldMk cId="0" sldId="289"/>
        </pc:sldMkLst>
        <pc:spChg chg="mod">
          <ac:chgData name="John Oakes" userId="1a36f0057432ea1f" providerId="LiveId" clId="{84697CC6-8FCF-487E-9259-A3C51586758E}" dt="2024-09-22T14:51:32.157" v="544" actId="27636"/>
          <ac:spMkLst>
            <pc:docMk/>
            <pc:sldMk cId="0" sldId="289"/>
            <ac:spMk id="267" creationId="{00000000-0000-0000-0000-000000000000}"/>
          </ac:spMkLst>
        </pc:spChg>
      </pc:sldChg>
      <pc:sldChg chg="modSp del mod">
        <pc:chgData name="John Oakes" userId="1a36f0057432ea1f" providerId="LiveId" clId="{84697CC6-8FCF-487E-9259-A3C51586758E}" dt="2024-09-22T22:47:42.513" v="1305" actId="47"/>
        <pc:sldMkLst>
          <pc:docMk/>
          <pc:sldMk cId="0" sldId="290"/>
        </pc:sldMkLst>
        <pc:spChg chg="mod">
          <ac:chgData name="John Oakes" userId="1a36f0057432ea1f" providerId="LiveId" clId="{84697CC6-8FCF-487E-9259-A3C51586758E}" dt="2024-09-22T14:41:34.982" v="510" actId="27636"/>
          <ac:spMkLst>
            <pc:docMk/>
            <pc:sldMk cId="0" sldId="290"/>
            <ac:spMk id="273" creationId="{00000000-0000-0000-0000-000000000000}"/>
          </ac:spMkLst>
        </pc:spChg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1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2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3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4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5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6"/>
        </pc:sldMkLst>
      </pc:sldChg>
      <pc:sldChg chg="modSp mod">
        <pc:chgData name="John Oakes" userId="1a36f0057432ea1f" providerId="LiveId" clId="{84697CC6-8FCF-487E-9259-A3C51586758E}" dt="2024-09-22T14:06:55.014" v="11" actId="255"/>
        <pc:sldMkLst>
          <pc:docMk/>
          <pc:sldMk cId="0" sldId="297"/>
        </pc:sldMkLst>
        <pc:spChg chg="mod">
          <ac:chgData name="John Oakes" userId="1a36f0057432ea1f" providerId="LiveId" clId="{84697CC6-8FCF-487E-9259-A3C51586758E}" dt="2024-09-22T14:06:55.014" v="11" actId="255"/>
          <ac:spMkLst>
            <pc:docMk/>
            <pc:sldMk cId="0" sldId="297"/>
            <ac:spMk id="5122" creationId="{5D556A29-DCB9-76FD-5E33-8FC8B93A586D}"/>
          </ac:spMkLst>
        </pc:spChg>
        <pc:spChg chg="mod">
          <ac:chgData name="John Oakes" userId="1a36f0057432ea1f" providerId="LiveId" clId="{84697CC6-8FCF-487E-9259-A3C51586758E}" dt="2024-09-22T14:06:46.507" v="10" actId="14100"/>
          <ac:spMkLst>
            <pc:docMk/>
            <pc:sldMk cId="0" sldId="297"/>
            <ac:spMk id="5125" creationId="{0DBBD9CE-4D9A-20B6-A101-B1F8B97CA169}"/>
          </ac:spMkLst>
        </pc:spChg>
        <pc:picChg chg="mod">
          <ac:chgData name="John Oakes" userId="1a36f0057432ea1f" providerId="LiveId" clId="{84697CC6-8FCF-487E-9259-A3C51586758E}" dt="2024-09-22T14:06:30.357" v="6" actId="1076"/>
          <ac:picMkLst>
            <pc:docMk/>
            <pc:sldMk cId="0" sldId="297"/>
            <ac:picMk id="5126" creationId="{CD1376BA-694C-DD4A-3205-FE93ACA0706F}"/>
          </ac:picMkLst>
        </pc:picChg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8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299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300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301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302"/>
        </pc:sldMkLst>
      </pc:sldChg>
      <pc:sldChg chg="modSp del mod">
        <pc:chgData name="John Oakes" userId="1a36f0057432ea1f" providerId="LiveId" clId="{84697CC6-8FCF-487E-9259-A3C51586758E}" dt="2024-09-22T22:47:49.770" v="1306" actId="47"/>
        <pc:sldMkLst>
          <pc:docMk/>
          <pc:sldMk cId="0" sldId="303"/>
        </pc:sldMkLst>
        <pc:spChg chg="mod">
          <ac:chgData name="John Oakes" userId="1a36f0057432ea1f" providerId="LiveId" clId="{84697CC6-8FCF-487E-9259-A3C51586758E}" dt="2024-09-22T14:41:34.998" v="511" actId="27636"/>
          <ac:spMkLst>
            <pc:docMk/>
            <pc:sldMk cId="0" sldId="303"/>
            <ac:spMk id="339" creationId="{00000000-0000-0000-0000-000000000000}"/>
          </ac:spMkLst>
        </pc:spChg>
      </pc:sldChg>
      <pc:sldChg chg="modSp add del">
        <pc:chgData name="John Oakes" userId="1a36f0057432ea1f" providerId="LiveId" clId="{84697CC6-8FCF-487E-9259-A3C51586758E}" dt="2024-09-22T14:11:44.552" v="59" actId="47"/>
        <pc:sldMkLst>
          <pc:docMk/>
          <pc:sldMk cId="0" sldId="389"/>
        </pc:sldMkLst>
        <pc:picChg chg="mod">
          <ac:chgData name="John Oakes" userId="1a36f0057432ea1f" providerId="LiveId" clId="{84697CC6-8FCF-487E-9259-A3C51586758E}" dt="2024-09-22T14:10:46.201" v="33" actId="1076"/>
          <ac:picMkLst>
            <pc:docMk/>
            <pc:sldMk cId="0" sldId="389"/>
            <ac:picMk id="14341" creationId="{46FD9DEC-0B02-641D-5654-0CBC2DA151D5}"/>
          </ac:picMkLst>
        </pc:picChg>
      </pc:sldChg>
      <pc:sldChg chg="addSp modSp mod">
        <pc:chgData name="John Oakes" userId="1a36f0057432ea1f" providerId="LiveId" clId="{84697CC6-8FCF-487E-9259-A3C51586758E}" dt="2024-09-22T14:11:22.559" v="58" actId="14100"/>
        <pc:sldMkLst>
          <pc:docMk/>
          <pc:sldMk cId="0" sldId="392"/>
        </pc:sldMkLst>
        <pc:spChg chg="mod">
          <ac:chgData name="John Oakes" userId="1a36f0057432ea1f" providerId="LiveId" clId="{84697CC6-8FCF-487E-9259-A3C51586758E}" dt="2024-09-22T14:11:16.668" v="57" actId="20577"/>
          <ac:spMkLst>
            <pc:docMk/>
            <pc:sldMk cId="0" sldId="392"/>
            <ac:spMk id="2" creationId="{76C4A7F7-BEEA-9E0F-756A-5A5F35B977B8}"/>
          </ac:spMkLst>
        </pc:spChg>
        <pc:spChg chg="mod">
          <ac:chgData name="John Oakes" userId="1a36f0057432ea1f" providerId="LiveId" clId="{84697CC6-8FCF-487E-9259-A3C51586758E}" dt="2024-09-22T14:10:28.279" v="31" actId="14100"/>
          <ac:spMkLst>
            <pc:docMk/>
            <pc:sldMk cId="0" sldId="392"/>
            <ac:spMk id="3" creationId="{8945F8ED-658A-CF02-5E4E-B0FAAB74BEDD}"/>
          </ac:spMkLst>
        </pc:spChg>
        <pc:picChg chg="add mod">
          <ac:chgData name="John Oakes" userId="1a36f0057432ea1f" providerId="LiveId" clId="{84697CC6-8FCF-487E-9259-A3C51586758E}" dt="2024-09-22T14:11:22.559" v="58" actId="14100"/>
          <ac:picMkLst>
            <pc:docMk/>
            <pc:sldMk cId="0" sldId="392"/>
            <ac:picMk id="4" creationId="{EE68B071-76B0-C9B4-BA89-75FA98EBBB97}"/>
          </ac:picMkLst>
        </pc:picChg>
      </pc:sldChg>
      <pc:sldChg chg="modSp mod">
        <pc:chgData name="John Oakes" userId="1a36f0057432ea1f" providerId="LiveId" clId="{84697CC6-8FCF-487E-9259-A3C51586758E}" dt="2024-09-22T14:13:44.525" v="118" actId="14100"/>
        <pc:sldMkLst>
          <pc:docMk/>
          <pc:sldMk cId="0" sldId="394"/>
        </pc:sldMkLst>
        <pc:spChg chg="mod">
          <ac:chgData name="John Oakes" userId="1a36f0057432ea1f" providerId="LiveId" clId="{84697CC6-8FCF-487E-9259-A3C51586758E}" dt="2024-09-22T14:13:44.525" v="118" actId="14100"/>
          <ac:spMkLst>
            <pc:docMk/>
            <pc:sldMk cId="0" sldId="394"/>
            <ac:spMk id="3" creationId="{503A0AA8-1F4F-EB5F-2E92-22AA31A1203B}"/>
          </ac:spMkLst>
        </pc:spChg>
      </pc:sldChg>
      <pc:sldChg chg="modSp mod">
        <pc:chgData name="John Oakes" userId="1a36f0057432ea1f" providerId="LiveId" clId="{84697CC6-8FCF-487E-9259-A3C51586758E}" dt="2024-09-22T14:12:43.429" v="117" actId="14100"/>
        <pc:sldMkLst>
          <pc:docMk/>
          <pc:sldMk cId="0" sldId="395"/>
        </pc:sldMkLst>
        <pc:spChg chg="mod">
          <ac:chgData name="John Oakes" userId="1a36f0057432ea1f" providerId="LiveId" clId="{84697CC6-8FCF-487E-9259-A3C51586758E}" dt="2024-09-22T14:12:43.429" v="117" actId="14100"/>
          <ac:spMkLst>
            <pc:docMk/>
            <pc:sldMk cId="0" sldId="395"/>
            <ac:spMk id="3" creationId="{9690AD92-6FDB-BA39-5D9C-0ED32DD7F2C6}"/>
          </ac:spMkLst>
        </pc:spChg>
        <pc:picChg chg="mod">
          <ac:chgData name="John Oakes" userId="1a36f0057432ea1f" providerId="LiveId" clId="{84697CC6-8FCF-487E-9259-A3C51586758E}" dt="2024-09-22T14:12:24.280" v="115" actId="1076"/>
          <ac:picMkLst>
            <pc:docMk/>
            <pc:sldMk cId="0" sldId="395"/>
            <ac:picMk id="22532" creationId="{345DFDAB-8E1E-2F20-F57B-2A633AF68620}"/>
          </ac:picMkLst>
        </pc:picChg>
      </pc:sldChg>
      <pc:sldChg chg="modSp mod">
        <pc:chgData name="John Oakes" userId="1a36f0057432ea1f" providerId="LiveId" clId="{84697CC6-8FCF-487E-9259-A3C51586758E}" dt="2024-09-22T16:00:42.261" v="937" actId="20577"/>
        <pc:sldMkLst>
          <pc:docMk/>
          <pc:sldMk cId="0" sldId="398"/>
        </pc:sldMkLst>
        <pc:spChg chg="mod">
          <ac:chgData name="John Oakes" userId="1a36f0057432ea1f" providerId="LiveId" clId="{84697CC6-8FCF-487E-9259-A3C51586758E}" dt="2024-09-22T14:19:32.745" v="221" actId="14100"/>
          <ac:spMkLst>
            <pc:docMk/>
            <pc:sldMk cId="0" sldId="398"/>
            <ac:spMk id="2" creationId="{A7A83462-67F1-A7DC-89A9-ECDBADE37C16}"/>
          </ac:spMkLst>
        </pc:spChg>
        <pc:spChg chg="mod">
          <ac:chgData name="John Oakes" userId="1a36f0057432ea1f" providerId="LiveId" clId="{84697CC6-8FCF-487E-9259-A3C51586758E}" dt="2024-09-22T16:00:42.261" v="937" actId="20577"/>
          <ac:spMkLst>
            <pc:docMk/>
            <pc:sldMk cId="0" sldId="398"/>
            <ac:spMk id="3" creationId="{EBD6E20F-C43D-71DC-37E9-831B04022D10}"/>
          </ac:spMkLst>
        </pc:spChg>
      </pc:sldChg>
      <pc:sldChg chg="modSp mod">
        <pc:chgData name="John Oakes" userId="1a36f0057432ea1f" providerId="LiveId" clId="{84697CC6-8FCF-487E-9259-A3C51586758E}" dt="2024-09-22T16:07:11.917" v="1009" actId="20577"/>
        <pc:sldMkLst>
          <pc:docMk/>
          <pc:sldMk cId="0" sldId="399"/>
        </pc:sldMkLst>
        <pc:spChg chg="mod">
          <ac:chgData name="John Oakes" userId="1a36f0057432ea1f" providerId="LiveId" clId="{84697CC6-8FCF-487E-9259-A3C51586758E}" dt="2024-09-22T16:07:11.917" v="1009" actId="20577"/>
          <ac:spMkLst>
            <pc:docMk/>
            <pc:sldMk cId="0" sldId="399"/>
            <ac:spMk id="3" creationId="{1D26D868-212F-63AA-7A36-F63566F728A0}"/>
          </ac:spMkLst>
        </pc:spChg>
        <pc:picChg chg="mod">
          <ac:chgData name="John Oakes" userId="1a36f0057432ea1f" providerId="LiveId" clId="{84697CC6-8FCF-487E-9259-A3C51586758E}" dt="2024-09-22T14:20:40.468" v="232" actId="1076"/>
          <ac:picMkLst>
            <pc:docMk/>
            <pc:sldMk cId="0" sldId="399"/>
            <ac:picMk id="25604" creationId="{1A4CAD34-EA82-9551-78BF-24CB4E44F9B6}"/>
          </ac:picMkLst>
        </pc:picChg>
      </pc:sldChg>
      <pc:sldChg chg="modSp mod">
        <pc:chgData name="John Oakes" userId="1a36f0057432ea1f" providerId="LiveId" clId="{84697CC6-8FCF-487E-9259-A3C51586758E}" dt="2024-09-22T14:21:40.127" v="242" actId="1076"/>
        <pc:sldMkLst>
          <pc:docMk/>
          <pc:sldMk cId="0" sldId="401"/>
        </pc:sldMkLst>
        <pc:spChg chg="mod">
          <ac:chgData name="John Oakes" userId="1a36f0057432ea1f" providerId="LiveId" clId="{84697CC6-8FCF-487E-9259-A3C51586758E}" dt="2024-09-22T14:21:35.137" v="240" actId="14100"/>
          <ac:spMkLst>
            <pc:docMk/>
            <pc:sldMk cId="0" sldId="401"/>
            <ac:spMk id="3" creationId="{BF20B452-06E0-8484-EC35-161B6BB6BEA2}"/>
          </ac:spMkLst>
        </pc:spChg>
        <pc:picChg chg="mod">
          <ac:chgData name="John Oakes" userId="1a36f0057432ea1f" providerId="LiveId" clId="{84697CC6-8FCF-487E-9259-A3C51586758E}" dt="2024-09-22T14:21:40.127" v="242" actId="1076"/>
          <ac:picMkLst>
            <pc:docMk/>
            <pc:sldMk cId="0" sldId="401"/>
            <ac:picMk id="28676" creationId="{64444530-6AE4-565C-278B-5ECFEEEDD325}"/>
          </ac:picMkLst>
        </pc:picChg>
      </pc:sldChg>
      <pc:sldChg chg="modSp mod">
        <pc:chgData name="John Oakes" userId="1a36f0057432ea1f" providerId="LiveId" clId="{84697CC6-8FCF-487E-9259-A3C51586758E}" dt="2024-09-22T14:21:01.727" v="235" actId="255"/>
        <pc:sldMkLst>
          <pc:docMk/>
          <pc:sldMk cId="0" sldId="402"/>
        </pc:sldMkLst>
        <pc:spChg chg="mod">
          <ac:chgData name="John Oakes" userId="1a36f0057432ea1f" providerId="LiveId" clId="{84697CC6-8FCF-487E-9259-A3C51586758E}" dt="2024-09-22T14:21:01.727" v="235" actId="255"/>
          <ac:spMkLst>
            <pc:docMk/>
            <pc:sldMk cId="0" sldId="402"/>
            <ac:spMk id="2" creationId="{667458CA-5BE0-11F4-0482-16946ABEB59B}"/>
          </ac:spMkLst>
        </pc:spChg>
        <pc:picChg chg="mod">
          <ac:chgData name="John Oakes" userId="1a36f0057432ea1f" providerId="LiveId" clId="{84697CC6-8FCF-487E-9259-A3C51586758E}" dt="2024-09-22T14:20:52.583" v="234" actId="1076"/>
          <ac:picMkLst>
            <pc:docMk/>
            <pc:sldMk cId="0" sldId="402"/>
            <ac:picMk id="26627" creationId="{2C723EC0-A977-84C9-5FD2-18256F3DACE5}"/>
          </ac:picMkLst>
        </pc:picChg>
      </pc:sldChg>
      <pc:sldChg chg="modSp del mod">
        <pc:chgData name="John Oakes" userId="1a36f0057432ea1f" providerId="LiveId" clId="{84697CC6-8FCF-487E-9259-A3C51586758E}" dt="2024-09-22T16:14:54.369" v="1195" actId="2696"/>
        <pc:sldMkLst>
          <pc:docMk/>
          <pc:sldMk cId="0" sldId="404"/>
        </pc:sldMkLst>
        <pc:spChg chg="mod">
          <ac:chgData name="John Oakes" userId="1a36f0057432ea1f" providerId="LiveId" clId="{84697CC6-8FCF-487E-9259-A3C51586758E}" dt="2024-09-22T14:21:54.011" v="243" actId="255"/>
          <ac:spMkLst>
            <pc:docMk/>
            <pc:sldMk cId="0" sldId="404"/>
            <ac:spMk id="2" creationId="{CA0EE2D1-5D36-7578-4250-4A5A20BB13F6}"/>
          </ac:spMkLst>
        </pc:spChg>
      </pc:sldChg>
      <pc:sldChg chg="modSp del mod">
        <pc:chgData name="John Oakes" userId="1a36f0057432ea1f" providerId="LiveId" clId="{84697CC6-8FCF-487E-9259-A3C51586758E}" dt="2024-09-22T16:14:54.369" v="1195" actId="2696"/>
        <pc:sldMkLst>
          <pc:docMk/>
          <pc:sldMk cId="0" sldId="405"/>
        </pc:sldMkLst>
        <pc:spChg chg="mod">
          <ac:chgData name="John Oakes" userId="1a36f0057432ea1f" providerId="LiveId" clId="{84697CC6-8FCF-487E-9259-A3C51586758E}" dt="2024-09-22T14:22:07.558" v="244" actId="255"/>
          <ac:spMkLst>
            <pc:docMk/>
            <pc:sldMk cId="0" sldId="405"/>
            <ac:spMk id="2" creationId="{AA26048D-E0F8-E103-F123-A1809D26E91F}"/>
          </ac:spMkLst>
        </pc:spChg>
        <pc:spChg chg="mod">
          <ac:chgData name="John Oakes" userId="1a36f0057432ea1f" providerId="LiveId" clId="{84697CC6-8FCF-487E-9259-A3C51586758E}" dt="2024-09-22T14:22:40.740" v="255" actId="20577"/>
          <ac:spMkLst>
            <pc:docMk/>
            <pc:sldMk cId="0" sldId="405"/>
            <ac:spMk id="3" creationId="{C251B63E-389C-F609-B948-282A1DB36468}"/>
          </ac:spMkLst>
        </pc:spChg>
      </pc:sldChg>
      <pc:sldChg chg="modSp mod">
        <pc:chgData name="John Oakes" userId="1a36f0057432ea1f" providerId="LiveId" clId="{84697CC6-8FCF-487E-9259-A3C51586758E}" dt="2024-09-22T14:08:49.280" v="22" actId="255"/>
        <pc:sldMkLst>
          <pc:docMk/>
          <pc:sldMk cId="0" sldId="406"/>
        </pc:sldMkLst>
        <pc:spChg chg="mod">
          <ac:chgData name="John Oakes" userId="1a36f0057432ea1f" providerId="LiveId" clId="{84697CC6-8FCF-487E-9259-A3C51586758E}" dt="2024-09-22T14:08:49.280" v="22" actId="255"/>
          <ac:spMkLst>
            <pc:docMk/>
            <pc:sldMk cId="0" sldId="406"/>
            <ac:spMk id="3" creationId="{2839AD0D-0ABB-BD78-41D6-F81E34CC86EE}"/>
          </ac:spMkLst>
        </pc:spChg>
      </pc:sldChg>
      <pc:sldChg chg="addSp delSp modSp new del mod ord">
        <pc:chgData name="John Oakes" userId="1a36f0057432ea1f" providerId="LiveId" clId="{84697CC6-8FCF-487E-9259-A3C51586758E}" dt="2024-09-22T22:46:08.370" v="1303" actId="47"/>
        <pc:sldMkLst>
          <pc:docMk/>
          <pc:sldMk cId="1982891870" sldId="407"/>
        </pc:sldMkLst>
        <pc:spChg chg="mod">
          <ac:chgData name="John Oakes" userId="1a36f0057432ea1f" providerId="LiveId" clId="{84697CC6-8FCF-487E-9259-A3C51586758E}" dt="2024-09-22T14:16:26.855" v="151" actId="14100"/>
          <ac:spMkLst>
            <pc:docMk/>
            <pc:sldMk cId="1982891870" sldId="407"/>
            <ac:spMk id="2" creationId="{AB1A22CC-F8F4-4BFC-0492-F1769CF8FA75}"/>
          </ac:spMkLst>
        </pc:spChg>
        <pc:spChg chg="del">
          <ac:chgData name="John Oakes" userId="1a36f0057432ea1f" providerId="LiveId" clId="{84697CC6-8FCF-487E-9259-A3C51586758E}" dt="2024-09-22T14:15:27.516" v="122" actId="931"/>
          <ac:spMkLst>
            <pc:docMk/>
            <pc:sldMk cId="1982891870" sldId="407"/>
            <ac:spMk id="3" creationId="{6BA9808F-D14F-4810-24B2-B0BC3D74A3C7}"/>
          </ac:spMkLst>
        </pc:spChg>
        <pc:picChg chg="add mod">
          <ac:chgData name="John Oakes" userId="1a36f0057432ea1f" providerId="LiveId" clId="{84697CC6-8FCF-487E-9259-A3C51586758E}" dt="2024-09-22T14:16:32.499" v="153" actId="1076"/>
          <ac:picMkLst>
            <pc:docMk/>
            <pc:sldMk cId="1982891870" sldId="407"/>
            <ac:picMk id="5" creationId="{1ADFAF4A-3741-BD27-8B71-6EC1A58B6670}"/>
          </ac:picMkLst>
        </pc:picChg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1676903028" sldId="543"/>
        </pc:sldMkLst>
      </pc:sldChg>
      <pc:sldChg chg="del">
        <pc:chgData name="John Oakes" userId="1a36f0057432ea1f" providerId="LiveId" clId="{84697CC6-8FCF-487E-9259-A3C51586758E}" dt="2024-09-22T22:46:21.251" v="1304" actId="47"/>
        <pc:sldMkLst>
          <pc:docMk/>
          <pc:sldMk cId="0" sldId="609"/>
        </pc:sldMkLst>
      </pc:sldChg>
      <pc:sldChg chg="del">
        <pc:chgData name="John Oakes" userId="1a36f0057432ea1f" providerId="LiveId" clId="{84697CC6-8FCF-487E-9259-A3C51586758E}" dt="2024-09-22T14:52:51.760" v="546" actId="2696"/>
        <pc:sldMkLst>
          <pc:docMk/>
          <pc:sldMk cId="3282475642" sldId="615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3361995797" sldId="615"/>
        </pc:sldMkLst>
      </pc:sldChg>
      <pc:sldChg chg="del">
        <pc:chgData name="John Oakes" userId="1a36f0057432ea1f" providerId="LiveId" clId="{84697CC6-8FCF-487E-9259-A3C51586758E}" dt="2024-09-22T22:46:08.370" v="1303" actId="47"/>
        <pc:sldMkLst>
          <pc:docMk/>
          <pc:sldMk cId="58535702" sldId="675"/>
        </pc:sldMkLst>
      </pc:sldChg>
      <pc:sldChg chg="del">
        <pc:chgData name="John Oakes" userId="1a36f0057432ea1f" providerId="LiveId" clId="{84697CC6-8FCF-487E-9259-A3C51586758E}" dt="2024-09-22T22:47:42.513" v="1305" actId="47"/>
        <pc:sldMkLst>
          <pc:docMk/>
          <pc:sldMk cId="0" sldId="705"/>
        </pc:sldMkLst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1444248880" sldId="706"/>
        </pc:sldMkLst>
      </pc:sldChg>
      <pc:sldChg chg="del">
        <pc:chgData name="John Oakes" userId="1a36f0057432ea1f" providerId="LiveId" clId="{84697CC6-8FCF-487E-9259-A3C51586758E}" dt="2024-09-22T14:17:37.061" v="154" actId="47"/>
        <pc:sldMkLst>
          <pc:docMk/>
          <pc:sldMk cId="0" sldId="741"/>
        </pc:sldMkLst>
      </pc:sldChg>
      <pc:sldChg chg="addSp delSp modSp del mod">
        <pc:chgData name="John Oakes" userId="1a36f0057432ea1f" providerId="LiveId" clId="{84697CC6-8FCF-487E-9259-A3C51586758E}" dt="2024-09-22T22:47:42.513" v="1305" actId="47"/>
        <pc:sldMkLst>
          <pc:docMk/>
          <pc:sldMk cId="0" sldId="746"/>
        </pc:sldMkLst>
        <pc:spChg chg="mod">
          <ac:chgData name="John Oakes" userId="1a36f0057432ea1f" providerId="LiveId" clId="{84697CC6-8FCF-487E-9259-A3C51586758E}" dt="2024-09-22T14:30:28.636" v="449" actId="14100"/>
          <ac:spMkLst>
            <pc:docMk/>
            <pc:sldMk cId="0" sldId="746"/>
            <ac:spMk id="141315" creationId="{8CE0DFEF-B004-132B-1F97-4A0EF127F8A9}"/>
          </ac:spMkLst>
        </pc:spChg>
        <pc:spChg chg="del mod">
          <ac:chgData name="John Oakes" userId="1a36f0057432ea1f" providerId="LiveId" clId="{84697CC6-8FCF-487E-9259-A3C51586758E}" dt="2024-09-22T14:28:30.272" v="266" actId="478"/>
          <ac:spMkLst>
            <pc:docMk/>
            <pc:sldMk cId="0" sldId="746"/>
            <ac:spMk id="141316" creationId="{8606DE23-10AF-1654-5D38-406D5FF02A2E}"/>
          </ac:spMkLst>
        </pc:spChg>
        <pc:picChg chg="add mod">
          <ac:chgData name="John Oakes" userId="1a36f0057432ea1f" providerId="LiveId" clId="{84697CC6-8FCF-487E-9259-A3C51586758E}" dt="2024-09-22T14:31:20.988" v="453" actId="1076"/>
          <ac:picMkLst>
            <pc:docMk/>
            <pc:sldMk cId="0" sldId="746"/>
            <ac:picMk id="1026" creationId="{7ABBD7FC-8B9A-5CF4-76A7-2E3B680961B9}"/>
          </ac:picMkLst>
        </pc:picChg>
        <pc:picChg chg="del">
          <ac:chgData name="John Oakes" userId="1a36f0057432ea1f" providerId="LiveId" clId="{84697CC6-8FCF-487E-9259-A3C51586758E}" dt="2024-09-22T14:28:19.797" v="256" actId="478"/>
          <ac:picMkLst>
            <pc:docMk/>
            <pc:sldMk cId="0" sldId="746"/>
            <ac:picMk id="141317" creationId="{DC02A03D-099F-26D2-BEEF-0BCA7B604E06}"/>
          </ac:picMkLst>
        </pc:picChg>
      </pc:sldChg>
      <pc:sldChg chg="modSp del mod">
        <pc:chgData name="John Oakes" userId="1a36f0057432ea1f" providerId="LiveId" clId="{84697CC6-8FCF-487E-9259-A3C51586758E}" dt="2024-09-22T22:47:42.513" v="1305" actId="47"/>
        <pc:sldMkLst>
          <pc:docMk/>
          <pc:sldMk cId="0" sldId="747"/>
        </pc:sldMkLst>
        <pc:spChg chg="mod">
          <ac:chgData name="John Oakes" userId="1a36f0057432ea1f" providerId="LiveId" clId="{84697CC6-8FCF-487E-9259-A3C51586758E}" dt="2024-09-22T14:32:10.626" v="480" actId="14100"/>
          <ac:spMkLst>
            <pc:docMk/>
            <pc:sldMk cId="0" sldId="747"/>
            <ac:spMk id="3" creationId="{BA818737-63BB-5CFB-11DE-9CA5E75D56BD}"/>
          </ac:spMkLst>
        </pc:spChg>
      </pc:sldChg>
      <pc:sldChg chg="modSp del mod">
        <pc:chgData name="John Oakes" userId="1a36f0057432ea1f" providerId="LiveId" clId="{84697CC6-8FCF-487E-9259-A3C51586758E}" dt="2024-09-22T22:47:42.513" v="1305" actId="47"/>
        <pc:sldMkLst>
          <pc:docMk/>
          <pc:sldMk cId="0" sldId="749"/>
        </pc:sldMkLst>
        <pc:spChg chg="mod">
          <ac:chgData name="John Oakes" userId="1a36f0057432ea1f" providerId="LiveId" clId="{84697CC6-8FCF-487E-9259-A3C51586758E}" dt="2024-09-22T14:32:54.240" v="505" actId="14100"/>
          <ac:spMkLst>
            <pc:docMk/>
            <pc:sldMk cId="0" sldId="749"/>
            <ac:spMk id="2" creationId="{B2F9FA2F-3BD4-8541-9E4B-876D6706919C}"/>
          </ac:spMkLst>
        </pc:spChg>
        <pc:picChg chg="mod">
          <ac:chgData name="John Oakes" userId="1a36f0057432ea1f" providerId="LiveId" clId="{84697CC6-8FCF-487E-9259-A3C51586758E}" dt="2024-09-22T14:32:19.290" v="481" actId="1076"/>
          <ac:picMkLst>
            <pc:docMk/>
            <pc:sldMk cId="0" sldId="749"/>
            <ac:picMk id="143363" creationId="{4E94186C-7376-61A2-29A2-6238F90264E4}"/>
          </ac:picMkLst>
        </pc:picChg>
      </pc:sldChg>
      <pc:sldChg chg="del">
        <pc:chgData name="John Oakes" userId="1a36f0057432ea1f" providerId="LiveId" clId="{84697CC6-8FCF-487E-9259-A3C51586758E}" dt="2024-09-22T22:47:49.770" v="1306" actId="47"/>
        <pc:sldMkLst>
          <pc:docMk/>
          <pc:sldMk cId="0" sldId="750"/>
        </pc:sldMkLst>
      </pc:sldChg>
      <pc:sldChg chg="addSp delSp modSp new del mod">
        <pc:chgData name="John Oakes" userId="1a36f0057432ea1f" providerId="LiveId" clId="{84697CC6-8FCF-487E-9259-A3C51586758E}" dt="2024-09-22T22:46:08.370" v="1303" actId="47"/>
        <pc:sldMkLst>
          <pc:docMk/>
          <pc:sldMk cId="3003205817" sldId="751"/>
        </pc:sldMkLst>
        <pc:spChg chg="mod">
          <ac:chgData name="John Oakes" userId="1a36f0057432ea1f" providerId="LiveId" clId="{84697CC6-8FCF-487E-9259-A3C51586758E}" dt="2024-09-22T14:49:01.528" v="538" actId="14100"/>
          <ac:spMkLst>
            <pc:docMk/>
            <pc:sldMk cId="3003205817" sldId="751"/>
            <ac:spMk id="2" creationId="{CFCA88F8-1B79-D355-9CA7-32F9DFB77DDE}"/>
          </ac:spMkLst>
        </pc:spChg>
        <pc:spChg chg="del">
          <ac:chgData name="John Oakes" userId="1a36f0057432ea1f" providerId="LiveId" clId="{84697CC6-8FCF-487E-9259-A3C51586758E}" dt="2024-09-22T14:48:25.598" v="529"/>
          <ac:spMkLst>
            <pc:docMk/>
            <pc:sldMk cId="3003205817" sldId="751"/>
            <ac:spMk id="3" creationId="{88F20E1E-F1D6-E973-4B99-6DAF5CD53861}"/>
          </ac:spMkLst>
        </pc:spChg>
        <pc:picChg chg="add mod">
          <ac:chgData name="John Oakes" userId="1a36f0057432ea1f" providerId="LiveId" clId="{84697CC6-8FCF-487E-9259-A3C51586758E}" dt="2024-09-22T14:49:05.848" v="539" actId="1076"/>
          <ac:picMkLst>
            <pc:docMk/>
            <pc:sldMk cId="3003205817" sldId="751"/>
            <ac:picMk id="39938" creationId="{8F77B0E0-487A-47D9-E7D2-A2A4A9007D84}"/>
          </ac:picMkLst>
        </pc:picChg>
      </pc:sldChg>
      <pc:sldChg chg="modSp new mod">
        <pc:chgData name="John Oakes" userId="1a36f0057432ea1f" providerId="LiveId" clId="{84697CC6-8FCF-487E-9259-A3C51586758E}" dt="2024-09-22T15:33:40.268" v="859" actId="255"/>
        <pc:sldMkLst>
          <pc:docMk/>
          <pc:sldMk cId="2650073192" sldId="752"/>
        </pc:sldMkLst>
        <pc:spChg chg="mod">
          <ac:chgData name="John Oakes" userId="1a36f0057432ea1f" providerId="LiveId" clId="{84697CC6-8FCF-487E-9259-A3C51586758E}" dt="2024-09-22T15:32:07.253" v="555" actId="20577"/>
          <ac:spMkLst>
            <pc:docMk/>
            <pc:sldMk cId="2650073192" sldId="752"/>
            <ac:spMk id="2" creationId="{02976E8F-2897-F94C-0C4C-B317376FB68F}"/>
          </ac:spMkLst>
        </pc:spChg>
        <pc:spChg chg="mod">
          <ac:chgData name="John Oakes" userId="1a36f0057432ea1f" providerId="LiveId" clId="{84697CC6-8FCF-487E-9259-A3C51586758E}" dt="2024-09-22T15:33:40.268" v="859" actId="255"/>
          <ac:spMkLst>
            <pc:docMk/>
            <pc:sldMk cId="2650073192" sldId="752"/>
            <ac:spMk id="3" creationId="{4F721F5F-4E2F-9E9B-83AD-EF030AED84B5}"/>
          </ac:spMkLst>
        </pc:spChg>
      </pc:sldChg>
      <pc:sldChg chg="modSp new mod">
        <pc:chgData name="John Oakes" userId="1a36f0057432ea1f" providerId="LiveId" clId="{84697CC6-8FCF-487E-9259-A3C51586758E}" dt="2024-09-22T16:11:02.678" v="1194" actId="20577"/>
        <pc:sldMkLst>
          <pc:docMk/>
          <pc:sldMk cId="3786701800" sldId="753"/>
        </pc:sldMkLst>
        <pc:spChg chg="mod">
          <ac:chgData name="John Oakes" userId="1a36f0057432ea1f" providerId="LiveId" clId="{84697CC6-8FCF-487E-9259-A3C51586758E}" dt="2024-09-22T16:10:07.780" v="1040" actId="20577"/>
          <ac:spMkLst>
            <pc:docMk/>
            <pc:sldMk cId="3786701800" sldId="753"/>
            <ac:spMk id="2" creationId="{686EF671-9CA7-EC82-0293-547377483BD7}"/>
          </ac:spMkLst>
        </pc:spChg>
        <pc:spChg chg="mod">
          <ac:chgData name="John Oakes" userId="1a36f0057432ea1f" providerId="LiveId" clId="{84697CC6-8FCF-487E-9259-A3C51586758E}" dt="2024-09-22T16:11:02.678" v="1194" actId="20577"/>
          <ac:spMkLst>
            <pc:docMk/>
            <pc:sldMk cId="3786701800" sldId="753"/>
            <ac:spMk id="3" creationId="{E647F35F-CF73-D34B-B23F-46C8BAC28A74}"/>
          </ac:spMkLst>
        </pc:spChg>
      </pc:sldChg>
      <pc:sldChg chg="addSp delSp modSp new del mod ord">
        <pc:chgData name="John Oakes" userId="1a36f0057432ea1f" providerId="LiveId" clId="{84697CC6-8FCF-487E-9259-A3C51586758E}" dt="2024-09-22T22:46:08.370" v="1303" actId="47"/>
        <pc:sldMkLst>
          <pc:docMk/>
          <pc:sldMk cId="3326711892" sldId="754"/>
        </pc:sldMkLst>
        <pc:spChg chg="mod">
          <ac:chgData name="John Oakes" userId="1a36f0057432ea1f" providerId="LiveId" clId="{84697CC6-8FCF-487E-9259-A3C51586758E}" dt="2024-09-22T16:39:28.443" v="1245" actId="20577"/>
          <ac:spMkLst>
            <pc:docMk/>
            <pc:sldMk cId="3326711892" sldId="754"/>
            <ac:spMk id="2" creationId="{DF631AB4-DDBD-302B-A47C-D5E0D1581C7F}"/>
          </ac:spMkLst>
        </pc:spChg>
        <pc:spChg chg="del">
          <ac:chgData name="John Oakes" userId="1a36f0057432ea1f" providerId="LiveId" clId="{84697CC6-8FCF-487E-9259-A3C51586758E}" dt="2024-09-22T16:38:59.906" v="1199" actId="931"/>
          <ac:spMkLst>
            <pc:docMk/>
            <pc:sldMk cId="3326711892" sldId="754"/>
            <ac:spMk id="3" creationId="{F342353E-3306-A95F-63C0-2EEA8A68706A}"/>
          </ac:spMkLst>
        </pc:spChg>
        <pc:picChg chg="add mod">
          <ac:chgData name="John Oakes" userId="1a36f0057432ea1f" providerId="LiveId" clId="{84697CC6-8FCF-487E-9259-A3C51586758E}" dt="2024-09-22T16:39:43.308" v="1249" actId="1076"/>
          <ac:picMkLst>
            <pc:docMk/>
            <pc:sldMk cId="3326711892" sldId="754"/>
            <ac:picMk id="5" creationId="{9763DDD7-7552-38CC-F090-0B12EB182B0A}"/>
          </ac:picMkLst>
        </pc:picChg>
      </pc:sldChg>
      <pc:sldChg chg="addSp modSp new del mod">
        <pc:chgData name="John Oakes" userId="1a36f0057432ea1f" providerId="LiveId" clId="{84697CC6-8FCF-487E-9259-A3C51586758E}" dt="2024-09-22T22:47:42.513" v="1305" actId="47"/>
        <pc:sldMkLst>
          <pc:docMk/>
          <pc:sldMk cId="378995424" sldId="755"/>
        </pc:sldMkLst>
        <pc:spChg chg="mod">
          <ac:chgData name="John Oakes" userId="1a36f0057432ea1f" providerId="LiveId" clId="{84697CC6-8FCF-487E-9259-A3C51586758E}" dt="2024-09-22T16:43:57.585" v="1302" actId="14100"/>
          <ac:spMkLst>
            <pc:docMk/>
            <pc:sldMk cId="378995424" sldId="755"/>
            <ac:spMk id="2" creationId="{D5E63C28-2BDA-C49D-DE78-34573BC32B17}"/>
          </ac:spMkLst>
        </pc:spChg>
        <pc:spChg chg="mod">
          <ac:chgData name="John Oakes" userId="1a36f0057432ea1f" providerId="LiveId" clId="{84697CC6-8FCF-487E-9259-A3C51586758E}" dt="2024-09-22T16:43:39.976" v="1298" actId="21"/>
          <ac:spMkLst>
            <pc:docMk/>
            <pc:sldMk cId="378995424" sldId="755"/>
            <ac:spMk id="3" creationId="{2BDDE448-50AE-A7CF-DB1F-F70F24A3A0D4}"/>
          </ac:spMkLst>
        </pc:spChg>
        <pc:picChg chg="add mod">
          <ac:chgData name="John Oakes" userId="1a36f0057432ea1f" providerId="LiveId" clId="{84697CC6-8FCF-487E-9259-A3C51586758E}" dt="2024-09-22T16:43:53.694" v="1301" actId="1076"/>
          <ac:picMkLst>
            <pc:docMk/>
            <pc:sldMk cId="378995424" sldId="755"/>
            <ac:picMk id="1026" creationId="{F51F3B04-A8CE-5810-5560-99EAFF7A1608}"/>
          </ac:picMkLst>
        </pc:picChg>
      </pc:sldChg>
      <pc:sldMasterChg chg="del delSldLayout">
        <pc:chgData name="John Oakes" userId="1a36f0057432ea1f" providerId="LiveId" clId="{84697CC6-8FCF-487E-9259-A3C51586758E}" dt="2024-09-22T14:04:30.711" v="0" actId="47"/>
        <pc:sldMasterMkLst>
          <pc:docMk/>
          <pc:sldMasterMk cId="3013518616" sldId="2147483648"/>
        </pc:sldMasterMkLst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3960108711" sldId="2147483649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258551231" sldId="2147483650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2185442214" sldId="2147483651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3760227460" sldId="2147483652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2083998835" sldId="2147483653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1784649847" sldId="2147483654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4109634408" sldId="2147483655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2472782452" sldId="2147483656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4045630705" sldId="2147483657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3829445945" sldId="2147483658"/>
          </pc:sldLayoutMkLst>
        </pc:sldLayoutChg>
        <pc:sldLayoutChg chg="del">
          <pc:chgData name="John Oakes" userId="1a36f0057432ea1f" providerId="LiveId" clId="{84697CC6-8FCF-487E-9259-A3C51586758E}" dt="2024-09-22T14:04:30.711" v="0" actId="47"/>
          <pc:sldLayoutMkLst>
            <pc:docMk/>
            <pc:sldMasterMk cId="3013518616" sldId="2147483648"/>
            <pc:sldLayoutMk cId="768491910" sldId="2147483659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6:08.370" v="1303" actId="47"/>
        <pc:sldMasterMkLst>
          <pc:docMk/>
          <pc:sldMasterMk cId="2082124647" sldId="2147483696"/>
        </pc:sldMasterMkLst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3225974415" sldId="2147483697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2148534391" sldId="2147483698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1103248060" sldId="2147483699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3391734798" sldId="2147483700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1261737580" sldId="2147483701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1143720379" sldId="2147483702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4149617242" sldId="2147483703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1140457564" sldId="2147483704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523895714" sldId="2147483705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1115198683" sldId="2147483706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2082124647" sldId="2147483696"/>
            <pc:sldLayoutMk cId="195464092" sldId="2147483707"/>
          </pc:sldLayoutMkLst>
        </pc:sldLayoutChg>
      </pc:sldMasterChg>
      <pc:sldMasterChg chg="del delSldLayout">
        <pc:chgData name="John Oakes" userId="1a36f0057432ea1f" providerId="LiveId" clId="{84697CC6-8FCF-487E-9259-A3C51586758E}" dt="2024-09-22T14:51:40.322" v="545" actId="2696"/>
        <pc:sldMasterMkLst>
          <pc:docMk/>
          <pc:sldMasterMk cId="1483119235" sldId="2147483708"/>
        </pc:sldMasterMkLst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1191323632" sldId="2147483709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4027574619" sldId="2147483710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3492851103" sldId="2147483711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3328559202" sldId="2147483712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2195527658" sldId="2147483713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1026399561" sldId="2147483714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381364613" sldId="2147483715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578222322" sldId="2147483716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510662953" sldId="2147483717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3692717588" sldId="2147483718"/>
          </pc:sldLayoutMkLst>
        </pc:sldLayoutChg>
        <pc:sldLayoutChg chg="del">
          <pc:chgData name="John Oakes" userId="1a36f0057432ea1f" providerId="LiveId" clId="{84697CC6-8FCF-487E-9259-A3C51586758E}" dt="2024-09-22T14:51:40.322" v="545" actId="2696"/>
          <pc:sldLayoutMkLst>
            <pc:docMk/>
            <pc:sldMasterMk cId="1483119235" sldId="2147483708"/>
            <pc:sldLayoutMk cId="2481995052" sldId="2147483719"/>
          </pc:sldLayoutMkLst>
        </pc:sldLayoutChg>
      </pc:sldMasterChg>
      <pc:sldMasterChg chg="del delSldLayout">
        <pc:chgData name="John Oakes" userId="1a36f0057432ea1f" providerId="LiveId" clId="{84697CC6-8FCF-487E-9259-A3C51586758E}" dt="2024-09-22T14:17:37.061" v="154" actId="47"/>
        <pc:sldMasterMkLst>
          <pc:docMk/>
          <pc:sldMasterMk cId="1544647677" sldId="2147483720"/>
        </pc:sldMasterMkLst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4251495714" sldId="2147483721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1068102539" sldId="2147483722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1278952301" sldId="2147483723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3454391028" sldId="2147483724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1938635418" sldId="2147483725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1424126898" sldId="2147483726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2254107244" sldId="2147483727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837497783" sldId="2147483728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1062227092" sldId="2147483729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834148689" sldId="2147483730"/>
          </pc:sldLayoutMkLst>
        </pc:sldLayoutChg>
        <pc:sldLayoutChg chg="del">
          <pc:chgData name="John Oakes" userId="1a36f0057432ea1f" providerId="LiveId" clId="{84697CC6-8FCF-487E-9259-A3C51586758E}" dt="2024-09-22T14:17:37.061" v="154" actId="47"/>
          <pc:sldLayoutMkLst>
            <pc:docMk/>
            <pc:sldMasterMk cId="1544647677" sldId="2147483720"/>
            <pc:sldLayoutMk cId="1886794410" sldId="2147483731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6:21.251" v="1304" actId="47"/>
        <pc:sldMasterMkLst>
          <pc:docMk/>
          <pc:sldMasterMk cId="1736221718" sldId="2147483720"/>
        </pc:sldMasterMkLst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3002404806" sldId="2147483721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2582995104" sldId="2147483722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2028036566" sldId="2147483723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4260690989" sldId="2147483724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1930601159" sldId="2147483725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3040424858" sldId="2147483726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425196133" sldId="2147483727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2209672680" sldId="2147483728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851315362" sldId="2147483729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2724080921" sldId="2147483730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736221718" sldId="2147483720"/>
            <pc:sldLayoutMk cId="998768047" sldId="2147483731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7:42.513" v="1305" actId="47"/>
        <pc:sldMasterMkLst>
          <pc:docMk/>
          <pc:sldMasterMk cId="2944487728" sldId="2147483732"/>
        </pc:sldMasterMkLst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3257818313" sldId="2147483733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1452181765" sldId="2147483734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543560577" sldId="2147483735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3136565673" sldId="2147483736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1985853551" sldId="2147483737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1741385250" sldId="2147483738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492510410" sldId="2147483739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1587595623" sldId="2147483740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1015926488" sldId="2147483741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37423533" sldId="2147483742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2944487728" sldId="2147483732"/>
            <pc:sldLayoutMk cId="172866474" sldId="2147483743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7:42.513" v="1305" actId="47"/>
        <pc:sldMasterMkLst>
          <pc:docMk/>
          <pc:sldMasterMk cId="1861007066" sldId="2147483744"/>
        </pc:sldMasterMkLst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1491423893" sldId="2147483745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2104658733" sldId="2147483746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1501391697" sldId="2147483747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2115170402" sldId="2147483748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3443954081" sldId="2147483749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2790411264" sldId="2147483750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2135572770" sldId="2147483751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754642181" sldId="2147483752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3380532337" sldId="2147483753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4160068545" sldId="2147483754"/>
          </pc:sldLayoutMkLst>
        </pc:sldLayoutChg>
        <pc:sldLayoutChg chg="del">
          <pc:chgData name="John Oakes" userId="1a36f0057432ea1f" providerId="LiveId" clId="{84697CC6-8FCF-487E-9259-A3C51586758E}" dt="2024-09-22T22:47:42.513" v="1305" actId="47"/>
          <pc:sldLayoutMkLst>
            <pc:docMk/>
            <pc:sldMasterMk cId="1861007066" sldId="2147483744"/>
            <pc:sldLayoutMk cId="4250515845" sldId="2147483755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7:49.770" v="1306" actId="47"/>
        <pc:sldMasterMkLst>
          <pc:docMk/>
          <pc:sldMasterMk cId="3175096988" sldId="2147483756"/>
        </pc:sldMasterMkLst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4184857356" sldId="2147483757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253281753" sldId="2147483758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3476134688" sldId="2147483759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2547170222" sldId="2147483760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2760667211" sldId="2147483761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550202549" sldId="2147483762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2825278519" sldId="2147483763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3376861940" sldId="2147483764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2002221974" sldId="2147483765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1017456954" sldId="2147483766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3175096988" sldId="2147483756"/>
            <pc:sldLayoutMk cId="1188332359" sldId="2147483767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7:49.770" v="1306" actId="47"/>
        <pc:sldMasterMkLst>
          <pc:docMk/>
          <pc:sldMasterMk cId="1179039356" sldId="2147483768"/>
        </pc:sldMasterMkLst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2540268924" sldId="2147483769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3911162893" sldId="2147483770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2565672897" sldId="2147483771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3577262811" sldId="2147483772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179039356" sldId="2147483768"/>
            <pc:sldLayoutMk cId="3080269360" sldId="2147483773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3503745674" sldId="2147483774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2085816552" sldId="2147483775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2169581394" sldId="2147483776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3665683645" sldId="2147483777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2854634087" sldId="2147483778"/>
          </pc:sldLayoutMkLst>
        </pc:sldLayoutChg>
        <pc:sldLayoutChg chg="del">
          <pc:chgData name="John Oakes" userId="1a36f0057432ea1f" providerId="LiveId" clId="{84697CC6-8FCF-487E-9259-A3C51586758E}" dt="2024-09-22T22:47:49.770" v="1306" actId="47"/>
          <pc:sldLayoutMkLst>
            <pc:docMk/>
            <pc:sldMasterMk cId="1179039356" sldId="2147483768"/>
            <pc:sldLayoutMk cId="1267439113" sldId="2147483779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6:08.370" v="1303" actId="47"/>
        <pc:sldMasterMkLst>
          <pc:docMk/>
          <pc:sldMasterMk cId="1836341137" sldId="2147483780"/>
        </pc:sldMasterMkLst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2608973256" sldId="2147483781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2114479473" sldId="2147483782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1569969939" sldId="2147483783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2459651636" sldId="2147483784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2486217101" sldId="2147483785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3582978955" sldId="2147483786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310542964" sldId="2147483787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744063128" sldId="2147483788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182759181" sldId="2147483789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2661686929" sldId="2147483790"/>
          </pc:sldLayoutMkLst>
        </pc:sldLayoutChg>
        <pc:sldLayoutChg chg="del">
          <pc:chgData name="John Oakes" userId="1a36f0057432ea1f" providerId="LiveId" clId="{84697CC6-8FCF-487E-9259-A3C51586758E}" dt="2024-09-22T22:46:08.370" v="1303" actId="47"/>
          <pc:sldLayoutMkLst>
            <pc:docMk/>
            <pc:sldMasterMk cId="1836341137" sldId="2147483780"/>
            <pc:sldLayoutMk cId="1332961628" sldId="2147483791"/>
          </pc:sldLayoutMkLst>
        </pc:sldLayoutChg>
      </pc:sldMasterChg>
      <pc:sldMasterChg chg="del delSldLayout">
        <pc:chgData name="John Oakes" userId="1a36f0057432ea1f" providerId="LiveId" clId="{84697CC6-8FCF-487E-9259-A3C51586758E}" dt="2024-09-22T22:46:21.251" v="1304" actId="47"/>
        <pc:sldMasterMkLst>
          <pc:docMk/>
          <pc:sldMasterMk cId="1231508411" sldId="2147483792"/>
        </pc:sldMasterMkLst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2431522044" sldId="2147483793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3995048387" sldId="2147483794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4049188997" sldId="2147483795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4175564335" sldId="2147483796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1266670522" sldId="2147483797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34019494" sldId="2147483798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3056687687" sldId="2147483799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467493647" sldId="2147483800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3381496775" sldId="2147483801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2518828067" sldId="2147483802"/>
          </pc:sldLayoutMkLst>
        </pc:sldLayoutChg>
        <pc:sldLayoutChg chg="del">
          <pc:chgData name="John Oakes" userId="1a36f0057432ea1f" providerId="LiveId" clId="{84697CC6-8FCF-487E-9259-A3C51586758E}" dt="2024-09-22T22:46:21.251" v="1304" actId="47"/>
          <pc:sldLayoutMkLst>
            <pc:docMk/>
            <pc:sldMasterMk cId="1231508411" sldId="2147483792"/>
            <pc:sldLayoutMk cId="3295585401" sldId="21474838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A10E2-808F-4CE4-AB7D-7EF5741E390F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1D807-7147-4077-A8DA-3E943B2D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50F2128-4D51-ACC1-51BE-82B980C5C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C301C12-2EF4-064C-FE48-EC2ECD544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E968F82-6CD8-C7AC-DFFC-436E2101C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91DEE-F603-4C1E-99BD-CDFB00DC5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B5BAF5A-A4E5-3D4A-4EBC-BDB709B7B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E43A442-10DB-1615-9F84-A7AD666FC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866EE99-06FC-B2E9-5FA2-22D135A8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A5006-06EB-4841-A661-05EAA5555CC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47DBB8-F795-EE2A-9704-3CFC1323B5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656A628-1ED3-3850-D411-B2607221F7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ED4C64F-1511-2378-962F-2295A7E742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2D2CDE0-3DCC-682E-68E7-DBC58CD454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23EBCD0-E8FD-B431-7579-087279621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C6F65D7-AAA3-6C73-F326-E4D4BC355A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EC98CA6A-0BD8-36FB-C1E4-D8157C263E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2FBA37FB-C8BD-A0F0-93A1-8B8DA4C08B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F4E20A5E-BD25-E56B-661D-69BAEA76C2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9531C511-676B-C088-AFB1-650D943517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B598C2D-9989-B4CD-6B2D-C5A4A3987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9E4AC81-0A72-5723-E655-9114BD4309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CD839FE-14BC-292F-B5F6-9844DE29A3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76824DA5-B07A-1C10-7EA9-ED7FFAFA06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4F635372-9CD9-25E6-BAA9-E094DD6642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AB79BBC0-3CB4-95BB-59C8-A863A458BA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DC284796-411B-3473-3F82-C191B6A192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78CC990A-B780-DD5A-9516-B6433ABCC0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5B990F3-2BA5-27F5-9D95-CA71E80557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3DC4F84-DFA9-EDCB-F1BB-3F60CA966D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2EAA3AC-9ADE-A06D-69CB-BF27930D3F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7EF7536C-D174-2DDC-DD3C-6118619B2C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FBF4128C-6180-527F-A9F4-C61686C7BE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EBD1E00A-4266-64C7-B26C-132608FEAF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FFFD623-3F70-8004-4560-9F7F3DCAF9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D3561BAB-E121-99F8-40D6-7B36B1D7B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7E4411F1-E410-171D-03EA-3394505E091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D415AF8A-6B0D-F3D0-C381-23CD5BF5588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7B4F337-EED8-56BE-25C0-42333EAB075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144FBE7B-0591-7535-3C6B-489E6E5E6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B7FD8CD2-6F1F-C4CA-8D76-F576D9AA24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B02845F9-9D15-4E3E-88E9-8B95A8690B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0BBF46DE-417F-B107-A15D-56002F7014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D1886884-1503-89E7-B2BB-D7FF0D9E8D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27F641EA-5CEC-C856-8F30-163D1CF211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304C4D81-4755-7A44-5580-44EE86C4FBC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C71CFD91-DD21-F723-84DA-A554D91D377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C967B208-00A8-EE71-91B1-A54A8144BA3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BBA30DCC-F6A6-30F4-8181-052B8035D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D2BCCD10-893F-F9D9-8DB9-B2ABD8BD8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DFFB-6401-48B2-B69A-355B1C7BB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BDDF502-06E5-9F3B-A4F3-76917775E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358B065-F2B0-2914-1A7C-4F342CAE4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88A64EB-280D-56D5-50A2-F50AC59B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F85D-368C-4DA9-855A-7ED9D8A12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5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AB53065-2644-CC1C-117B-13F1B6168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E6DB7D4-CC91-0CB8-F20D-B92E56802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D22CAF5-118E-5729-BD46-B335BE078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AFFD-F682-4AD1-8ED4-551DFECAA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44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1DF595-F9D0-770A-37AB-36FC02EA9790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91E880-BD18-FE43-EE16-F954C3E930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A35C14-919A-D122-06BB-28CB1F4C4A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547CF98-E7C4-56A4-9C96-1D8CBC3246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8B3B898-3783-5562-70B4-CB24B646B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C5A1E965-23D4-63C3-4D8C-E6782A79B6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8A90DFF-4B1C-37AE-9ECD-7C3973A23F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F0794C4-A7E3-CDF3-2EC2-F04610E1EC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9740FCED-BF06-6123-23B0-62F5713C98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5516B31D-9096-1076-44BF-BBADCB7147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A3C19F4-CACD-DC7D-B7B3-809250E6F8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D6AF6EE-83FA-EE77-B60B-BAAD88825C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86E97CFE-A264-FAB7-53AE-14C2385392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99202FD-9A3E-9AC3-4E84-A3A638A75E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EE07A95D-102A-BBE8-E610-577493B62B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6D02FC1-5820-0CD4-7CD9-F957A08A63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BCB4FD8F-BA6A-33DA-64F4-9FCA83D616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72B111DE-5150-2CEC-BC59-4FD4D21AC4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E29840A6-E15A-EEE6-08C6-9A119ED46C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1BCBCEFB-3C83-8FE0-3157-D7FDF7C769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CDD0093-18F6-C986-56C6-42BC5A02B8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99CEB5C-E6D7-2336-12BF-12704DFADA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B97641D0-5D0A-99C0-209F-584BFA37AF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C7E0506-0B95-4B02-3D1C-E699598B27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799C1813-1F5D-E3E4-94DC-25FF8AB9D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024AAF0A-3AD5-2583-E1A9-E3A45614CD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3862C478-3CC7-A0A1-ED43-206C29C7F7F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605E0E03-37B9-9234-3D69-4970F4E9485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E5C7227C-F79E-4B5A-D98E-D8396961430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EA1600D4-1862-91A9-9F0A-3637ECCD0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1C0FD5B1-1E94-70D9-599F-DD081D6ECE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357737BA-7230-B691-D5D2-7C465A4B5C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06A432C2-8151-63A7-85B0-7E5D2B79C9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3DE7B065-10A1-3CF3-9139-153968E5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09E769B3-4BB0-23AC-1B4A-9C4F2BA36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3EDC2DBF-098C-2C91-8631-68CAB9C0F13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D40A6404-A27F-9B21-AB3A-69DB9FEA5F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72A056EE-E04F-E005-FB89-0C93FB5BB69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E0833A96-72E3-7DA7-5FB6-F19149DA5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862013A3-E532-62FD-710E-969E9B59F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FEFA-B33B-4B2E-86D2-F88ABA310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2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42E677F-0B7D-385D-93CD-77C99F76B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52B32CC-259A-0DCB-9653-A2D19368E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62D83AE-4A18-73B8-3C93-D6F75F2B0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2620A-610F-4765-9901-7F410A737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80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546720A-CA52-0F03-3F72-44F873EC0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E0ED57C-0213-ED64-236A-9A994F6DA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9933B19-C6A3-D5D9-049E-4624BB56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5389-DFE3-4939-8435-472950FFB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5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1A3D298-FF1B-F631-9EE8-5CCAE7EE0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1D65BE3-27E9-F2DC-75D6-7167066D4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411BA44-3570-AE1A-2C5E-BAAE5CCC8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0065-1978-4D36-980A-3D15BF4BE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65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2F5C10D5-2175-AB5C-A8D5-DF3A0B7D3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D5D1A03B-908B-9BE0-9786-89BB50DA8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8646E854-5A39-8764-5383-663B0B3DE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8012-55C3-4D27-BCEF-2C110EF2A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2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94766230-60FB-96B4-EFCD-075931AAE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2FBF5E6B-B01C-18D4-E1D0-5D1DCC89E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1681ECF8-A699-2FE6-01BE-A80E1EFAF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B54A-8EC7-4D84-AD67-A7D5821E9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49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A930B6AE-FFFC-CFFD-F540-005A80643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80B0234-4894-F5A2-C745-986B93529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710C74B-21DE-3689-0F18-0F3E59DB2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BD29-06A0-4A03-A770-898E301FC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1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BD27365-9CAF-64B2-D9E1-D45050922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4EE496B-02A1-BCFE-C3DD-0ED7B611C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8921B08-B15D-44B0-8310-3F8E63AA4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7490-79E5-497C-A365-7A5F17632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0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09239F6-4708-9452-2095-E2E2872C7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60E0D88-D085-76BF-8CBB-6F27B324D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ACFDB8A-D09D-4CBE-360D-410EC284D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1E0B-6701-4FF9-A356-1F3565743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84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0F73216-311C-69E0-A10F-8BCAAE2BE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64FDF93-7001-06F4-2A39-302908309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087E4AD0-29B4-370B-392D-EE32B6C5C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7D90-4217-44C3-AC27-64E50A2A6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27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0E42BF8F-4530-A56C-14E4-08E48148B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F434A1B-CB56-3ED3-DCA3-47449B1B8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DCE218E-48B7-9549-EBC6-D668C294C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2438-06EB-484F-81A9-5DCFD22AC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85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802C693-8282-3A80-FBC7-23201316A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61B86D2-BD94-90C9-C816-278A1225F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6FDC55A-0A94-8C8D-9E73-229A81D8C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81070-8055-43C1-BDFF-6B98A58ED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98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2ED07F-BEEF-01D2-F96B-B2A6B7B062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D30958-9A55-45CB-A052-0E02AB1AB5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D9DC125-1C89-5D9D-4471-4792631EC4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D22800-E818-0590-0C97-C666B06C43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E8135C8-9547-1FEB-0840-695DF39A6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131E2BF7-1CD9-D213-A3D6-447F2A43B7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8663A36-8B4E-912F-BF9B-CFEB7794E1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22278177-931D-246F-B6FB-3B7D92E190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5F61D200-8102-FD59-1313-263C32119A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5860D3A2-26AF-CF4F-1299-1F6A4902B3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195F195-B0CA-1D48-9B0A-9A37D38F77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B4F286D-DA76-C25C-88CC-5680178F90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04B205FA-7EFB-1706-9B09-A48AA464D2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A050BFE2-6700-DAF4-A4ED-80F08A7899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1BB3266C-CC8A-ACE3-9F5C-FB6C3B3F60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96E95F19-9903-B27F-71AA-8C2BA820FC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4A5198BE-143C-D49C-33F2-75CAA84CB5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8E419994-916C-B94B-82DA-038EF1624F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099A8F5B-BC64-963D-E38D-2ECEFBB709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A1748FC8-FB0F-805B-A552-47F2219534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75743CC-5D65-B63E-211B-4F4813457D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FC9B4A3-39DE-9713-671C-37920C7E7C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5 w 717"/>
                <a:gd name="T1" fmla="*/ 845 h 845"/>
                <a:gd name="T2" fmla="*/ 825 w 717"/>
                <a:gd name="T3" fmla="*/ 821 h 845"/>
                <a:gd name="T4" fmla="*/ 682 w 717"/>
                <a:gd name="T5" fmla="*/ 605 h 845"/>
                <a:gd name="T6" fmla="*/ 460 w 717"/>
                <a:gd name="T7" fmla="*/ 396 h 845"/>
                <a:gd name="T8" fmla="*/ 27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3 w 717"/>
                <a:gd name="T15" fmla="*/ 198 h 845"/>
                <a:gd name="T16" fmla="*/ 454 w 717"/>
                <a:gd name="T17" fmla="*/ 408 h 845"/>
                <a:gd name="T18" fmla="*/ 676 w 717"/>
                <a:gd name="T19" fmla="*/ 623 h 845"/>
                <a:gd name="T20" fmla="*/ 825 w 717"/>
                <a:gd name="T21" fmla="*/ 845 h 845"/>
                <a:gd name="T22" fmla="*/ 8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5808B6FA-AD75-036A-83C1-EDAB9FD845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1 w 407"/>
                <a:gd name="T1" fmla="*/ 414 h 414"/>
                <a:gd name="T2" fmla="*/ 461 w 407"/>
                <a:gd name="T3" fmla="*/ 396 h 414"/>
                <a:gd name="T4" fmla="*/ 27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0 w 407"/>
                <a:gd name="T13" fmla="*/ 204 h 414"/>
                <a:gd name="T14" fmla="*/ 461 w 407"/>
                <a:gd name="T15" fmla="*/ 414 h 414"/>
                <a:gd name="T16" fmla="*/ 46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5E891B34-6A36-55C9-516A-E2505F87E9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82F8A0FC-3703-E967-9ED9-4639A745E1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4 w 586"/>
                <a:gd name="T1" fmla="*/ 0 h 599"/>
                <a:gd name="T2" fmla="*/ 676 w 586"/>
                <a:gd name="T3" fmla="*/ 0 h 599"/>
                <a:gd name="T4" fmla="*/ 482 w 586"/>
                <a:gd name="T5" fmla="*/ 132 h 599"/>
                <a:gd name="T6" fmla="*/ 31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1 w 586"/>
                <a:gd name="T17" fmla="*/ 282 h 599"/>
                <a:gd name="T18" fmla="*/ 494 w 586"/>
                <a:gd name="T19" fmla="*/ 138 h 599"/>
                <a:gd name="T20" fmla="*/ 694 w 586"/>
                <a:gd name="T21" fmla="*/ 0 h 599"/>
                <a:gd name="T22" fmla="*/ 6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0BA19BD4-EC97-CC2B-A780-2EE88C8952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3 w 269"/>
                <a:gd name="T1" fmla="*/ 0 h 252"/>
                <a:gd name="T2" fmla="*/ 30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3 w 269"/>
                <a:gd name="T15" fmla="*/ 0 h 252"/>
                <a:gd name="T16" fmla="*/ 32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C0530588-DA41-AC8C-3E9D-083BE96786E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DF405671-02DC-23E7-8E5C-7001E3EB916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4F1F6055-A434-D8B2-C417-612069F3BAF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96459A3C-D510-7257-9EB0-0295125D0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FB7FD05A-F353-CEB9-1979-C8552C0A8B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53FD98FC-AB00-E36B-2142-244695C83B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B8CE224A-A88B-0C0D-368B-F3AE04C741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20985F48-FB14-869B-82E4-48EC89944E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F6221362-F197-ADC6-2BA1-64B4F09A33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8635FBD9-F2A8-FAB9-E821-B788925525B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3A401BBA-D512-2D38-CCAF-03AEA26DCAE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3743493D-A45A-8527-383D-3BCEDC0D2D2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01DFAD81-83E0-B5A8-69E1-CFF03E8B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6935AF29-84E5-0D86-30D8-5BF27591D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9A6-8ABF-4C5F-98E3-608A1202E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0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A135974-1188-9AA1-1FD0-9A8A3B9F4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53CE143-7A65-5636-8BD5-7764B01F2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B217C5D-4ACA-11B4-F13B-E9ABCBDD8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6F97-9EE4-4881-BB9A-77E2105F0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56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4ABD41E-23F8-4330-1EAD-8EB95CE54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5F9A8B1-CC2E-E11A-245E-77A0990C7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FA4A0B0-07BF-7C59-B89E-5A460025B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9E89-99F4-4D45-8EAA-CE12812D0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32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5E88FAA-DE0B-2C6C-8469-6E51AD5E2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13BB6F8-7C1A-EE82-20AD-BA4AACAEA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13B8EA2-815E-790A-6C31-B57D359CE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333E-82B7-4A36-A6B5-F4035ED13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038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A696BFCB-EE79-2E29-87F4-85FC0E8CB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71ECFCE3-1FF3-2728-B5FB-9AF7704C5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35B10A48-DA33-1F77-E5A8-71B2A683B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FE24-ECF4-470D-8D55-ACF125AAF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90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075F499E-BC09-3A45-02E4-5FF2BD03A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A0B6CAA0-A7D6-67E8-32B9-9AF22290C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C69A962-B2DF-7AB1-B821-9520CE5D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39E2-B1D5-4243-AFA1-B9A6FC960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5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727DBD7D-4A73-0B34-80A6-0031BCBF9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7F68F8DC-7D1F-90F7-6638-B9559C839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C6A2453-E8C5-15BB-861E-22729E967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F7072-FE2E-422B-9A0B-0B5727DE2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6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8BD43DB-28BE-510D-F23D-299ACC1A3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5C19CA0-A3FF-D102-CD5C-A4908E516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5D14655-2E6E-E8C5-ABB8-928E7ABE1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DF4F-CF81-4961-BA12-B3E9C4BDA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05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7586C9D-B4E3-E45F-FB2A-311BCBB92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89D4730-7739-5CFD-75EF-AD571B29B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3FE08E92-9ED6-7B1C-B1B8-754FA4B4B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7E0A-109A-44AC-81C1-9019CB77A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E22B61E-A8C5-45A9-78B8-61F5294E3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F242DD9-984E-86C7-1312-CAC9F5813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B9C4333-497E-B0F2-7BCC-A81D2C71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CC77-16E7-4027-8E34-DBFCAC3E9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423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39731E8-55B9-02B2-33E9-FD257F21C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CBD2180-41E6-BF39-2856-C85A2B1F4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9D20E6C-5D8F-4CC5-37DF-E5A08D569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AC0E-BC04-4A0A-B745-ED083831B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15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726A966-A4E7-E1A9-EC81-4D07E953D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50D98DE-D10E-2C38-3065-9063814DF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2FC01C9-8D50-6187-FDB5-3FAB8BB72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523A5-7ADE-4C8C-A0D1-5D62E7FB3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8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C1E4EA1-BAD0-E4B7-BD43-D93351AA9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A361057-3155-DB6D-212D-D29E57CDE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A19BFDB-821A-B250-0BE8-CD3F356B1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DA79-2D6F-4183-B33F-20A7F7BA9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1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E18E0E21-7785-4258-5E65-9ACB85767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CC1D885D-3187-D77D-9AF3-AE7116CB2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277D457D-0C56-40DA-690B-7CB1C06E4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CB20-A9D0-4CCF-98DB-F1CF309C1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1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BCFAAEE4-2A04-76AB-72CB-65425C937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A14816D8-4E13-B92A-7920-02CFDC3B3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FDE8322E-558A-D41F-16A5-86D308FAC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5FB4-2613-4C2A-A49B-EC6FD716A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18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DFE9582F-C6E9-50F6-0B43-B25EA607A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2E0CB63-8D10-9DF0-3ABC-AB8AEFBF8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EFD2AF7-CA19-CB4F-8FB7-6B76393FB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B4B9-38E3-4B43-92D6-A4E50939E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11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C37B916-28AB-6C70-50BF-095F55862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DDEAB65-E43A-288A-11E7-35B3A8107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DB85EFC-0FDA-3CFF-0617-459572D89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803E-3521-4830-A866-C69EE710D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65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FF80DA7-A91E-F453-2487-96B8A2481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B058EB2-DF72-EA14-E262-6FC58A6DC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8071F0EA-6726-9898-8F69-37870343E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2920-3FDB-42BD-A3CB-EF422B665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76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9A13350-F581-0E2B-EF72-ABE4653AB075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4D5658ED-4AC2-2CFC-9091-072336CE59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FA52FFEE-26D7-E21A-453F-A815AF76FA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26EC54FC-AEBA-9EFC-6762-0FB55DB8BD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286268D4-B854-5507-3A1F-C38185967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6C498D1C-9483-0669-C864-9C0F94C63A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70B677E8-19C7-86DF-7237-8C39C8A83F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0C1F156B-FDFD-A82F-E142-0958CF12A6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88400D2A-8CF0-D2A7-6A5C-7F8993556C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23A31121-34EB-80F8-00DD-D9A5912EAA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BB3C882A-F810-86AF-DBD3-F50E9E7825E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8E156673-41E8-9C46-0899-C5D2A62117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212ABD1B-B2C6-3FF8-AE1A-251EE13A30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71856043-213E-6C89-FF78-3D6155C274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52C33D13-C3E3-DD6E-9A2C-FA98CB1E97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49A79513-1E86-C6CE-9F0F-E1101F719C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AE80D995-5E39-CE74-C991-045FAAAFB3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78D4A01D-C8E6-E645-DF38-5EB8D1DB18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D1DD10C6-EFBF-FABB-12B9-03A303AD49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76C2213D-A5C0-0BAA-63B6-DF506DAF3B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4A4C61DE-573B-0398-AEAB-94023DB3B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00B59D76-DB98-6423-383E-C30A4AA9B1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AD95CBDC-6A40-2900-620A-426D558A71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A88B9571-4D7A-37D7-0E8D-6983C881EE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258A0346-FA5A-5D3A-7F91-1F339161DF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34F636BB-73EB-1FD3-0F2D-84BDB14143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6C5B7C3D-7B83-ABFF-D348-EDE7758D6C3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77B17F9C-E4B1-A09B-BAD1-D2A0A620879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06096128-BEF7-6CB5-2943-205F1BE55FD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1E9A4752-CE94-1A44-26B0-C9D06469DE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33C62489-2DB1-5C2B-6652-7271DE9C0B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0E324680-CD2B-0457-7698-ECE0202D90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F0E0D010-1C69-E0BD-9A4D-04F305278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2DF8805B-139F-4191-5F75-DA5D41C713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CE8FD588-4E03-6561-13FB-2F3E4368D7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45D0ADA0-CBE2-DB5E-8F70-B7EE20844C9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0DF42917-9EC2-C4C3-912A-E2AFA447EEE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50145E93-5E70-0364-57A1-F64908D35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3F22683A-31BB-B962-A6C7-5505B6E7A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61EEE0E8-B67C-D0A4-B5D6-558881C732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79F9745D-EA90-C575-00EF-76B7D2EF8A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96C92E8-5A51-4532-B641-51DD5D8E3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6AA11199-6512-0755-44F1-613B0208A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896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022DBA6-BADF-7BD9-8DC7-EEEC196AE0B4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C190B653-39CA-958C-475F-7A60C52CF1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AB4CB364-BDC9-9D6E-A0F7-1DF22AB36B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1534BE55-32D2-AB14-2D9C-1234D3E67E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AF6FC0A9-562D-A5E9-7D1C-8BE644AD8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B84827E8-23A2-8A8C-7BE7-B55E73CFA3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5455293E-0FD6-A7FC-F6CC-8AC15F120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67BB248B-E97F-9DF6-7941-8C1D60C8EF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62A6B8D1-8E60-8340-E974-BE8B87E633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AFC14829-2DFE-3BC2-5C31-9685C75CAF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D7A51F2B-FD37-EC60-5854-4BA9D15304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F4911041-9491-1A7E-4492-D51465559B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002063BE-C449-7D35-5235-DD4EE8E000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39BD69B6-BC37-EAEE-877C-5960F0ABD0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74DCD7E7-2652-CF2C-D08E-80265C0217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A1604E97-E285-11ED-1A5A-527787DA7A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3E7EC336-11D1-A216-8336-8AC57DECF6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D7D0A98B-CE66-E9AF-6D72-E5D037DFFA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B5E56F98-4372-7EC2-920E-26FD51AFA9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6B7ADE0F-6885-4451-3995-D0CA90A45A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2D5E070B-C541-11E7-3E76-E53F5480F0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00437E9D-F235-3DE8-11FB-11DB235D3B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DE3E878B-9AD2-F7EA-A183-2D7EBE3AD6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947B4A49-4946-FE00-EC77-BC3FEE088C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4CF8EBCD-BFBC-E789-E13F-690B8F0019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DF8A3B93-59E8-746E-53E1-C6CF498F72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36F285AD-A11C-1D35-74BE-68126375A64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41FA7429-1209-434E-A9FF-98CB75F7766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A8EBC1F3-E419-F512-E50E-13A47B3D275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7821EEA7-DC72-E91E-5D13-042B00FCC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51B150D9-68D8-F57D-CF39-EBB7444A40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9CFC2323-00E0-67B9-C8A8-5F93B3C82B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167D9415-502C-4124-1B15-2917A9DBCF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8F236A7F-583F-9D83-8071-052D20A62F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0BF65E3A-41BC-9E48-AA26-EF5792062C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AA81729D-7146-A792-C40E-FF8EF09558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EA420417-9EBF-6876-B49B-BCF0DE13AF1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D251B8B9-F545-C94E-140B-339511189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3205BD90-1DF5-A741-D089-C233453E3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FCDD5737-29D9-6101-60F9-49465E626A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09C25098-F18B-7907-1CD8-86CB70CDD0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49B15A8-E878-4406-B16D-BCAB0B84C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A3649D16-AF5B-B451-E2C8-498F29FF2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0602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FC16A6E-864F-06DA-6924-96BBF1B60AD5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4612625D-2A7B-9649-8732-9C71327F40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9096A9FF-9ADF-557E-1427-6D36F31D2C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FE458EEA-740B-01DF-D484-9706FACBD7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E80AC7F0-8D08-52F5-7BF4-911DAE39C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07E18319-776D-18B8-1025-2C01CCE4D8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A6147297-06BB-D4D2-A1A0-D4572EA985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18388C19-D844-C00E-4AEF-F96D2256F9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D3383B75-DD84-843C-7DCE-0CBE097510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6DBC6D70-9BB1-EDA5-ACAA-C41E398372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9B7A472A-E354-EAB5-7029-4D5ED1C997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B4D5DB6D-98CB-E10B-9FDF-E2D12B98A5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266173AB-DC74-F9DF-4957-0056073574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F89BBEBD-68B9-3125-CC4A-6C9AB25826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B351AAAD-16BE-F7DF-394C-B71D09F9A0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FEB1F145-95E1-8C2F-A142-D10DF4816F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ACA1988E-3CD6-6FA7-A18C-ED725957F9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D6F42615-DFF6-7303-6AF8-A6B4D1D899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AA8C212B-0038-F42D-7DFC-C5FECE6E84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D3ABD22C-4D6A-E577-FF5E-4AA8BB544C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79524268-DE70-7C18-7543-AF2897F783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4AE34691-2C51-BF2B-C4D9-2F77D0F3F2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5 w 717"/>
                <a:gd name="T1" fmla="*/ 845 h 845"/>
                <a:gd name="T2" fmla="*/ 825 w 717"/>
                <a:gd name="T3" fmla="*/ 821 h 845"/>
                <a:gd name="T4" fmla="*/ 682 w 717"/>
                <a:gd name="T5" fmla="*/ 605 h 845"/>
                <a:gd name="T6" fmla="*/ 460 w 717"/>
                <a:gd name="T7" fmla="*/ 396 h 845"/>
                <a:gd name="T8" fmla="*/ 27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3 w 717"/>
                <a:gd name="T15" fmla="*/ 198 h 845"/>
                <a:gd name="T16" fmla="*/ 454 w 717"/>
                <a:gd name="T17" fmla="*/ 408 h 845"/>
                <a:gd name="T18" fmla="*/ 676 w 717"/>
                <a:gd name="T19" fmla="*/ 623 h 845"/>
                <a:gd name="T20" fmla="*/ 825 w 717"/>
                <a:gd name="T21" fmla="*/ 845 h 845"/>
                <a:gd name="T22" fmla="*/ 8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340D3D18-3F6E-55F4-321D-274A87B9F6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1 w 407"/>
                <a:gd name="T1" fmla="*/ 414 h 414"/>
                <a:gd name="T2" fmla="*/ 461 w 407"/>
                <a:gd name="T3" fmla="*/ 396 h 414"/>
                <a:gd name="T4" fmla="*/ 27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0 w 407"/>
                <a:gd name="T13" fmla="*/ 204 h 414"/>
                <a:gd name="T14" fmla="*/ 461 w 407"/>
                <a:gd name="T15" fmla="*/ 414 h 414"/>
                <a:gd name="T16" fmla="*/ 46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DFFBC532-D97B-4EDC-0BBB-BB05C094A2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976F44E7-51FB-38E7-C927-9706C534DA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4 w 586"/>
                <a:gd name="T1" fmla="*/ 0 h 599"/>
                <a:gd name="T2" fmla="*/ 676 w 586"/>
                <a:gd name="T3" fmla="*/ 0 h 599"/>
                <a:gd name="T4" fmla="*/ 482 w 586"/>
                <a:gd name="T5" fmla="*/ 132 h 599"/>
                <a:gd name="T6" fmla="*/ 31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1 w 586"/>
                <a:gd name="T17" fmla="*/ 282 h 599"/>
                <a:gd name="T18" fmla="*/ 494 w 586"/>
                <a:gd name="T19" fmla="*/ 138 h 599"/>
                <a:gd name="T20" fmla="*/ 694 w 586"/>
                <a:gd name="T21" fmla="*/ 0 h 599"/>
                <a:gd name="T22" fmla="*/ 6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060392B9-B333-AC70-8726-4908FBCC80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3 w 269"/>
                <a:gd name="T1" fmla="*/ 0 h 252"/>
                <a:gd name="T2" fmla="*/ 30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3 w 269"/>
                <a:gd name="T15" fmla="*/ 0 h 252"/>
                <a:gd name="T16" fmla="*/ 32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6D1E73BD-976C-AA29-E749-34610E2F022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7F3EAB9F-9C06-281E-FF4B-462120C3AD1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642A33D1-65DB-BEC1-DAFF-7551D86EB8D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15A1CA77-57F1-0212-C00E-0148B4D0D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CF61FB25-BC32-D84B-8384-0B0D565428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77B8FD26-D7A6-1F04-A14F-8336B78651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9C5C9E36-242C-E8FA-10DD-690789D2B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FCFA20A9-8E0A-3C05-2673-1C0003AC76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377C320A-AFF9-57CC-A39B-9E21639829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E8E4DC92-0CF0-96B7-AEAC-445655CBB54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D64C7A01-8752-A519-2758-3938F2C57B5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319B663E-0F5B-8CBA-B99C-AC4284D94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352194B9-1260-1EC9-179E-232BF9451F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7F3C5379-CB97-5ABC-32EB-5CA20ADE2F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56D64AAC-0C1E-73B8-6A09-18ECA3AF91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5D5CE5E-A649-44B9-B8A4-868CA7C5E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35F72925-393D-6209-1063-BDB472D05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0884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5D556A29-DCB9-76FD-5E33-8FC8B93A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887" y="1090613"/>
            <a:ext cx="505097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FFFF"/>
                </a:solidFill>
              </a:rPr>
              <a:t> </a:t>
            </a:r>
            <a:r>
              <a:rPr lang="en-US" altLang="en-US" sz="4800" b="1" dirty="0">
                <a:solidFill>
                  <a:srgbClr val="FFFFFF"/>
                </a:solidFill>
              </a:rPr>
              <a:t>Luke Part IX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4800" b="1" dirty="0">
              <a:solidFill>
                <a:srgbClr val="FFFFFF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AFFC1FD-C4D9-92D5-7306-75A88DE3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181601"/>
            <a:ext cx="5541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5124" name="AutoShape 6" descr="data:image/jpeg;base64,/9j/4AAQSkZJRgABAQAAAQABAAD/2wCEAAkGBhMREBUUEhQWFBUUGB0XGBgXGBUYGBgdGBUcGBwYFB0YHCYeHRomGxYbIC8gIycsLC4sGB8xNTAqNycrLSkBCQoKDgwOGg8PGiokHyQvLCktLCwsLCksLCwpLCwsLCwpKSwsLCwsLCksLCwsKSwpKSkpLCwsLCksLCwsKSwpLP/AABEIALkAkAMBIgACEQEDEQH/xAAcAAACAgMBAQAAAAAAAAAAAAAFBgMEAQIHAAj/xABOEAACAQIEAQgECAoGCgMAAAABAhEAAwQSITEFBgcTIkFRYXEygZGzI0JSYnOhsdEUJTNUcnSCksHwFSRDU6KyFzVEg5OjwsPS4VVklP/EABoBAAIDAQEAAAAAAAAAAAAAAAIEAQMFBgD/xAAxEQACAQIEAwgBAgcAAAAAAAABAgADEQQSITFBUXEFExQiMoGhsWFCwRUjNFJykfD/2gAMAwEAAhEDEQA/AFjkryTucQe4qXFQ21DEvmIMtGka0xHmhvDfE2PZd+6pOaFou4o91pfeU7Y/iuR0TKWLzoIGgIBOp19IaDWsmpUy2sLzearUzkKdB+Ihnmju/nVj2XvurA5o7v51Y9l37qezxJOmFqesVzeG8RPf2+VUMNypR3VSpUuCVkiCQxXLM6GR21V355CSDWPH4EUX5o7n53Z/du/dWF5o7n53Y9l37qbTx4no4sv8L6OqawuYjfuB9lF1WveIPISGaqu5+BOe/wCiK5+d2f3bv3VleaNx/tdn927TdiuPKrBLY6RyYAG0jeIEn1aeNZtcLxl7V3FkH4us/uoftc+qiFduQns7j1N8CJ/+iK5+dWf3L1anmhufnVn1rdj7Kd35DK35S67nvhPqkEj2mtV5EomqXbinvASf8tT39uA+Z7vT/f8AES25pLh/2qx+7d+6sHmguDfFWP3bv3U4NwnF2utbfpQPimQfOGJB8gy1rZ5QDNkvqbTiCZkASY1nUDx1HjQ9+3ISc1Q7Nf2ikeZ9z/tdn9y7WRzPP+d2v3LtdDKzt6qpcSxvQIGiZZV0IHptlnXxofEtfYSA1Q6X+BEn/Q6353a/cuVkczbfnlr/AIdynHF8U6MuMubJa6Xca6kQNPCtF5RyjlUk21Zn6wAAUkDWN2ykgeFWDEMeAniatr3+BFEczT/ndr/h3KC8sOb9uH2kuG8l0O5SArLHVJ7fKur8J4ibqFtAAYGV8wMansEEeVLHPCf6lh/pz7s0dOsXJBEAPUDgEwdzR+ni/oU97TZxjhpvwpcBR2FJIMzmQyMrRpSfzSH4TFfQr70U+MapxBsR0hXtUY9PqCH4IZz9J8KLnSBoOXTSMuf5PVmtLHJ0QVdg6lWWMpU9Zy+YHMYIJ0oxnrw1pbMZZ3jShY4NAsDPIsEnUasCCIOumjVFexL4lzasmEHpPuNR9fgvbuYEZt+OYtjlsW/SuQD2iOwHw0LHwXxFFcDhFs2wq9m5O5J1LHxP89lT+TILG1zJOGcNSyOoNT6THUt5nu+rworbM0ucc5TWcFaN28dNlUek7b5V8fE7VxzlHy+xWNdg1xrVomFtqSqgdmcj0jFMUqDVNTtE6jXNp3jGcq8HZcJdxNlHn0TcE+uNvXFT/wBKWCwUXrRZtQouJJ8hOtfM1vA5euVLWzs0QCdtJPfpPjUuI4O1uGZV65hdYy6wNvZTPhk2vACPPpm4YoZxPAJeXK4ntB2KnvUjUVxLhnK3H4Uz+EM4Qeg5LqRMRrqIIiuvcD5QJjMOl63sw6w7VYbqfL65FK1KLU9ZYhsfzKFt7mDYI0tZPonu7SPBhuRsRqNRBI8Uwi37QXNAlWDLB2OYb6RIq1fsLdQowkER90dxB1HjQXhV5rVxsO52ModpG/qBEmO8NVG+sbBJ1G4klzgmc9e67EjKx6gldDkIAiNOzvNZXk2gDQzBnzhiMssLnxW02HZ2iiWXWpEGlRmMguZDgcIbY9Nm2EEKAI7soG/fSxzuLOAsH/7BHttH7qbiaU+dg/i6z+s/9l6Yw2ryq/mXrBnNQIbF/Qp72nlRNI3NQJfF/Qr72nqvYjcdJYfW3t9SIrFYQxvt2mt96rcReLFyN8pA/a6v8aVG8MC8rcBXpLty+e/KvrAJ+oIv7NHG+2hnJ8Rhk+dLfvMTV3EXiqMw1KqWH7IJ/hRbtaV1DqZxfnB5QHG43ImluwTbSZ1aeu58yD6gKFJhnCzKsFIJBG2XXUdum/qqhhBnJbNDGT6yST/Gjio1u2ojVyJjUElhHkdNR26VtHyCwi9Necnw3Ja9iLSZEvEtrAByDXYToBPbtWbnDCAbb4a4LloqXXr5ur6ZMT1Y1B747K6XyZxByBR2bwPv0A8TRbFXBHWLx3hgwHgY2pbvidbS1kANpxM8L6QFrdl20IMBiAc3V1mJy79kzTHzX4zoL9zDvKtdEqJkTbzFgfHKd+2KaOI4YOpKzE7sdz4TS1yW4cX4o9yDFnNJgxmZMgXXc6zHhXu8zqbzzIFsROm2noXykskZLy6MjAHyY6exo/eNEbZ1qPjK5sPdHbkJHmvWH1is1TLVJDSSxdDAMNiJ9R1FSAVQ4Ow6FY2GZR5BiB9VXVNeO8hhYzelXnUM8NtfrP8A2XppmlXnXH4ttfrQ9y9M4X1Sltx1g3mnMNiyP7lPe06MxpK5qDrjPoU97Topr2J3Et/W3t9TyioOK2/gH9R9jqauAV6/Zz22X5Ske3b64pUbywGVODD+rWo7FA9kj7Zq4NdCd9PbQ7k3fmyU2KMdP0uv/wBRHqq+/fU7G8FhdjPnrG4A4e9dt3BD22I/xb+RH203YvB2bXRZMykdGTLMwuSdZB0DDQyIgN7TnOnyea6qYm2mY21KXQok5ZBVj3x1gfCk88dW5gwtxSbtpkKsBp0YJkMZ31UDTURWyG7xQwiqeU2Ma8Tw3E3LEqrtaEyA2UMe9o1I8KF8I4PctlbpttbVT8KqG6uVc2UBy4gkgkga7a0zcB5TfAjJDLHo6E+QHb5b1e4pxFBgrpZVtroDEAAsYlgO3wFKioRdbS91ucxMSOK8Nd8U+YEojsgNw3CFybBAixmIjT51PXI3A5MIjf3hN2JmM0QPMAD2mhK8btqcSbb9IrpbcmIOcJlYR2HRSfOmfhGHa1h7SN6SoobwMSR7TQVn8tpAUDW8IJbqDiECzdJ2yN/kNTK1UeUV8Lhyva5C+fxm/wAINJLDGpmvAUy2FHcWHsYj+FXqhwVrJbRTuF18zqfrNTAVJktqTMA6xSzzqg/0ba/Wv+y9NSLSxzq/6utfrI9y9M4X1yhtx1gvmm9LGfQp72nJaTuaf0sZH9ynvacgDOtTidx0/eWD1t7fUnVKwGM15JrBNKQ4Gu3PwbFZzpbu+l3DrTPqYn1N4UZuLNVMfghdQqfUe7T7I3HcTVThHESjdBe3BhWPboNCe09x7R4ii3lh1GkL4YxXPOLciLVm9ct2SzNfsXGAaDBBBAXTtafLSn/H8StYdC91wqzHaWY/JQDc0qcJ5Qpjcf0ttWVLSC2uaNSWZidNthTVAOoLcIoSpe3Gc55N8WNq5BMSe3sP30WXDXMVclmLDOejUuEtqF3ZjB1J8KNc43Isa4nDpB3dV+thSPh+MXbG3nBpzRvMu8L/AChzjOGuWnuOTDPIaHDq0r1SCFWWDDu7RXXlkqJ3gT5xXCDxi811HjMUYMAy5lJGoBB0PlXT+S3OJaxULfC2bp0Bn4Nz3AnVG8GOuwJquvQqPTzAbSo1UD2jXaFBsQ/4RigBrbtb+JB6x9oC/svUvFuKH8jZku2hI7B3L8+J/RGp1gGzgOHizbCiJPpRtoIgeAGg8qztt40NBmk5apFM1E2m1TWxpQQTNlpW51D+LrX6yPcPTSNaVudJZ4da/WR7l6Zw3qlTeodYN5pxrjPoU97TtlpK5pPSxn0K+8p2mpxO46fvLAbO3t9TM1gtXs01gPrSsK4kbUucpuN4dGSwQbuIchUtpGYZj/aE9VV7we+eyqHLvlubBOGwpzYg6Mw16Oe758H9nek7hCNh8NfxczduH8HtH0mzMJu3BIMwoC/tGtbCYBqgzPtyiNbF5PTvN+UvELlxwjObjL1V1OxIgSdVSYies0STtTdyJ4UMMxttu4Dqx2JjWPIyCKVeSnJ9r13VsjhTe64Y5ut0YzQc25YzrGmhp5wmPW0fwbEqFuKA6EGQwOzWmAHiCIBGU01jQygIo8og4R1JJY+YwvxLGFdGBE9+x8uwikzjPCrNy4GKDMPEgesCmy/xJWQhoYRsf53paxYtWwTJbs62vhAj0j9tZYBvpNQEAeaAuO3FS2dYK6iNCCNvXI7aG4Ii6VZk6O6ZBOXNZvQwVs4HoEk6wCNZ0rfjilnVBlQCXdY0UDY3DG86xrEQT3ScGxKXLN1cpC4dlvrGjG24Fq6dPjAZHiugwdJqaebjMLFVRUfyyyMRieH4i2MM5CXtQlyGUSYa0SddH0kESCppq4Jzl2rsLiUOHfaes1qdtTEpr8r20q46w5wN4XDmu4O+jht8yXBlDKe4/BsPVVLjbKCzEyH61tVLxDjNmaDovWPiaKtgaVW+ljATEOs7PEwRsdRGx8Z2qZBpXGuSHLK5giFLG/he1Rq1v5yd36O3kda6/h8UlxFuW2DI4zKRsQe7+dCK5zE4R6DWO01KVYVJPGtK/OcPxan60PcvTKG7qXOc1PxYp7sSp/5TChw2jwz6l6wXzSeli/oU95TlccKCx0CgknuApN5ovTxf0Ke8pt4ogNi4JjqNr3ECQfaKLEbr/wBxhH1t7fUqYDiks2Y9UsqqIMhtQy+KgwCT8YkdlVuWPKIYHDNcGtxzktL3se3xAGtU+CG101wuwzWmHV1l3uLn6UjdvSIA2EHzpS5T4l8djwVlLNpOo7ghQpMPeg7kv1QPAVfh8MKlUDhF675Fi50DgPqTdfW7c3Kl9rYPy2J1P2RT5ewos9DhAJGHtA3H0CW9S925cJ+foBuYiq3JXo+mcshSxhClwOxGQFSWLXydSzMQ0gH0QO+ruItvizAQ9D+UW2ZW5iSuX4Ru4w4KIdO/UyOjqVVpG3KZARqg0lXhOJzliMyZrwXX0lS6nQpmHgwtHzolhlXERavggH4JisZlk9IhQkGOuhAYCR0oiheOxzXrBcv0nwl6znAgwAjWswgHRxGuorK8Ql+rINxRctnuOlxVP7ageqvEBl1i2Yq1xvJMYbYfJasqG2HSXGcsYmSbrZAD2aayNqo4ojDAloN875dVsA/Ft9huHSX7J076t47EJcaUIBIzW/nKwzFfMT6wPClzG3yqs7bKCfNogeyaBlUekQu9qHQmBbl4uL2Y6+G0KcoXyzEUZ5K24xmHU+jda5ZcHbK6Lak+EsPWKE8MwxNo7zcuW7f1m432Cmnk/g1dlzXBZFuyl3OwJAJxguR5tlApnLZLASwQljOA3LWBxFu6IezhyhOkPbRxcsspG8FWTvgrOwpWus1yxaVdclpCQBqXKZEXbeAW/hT/AMZ5TLe4djSvoqrqJ7Q75VI8SGBpDwjt0CWrY6Jcs3HmXdmUTl+SvxZ3gVCXLWM8doBxGBew8MBK6kT2Tse//wB07c2HKM2734K5m3elrfzXgkqPBgD618aTL9zKROoQ5dfkkbH6x7K9hcQbF5HU62biuPEZgZPq+ygxdEVaRBltFyrAz6Fya0vc5h/FY/WE/wAjUyZhuNjt/PlFK/Oc8cMHjiF+pGP2iuSw4s82t2XqIL5oj18X9CnvKcOKXQtq4SJGWDO3W6uvcOtqe6k7mjbrYv6Ffe018aKiwxuaICpufoZ1zfz3Udb1LDOjt7fURseSFcZmt2z8eVW7fnq9IPjMIkhRCwDVDJnAwV45Sqn8Huj5QMhCe1W7j9xpy4XyY1e/eJa4WYIQZDJ2GAdBGw9u9DoFvEZmAzAECY0mNR476+NXCtkNpBpCoLylw+/bxAFmDbyAtbt/E6S2CScR23WMaHZQVgUW/CoVGJjRZPb17LbdunRH2UDTFhMVcXsdA/ZAOVlJHiVEVJbxhVsp1lbTRoS0IdR6iwpjEnOivzlGDpEVGQ7Ca8QvTcvKdC92dgBmaxaYHzzrProLaxOiDY2yyeQnpE9moqTj3EEVxrJ6jQPTPprMbnqZKX8XxFi+kISRuQSDrq0dUel21pYdi1JRMfEUv5zCMwwxvZgrG30UENGYdZi6jedNR4yBVLj/AAe+9sKih5OuUgEwddD2/ozRjk5bYYe2SwZnZnYyDqDlUSO6FNFWwLsoKoSvzYaIOWSshozaDcmCYpF8SwfSbFPA0cil94jYayVs21j4RGuuynRhltGOqde/ail0G0mLH93aw9oadobb/ATrVziSDUMskGCp0J0nYwRt4HzqniLJa2bWd1U9cruJIgGG1mO2ml7RGzi0g9ks5JpNeV+OY42sBZw8/CYnLfuxsFj4JT4knNHhRvk8oucOvQP7SF0EwLYYid+2k/H22zguQeishVOvWCyqkz3SPZT5yStBOFqSCA126x0kna2oUdrHLAHnWgjqwDKd5k1qTUiUbcTnfGbcdbsJj2bfUfqqpiOsinvUqfNf/Rpg4zgGy3VI1WGHmujD2aUvqk2m+aw+sR91MNYiVoZ3nkriukwOGc7taSfUMs/VQznO/wBWp+sr7t6k5ub+fheH+YGT91z99ac54nhgPdiEPtRhXHKuWsw6zdTXL1EFc0Yl8X9AvvKNct7bXMOthGAbEXAgmOtCtcyjzKAR2zQbmhPWxf0Ke8qPnXLdHhcklhdYjLObS3oV8Z2irkXNXQT2Ia2f2+oQwZvYJwgW7fsE9YW7V9uiMCRbaIe1O0GQQRXuMA3Tmt2bqAje6Esj2O2b/DQTh3LlboXpzctOIzXLQDI3f01s9ZDpqVkUSxuDXFQ1u/bdQCYRlYknwJDTtoa1T2fTdszTNGLqILCLHFbqWbhe5ibRbQZbStdIGVhEnIvxjQlXu3zmVnRF0DsRm0AAyZANgB2wNZ3ozjOTbIxZcNcuMTM3CFT2JOnhIodjrTt1sTdQAbWUdQo7swBkD1E+NPrQphQJR3z3zX1g6866rbk/KaZn9Nz9i1XwVovftqhE5gogDKJ0JAO+nfUuPxdvbNmA2VBlQe3f2Vf5JWs94uRC2wYgdrfXsGHmRVeIdadMy7DUzVqAc40YdchCZSTooCgidQoYR4tlJ7PGnDDIqrvogVB1mEEjMxAU6gADwgMaX+E2Fe6hO1kF94kxlUHWZIlo7wY1o9ekAagwIJ+cTJG8GSfZPfXL1n4CbNcWfJwExdCt1DD6nR1DGNNyBocq/JOgNDMTydw7FcodDEdQ502A9H0hsx0AGkVfxJJUFRGhUknSSwMkAgliBkAECSZ7KpX8R1sqliGMSDDb9VidYgwfVVILQVZl1WJvKzk49qz0ue2yqwU5ZDHPrlgiJGk6yJFXcLy9w+GwNi2LbX76IxEytpC7MSSTqzQewad+po3xzDWsRctYe6xUZTeYAwSW0RetAzQCPYZoZcwYUfgdrCDK1ssxum3duWwdFFsKIW40aSx0M10mDB7oXmViqheobwFxLlpjUYZxYIIBCmymUBhMD43b30GxvF2xCvNuzbaBItoVkTMznOo8qJcqsLcRyl22bcABZ1IhYGYjQggb0s3XKkEaFT/PqrSyAC4igM65zQ4gnBXE+RfP+NFbT66L846/ip/C/b+wj+NKPM3i5uYlBpKJcjxVip/zU4c5J/FFz6a1XM1VC4lhNig11XrAXNH6WM+hT3lV+c/EZL+Ck5QGdjE6egJHcRJirPNEOtjPGynvKG88a9bCt9IPrQ0VC3fp7ycV+v2+oXOGwuPtk4m0Bftno7ly2cj5gNGYgHMrLqCQe0dlCsZyHw4M9JiQCNCyW7yx4PG1C+EcVuBVvWdXVcl1dGzBdiyzLLEbagjTepr3E8LeBe7aZTGuQu9sGd8khlPgwIrpMtjMS8H4/huDtCDiLpPcEs/UAWoQ+HttraR8o+NcaFHsA1q5dxGFtjMqi6ewuFCjytpp7ZoZicddxDRv2xsFHj2AUWUSRILgUaL1j3gQPJRufXNN/BGCiFBy3CD1gisBoELRpsAZ2kUr4ZAHVEMuxgv2LPyO7z+6mu/YBCgQpJCgnaCQsGeztnwrH7RexCTc7MpGzVhwjfwFALRdhIuNML8m1Pc3afD+0HdVrEy1wXS69aAAqrmhVg5yRt1iQAPi99V3xqKAloNcyKLYFsMwyqstBiNSV1ndapYnjCoozJeBzASbZiCQJMTsTm8dB21hkMW2lrXY5pYw112e+r9KqLOVLiAS0n8iwAzjogCSdy3gKlt4Yl1bYElQdwzSEJXu0LPHhpVEceUKtwujzGnWJLQADk9IEk+iTOjDtryYm4lm5dXD4iFRspNshQSuVSMwEAZmJMRr4VbkLt5RKb92tiYr43lHeOOv9AqEsejR2UsbYQZcyREEkk5o7qj4Rxc22v2Huxduuoa8WLgbi5czCSeqBHbJA0q7wDkepDnGXTaVYz27Zhjqfy7EEqh0hgCpka01W+hwqkYezbsD5QjMfO40sd+zvrpaaBVCrMdm1uYs8oOK4G+ciJdYKgRWkBlVRCgW21Yd5maQMUojQ5h2H7/Gn/lHxZLi/CwYkqYhge9D6U+enhSHinDSfjDfszfOpsCywBOi8z+EHSX7k9YW7akR8pi0nx+DHtpt5yB+Kbn01r7TSNzQYwjEOpGjWTr35HWJ8YanfnFP4pu/TWvtNczX/qTNah6V6wJzQjrYv6FPeVNzqcJa9gg6CTYcOR80gqxHlp7Kj5o/Sxn0Ke8pyxeLVN+31+Y8iKVdzTqKwjNRc7svT6nzth8SykFWKnvGn8+dXS127DF0kfGLKrfVXQeM83WExNwtZdsOx3VbZa2ZO4BiPVpQR+aDFA6X7JHjnH/TW9T7SosNTMt8K4NortaQflLmY9ydvmxG3lUN7HyMiAIm5A19bHcmiPKzkfdwAt9JdRzdzQFDaBY1Mgd9WeT3BsO6BixzyMuYB0DiSbd238YNEgg6wRuNXErLUF0lBQqdZV4DwnEYi4PwZCQpku3VQeLsdPV404cAwL3LrB81trM5ogkMRAAzAggjMQI12qpxfirWbQuWb3QMW/IpcFy0w26S1l61tfBgO7soJY5X31vB2uOJgOVYhmVZMGZBiZGlJ4vDGqM43Ebw2LakDT4GPfFrFzKqi9euNchFhwoztHoqoGnW7fknuNHcLwRbSBT1mA1Y6zp3zS5geUlq6C9u6MygZ8RdyK6A6lbNvTfXUaa6k6Cjq8pEZBIyM05QdWZexyOzQ6AxWC6sB5hNOm5tYGD8RhktXCQiNII6ygwDoY0kGo/6TuO5tq7dLbym2x9C6GmLF3szwhCsfSGm41gxeJa+5SyCY9N4kWwe0zpm+bPnFAOH8VPS4mxmV36pssdrrYd303I1BaNYkb6052er5/xFscyMm2svYzji22Cx8E9ubZYE9CLko2HuHfo8ykLO2lLdzjTZTaMq1oxbnUlJ9Hu00IPdpVi5xK6baX4zLkKXQewveuHWRBEmCCO0ULxeDt3Yawcj79Edv92f4SR49ldGukxbSniMQSTJJ8e/x8qHXD1vOpbrsNGEHxBmoDqR5VLHSEoj3zQ4mMWyRo9lwD4hlfT1CPVT9zif6pu/TWvtNc45reH3Hxtt0ByWszO3YAylQP0iY07ta6Nzjt+Kbv01r7TXN4oWxOnKaeG2XrFDkNyptYJ7xuq7LdthepBMq89p7qZ7nOTgT/Z4g+q399cpt7n+eytm2pc2O82Xwylibzqg5yMCI+Cv6baWtPKvHnNwX93iP+X99co7awdzUZV5QfCKeJj5yl49wvHG30yYv4MMFCG0vpETM/oihSJwhZyjHiRB69kyO4yKWBW/ZTCV3QWWVnAUm3jF0fB5Mpjj39ewPrivFOCj+xxx/wB7a/8AGld+2s3NqPxVXnI/h9KNCtwbUGxjde+9a+rq71Ph8dwlJy2MaJ0P9YVZHccgGlJyV5qFq7njCXBUuF/9x4wnHuGWZNnD4xM28Yka7bggg7dtUvw3hOn9TxLQZAOJA130hZFKfbUj9nkKgV3HGebA0hvHNuUfDCTOAvdfVh+FvDHvYbE1WbiXCBtw25PjinH8KWzUg39VF4ipzlfgqPKHrvG+GNAPDWMbTjLp+1ai/pLhf/xZ/wD13f8AxoIa8tR4ipzhDBUeUeOF85OGw1oWrOAyICTAxDbncklNT41T5Vc464zCth1w3RBnVy3Sl/RMxGUfbSoO2srQXubmGMNTXYT/2Q==">
            <a:extLst>
              <a:ext uri="{FF2B5EF4-FFF2-40B4-BE49-F238E27FC236}">
                <a16:creationId xmlns:a16="http://schemas.microsoft.com/office/drawing/2014/main" id="{A838BBF4-DED9-59F8-56C5-A95D367C7A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125" name="TextBox 1">
            <a:extLst>
              <a:ext uri="{FF2B5EF4-FFF2-40B4-BE49-F238E27FC236}">
                <a16:creationId xmlns:a16="http://schemas.microsoft.com/office/drawing/2014/main" id="{0DBBD9CE-4D9A-20B6-A101-B1F8B97CA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087" y="3603171"/>
            <a:ext cx="53818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FFFF"/>
                </a:solidFill>
              </a:rPr>
              <a:t>Jesus Comes to </a:t>
            </a:r>
            <a:r>
              <a:rPr lang="en-US" altLang="en-US" sz="4000" b="1" dirty="0" err="1">
                <a:solidFill>
                  <a:srgbClr val="FFFFFF"/>
                </a:solidFill>
              </a:rPr>
              <a:t>Jersualem</a:t>
            </a:r>
            <a:endParaRPr lang="en-US" altLang="en-US" sz="4000" b="1" dirty="0">
              <a:solidFill>
                <a:srgbClr val="FFFFFF"/>
              </a:solidFill>
            </a:endParaRPr>
          </a:p>
        </p:txBody>
      </p:sp>
      <p:pic>
        <p:nvPicPr>
          <p:cNvPr id="5126" name="Picture 8" descr="http://www.swapmeetdave.com/Bible/Luke/Luke.jpg">
            <a:extLst>
              <a:ext uri="{FF2B5EF4-FFF2-40B4-BE49-F238E27FC236}">
                <a16:creationId xmlns:a16="http://schemas.microsoft.com/office/drawing/2014/main" id="{CD1376BA-694C-DD4A-3205-FE93ACA0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9" y="71621"/>
            <a:ext cx="5240336" cy="67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15C1-A51A-E3F9-B758-E3FC0082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IV. Luke 19:28-21:38 Jesus in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D868-212F-63AA-7A36-F63566F7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656" y="1654629"/>
            <a:ext cx="4125685" cy="447629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Luke 19:28-40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sz="2400" b="1" dirty="0"/>
              <a:t>Jesus fulfills 2 Sam 6:12-15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sz="2400" b="1" dirty="0"/>
              <a:t>Jesus fulfills Zechariah 9:9 </a:t>
            </a:r>
          </a:p>
          <a:p>
            <a:pPr marL="0" indent="0">
              <a:buNone/>
              <a:defRPr/>
            </a:pPr>
            <a:r>
              <a:rPr lang="en-US" sz="2400" b="1" dirty="0"/>
              <a:t>But also</a:t>
            </a:r>
          </a:p>
          <a:p>
            <a:pPr marL="0" indent="0">
              <a:buNone/>
              <a:defRPr/>
            </a:pPr>
            <a:r>
              <a:rPr lang="en-US" sz="2400" b="1" dirty="0"/>
              <a:t>Jesus reverses</a:t>
            </a:r>
          </a:p>
          <a:p>
            <a:pPr marL="0" indent="0">
              <a:buNone/>
              <a:defRPr/>
            </a:pPr>
            <a:r>
              <a:rPr lang="en-US" sz="2400" b="1" dirty="0"/>
              <a:t>2 Sam 6:14-15</a:t>
            </a:r>
          </a:p>
        </p:txBody>
      </p:sp>
      <p:pic>
        <p:nvPicPr>
          <p:cNvPr id="25604" name="Picture 5" descr="Sermon December 1, 2013/ Vicar James Preus/ Jesus Comes To Save Us ...">
            <a:extLst>
              <a:ext uri="{FF2B5EF4-FFF2-40B4-BE49-F238E27FC236}">
                <a16:creationId xmlns:a16="http://schemas.microsoft.com/office/drawing/2014/main" id="{1A4CAD34-EA82-9551-78BF-24CB4E44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548"/>
            <a:ext cx="7220386" cy="438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58CA-5BE0-11F4-0482-16946ABE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Jerusalem from the Mount of Olives   </a:t>
            </a:r>
            <a:br>
              <a:rPr lang="en-US" sz="4000" b="1" dirty="0"/>
            </a:br>
            <a:r>
              <a:rPr lang="en-US" sz="4000" b="1" dirty="0"/>
              <a:t>Luke 19:41-44  O, Jerusalem, Jerusalem</a:t>
            </a:r>
          </a:p>
        </p:txBody>
      </p:sp>
      <p:pic>
        <p:nvPicPr>
          <p:cNvPr id="26627" name="Picture 2" descr="Jerusalem view from the Mount of Olives - YouTube">
            <a:extLst>
              <a:ext uri="{FF2B5EF4-FFF2-40B4-BE49-F238E27FC236}">
                <a16:creationId xmlns:a16="http://schemas.microsoft.com/office/drawing/2014/main" id="{2C723EC0-A977-84C9-5FD2-18256F3DA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599" y="1752601"/>
            <a:ext cx="9076662" cy="5105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7498-F856-645A-0830-859F7DC4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Jesus Weeps Over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B864-5886-C091-EA16-7F1257D5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Why?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He knows we will reject him and kill him.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He knows that God will destroy the city because we did not recognize him as king.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F671-9CA7-EC82-0293-54737748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 Comes Back to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F35F-CF73-D34B-B23F-46C8BAC2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Reversing Ezekiel 11:22-23 when God left </a:t>
            </a:r>
            <a:r>
              <a:rPr lang="en-US" b="1" dirty="0" err="1"/>
              <a:t>Jersualem</a:t>
            </a:r>
            <a:r>
              <a:rPr lang="en-US" b="1" dirty="0"/>
              <a:t>, going up the Mount of Olives.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Reversing 2 Sam 15:13-17 when David ignominiously left Jerusalem.</a:t>
            </a:r>
          </a:p>
        </p:txBody>
      </p:sp>
    </p:spTree>
    <p:extLst>
      <p:ext uri="{BB962C8B-B14F-4D97-AF65-F5344CB8AC3E}">
        <p14:creationId xmlns:p14="http://schemas.microsoft.com/office/powerpoint/2010/main" val="378670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B993-580B-8F0E-7C47-40C08F93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Luke 19:45-48 Jesus at the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B452-06E0-8484-EC35-161B6BB6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228" y="1981201"/>
            <a:ext cx="4365171" cy="4149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Jesus drives out the merchants from the temple.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Fulfilling Zechariah 14:21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64444530-6AE4-565C-278B-5ECFEEED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997"/>
            <a:ext cx="7110667" cy="47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6E8F-2897-F94C-0C4C-B317376F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1F5F-4E2F-9E9B-83AD-EF030AED8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Are/were you an outsider?  A leper, a Samaritan, a tax-collector?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If you are prepared to repent, you are Jesus’ kind of person.  He wants to come to your house today.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But… You need to be prepared to follow Jesus to </a:t>
            </a:r>
            <a:r>
              <a:rPr lang="en-US" sz="2800" b="1" dirty="0" err="1"/>
              <a:t>Jersualem</a:t>
            </a:r>
            <a:r>
              <a:rPr lang="en-US" sz="2800" b="1" dirty="0"/>
              <a:t>, because that is where your salvation will happen.</a:t>
            </a:r>
          </a:p>
        </p:txBody>
      </p:sp>
    </p:spTree>
    <p:extLst>
      <p:ext uri="{BB962C8B-B14F-4D97-AF65-F5344CB8AC3E}">
        <p14:creationId xmlns:p14="http://schemas.microsoft.com/office/powerpoint/2010/main" val="265007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C900-1DA1-E10E-09CD-5B57D5CA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</a:t>
            </a:r>
            <a:r>
              <a:rPr lang="en-US" b="1" dirty="0"/>
              <a:t>uke 9:51 The Turning 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9AD0D-0ABB-BD78-41D6-F81E34CC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3783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  </a:t>
            </a:r>
            <a:r>
              <a:rPr lang="en-US" sz="3600" b="1" dirty="0"/>
              <a:t>Jesus </a:t>
            </a:r>
            <a:r>
              <a:rPr lang="en-US" sz="3600" b="1" dirty="0">
                <a:solidFill>
                  <a:srgbClr val="FFC000"/>
                </a:solidFill>
              </a:rPr>
              <a:t>resolutely</a:t>
            </a:r>
            <a:r>
              <a:rPr lang="en-US" sz="3600" b="1" dirty="0"/>
              <a:t> set out for Jerusalem.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A7F7-BEEA-9E0F-756A-5A5F35B9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1" y="277814"/>
            <a:ext cx="8512629" cy="995816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The Good Samaritan:</a:t>
            </a:r>
            <a:br>
              <a:rPr lang="en-US" sz="4000" b="1" dirty="0"/>
            </a:br>
            <a:r>
              <a:rPr lang="en-US" sz="4000" b="1" dirty="0"/>
              <a:t>Who is my neighbor?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F8ED-658A-CF02-5E4E-B0FAAB74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5812971" cy="4225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Luke 10:36  Who has acted as a neighbor?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“The one who showed mercy/compassion.”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The one who </a:t>
            </a:r>
            <a:r>
              <a:rPr lang="en-US" sz="2800" b="1" dirty="0">
                <a:solidFill>
                  <a:srgbClr val="FFFF00"/>
                </a:solidFill>
              </a:rPr>
              <a:t>DID</a:t>
            </a:r>
            <a:r>
              <a:rPr lang="en-US" sz="2800" b="1" dirty="0"/>
              <a:t> mercy.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Jesus: Go and </a:t>
            </a:r>
            <a:r>
              <a:rPr lang="en-US" sz="2800" b="1" dirty="0">
                <a:solidFill>
                  <a:srgbClr val="FFC000"/>
                </a:solidFill>
              </a:rPr>
              <a:t>DO</a:t>
            </a:r>
            <a:r>
              <a:rPr lang="en-US" sz="2800" b="1" dirty="0"/>
              <a:t> mercy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8B071-76B0-C9B4-BA89-75FA98EB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787" y="1847163"/>
            <a:ext cx="5343356" cy="4005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A6BC-7CB7-69DF-62FA-2E73E7CB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7813"/>
            <a:ext cx="9448800" cy="1139825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Luke 17:11-19 Jesus Heals 10 Lepers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2A45-8E57-042B-75ED-2CA7D879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5105400"/>
            <a:ext cx="8229600" cy="1371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Lepers are the ultimate outsiders.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Leviticus 13:9-14, 45</a:t>
            </a:r>
          </a:p>
        </p:txBody>
      </p:sp>
      <p:pic>
        <p:nvPicPr>
          <p:cNvPr id="17412" name="Picture 2" descr="What Happens When You Get Leprosy? - YouTube">
            <a:extLst>
              <a:ext uri="{FF2B5EF4-FFF2-40B4-BE49-F238E27FC236}">
                <a16:creationId xmlns:a16="http://schemas.microsoft.com/office/drawing/2014/main" id="{F6E9F769-F262-699C-0E2C-BE9748DD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4963"/>
            <a:ext cx="5927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>
            <a:extLst>
              <a:ext uri="{FF2B5EF4-FFF2-40B4-BE49-F238E27FC236}">
                <a16:creationId xmlns:a16="http://schemas.microsoft.com/office/drawing/2014/main" id="{F52B8683-70E4-A474-B6E2-9DBA41A3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438400"/>
            <a:ext cx="2514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Unclean!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Unclean!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FC51-DABA-353B-26E6-2BCB0013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The Leper as a 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A0AA8-1F4F-EB5F-2E92-22AA31A1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28" y="2100943"/>
            <a:ext cx="10461171" cy="402998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Q: Who is it that you do not want to touch?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Luke 17:16 Only one returned, and he was a Samaritan!!!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v. 18 A foreigner!!!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Jesus loves foreigners and foreigners love Jesus.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FB5D-F29D-1E4A-8B47-C9B34D66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Luke 19:1-10 Zacchaeus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AD92-6FDB-BA39-5D9C-0ED32DD7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199"/>
            <a:ext cx="4484914" cy="4149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Zacchaeus: A chief tax collector!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This is Jesus’ kind of guy:  a repentant outsider.</a:t>
            </a:r>
          </a:p>
        </p:txBody>
      </p:sp>
      <p:pic>
        <p:nvPicPr>
          <p:cNvPr id="22532" name="Picture 2" descr="Sycamore Fig Tree (Ficus Sycomorus) Editorial Photo - Image of ficus,  ethiopia: 29678861">
            <a:extLst>
              <a:ext uri="{FF2B5EF4-FFF2-40B4-BE49-F238E27FC236}">
                <a16:creationId xmlns:a16="http://schemas.microsoft.com/office/drawing/2014/main" id="{345DFDAB-8E1E-2F20-F57B-2A633AF6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709057"/>
            <a:ext cx="64547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5E8D-600F-DFAA-6519-E0527551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Why does Jesus like Zacchaeus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3FB7-6DB7-BFD1-4614-C1A681289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He is a sinner.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He knows it.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He is willing to repent.  2 Cor 7:11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	Earnestness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	Eagerness to clear himself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	Readiness to see justice done.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Luke 19:10 If you are like Zacchaeus, Jesus came for you!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697A-B080-412F-8391-3234C046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Jesus Loves the Outsiders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F16F-82C3-F4D6-C0E4-A228296E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If anyone really knew me…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But I struggle with….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But I am so distant from God…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Jesus came to seek and save the lost… YOU!!!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3462-67F1-A7DC-89A9-ECDBADE3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0" y="277814"/>
            <a:ext cx="10951029" cy="16925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Luke 9:21-19:28 Jesus On the Way to Jerusalem.</a:t>
            </a:r>
            <a:br>
              <a:rPr lang="en-US" sz="3600" b="1" dirty="0"/>
            </a:br>
            <a:r>
              <a:rPr lang="en-US" sz="3600" b="1" dirty="0"/>
              <a:t>The Son of Man Must Suffer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6E20F-C43D-71DC-37E9-831B04022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9" y="2177143"/>
            <a:ext cx="11212285" cy="39537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Luke 9:21-22  Suffer, be rejected and killed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400" b="1" dirty="0"/>
              <a:t>Luke 9:43-45  Betrayed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400" b="1" dirty="0"/>
              <a:t>Luke 11:29-32  Only the sign of Jonah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400" b="1" dirty="0"/>
              <a:t>Luke 13:31-35  Prophets die in Jerusalem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400" b="1" dirty="0"/>
              <a:t>Luke 18:31-34  Everything must be fulfilled</a:t>
            </a:r>
          </a:p>
          <a:p>
            <a:pPr marL="0" indent="0">
              <a:buNone/>
              <a:defRPr/>
            </a:pPr>
            <a:endParaRPr lang="en-U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465</Words>
  <Application>Microsoft Office PowerPoint</Application>
  <PresentationFormat>Widescreen</PresentationFormat>
  <Paragraphs>91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Times New Roman</vt:lpstr>
      <vt:lpstr>Verdana</vt:lpstr>
      <vt:lpstr>Wingdings</vt:lpstr>
      <vt:lpstr>1_Globe</vt:lpstr>
      <vt:lpstr>2_Globe</vt:lpstr>
      <vt:lpstr>3_Globe</vt:lpstr>
      <vt:lpstr>PowerPoint Presentation</vt:lpstr>
      <vt:lpstr>Luke 9:51 The Turning Point</vt:lpstr>
      <vt:lpstr>The Good Samaritan: Who is my neighbor?</vt:lpstr>
      <vt:lpstr>Luke 17:11-19 Jesus Heals 10 Lepers</vt:lpstr>
      <vt:lpstr>The Leper as a Metaphor</vt:lpstr>
      <vt:lpstr>Luke 19:1-10 Zacchaeus</vt:lpstr>
      <vt:lpstr>Why does Jesus like Zacchaeus so much?</vt:lpstr>
      <vt:lpstr>Jesus Loves the Outsiders</vt:lpstr>
      <vt:lpstr>Luke 9:21-19:28 Jesus On the Way to Jerusalem. The Son of Man Must Suffer</vt:lpstr>
      <vt:lpstr>IV. Luke 19:28-21:38 Jesus in Jerusalem</vt:lpstr>
      <vt:lpstr>Jerusalem from the Mount of Olives    Luke 19:41-44  O, Jerusalem, Jerusalem</vt:lpstr>
      <vt:lpstr>Jesus Weeps Over Jerusalem</vt:lpstr>
      <vt:lpstr>Jesus Comes Back to Jerusalem</vt:lpstr>
      <vt:lpstr>Luke 19:45-48 Jesus at the Temple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2024-09-15T16:09:24Z</dcterms:created>
  <dcterms:modified xsi:type="dcterms:W3CDTF">2024-09-22T22:47:53Z</dcterms:modified>
</cp:coreProperties>
</file>