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97" r:id="rId3"/>
    <p:sldId id="395" r:id="rId4"/>
    <p:sldId id="753" r:id="rId5"/>
    <p:sldId id="754" r:id="rId6"/>
    <p:sldId id="401" r:id="rId7"/>
    <p:sldId id="404" r:id="rId8"/>
    <p:sldId id="767" r:id="rId9"/>
    <p:sldId id="758" r:id="rId10"/>
    <p:sldId id="405" r:id="rId11"/>
    <p:sldId id="759" r:id="rId12"/>
    <p:sldId id="755" r:id="rId13"/>
    <p:sldId id="756" r:id="rId14"/>
    <p:sldId id="757" r:id="rId15"/>
    <p:sldId id="760" r:id="rId16"/>
    <p:sldId id="761" r:id="rId17"/>
    <p:sldId id="7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B128B-59EB-414F-A1DB-D27AB1CC3131}" v="47" dt="2024-09-29T15:49:2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CB6B128B-59EB-414F-A1DB-D27AB1CC3131}"/>
    <pc:docChg chg="undo custSel addSld delSld modSld sldOrd delMainMaster">
      <pc:chgData name="John Oakes" userId="1a36f0057432ea1f" providerId="LiveId" clId="{CB6B128B-59EB-414F-A1DB-D27AB1CC3131}" dt="2024-09-30T02:43:28.937" v="3022" actId="47"/>
      <pc:docMkLst>
        <pc:docMk/>
      </pc:docMkLst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56"/>
        </pc:sldMkLst>
      </pc:sldChg>
      <pc:sldChg chg="del">
        <pc:chgData name="John Oakes" userId="1a36f0057432ea1f" providerId="LiveId" clId="{CB6B128B-59EB-414F-A1DB-D27AB1CC3131}" dt="2024-09-27T23:05:14.531" v="0" actId="47"/>
        <pc:sldMkLst>
          <pc:docMk/>
          <pc:sldMk cId="4058698073" sldId="256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57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58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59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0"/>
        </pc:sldMkLst>
      </pc:sldChg>
      <pc:sldChg chg="modSp del mod">
        <pc:chgData name="John Oakes" userId="1a36f0057432ea1f" providerId="LiveId" clId="{CB6B128B-59EB-414F-A1DB-D27AB1CC3131}" dt="2024-09-30T02:41:00.092" v="3020" actId="47"/>
        <pc:sldMkLst>
          <pc:docMk/>
          <pc:sldMk cId="0" sldId="261"/>
        </pc:sldMkLst>
        <pc:spChg chg="mod">
          <ac:chgData name="John Oakes" userId="1a36f0057432ea1f" providerId="LiveId" clId="{CB6B128B-59EB-414F-A1DB-D27AB1CC3131}" dt="2024-09-29T15:20:15.160" v="2924" actId="27636"/>
          <ac:spMkLst>
            <pc:docMk/>
            <pc:sldMk cId="0" sldId="261"/>
            <ac:spMk id="125" creationId="{00000000-0000-0000-0000-000000000000}"/>
          </ac:spMkLst>
        </pc:spChg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2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3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4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5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6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7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8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69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0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1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2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3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4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5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6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7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278"/>
        </pc:sldMkLst>
      </pc:sldChg>
      <pc:sldChg chg="del">
        <pc:chgData name="John Oakes" userId="1a36f0057432ea1f" providerId="LiveId" clId="{CB6B128B-59EB-414F-A1DB-D27AB1CC3131}" dt="2024-09-30T02:41:41.587" v="3021" actId="47"/>
        <pc:sldMkLst>
          <pc:docMk/>
          <pc:sldMk cId="0" sldId="279"/>
        </pc:sldMkLst>
      </pc:sldChg>
      <pc:sldChg chg="del">
        <pc:chgData name="John Oakes" userId="1a36f0057432ea1f" providerId="LiveId" clId="{CB6B128B-59EB-414F-A1DB-D27AB1CC3131}" dt="2024-09-30T02:41:41.587" v="3021" actId="47"/>
        <pc:sldMkLst>
          <pc:docMk/>
          <pc:sldMk cId="0" sldId="280"/>
        </pc:sldMkLst>
      </pc:sldChg>
      <pc:sldChg chg="del">
        <pc:chgData name="John Oakes" userId="1a36f0057432ea1f" providerId="LiveId" clId="{CB6B128B-59EB-414F-A1DB-D27AB1CC3131}" dt="2024-09-30T02:41:41.587" v="3021" actId="47"/>
        <pc:sldMkLst>
          <pc:docMk/>
          <pc:sldMk cId="0" sldId="281"/>
        </pc:sldMkLst>
      </pc:sldChg>
      <pc:sldChg chg="del">
        <pc:chgData name="John Oakes" userId="1a36f0057432ea1f" providerId="LiveId" clId="{CB6B128B-59EB-414F-A1DB-D27AB1CC3131}" dt="2024-09-30T02:41:41.587" v="3021" actId="47"/>
        <pc:sldMkLst>
          <pc:docMk/>
          <pc:sldMk cId="0" sldId="282"/>
        </pc:sldMkLst>
      </pc:sldChg>
      <pc:sldChg chg="del">
        <pc:chgData name="John Oakes" userId="1a36f0057432ea1f" providerId="LiveId" clId="{CB6B128B-59EB-414F-A1DB-D27AB1CC3131}" dt="2024-09-30T02:41:41.587" v="3021" actId="47"/>
        <pc:sldMkLst>
          <pc:docMk/>
          <pc:sldMk cId="0" sldId="283"/>
        </pc:sldMkLst>
      </pc:sldChg>
      <pc:sldChg chg="del">
        <pc:chgData name="John Oakes" userId="1a36f0057432ea1f" providerId="LiveId" clId="{CB6B128B-59EB-414F-A1DB-D27AB1CC3131}" dt="2024-09-30T02:41:41.587" v="3021" actId="47"/>
        <pc:sldMkLst>
          <pc:docMk/>
          <pc:sldMk cId="0" sldId="284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85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86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87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88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89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90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291"/>
        </pc:sldMkLst>
      </pc:sldChg>
      <pc:sldChg chg="delSp modSp mod">
        <pc:chgData name="John Oakes" userId="1a36f0057432ea1f" providerId="LiveId" clId="{CB6B128B-59EB-414F-A1DB-D27AB1CC3131}" dt="2024-09-27T23:06:16.414" v="100"/>
        <pc:sldMkLst>
          <pc:docMk/>
          <pc:sldMk cId="0" sldId="297"/>
        </pc:sldMkLst>
        <pc:spChg chg="mod">
          <ac:chgData name="John Oakes" userId="1a36f0057432ea1f" providerId="LiveId" clId="{CB6B128B-59EB-414F-A1DB-D27AB1CC3131}" dt="2024-09-27T23:05:19.596" v="1" actId="20577"/>
          <ac:spMkLst>
            <pc:docMk/>
            <pc:sldMk cId="0" sldId="297"/>
            <ac:spMk id="5122" creationId="{5D556A29-DCB9-76FD-5E33-8FC8B93A586D}"/>
          </ac:spMkLst>
        </pc:spChg>
        <pc:spChg chg="mod">
          <ac:chgData name="John Oakes" userId="1a36f0057432ea1f" providerId="LiveId" clId="{CB6B128B-59EB-414F-A1DB-D27AB1CC3131}" dt="2024-09-27T23:06:13.117" v="98" actId="122"/>
          <ac:spMkLst>
            <pc:docMk/>
            <pc:sldMk cId="0" sldId="297"/>
            <ac:spMk id="5123" creationId="{DAFFC1FD-C4D9-92D5-7306-75A88DE37718}"/>
          </ac:spMkLst>
        </pc:spChg>
        <pc:spChg chg="del mod">
          <ac:chgData name="John Oakes" userId="1a36f0057432ea1f" providerId="LiveId" clId="{CB6B128B-59EB-414F-A1DB-D27AB1CC3131}" dt="2024-09-27T23:06:16.414" v="100"/>
          <ac:spMkLst>
            <pc:docMk/>
            <pc:sldMk cId="0" sldId="297"/>
            <ac:spMk id="5125" creationId="{0DBBD9CE-4D9A-20B6-A101-B1F8B97CA169}"/>
          </ac:spMkLst>
        </pc:spChg>
      </pc:sldChg>
      <pc:sldChg chg="del">
        <pc:chgData name="John Oakes" userId="1a36f0057432ea1f" providerId="LiveId" clId="{CB6B128B-59EB-414F-A1DB-D27AB1CC3131}" dt="2024-09-27T23:06:24.682" v="102" actId="47"/>
        <pc:sldMkLst>
          <pc:docMk/>
          <pc:sldMk cId="0" sldId="392"/>
        </pc:sldMkLst>
      </pc:sldChg>
      <pc:sldChg chg="del">
        <pc:chgData name="John Oakes" userId="1a36f0057432ea1f" providerId="LiveId" clId="{CB6B128B-59EB-414F-A1DB-D27AB1CC3131}" dt="2024-09-27T23:06:25.761" v="103" actId="47"/>
        <pc:sldMkLst>
          <pc:docMk/>
          <pc:sldMk cId="0" sldId="393"/>
        </pc:sldMkLst>
      </pc:sldChg>
      <pc:sldChg chg="del">
        <pc:chgData name="John Oakes" userId="1a36f0057432ea1f" providerId="LiveId" clId="{CB6B128B-59EB-414F-A1DB-D27AB1CC3131}" dt="2024-09-27T23:06:27.214" v="104" actId="47"/>
        <pc:sldMkLst>
          <pc:docMk/>
          <pc:sldMk cId="0" sldId="394"/>
        </pc:sldMkLst>
      </pc:sldChg>
      <pc:sldChg chg="modSp mod">
        <pc:chgData name="John Oakes" userId="1a36f0057432ea1f" providerId="LiveId" clId="{CB6B128B-59EB-414F-A1DB-D27AB1CC3131}" dt="2024-09-27T23:07:54.047" v="182" actId="255"/>
        <pc:sldMkLst>
          <pc:docMk/>
          <pc:sldMk cId="0" sldId="395"/>
        </pc:sldMkLst>
        <pc:spChg chg="mod">
          <ac:chgData name="John Oakes" userId="1a36f0057432ea1f" providerId="LiveId" clId="{CB6B128B-59EB-414F-A1DB-D27AB1CC3131}" dt="2024-09-27T23:06:47.470" v="122" actId="20577"/>
          <ac:spMkLst>
            <pc:docMk/>
            <pc:sldMk cId="0" sldId="395"/>
            <ac:spMk id="2" creationId="{53FFFB5D-F29D-1E4A-8B47-C9B34D660A48}"/>
          </ac:spMkLst>
        </pc:spChg>
        <pc:spChg chg="mod">
          <ac:chgData name="John Oakes" userId="1a36f0057432ea1f" providerId="LiveId" clId="{CB6B128B-59EB-414F-A1DB-D27AB1CC3131}" dt="2024-09-27T23:07:54.047" v="182" actId="255"/>
          <ac:spMkLst>
            <pc:docMk/>
            <pc:sldMk cId="0" sldId="395"/>
            <ac:spMk id="3" creationId="{9690AD92-6FDB-BA39-5D9C-0ED32DD7F2C6}"/>
          </ac:spMkLst>
        </pc:spChg>
      </pc:sldChg>
      <pc:sldChg chg="del">
        <pc:chgData name="John Oakes" userId="1a36f0057432ea1f" providerId="LiveId" clId="{CB6B128B-59EB-414F-A1DB-D27AB1CC3131}" dt="2024-09-27T23:07:58.196" v="183" actId="47"/>
        <pc:sldMkLst>
          <pc:docMk/>
          <pc:sldMk cId="0" sldId="396"/>
        </pc:sldMkLst>
      </pc:sldChg>
      <pc:sldChg chg="del">
        <pc:chgData name="John Oakes" userId="1a36f0057432ea1f" providerId="LiveId" clId="{CB6B128B-59EB-414F-A1DB-D27AB1CC3131}" dt="2024-09-27T23:08:00.932" v="184" actId="47"/>
        <pc:sldMkLst>
          <pc:docMk/>
          <pc:sldMk cId="0" sldId="397"/>
        </pc:sldMkLst>
      </pc:sldChg>
      <pc:sldChg chg="del">
        <pc:chgData name="John Oakes" userId="1a36f0057432ea1f" providerId="LiveId" clId="{CB6B128B-59EB-414F-A1DB-D27AB1CC3131}" dt="2024-09-27T23:08:02.496" v="185" actId="47"/>
        <pc:sldMkLst>
          <pc:docMk/>
          <pc:sldMk cId="0" sldId="398"/>
        </pc:sldMkLst>
      </pc:sldChg>
      <pc:sldChg chg="modSp del mod ord">
        <pc:chgData name="John Oakes" userId="1a36f0057432ea1f" providerId="LiveId" clId="{CB6B128B-59EB-414F-A1DB-D27AB1CC3131}" dt="2024-09-27T23:10:57.926" v="220" actId="47"/>
        <pc:sldMkLst>
          <pc:docMk/>
          <pc:sldMk cId="0" sldId="399"/>
        </pc:sldMkLst>
        <pc:spChg chg="mod">
          <ac:chgData name="John Oakes" userId="1a36f0057432ea1f" providerId="LiveId" clId="{CB6B128B-59EB-414F-A1DB-D27AB1CC3131}" dt="2024-09-27T23:08:11.098" v="189" actId="20577"/>
          <ac:spMkLst>
            <pc:docMk/>
            <pc:sldMk cId="0" sldId="399"/>
            <ac:spMk id="2" creationId="{692715C1-A51A-E3F9-B758-E3FC00821838}"/>
          </ac:spMkLst>
        </pc:spChg>
      </pc:sldChg>
      <pc:sldChg chg="del">
        <pc:chgData name="John Oakes" userId="1a36f0057432ea1f" providerId="LiveId" clId="{CB6B128B-59EB-414F-A1DB-D27AB1CC3131}" dt="2024-09-27T23:10:51.081" v="219" actId="47"/>
        <pc:sldMkLst>
          <pc:docMk/>
          <pc:sldMk cId="0" sldId="400"/>
        </pc:sldMkLst>
      </pc:sldChg>
      <pc:sldChg chg="del">
        <pc:chgData name="John Oakes" userId="1a36f0057432ea1f" providerId="LiveId" clId="{CB6B128B-59EB-414F-A1DB-D27AB1CC3131}" dt="2024-09-27T23:10:49.284" v="218" actId="47"/>
        <pc:sldMkLst>
          <pc:docMk/>
          <pc:sldMk cId="0" sldId="402"/>
        </pc:sldMkLst>
      </pc:sldChg>
      <pc:sldChg chg="modSp mod">
        <pc:chgData name="John Oakes" userId="1a36f0057432ea1f" providerId="LiveId" clId="{CB6B128B-59EB-414F-A1DB-D27AB1CC3131}" dt="2024-09-28T23:17:46.948" v="612" actId="14100"/>
        <pc:sldMkLst>
          <pc:docMk/>
          <pc:sldMk cId="0" sldId="404"/>
        </pc:sldMkLst>
        <pc:spChg chg="mod">
          <ac:chgData name="John Oakes" userId="1a36f0057432ea1f" providerId="LiveId" clId="{CB6B128B-59EB-414F-A1DB-D27AB1CC3131}" dt="2024-09-28T23:17:46.948" v="612" actId="14100"/>
          <ac:spMkLst>
            <pc:docMk/>
            <pc:sldMk cId="0" sldId="404"/>
            <ac:spMk id="3" creationId="{FB8493D1-CF66-0BAA-9A9B-148419E4451A}"/>
          </ac:spMkLst>
        </pc:spChg>
      </pc:sldChg>
      <pc:sldChg chg="modSp mod">
        <pc:chgData name="John Oakes" userId="1a36f0057432ea1f" providerId="LiveId" clId="{CB6B128B-59EB-414F-A1DB-D27AB1CC3131}" dt="2024-09-28T23:28:40.519" v="1116" actId="6549"/>
        <pc:sldMkLst>
          <pc:docMk/>
          <pc:sldMk cId="0" sldId="405"/>
        </pc:sldMkLst>
        <pc:spChg chg="mod">
          <ac:chgData name="John Oakes" userId="1a36f0057432ea1f" providerId="LiveId" clId="{CB6B128B-59EB-414F-A1DB-D27AB1CC3131}" dt="2024-09-28T23:28:40.519" v="1116" actId="6549"/>
          <ac:spMkLst>
            <pc:docMk/>
            <pc:sldMk cId="0" sldId="405"/>
            <ac:spMk id="3" creationId="{C251B63E-389C-F609-B948-282A1DB36468}"/>
          </ac:spMkLst>
        </pc:spChg>
      </pc:sldChg>
      <pc:sldChg chg="del">
        <pc:chgData name="John Oakes" userId="1a36f0057432ea1f" providerId="LiveId" clId="{CB6B128B-59EB-414F-A1DB-D27AB1CC3131}" dt="2024-09-27T23:06:20.196" v="101" actId="47"/>
        <pc:sldMkLst>
          <pc:docMk/>
          <pc:sldMk cId="0" sldId="406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0" sldId="543"/>
        </pc:sldMkLst>
      </pc:sldChg>
      <pc:sldChg chg="addSp delSp modSp del">
        <pc:chgData name="John Oakes" userId="1a36f0057432ea1f" providerId="LiveId" clId="{CB6B128B-59EB-414F-A1DB-D27AB1CC3131}" dt="2024-09-30T02:43:28.937" v="3022" actId="47"/>
        <pc:sldMkLst>
          <pc:docMk/>
          <pc:sldMk cId="0" sldId="609"/>
        </pc:sldMkLst>
        <pc:spChg chg="add del mod">
          <ac:chgData name="John Oakes" userId="1a36f0057432ea1f" providerId="LiveId" clId="{CB6B128B-59EB-414F-A1DB-D27AB1CC3131}" dt="2024-09-28T23:59:34.628" v="2733"/>
          <ac:spMkLst>
            <pc:docMk/>
            <pc:sldMk cId="0" sldId="609"/>
            <ac:spMk id="3" creationId="{1411A460-A34B-FA92-A649-BE4764F9F38E}"/>
          </ac:spMkLst>
        </pc:spChg>
        <pc:picChg chg="add mod">
          <ac:chgData name="John Oakes" userId="1a36f0057432ea1f" providerId="LiveId" clId="{CB6B128B-59EB-414F-A1DB-D27AB1CC3131}" dt="2024-09-28T23:59:48.563" v="2737" actId="1076"/>
          <ac:picMkLst>
            <pc:docMk/>
            <pc:sldMk cId="0" sldId="609"/>
            <ac:picMk id="5122" creationId="{788DC6D6-E754-B3A3-E0C5-650890AD4B0F}"/>
          </ac:picMkLst>
        </pc:picChg>
        <pc:picChg chg="del">
          <ac:chgData name="John Oakes" userId="1a36f0057432ea1f" providerId="LiveId" clId="{CB6B128B-59EB-414F-A1DB-D27AB1CC3131}" dt="2024-09-28T23:59:27.539" v="2732" actId="478"/>
          <ac:picMkLst>
            <pc:docMk/>
            <pc:sldMk cId="0" sldId="609"/>
            <ac:picMk id="130051" creationId="{3DD75A0D-2EDE-7CF8-2DB2-2C5335D34A9B}"/>
          </ac:picMkLst>
        </pc:picChg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3282475642" sldId="615"/>
        </pc:sldMkLst>
      </pc:sldChg>
      <pc:sldChg chg="del">
        <pc:chgData name="John Oakes" userId="1a36f0057432ea1f" providerId="LiveId" clId="{CB6B128B-59EB-414F-A1DB-D27AB1CC3131}" dt="2024-09-30T02:41:00.092" v="3020" actId="47"/>
        <pc:sldMkLst>
          <pc:docMk/>
          <pc:sldMk cId="58535702" sldId="675"/>
        </pc:sldMkLst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705"/>
        </pc:sldMkLst>
      </pc:sldChg>
      <pc:sldChg chg="del">
        <pc:chgData name="John Oakes" userId="1a36f0057432ea1f" providerId="LiveId" clId="{CB6B128B-59EB-414F-A1DB-D27AB1CC3131}" dt="2024-09-28T23:58:29.400" v="2731" actId="47"/>
        <pc:sldMkLst>
          <pc:docMk/>
          <pc:sldMk cId="0" sldId="741"/>
        </pc:sldMkLst>
      </pc:sldChg>
      <pc:sldChg chg="addSp delSp modSp del mod">
        <pc:chgData name="John Oakes" userId="1a36f0057432ea1f" providerId="LiveId" clId="{CB6B128B-59EB-414F-A1DB-D27AB1CC3131}" dt="2024-09-30T02:43:28.937" v="3022" actId="47"/>
        <pc:sldMkLst>
          <pc:docMk/>
          <pc:sldMk cId="0" sldId="750"/>
        </pc:sldMkLst>
        <pc:spChg chg="mod">
          <ac:chgData name="John Oakes" userId="1a36f0057432ea1f" providerId="LiveId" clId="{CB6B128B-59EB-414F-A1DB-D27AB1CC3131}" dt="2024-09-29T14:15:45.666" v="2918" actId="255"/>
          <ac:spMkLst>
            <pc:docMk/>
            <pc:sldMk cId="0" sldId="750"/>
            <ac:spMk id="141315" creationId="{8CE0DFEF-B004-132B-1F97-4A0EF127F8A9}"/>
          </ac:spMkLst>
        </pc:spChg>
        <pc:picChg chg="del">
          <ac:chgData name="John Oakes" userId="1a36f0057432ea1f" providerId="LiveId" clId="{CB6B128B-59EB-414F-A1DB-D27AB1CC3131}" dt="2024-09-29T00:00:03.599" v="2738" actId="478"/>
          <ac:picMkLst>
            <pc:docMk/>
            <pc:sldMk cId="0" sldId="750"/>
            <ac:picMk id="1026" creationId="{7ABBD7FC-8B9A-5CF4-76A7-2E3B680961B9}"/>
          </ac:picMkLst>
        </pc:picChg>
        <pc:picChg chg="add mod">
          <ac:chgData name="John Oakes" userId="1a36f0057432ea1f" providerId="LiveId" clId="{CB6B128B-59EB-414F-A1DB-D27AB1CC3131}" dt="2024-09-29T14:16:47.581" v="2923" actId="14100"/>
          <ac:picMkLst>
            <pc:docMk/>
            <pc:sldMk cId="0" sldId="750"/>
            <ac:picMk id="6146" creationId="{00E90052-73B5-C82F-2F46-2606DC9A70D3}"/>
          </ac:picMkLst>
        </pc:picChg>
      </pc:sldChg>
      <pc:sldChg chg="del">
        <pc:chgData name="John Oakes" userId="1a36f0057432ea1f" providerId="LiveId" clId="{CB6B128B-59EB-414F-A1DB-D27AB1CC3131}" dt="2024-09-30T02:43:28.937" v="3022" actId="47"/>
        <pc:sldMkLst>
          <pc:docMk/>
          <pc:sldMk cId="0" sldId="752"/>
        </pc:sldMkLst>
      </pc:sldChg>
      <pc:sldChg chg="addSp modSp mod">
        <pc:chgData name="John Oakes" userId="1a36f0057432ea1f" providerId="LiveId" clId="{CB6B128B-59EB-414F-A1DB-D27AB1CC3131}" dt="2024-09-27T23:10:43.780" v="217" actId="1076"/>
        <pc:sldMkLst>
          <pc:docMk/>
          <pc:sldMk cId="3786701800" sldId="753"/>
        </pc:sldMkLst>
        <pc:spChg chg="mod">
          <ac:chgData name="John Oakes" userId="1a36f0057432ea1f" providerId="LiveId" clId="{CB6B128B-59EB-414F-A1DB-D27AB1CC3131}" dt="2024-09-27T23:10:15.077" v="211" actId="20577"/>
          <ac:spMkLst>
            <pc:docMk/>
            <pc:sldMk cId="3786701800" sldId="753"/>
            <ac:spMk id="2" creationId="{686EF671-9CA7-EC82-0293-547377483BD7}"/>
          </ac:spMkLst>
        </pc:spChg>
        <pc:spChg chg="mod">
          <ac:chgData name="John Oakes" userId="1a36f0057432ea1f" providerId="LiveId" clId="{CB6B128B-59EB-414F-A1DB-D27AB1CC3131}" dt="2024-09-27T23:10:37.018" v="214" actId="14100"/>
          <ac:spMkLst>
            <pc:docMk/>
            <pc:sldMk cId="3786701800" sldId="753"/>
            <ac:spMk id="3" creationId="{E647F35F-CF73-D34B-B23F-46C8BAC28A74}"/>
          </ac:spMkLst>
        </pc:spChg>
        <pc:picChg chg="add mod">
          <ac:chgData name="John Oakes" userId="1a36f0057432ea1f" providerId="LiveId" clId="{CB6B128B-59EB-414F-A1DB-D27AB1CC3131}" dt="2024-09-27T23:10:43.780" v="217" actId="1076"/>
          <ac:picMkLst>
            <pc:docMk/>
            <pc:sldMk cId="3786701800" sldId="753"/>
            <ac:picMk id="4" creationId="{06ED7071-1B66-0465-949D-F6E015053D3C}"/>
          </ac:picMkLst>
        </pc:picChg>
      </pc:sldChg>
      <pc:sldChg chg="modSp mod">
        <pc:chgData name="John Oakes" userId="1a36f0057432ea1f" providerId="LiveId" clId="{CB6B128B-59EB-414F-A1DB-D27AB1CC3131}" dt="2024-09-27T23:13:27.458" v="511" actId="20577"/>
        <pc:sldMkLst>
          <pc:docMk/>
          <pc:sldMk cId="582582934" sldId="754"/>
        </pc:sldMkLst>
        <pc:spChg chg="mod">
          <ac:chgData name="John Oakes" userId="1a36f0057432ea1f" providerId="LiveId" clId="{CB6B128B-59EB-414F-A1DB-D27AB1CC3131}" dt="2024-09-27T23:13:27.458" v="511" actId="20577"/>
          <ac:spMkLst>
            <pc:docMk/>
            <pc:sldMk cId="582582934" sldId="754"/>
            <ac:spMk id="3" creationId="{E647F35F-CF73-D34B-B23F-46C8BAC28A74}"/>
          </ac:spMkLst>
        </pc:spChg>
      </pc:sldChg>
      <pc:sldChg chg="addSp modSp new mod">
        <pc:chgData name="John Oakes" userId="1a36f0057432ea1f" providerId="LiveId" clId="{CB6B128B-59EB-414F-A1DB-D27AB1CC3131}" dt="2024-09-28T23:35:45.114" v="1482" actId="1076"/>
        <pc:sldMkLst>
          <pc:docMk/>
          <pc:sldMk cId="1760421650" sldId="755"/>
        </pc:sldMkLst>
        <pc:spChg chg="mod">
          <ac:chgData name="John Oakes" userId="1a36f0057432ea1f" providerId="LiveId" clId="{CB6B128B-59EB-414F-A1DB-D27AB1CC3131}" dt="2024-09-28T23:31:10.643" v="1323" actId="20577"/>
          <ac:spMkLst>
            <pc:docMk/>
            <pc:sldMk cId="1760421650" sldId="755"/>
            <ac:spMk id="2" creationId="{8157F053-7EB9-9D52-8F80-BF0E80132D49}"/>
          </ac:spMkLst>
        </pc:spChg>
        <pc:spChg chg="mod">
          <ac:chgData name="John Oakes" userId="1a36f0057432ea1f" providerId="LiveId" clId="{CB6B128B-59EB-414F-A1DB-D27AB1CC3131}" dt="2024-09-28T23:35:28.976" v="1481" actId="14100"/>
          <ac:spMkLst>
            <pc:docMk/>
            <pc:sldMk cId="1760421650" sldId="755"/>
            <ac:spMk id="3" creationId="{947D3428-0CA3-D74F-98D3-347256E94EC7}"/>
          </ac:spMkLst>
        </pc:spChg>
        <pc:picChg chg="add mod">
          <ac:chgData name="John Oakes" userId="1a36f0057432ea1f" providerId="LiveId" clId="{CB6B128B-59EB-414F-A1DB-D27AB1CC3131}" dt="2024-09-28T23:35:45.114" v="1482" actId="1076"/>
          <ac:picMkLst>
            <pc:docMk/>
            <pc:sldMk cId="1760421650" sldId="755"/>
            <ac:picMk id="2050" creationId="{9105886F-FB31-DE60-243F-2C56D51A8CFE}"/>
          </ac:picMkLst>
        </pc:picChg>
      </pc:sldChg>
      <pc:sldChg chg="addSp delSp modSp new mod">
        <pc:chgData name="John Oakes" userId="1a36f0057432ea1f" providerId="LiveId" clId="{CB6B128B-59EB-414F-A1DB-D27AB1CC3131}" dt="2024-09-28T23:38:54.504" v="1518" actId="1076"/>
        <pc:sldMkLst>
          <pc:docMk/>
          <pc:sldMk cId="2359262978" sldId="756"/>
        </pc:sldMkLst>
        <pc:spChg chg="mod">
          <ac:chgData name="John Oakes" userId="1a36f0057432ea1f" providerId="LiveId" clId="{CB6B128B-59EB-414F-A1DB-D27AB1CC3131}" dt="2024-09-28T23:37:57.393" v="1515" actId="14100"/>
          <ac:spMkLst>
            <pc:docMk/>
            <pc:sldMk cId="2359262978" sldId="756"/>
            <ac:spMk id="2" creationId="{3E2B8FD7-7EFC-F09E-BE7A-03889DF49B0D}"/>
          </ac:spMkLst>
        </pc:spChg>
        <pc:spChg chg="del mod">
          <ac:chgData name="John Oakes" userId="1a36f0057432ea1f" providerId="LiveId" clId="{CB6B128B-59EB-414F-A1DB-D27AB1CC3131}" dt="2024-09-28T23:38:47.598" v="1516"/>
          <ac:spMkLst>
            <pc:docMk/>
            <pc:sldMk cId="2359262978" sldId="756"/>
            <ac:spMk id="3" creationId="{D48B9DD8-8A36-908D-E813-0AF717B0D699}"/>
          </ac:spMkLst>
        </pc:spChg>
        <pc:picChg chg="add mod">
          <ac:chgData name="John Oakes" userId="1a36f0057432ea1f" providerId="LiveId" clId="{CB6B128B-59EB-414F-A1DB-D27AB1CC3131}" dt="2024-09-28T23:38:54.504" v="1518" actId="1076"/>
          <ac:picMkLst>
            <pc:docMk/>
            <pc:sldMk cId="2359262978" sldId="756"/>
            <ac:picMk id="3074" creationId="{FDA131F8-66C2-5E66-A283-4377EB5F9181}"/>
          </ac:picMkLst>
        </pc:picChg>
      </pc:sldChg>
      <pc:sldChg chg="addSp delSp modSp new mod">
        <pc:chgData name="John Oakes" userId="1a36f0057432ea1f" providerId="LiveId" clId="{CB6B128B-59EB-414F-A1DB-D27AB1CC3131}" dt="2024-09-28T23:42:42.745" v="1790" actId="20577"/>
        <pc:sldMkLst>
          <pc:docMk/>
          <pc:sldMk cId="2968581038" sldId="757"/>
        </pc:sldMkLst>
        <pc:spChg chg="mod">
          <ac:chgData name="John Oakes" userId="1a36f0057432ea1f" providerId="LiveId" clId="{CB6B128B-59EB-414F-A1DB-D27AB1CC3131}" dt="2024-09-28T23:40:42.443" v="1586" actId="26606"/>
          <ac:spMkLst>
            <pc:docMk/>
            <pc:sldMk cId="2968581038" sldId="757"/>
            <ac:spMk id="2" creationId="{9459BCDF-1132-5898-3E99-0A32E5BB0260}"/>
          </ac:spMkLst>
        </pc:spChg>
        <pc:spChg chg="add del mod">
          <ac:chgData name="John Oakes" userId="1a36f0057432ea1f" providerId="LiveId" clId="{CB6B128B-59EB-414F-A1DB-D27AB1CC3131}" dt="2024-09-28T23:42:42.745" v="1790" actId="20577"/>
          <ac:spMkLst>
            <pc:docMk/>
            <pc:sldMk cId="2968581038" sldId="757"/>
            <ac:spMk id="3" creationId="{0BB8CC07-9AE1-2DE2-7015-B05A62114477}"/>
          </ac:spMkLst>
        </pc:spChg>
        <pc:picChg chg="add del mod">
          <ac:chgData name="John Oakes" userId="1a36f0057432ea1f" providerId="LiveId" clId="{CB6B128B-59EB-414F-A1DB-D27AB1CC3131}" dt="2024-09-28T23:40:42.443" v="1586" actId="26606"/>
          <ac:picMkLst>
            <pc:docMk/>
            <pc:sldMk cId="2968581038" sldId="757"/>
            <ac:picMk id="5" creationId="{E7CDAFAB-D4E0-93A5-FF18-4D76F2C9FF1A}"/>
          </ac:picMkLst>
        </pc:picChg>
      </pc:sldChg>
      <pc:sldChg chg="addSp modSp new mod">
        <pc:chgData name="John Oakes" userId="1a36f0057432ea1f" providerId="LiveId" clId="{CB6B128B-59EB-414F-A1DB-D27AB1CC3131}" dt="2024-09-28T23:25:25.759" v="755" actId="5793"/>
        <pc:sldMkLst>
          <pc:docMk/>
          <pc:sldMk cId="817016916" sldId="758"/>
        </pc:sldMkLst>
        <pc:spChg chg="mod">
          <ac:chgData name="John Oakes" userId="1a36f0057432ea1f" providerId="LiveId" clId="{CB6B128B-59EB-414F-A1DB-D27AB1CC3131}" dt="2024-09-28T23:22:38.692" v="649" actId="20577"/>
          <ac:spMkLst>
            <pc:docMk/>
            <pc:sldMk cId="817016916" sldId="758"/>
            <ac:spMk id="2" creationId="{83816777-A935-096B-EA93-EC00797022EA}"/>
          </ac:spMkLst>
        </pc:spChg>
        <pc:spChg chg="mod">
          <ac:chgData name="John Oakes" userId="1a36f0057432ea1f" providerId="LiveId" clId="{CB6B128B-59EB-414F-A1DB-D27AB1CC3131}" dt="2024-09-28T23:25:25.759" v="755" actId="5793"/>
          <ac:spMkLst>
            <pc:docMk/>
            <pc:sldMk cId="817016916" sldId="758"/>
            <ac:spMk id="3" creationId="{2836CFB0-A45B-A6FA-06F0-363D0104A118}"/>
          </ac:spMkLst>
        </pc:spChg>
        <pc:picChg chg="add mod">
          <ac:chgData name="John Oakes" userId="1a36f0057432ea1f" providerId="LiveId" clId="{CB6B128B-59EB-414F-A1DB-D27AB1CC3131}" dt="2024-09-28T23:23:01.662" v="655" actId="1076"/>
          <ac:picMkLst>
            <pc:docMk/>
            <pc:sldMk cId="817016916" sldId="758"/>
            <ac:picMk id="1026" creationId="{7F9F2263-423F-D159-2342-C045ACDEF3CD}"/>
          </ac:picMkLst>
        </pc:picChg>
      </pc:sldChg>
      <pc:sldChg chg="modSp mod">
        <pc:chgData name="John Oakes" userId="1a36f0057432ea1f" providerId="LiveId" clId="{CB6B128B-59EB-414F-A1DB-D27AB1CC3131}" dt="2024-09-28T23:28:57.317" v="1239" actId="20577"/>
        <pc:sldMkLst>
          <pc:docMk/>
          <pc:sldMk cId="3655588051" sldId="759"/>
        </pc:sldMkLst>
        <pc:spChg chg="mod">
          <ac:chgData name="John Oakes" userId="1a36f0057432ea1f" providerId="LiveId" clId="{CB6B128B-59EB-414F-A1DB-D27AB1CC3131}" dt="2024-09-28T23:28:57.317" v="1239" actId="20577"/>
          <ac:spMkLst>
            <pc:docMk/>
            <pc:sldMk cId="3655588051" sldId="759"/>
            <ac:spMk id="3" creationId="{C251B63E-389C-F609-B948-282A1DB36468}"/>
          </ac:spMkLst>
        </pc:spChg>
      </pc:sldChg>
      <pc:sldChg chg="addSp delSp modSp mod">
        <pc:chgData name="John Oakes" userId="1a36f0057432ea1f" providerId="LiveId" clId="{CB6B128B-59EB-414F-A1DB-D27AB1CC3131}" dt="2024-09-28T23:49:22.429" v="2170" actId="255"/>
        <pc:sldMkLst>
          <pc:docMk/>
          <pc:sldMk cId="3988955177" sldId="760"/>
        </pc:sldMkLst>
        <pc:spChg chg="mod">
          <ac:chgData name="John Oakes" userId="1a36f0057432ea1f" providerId="LiveId" clId="{CB6B128B-59EB-414F-A1DB-D27AB1CC3131}" dt="2024-09-28T23:49:22.429" v="2170" actId="255"/>
          <ac:spMkLst>
            <pc:docMk/>
            <pc:sldMk cId="3988955177" sldId="760"/>
            <ac:spMk id="3" creationId="{0BB8CC07-9AE1-2DE2-7015-B05A62114477}"/>
          </ac:spMkLst>
        </pc:spChg>
        <pc:graphicFrameChg chg="add del modGraphic">
          <ac:chgData name="John Oakes" userId="1a36f0057432ea1f" providerId="LiveId" clId="{CB6B128B-59EB-414F-A1DB-D27AB1CC3131}" dt="2024-09-28T23:48:47.401" v="2093" actId="478"/>
          <ac:graphicFrameMkLst>
            <pc:docMk/>
            <pc:sldMk cId="3988955177" sldId="760"/>
            <ac:graphicFrameMk id="5" creationId="{C5D212EC-B099-2DB1-BF70-8A5E5CCD00EF}"/>
          </ac:graphicFrameMkLst>
        </pc:graphicFrameChg>
      </pc:sldChg>
      <pc:sldChg chg="modSp new mod">
        <pc:chgData name="John Oakes" userId="1a36f0057432ea1f" providerId="LiveId" clId="{CB6B128B-59EB-414F-A1DB-D27AB1CC3131}" dt="2024-09-28T23:52:54.153" v="2608" actId="20577"/>
        <pc:sldMkLst>
          <pc:docMk/>
          <pc:sldMk cId="539070367" sldId="761"/>
        </pc:sldMkLst>
        <pc:spChg chg="mod">
          <ac:chgData name="John Oakes" userId="1a36f0057432ea1f" providerId="LiveId" clId="{CB6B128B-59EB-414F-A1DB-D27AB1CC3131}" dt="2024-09-28T23:50:12.201" v="2194" actId="14100"/>
          <ac:spMkLst>
            <pc:docMk/>
            <pc:sldMk cId="539070367" sldId="761"/>
            <ac:spMk id="2" creationId="{61329641-9530-0C79-15BE-1700FE3D28C5}"/>
          </ac:spMkLst>
        </pc:spChg>
        <pc:spChg chg="mod">
          <ac:chgData name="John Oakes" userId="1a36f0057432ea1f" providerId="LiveId" clId="{CB6B128B-59EB-414F-A1DB-D27AB1CC3131}" dt="2024-09-28T23:52:54.153" v="2608" actId="20577"/>
          <ac:spMkLst>
            <pc:docMk/>
            <pc:sldMk cId="539070367" sldId="761"/>
            <ac:spMk id="3" creationId="{3098DFA2-D706-7BD2-69F3-5BA08441F140}"/>
          </ac:spMkLst>
        </pc:spChg>
      </pc:sldChg>
      <pc:sldChg chg="addSp modSp new mod">
        <pc:chgData name="John Oakes" userId="1a36f0057432ea1f" providerId="LiveId" clId="{CB6B128B-59EB-414F-A1DB-D27AB1CC3131}" dt="2024-09-28T23:57:18.506" v="2730" actId="14100"/>
        <pc:sldMkLst>
          <pc:docMk/>
          <pc:sldMk cId="1464639515" sldId="762"/>
        </pc:sldMkLst>
        <pc:spChg chg="mod">
          <ac:chgData name="John Oakes" userId="1a36f0057432ea1f" providerId="LiveId" clId="{CB6B128B-59EB-414F-A1DB-D27AB1CC3131}" dt="2024-09-28T23:54:55.299" v="2627" actId="20577"/>
          <ac:spMkLst>
            <pc:docMk/>
            <pc:sldMk cId="1464639515" sldId="762"/>
            <ac:spMk id="2" creationId="{1C5BF047-945E-8949-21B7-70E55872F4A0}"/>
          </ac:spMkLst>
        </pc:spChg>
        <pc:spChg chg="mod">
          <ac:chgData name="John Oakes" userId="1a36f0057432ea1f" providerId="LiveId" clId="{CB6B128B-59EB-414F-A1DB-D27AB1CC3131}" dt="2024-09-28T23:57:18.506" v="2730" actId="14100"/>
          <ac:spMkLst>
            <pc:docMk/>
            <pc:sldMk cId="1464639515" sldId="762"/>
            <ac:spMk id="3" creationId="{90593D44-F386-7235-5362-ECA24D94FDAE}"/>
          </ac:spMkLst>
        </pc:spChg>
        <pc:picChg chg="add mod">
          <ac:chgData name="John Oakes" userId="1a36f0057432ea1f" providerId="LiveId" clId="{CB6B128B-59EB-414F-A1DB-D27AB1CC3131}" dt="2024-09-28T23:56:30.768" v="2675" actId="1076"/>
          <ac:picMkLst>
            <pc:docMk/>
            <pc:sldMk cId="1464639515" sldId="762"/>
            <ac:picMk id="4098" creationId="{A222293F-7265-DA1C-6ECB-774DE91C09B7}"/>
          </ac:picMkLst>
        </pc:picChg>
      </pc:sldChg>
      <pc:sldChg chg="new del ord">
        <pc:chgData name="John Oakes" userId="1a36f0057432ea1f" providerId="LiveId" clId="{CB6B128B-59EB-414F-A1DB-D27AB1CC3131}" dt="2024-09-29T15:36:37.034" v="2958" actId="47"/>
        <pc:sldMkLst>
          <pc:docMk/>
          <pc:sldMk cId="2328851134" sldId="763"/>
        </pc:sldMkLst>
      </pc:sldChg>
      <pc:sldChg chg="new del ord">
        <pc:chgData name="John Oakes" userId="1a36f0057432ea1f" providerId="LiveId" clId="{CB6B128B-59EB-414F-A1DB-D27AB1CC3131}" dt="2024-09-29T15:36:32.872" v="2957" actId="47"/>
        <pc:sldMkLst>
          <pc:docMk/>
          <pc:sldMk cId="1182954218" sldId="764"/>
        </pc:sldMkLst>
      </pc:sldChg>
      <pc:sldChg chg="modSp new del mod ord">
        <pc:chgData name="John Oakes" userId="1a36f0057432ea1f" providerId="LiveId" clId="{CB6B128B-59EB-414F-A1DB-D27AB1CC3131}" dt="2024-09-30T02:43:28.937" v="3022" actId="47"/>
        <pc:sldMkLst>
          <pc:docMk/>
          <pc:sldMk cId="3702266260" sldId="765"/>
        </pc:sldMkLst>
        <pc:spChg chg="mod">
          <ac:chgData name="John Oakes" userId="1a36f0057432ea1f" providerId="LiveId" clId="{CB6B128B-59EB-414F-A1DB-D27AB1CC3131}" dt="2024-09-29T15:24:22.593" v="2953" actId="14100"/>
          <ac:spMkLst>
            <pc:docMk/>
            <pc:sldMk cId="3702266260" sldId="765"/>
            <ac:spMk id="2" creationId="{6C911282-3099-5BC5-4A5E-C802284B87DA}"/>
          </ac:spMkLst>
        </pc:spChg>
      </pc:sldChg>
      <pc:sldChg chg="addSp delSp modSp new del mod ord">
        <pc:chgData name="John Oakes" userId="1a36f0057432ea1f" providerId="LiveId" clId="{CB6B128B-59EB-414F-A1DB-D27AB1CC3131}" dt="2024-09-30T02:41:00.092" v="3020" actId="47"/>
        <pc:sldMkLst>
          <pc:docMk/>
          <pc:sldMk cId="96550045" sldId="766"/>
        </pc:sldMkLst>
        <pc:spChg chg="mod">
          <ac:chgData name="John Oakes" userId="1a36f0057432ea1f" providerId="LiveId" clId="{CB6B128B-59EB-414F-A1DB-D27AB1CC3131}" dt="2024-09-29T15:37:24.749" v="3003" actId="20577"/>
          <ac:spMkLst>
            <pc:docMk/>
            <pc:sldMk cId="96550045" sldId="766"/>
            <ac:spMk id="2" creationId="{1FD9810B-A9C7-000E-524F-9E8FE0AEFC63}"/>
          </ac:spMkLst>
        </pc:spChg>
        <pc:spChg chg="del">
          <ac:chgData name="John Oakes" userId="1a36f0057432ea1f" providerId="LiveId" clId="{CB6B128B-59EB-414F-A1DB-D27AB1CC3131}" dt="2024-09-29T15:36:50.446" v="2959" actId="931"/>
          <ac:spMkLst>
            <pc:docMk/>
            <pc:sldMk cId="96550045" sldId="766"/>
            <ac:spMk id="3" creationId="{84898D22-CBC1-5670-94AD-4D5334F58325}"/>
          </ac:spMkLst>
        </pc:spChg>
        <pc:picChg chg="add mod">
          <ac:chgData name="John Oakes" userId="1a36f0057432ea1f" providerId="LiveId" clId="{CB6B128B-59EB-414F-A1DB-D27AB1CC3131}" dt="2024-09-29T15:37:28.914" v="3004" actId="1076"/>
          <ac:picMkLst>
            <pc:docMk/>
            <pc:sldMk cId="96550045" sldId="766"/>
            <ac:picMk id="5" creationId="{E70A507D-2AC9-A0D5-1237-D0601329214D}"/>
          </ac:picMkLst>
        </pc:picChg>
      </pc:sldChg>
      <pc:sldChg chg="addSp delSp modSp new mod">
        <pc:chgData name="John Oakes" userId="1a36f0057432ea1f" providerId="LiveId" clId="{CB6B128B-59EB-414F-A1DB-D27AB1CC3131}" dt="2024-09-29T15:49:26.955" v="3019" actId="1076"/>
        <pc:sldMkLst>
          <pc:docMk/>
          <pc:sldMk cId="2452932223" sldId="767"/>
        </pc:sldMkLst>
        <pc:spChg chg="mod">
          <ac:chgData name="John Oakes" userId="1a36f0057432ea1f" providerId="LiveId" clId="{CB6B128B-59EB-414F-A1DB-D27AB1CC3131}" dt="2024-09-29T15:49:18.489" v="3017" actId="20577"/>
          <ac:spMkLst>
            <pc:docMk/>
            <pc:sldMk cId="2452932223" sldId="767"/>
            <ac:spMk id="2" creationId="{FC4529C9-D3E9-760D-5AAA-E67481E1256C}"/>
          </ac:spMkLst>
        </pc:spChg>
        <pc:spChg chg="del">
          <ac:chgData name="John Oakes" userId="1a36f0057432ea1f" providerId="LiveId" clId="{CB6B128B-59EB-414F-A1DB-D27AB1CC3131}" dt="2024-09-29T15:49:06.221" v="3006"/>
          <ac:spMkLst>
            <pc:docMk/>
            <pc:sldMk cId="2452932223" sldId="767"/>
            <ac:spMk id="3" creationId="{44C79B0D-8403-D1E2-EE0B-625B69A76475}"/>
          </ac:spMkLst>
        </pc:spChg>
        <pc:picChg chg="add mod">
          <ac:chgData name="John Oakes" userId="1a36f0057432ea1f" providerId="LiveId" clId="{CB6B128B-59EB-414F-A1DB-D27AB1CC3131}" dt="2024-09-29T15:49:26.955" v="3019" actId="1076"/>
          <ac:picMkLst>
            <pc:docMk/>
            <pc:sldMk cId="2452932223" sldId="767"/>
            <ac:picMk id="7170" creationId="{0A23B2DF-B55F-A725-279D-D012E8F0A678}"/>
          </ac:picMkLst>
        </pc:picChg>
      </pc:sldChg>
      <pc:sldMasterChg chg="del delSldLayout">
        <pc:chgData name="John Oakes" userId="1a36f0057432ea1f" providerId="LiveId" clId="{CB6B128B-59EB-414F-A1DB-D27AB1CC3131}" dt="2024-09-27T23:05:14.531" v="0" actId="47"/>
        <pc:sldMasterMkLst>
          <pc:docMk/>
          <pc:sldMasterMk cId="2526411812" sldId="2147483648"/>
        </pc:sldMasterMkLst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2531965328" sldId="2147483649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1719008330" sldId="2147483650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932995528" sldId="2147483651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2310381352" sldId="2147483652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3853467899" sldId="2147483653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1261278574" sldId="2147483654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4018213306" sldId="2147483655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3151974810" sldId="2147483656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1416536631" sldId="2147483657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2277989054" sldId="2147483658"/>
          </pc:sldLayoutMkLst>
        </pc:sldLayoutChg>
        <pc:sldLayoutChg chg="del">
          <pc:chgData name="John Oakes" userId="1a36f0057432ea1f" providerId="LiveId" clId="{CB6B128B-59EB-414F-A1DB-D27AB1CC3131}" dt="2024-09-27T23:05:14.531" v="0" actId="47"/>
          <pc:sldLayoutMkLst>
            <pc:docMk/>
            <pc:sldMasterMk cId="2526411812" sldId="2147483648"/>
            <pc:sldLayoutMk cId="886076613" sldId="2147483659"/>
          </pc:sldLayoutMkLst>
        </pc:sldLayoutChg>
      </pc:sldMasterChg>
      <pc:sldMasterChg chg="del delSldLayout">
        <pc:chgData name="John Oakes" userId="1a36f0057432ea1f" providerId="LiveId" clId="{CB6B128B-59EB-414F-A1DB-D27AB1CC3131}" dt="2024-09-27T23:06:27.214" v="104" actId="47"/>
        <pc:sldMasterMkLst>
          <pc:docMk/>
          <pc:sldMasterMk cId="55765309" sldId="2147483672"/>
        </pc:sldMasterMkLst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206843409" sldId="2147483673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961948995" sldId="2147483674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3670141786" sldId="2147483675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133660360" sldId="2147483676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2129547855" sldId="2147483677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1174151114" sldId="2147483678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1592217062" sldId="2147483679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2480104468" sldId="2147483680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1311488153" sldId="2147483681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564557429" sldId="2147483682"/>
          </pc:sldLayoutMkLst>
        </pc:sldLayoutChg>
        <pc:sldLayoutChg chg="del">
          <pc:chgData name="John Oakes" userId="1a36f0057432ea1f" providerId="LiveId" clId="{CB6B128B-59EB-414F-A1DB-D27AB1CC3131}" dt="2024-09-27T23:06:27.214" v="104" actId="47"/>
          <pc:sldLayoutMkLst>
            <pc:docMk/>
            <pc:sldMasterMk cId="55765309" sldId="2147483672"/>
            <pc:sldLayoutMk cId="2829989350" sldId="2147483683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1:00.092" v="3020" actId="47"/>
        <pc:sldMasterMkLst>
          <pc:docMk/>
          <pc:sldMasterMk cId="1944230119" sldId="2147483696"/>
        </pc:sldMasterMkLst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2284557379" sldId="2147483697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2894924417" sldId="2147483698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1244005609" sldId="2147483699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1857878312" sldId="2147483700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3578126176" sldId="2147483701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1659455950" sldId="2147483702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177916746" sldId="2147483703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3389436435" sldId="2147483704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2309260876" sldId="2147483705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1837514454" sldId="2147483706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944230119" sldId="2147483696"/>
            <pc:sldLayoutMk cId="1337771081" sldId="2147483707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1:00.092" v="3020" actId="47"/>
        <pc:sldMasterMkLst>
          <pc:docMk/>
          <pc:sldMasterMk cId="1248983755" sldId="2147483708"/>
        </pc:sldMasterMkLst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1465025962" sldId="2147483709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4171974917" sldId="2147483710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4021080422" sldId="2147483711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2584681826" sldId="2147483712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1780718983" sldId="2147483713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3016607468" sldId="2147483714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1052466507" sldId="2147483715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1307030792" sldId="2147483716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475696606" sldId="2147483717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1519617717" sldId="2147483718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1248983755" sldId="2147483708"/>
            <pc:sldLayoutMk cId="2419732551" sldId="2147483719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3:28.937" v="3022" actId="47"/>
        <pc:sldMasterMkLst>
          <pc:docMk/>
          <pc:sldMasterMk cId="2751125471" sldId="2147483720"/>
        </pc:sldMasterMkLst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556202826" sldId="2147483721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174433740" sldId="2147483722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2654140679" sldId="2147483723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190761310" sldId="2147483724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587378009" sldId="2147483725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4289940816" sldId="2147483726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3858816328" sldId="2147483727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1208984305" sldId="2147483728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3119317601" sldId="2147483729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345162644" sldId="2147483730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751125471" sldId="2147483720"/>
            <pc:sldLayoutMk cId="3184244538" sldId="2147483731"/>
          </pc:sldLayoutMkLst>
        </pc:sldLayoutChg>
      </pc:sldMasterChg>
      <pc:sldMasterChg chg="del delSldLayout">
        <pc:chgData name="John Oakes" userId="1a36f0057432ea1f" providerId="LiveId" clId="{CB6B128B-59EB-414F-A1DB-D27AB1CC3131}" dt="2024-09-28T23:58:29.400" v="2731" actId="47"/>
        <pc:sldMasterMkLst>
          <pc:docMk/>
          <pc:sldMasterMk cId="2831099241" sldId="2147483720"/>
        </pc:sldMasterMkLst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264348846" sldId="2147483721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3860112704" sldId="2147483722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1499567900" sldId="2147483723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1038666889" sldId="2147483724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867271502" sldId="2147483725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2276109900" sldId="2147483726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1070527472" sldId="2147483727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2945437902" sldId="2147483728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3493216696" sldId="2147483729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2657177318" sldId="2147483730"/>
          </pc:sldLayoutMkLst>
        </pc:sldLayoutChg>
        <pc:sldLayoutChg chg="del">
          <pc:chgData name="John Oakes" userId="1a36f0057432ea1f" providerId="LiveId" clId="{CB6B128B-59EB-414F-A1DB-D27AB1CC3131}" dt="2024-09-28T23:58:29.400" v="2731" actId="47"/>
          <pc:sldLayoutMkLst>
            <pc:docMk/>
            <pc:sldMasterMk cId="2831099241" sldId="2147483720"/>
            <pc:sldLayoutMk cId="69561401" sldId="2147483731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3:28.937" v="3022" actId="47"/>
        <pc:sldMasterMkLst>
          <pc:docMk/>
          <pc:sldMasterMk cId="2507007087" sldId="2147483732"/>
        </pc:sldMasterMkLst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2268185333" sldId="2147483733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809587636" sldId="2147483734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895006095" sldId="2147483735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4086449767" sldId="2147483736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2285707193" sldId="2147483737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2191730565" sldId="2147483738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3543055648" sldId="2147483739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912565512" sldId="2147483740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3787972209" sldId="2147483741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5459994" sldId="2147483742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2507007087" sldId="2147483732"/>
            <pc:sldLayoutMk cId="2268722884" sldId="2147483743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3:28.937" v="3022" actId="47"/>
        <pc:sldMasterMkLst>
          <pc:docMk/>
          <pc:sldMasterMk cId="1498744877" sldId="2147483744"/>
        </pc:sldMasterMkLst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2828363608" sldId="2147483745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4274138174" sldId="2147483746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2093028310" sldId="2147483747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275337804" sldId="2147483748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2276001738" sldId="2147483749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1252258354" sldId="2147483750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314332347" sldId="2147483751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1435654448" sldId="2147483752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136190506" sldId="2147483753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1561896738" sldId="2147483754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1498744877" sldId="2147483744"/>
            <pc:sldLayoutMk cId="3444827056" sldId="2147483755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3:28.937" v="3022" actId="47"/>
        <pc:sldMasterMkLst>
          <pc:docMk/>
          <pc:sldMasterMk cId="3971522875" sldId="2147483756"/>
        </pc:sldMasterMkLst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3971522875" sldId="2147483756"/>
            <pc:sldLayoutMk cId="2948018444" sldId="2147483757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3205390644" sldId="2147483758"/>
          </pc:sldLayoutMkLst>
        </pc:sldLayoutChg>
        <pc:sldLayoutChg chg="del">
          <pc:chgData name="John Oakes" userId="1a36f0057432ea1f" providerId="LiveId" clId="{CB6B128B-59EB-414F-A1DB-D27AB1CC3131}" dt="2024-09-30T02:41:00.092" v="3020" actId="47"/>
          <pc:sldLayoutMkLst>
            <pc:docMk/>
            <pc:sldMasterMk cId="3971522875" sldId="2147483756"/>
            <pc:sldLayoutMk cId="1083481204" sldId="2147483759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404237575" sldId="2147483760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2698949466" sldId="2147483761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349657660" sldId="2147483762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425033756" sldId="2147483763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553986020" sldId="2147483764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4005435779" sldId="2147483765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1848552033" sldId="2147483766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971522875" sldId="2147483756"/>
            <pc:sldLayoutMk cId="149617423" sldId="2147483767"/>
          </pc:sldLayoutMkLst>
        </pc:sldLayoutChg>
      </pc:sldMasterChg>
      <pc:sldMasterChg chg="del delSldLayout">
        <pc:chgData name="John Oakes" userId="1a36f0057432ea1f" providerId="LiveId" clId="{CB6B128B-59EB-414F-A1DB-D27AB1CC3131}" dt="2024-09-30T02:43:28.937" v="3022" actId="47"/>
        <pc:sldMasterMkLst>
          <pc:docMk/>
          <pc:sldMasterMk cId="3174097377" sldId="2147483768"/>
        </pc:sldMasterMkLst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37052522" sldId="2147483769"/>
          </pc:sldLayoutMkLst>
        </pc:sldLayoutChg>
        <pc:sldLayoutChg chg="del">
          <pc:chgData name="John Oakes" userId="1a36f0057432ea1f" providerId="LiveId" clId="{CB6B128B-59EB-414F-A1DB-D27AB1CC3131}" dt="2024-09-30T02:41:41.587" v="3021" actId="47"/>
          <pc:sldLayoutMkLst>
            <pc:docMk/>
            <pc:sldMasterMk cId="3174097377" sldId="2147483768"/>
            <pc:sldLayoutMk cId="322046418" sldId="2147483770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824741525" sldId="2147483771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375762075" sldId="2147483772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1739002657" sldId="2147483773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164345967" sldId="2147483774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3403803800" sldId="2147483775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1238142381" sldId="2147483776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2169301227" sldId="2147483777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1128652781" sldId="2147483778"/>
          </pc:sldLayoutMkLst>
        </pc:sldLayoutChg>
        <pc:sldLayoutChg chg="del">
          <pc:chgData name="John Oakes" userId="1a36f0057432ea1f" providerId="LiveId" clId="{CB6B128B-59EB-414F-A1DB-D27AB1CC3131}" dt="2024-09-30T02:43:28.937" v="3022" actId="47"/>
          <pc:sldLayoutMkLst>
            <pc:docMk/>
            <pc:sldMasterMk cId="3174097377" sldId="2147483768"/>
            <pc:sldLayoutMk cId="3991314118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4167B-D03E-4C9C-AD95-0B802334E39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09A7-5BD0-4E67-BC88-363092C8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50F2128-4D51-ACC1-51BE-82B980C5C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C301C12-2EF4-064C-FE48-EC2ECD544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E968F82-6CD8-C7AC-DFFC-436E2101C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91DEE-F603-4C1E-99BD-CDFB00DC5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B5BAF5A-A4E5-3D4A-4EBC-BDB709B7B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E43A442-10DB-1615-9F84-A7AD666FC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866EE99-06FC-B2E9-5FA2-22D135A8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A5006-06EB-4841-A661-05EAA5555C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1DF595-F9D0-770A-37AB-36FC02EA979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91E880-BD18-FE43-EE16-F954C3E930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A35C14-919A-D122-06BB-28CB1F4C4A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547CF98-E7C4-56A4-9C96-1D8CBC3246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8B3B898-3783-5562-70B4-CB24B646B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C5A1E965-23D4-63C3-4D8C-E6782A79B6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8A90DFF-4B1C-37AE-9ECD-7C3973A23F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F0794C4-A7E3-CDF3-2EC2-F04610E1EC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9740FCED-BF06-6123-23B0-62F5713C98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5516B31D-9096-1076-44BF-BBADCB7147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A3C19F4-CACD-DC7D-B7B3-809250E6F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D6AF6EE-83FA-EE77-B60B-BAAD88825C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86E97CFE-A264-FAB7-53AE-14C2385392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99202FD-9A3E-9AC3-4E84-A3A638A75E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EE07A95D-102A-BBE8-E610-577493B62B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6D02FC1-5820-0CD4-7CD9-F957A08A63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BCB4FD8F-BA6A-33DA-64F4-9FCA83D616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72B111DE-5150-2CEC-BC59-4FD4D21AC4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E29840A6-E15A-EEE6-08C6-9A119ED46C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1BCBCEFB-3C83-8FE0-3157-D7FDF7C769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CDD0093-18F6-C986-56C6-42BC5A02B8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99CEB5C-E6D7-2336-12BF-12704DFADA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B97641D0-5D0A-99C0-209F-584BFA37A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C7E0506-0B95-4B02-3D1C-E699598B27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99C1813-1F5D-E3E4-94DC-25FF8AB9D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024AAF0A-3AD5-2583-E1A9-E3A45614CD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3862C478-3CC7-A0A1-ED43-206C29C7F7F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605E0E03-37B9-9234-3D69-4970F4E9485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E5C7227C-F79E-4B5A-D98E-D8396961430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EA1600D4-1862-91A9-9F0A-3637ECCD0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1C0FD5B1-1E94-70D9-599F-DD081D6ECE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357737BA-7230-B691-D5D2-7C465A4B5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06A432C2-8151-63A7-85B0-7E5D2B79C9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3DE7B065-10A1-3CF3-9139-153968E5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09E769B3-4BB0-23AC-1B4A-9C4F2BA36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3EDC2DBF-098C-2C91-8631-68CAB9C0F1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D40A6404-A27F-9B21-AB3A-69DB9FEA5F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72A056EE-E04F-E005-FB89-0C93FB5BB69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E0833A96-72E3-7DA7-5FB6-F19149DA5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862013A3-E532-62FD-710E-969E9B59F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FEFA-B33B-4B2E-86D2-F88ABA310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64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0E42BF8F-4530-A56C-14E4-08E48148B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F434A1B-CB56-3ED3-DCA3-47449B1B8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DCE218E-48B7-9549-EBC6-D668C294C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2438-06EB-484F-81A9-5DCFD22AC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5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802C693-8282-3A80-FBC7-23201316A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61B86D2-BD94-90C9-C816-278A1225F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6FDC55A-0A94-8C8D-9E73-229A81D8C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1070-8055-43C1-BDFF-6B98A58ED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1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47DBB8-F795-EE2A-9704-3CFC1323B5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656A628-1ED3-3850-D411-B2607221F7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ED4C64F-1511-2378-962F-2295A7E742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2D2CDE0-3DCC-682E-68E7-DBC58CD454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23EBCD0-E8FD-B431-7579-087279621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C6F65D7-AAA3-6C73-F326-E4D4BC355A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C98CA6A-0BD8-36FB-C1E4-D8157C263E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2FBA37FB-C8BD-A0F0-93A1-8B8DA4C08B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F4E20A5E-BD25-E56B-661D-69BAEA76C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9531C511-676B-C088-AFB1-650D943517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B598C2D-9989-B4CD-6B2D-C5A4A3987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9E4AC81-0A72-5723-E655-9114BD4309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CD839FE-14BC-292F-B5F6-9844DE29A3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76824DA5-B07A-1C10-7EA9-ED7FFAFA06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4F635372-9CD9-25E6-BAA9-E094DD6642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AB79BBC0-3CB4-95BB-59C8-A863A458BA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DC284796-411B-3473-3F82-C191B6A192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78CC990A-B780-DD5A-9516-B6433ABCC0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5B990F3-2BA5-27F5-9D95-CA71E80557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3DC4F84-DFA9-EDCB-F1BB-3F60CA966D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2EAA3AC-9ADE-A06D-69CB-BF27930D3F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7EF7536C-D174-2DDC-DD3C-6118619B2C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FBF4128C-6180-527F-A9F4-C61686C7BE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EBD1E00A-4266-64C7-B26C-132608FEAF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FFFD623-3F70-8004-4560-9F7F3DCAF9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3561BAB-E121-99F8-40D6-7B36B1D7B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7E4411F1-E410-171D-03EA-3394505E091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D415AF8A-6B0D-F3D0-C381-23CD5BF5588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7B4F337-EED8-56BE-25C0-42333EAB075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144FBE7B-0591-7535-3C6B-489E6E5E6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B7FD8CD2-6F1F-C4CA-8D76-F576D9AA2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B02845F9-9D15-4E3E-88E9-8B95A8690B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0BBF46DE-417F-B107-A15D-56002F7014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D1886884-1503-89E7-B2BB-D7FF0D9E8D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27F641EA-5CEC-C856-8F30-163D1CF211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304C4D81-4755-7A44-5580-44EE86C4FBC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C71CFD91-DD21-F723-84DA-A554D91D377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C967B208-00A8-EE71-91B1-A54A8144BA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BBA30DCC-F6A6-30F4-8181-052B8035D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D2BCCD10-893F-F9D9-8DB9-B2ABD8BD8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DFFB-6401-48B2-B69A-355B1C7BB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9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09239F6-4708-9452-2095-E2E2872C7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60E0D88-D085-76BF-8CBB-6F27B324D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ACFDB8A-D09D-4CBE-360D-410EC284D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1E0B-6701-4FF9-A356-1F3565743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03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8BD43DB-28BE-510D-F23D-299ACC1A3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5C19CA0-A3FF-D102-CD5C-A4908E516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5D14655-2E6E-E8C5-ABB8-928E7ABE1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DF4F-CF81-4961-BA12-B3E9C4BDA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19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C1E4EA1-BAD0-E4B7-BD43-D93351AA9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A361057-3155-DB6D-212D-D29E57CDE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A19BFDB-821A-B250-0BE8-CD3F356B1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DA79-2D6F-4183-B33F-20A7F7BA9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E18E0E21-7785-4258-5E65-9ACB85767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CC1D885D-3187-D77D-9AF3-AE7116CB2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277D457D-0C56-40DA-690B-7CB1C06E4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CB20-A9D0-4CCF-98DB-F1CF309C1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81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BCFAAEE4-2A04-76AB-72CB-65425C937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A14816D8-4E13-B92A-7920-02CFDC3B3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FDE8322E-558A-D41F-16A5-86D308FAC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5FB4-2613-4C2A-A49B-EC6FD716A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09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DFE9582F-C6E9-50F6-0B43-B25EA607A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2E0CB63-8D10-9DF0-3ABC-AB8AEFBF8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EFD2AF7-CA19-CB4F-8FB7-6B76393FB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B4B9-38E3-4B43-92D6-A4E50939E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06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C37B916-28AB-6C70-50BF-095F55862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DDEAB65-E43A-288A-11E7-35B3A8107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DB85EFC-0FDA-3CFF-0617-459572D89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803E-3521-4830-A866-C69EE710D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42E677F-0B7D-385D-93CD-77C99F76B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52B32CC-259A-0DCB-9653-A2D19368E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62D83AE-4A18-73B8-3C93-D6F75F2B0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2620A-610F-4765-9901-7F410A737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4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FF80DA7-A91E-F453-2487-96B8A2481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B058EB2-DF72-EA14-E262-6FC58A6DC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8071F0EA-6726-9898-8F69-37870343E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2920-3FDB-42BD-A3CB-EF422B66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55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BDDF502-06E5-9F3B-A4F3-76917775E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358B065-F2B0-2914-1A7C-4F342CAE4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88A64EB-280D-56D5-50A2-F50AC59B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F85D-368C-4DA9-855A-7ED9D8A12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0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AB53065-2644-CC1C-117B-13F1B6168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E6DB7D4-CC91-0CB8-F20D-B92E56802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D22CAF5-118E-5729-BD46-B335BE078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AFFD-F682-4AD1-8ED4-551DFECAA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6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546720A-CA52-0F03-3F72-44F873EC0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E0ED57C-0213-ED64-236A-9A994F6DA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9933B19-C6A3-D5D9-049E-4624BB56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5389-DFE3-4939-8435-472950FFB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6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1A3D298-FF1B-F631-9EE8-5CCAE7EE0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1D65BE3-27E9-F2DC-75D6-7167066D4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411BA44-3570-AE1A-2C5E-BAAE5CCC8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0065-1978-4D36-980A-3D15BF4BE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79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2F5C10D5-2175-AB5C-A8D5-DF3A0B7D3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D5D1A03B-908B-9BE0-9786-89BB50DA8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8646E854-5A39-8764-5383-663B0B3DE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8012-55C3-4D27-BCEF-2C110EF2A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87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94766230-60FB-96B4-EFCD-075931AAE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2FBF5E6B-B01C-18D4-E1D0-5D1DCC89E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1681ECF8-A699-2FE6-01BE-A80E1EFAF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B54A-8EC7-4D84-AD67-A7D5821E9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42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A930B6AE-FFFC-CFFD-F540-005A80643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80B0234-4894-F5A2-C745-986B93529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710C74B-21DE-3689-0F18-0F3E59DB2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BD29-06A0-4A03-A770-898E301FC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8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BD27365-9CAF-64B2-D9E1-D45050922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4EE496B-02A1-BCFE-C3DD-0ED7B611C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8921B08-B15D-44B0-8310-3F8E63AA4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7490-79E5-497C-A365-7A5F17632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43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0F73216-311C-69E0-A10F-8BCAAE2BE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64FDF93-7001-06F4-2A39-302908309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087E4AD0-29B4-370B-392D-EE32B6C5C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7D90-4217-44C3-AC27-64E50A2A6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5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022DBA6-BADF-7BD9-8DC7-EEEC196AE0B4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C190B653-39CA-958C-475F-7A60C52CF1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AB4CB364-BDC9-9D6E-A0F7-1DF22AB36B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1534BE55-32D2-AB14-2D9C-1234D3E67E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AF6FC0A9-562D-A5E9-7D1C-8BE644AD8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B84827E8-23A2-8A8C-7BE7-B55E73CFA3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5455293E-0FD6-A7FC-F6CC-8AC15F120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67BB248B-E97F-9DF6-7941-8C1D60C8EF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62A6B8D1-8E60-8340-E974-BE8B87E633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AFC14829-2DFE-3BC2-5C31-9685C75CAF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D7A51F2B-FD37-EC60-5854-4BA9D15304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F4911041-9491-1A7E-4492-D51465559B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002063BE-C449-7D35-5235-DD4EE8E000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39BD69B6-BC37-EAEE-877C-5960F0ABD0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74DCD7E7-2652-CF2C-D08E-80265C0217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A1604E97-E285-11ED-1A5A-527787DA7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3E7EC336-11D1-A216-8336-8AC57DECF6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D7D0A98B-CE66-E9AF-6D72-E5D037DFFA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B5E56F98-4372-7EC2-920E-26FD51AFA9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6B7ADE0F-6885-4451-3995-D0CA90A45A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2D5E070B-C541-11E7-3E76-E53F5480F0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00437E9D-F235-3DE8-11FB-11DB235D3B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DE3E878B-9AD2-F7EA-A183-2D7EBE3AD6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947B4A49-4946-FE00-EC77-BC3FEE088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4CF8EBCD-BFBC-E789-E13F-690B8F0019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DF8A3B93-59E8-746E-53E1-C6CF498F72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36F285AD-A11C-1D35-74BE-68126375A64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41FA7429-1209-434E-A9FF-98CB75F7766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A8EBC1F3-E419-F512-E50E-13A47B3D275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7821EEA7-DC72-E91E-5D13-042B00FCC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51B150D9-68D8-F57D-CF39-EBB7444A40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9CFC2323-00E0-67B9-C8A8-5F93B3C82B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167D9415-502C-4124-1B15-2917A9DBCF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8F236A7F-583F-9D83-8071-052D20A62F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0BF65E3A-41BC-9E48-AA26-EF5792062C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AA81729D-7146-A792-C40E-FF8EF09558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EA420417-9EBF-6876-B49B-BCF0DE13AF1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D251B8B9-F545-C94E-140B-339511189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3205BD90-1DF5-A741-D089-C233453E3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FCDD5737-29D9-6101-60F9-49465E626A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09C25098-F18B-7907-1CD8-86CB70CDD0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49B15A8-E878-4406-B16D-BCAB0B84C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A3649D16-AF5B-B451-E2C8-498F29FF2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2712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9A13350-F581-0E2B-EF72-ABE4653AB075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4D5658ED-4AC2-2CFC-9091-072336CE59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FA52FFEE-26D7-E21A-453F-A815AF76FA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26EC54FC-AEBA-9EFC-6762-0FB55DB8BD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286268D4-B854-5507-3A1F-C38185967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6C498D1C-9483-0669-C864-9C0F94C63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70B677E8-19C7-86DF-7237-8C39C8A83F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0C1F156B-FDFD-A82F-E142-0958CF12A6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88400D2A-8CF0-D2A7-6A5C-7F8993556C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23A31121-34EB-80F8-00DD-D9A5912EAA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BB3C882A-F810-86AF-DBD3-F50E9E7825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8E156673-41E8-9C46-0899-C5D2A62117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212ABD1B-B2C6-3FF8-AE1A-251EE13A30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71856043-213E-6C89-FF78-3D6155C274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52C33D13-C3E3-DD6E-9A2C-FA98CB1E97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49A79513-1E86-C6CE-9F0F-E1101F719C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AE80D995-5E39-CE74-C991-045FAAAFB3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78D4A01D-C8E6-E645-DF38-5EB8D1DB18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D1DD10C6-EFBF-FABB-12B9-03A303AD49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76C2213D-A5C0-0BAA-63B6-DF506DAF3B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4A4C61DE-573B-0398-AEAB-94023DB3B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00B59D76-DB98-6423-383E-C30A4AA9B1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1 w 717"/>
                <a:gd name="T1" fmla="*/ 845 h 845"/>
                <a:gd name="T2" fmla="*/ 821 w 717"/>
                <a:gd name="T3" fmla="*/ 821 h 845"/>
                <a:gd name="T4" fmla="*/ 678 w 717"/>
                <a:gd name="T5" fmla="*/ 605 h 845"/>
                <a:gd name="T6" fmla="*/ 458 w 717"/>
                <a:gd name="T7" fmla="*/ 396 h 845"/>
                <a:gd name="T8" fmla="*/ 27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1 w 717"/>
                <a:gd name="T15" fmla="*/ 198 h 845"/>
                <a:gd name="T16" fmla="*/ 452 w 717"/>
                <a:gd name="T17" fmla="*/ 408 h 845"/>
                <a:gd name="T18" fmla="*/ 672 w 717"/>
                <a:gd name="T19" fmla="*/ 623 h 845"/>
                <a:gd name="T20" fmla="*/ 821 w 717"/>
                <a:gd name="T21" fmla="*/ 845 h 845"/>
                <a:gd name="T22" fmla="*/ 8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AD95CBDC-6A40-2900-620A-426D558A71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9 w 407"/>
                <a:gd name="T1" fmla="*/ 414 h 414"/>
                <a:gd name="T2" fmla="*/ 459 w 407"/>
                <a:gd name="T3" fmla="*/ 396 h 414"/>
                <a:gd name="T4" fmla="*/ 27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8 w 407"/>
                <a:gd name="T13" fmla="*/ 204 h 414"/>
                <a:gd name="T14" fmla="*/ 459 w 407"/>
                <a:gd name="T15" fmla="*/ 414 h 414"/>
                <a:gd name="T16" fmla="*/ 45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A88B9571-4D7A-37D7-0E8D-6983C881EE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258A0346-FA5A-5D3A-7F91-1F339161DF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0 w 586"/>
                <a:gd name="T1" fmla="*/ 0 h 599"/>
                <a:gd name="T2" fmla="*/ 672 w 586"/>
                <a:gd name="T3" fmla="*/ 0 h 599"/>
                <a:gd name="T4" fmla="*/ 478 w 586"/>
                <a:gd name="T5" fmla="*/ 132 h 599"/>
                <a:gd name="T6" fmla="*/ 30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9 w 586"/>
                <a:gd name="T17" fmla="*/ 282 h 599"/>
                <a:gd name="T18" fmla="*/ 490 w 586"/>
                <a:gd name="T19" fmla="*/ 138 h 599"/>
                <a:gd name="T20" fmla="*/ 690 w 586"/>
                <a:gd name="T21" fmla="*/ 0 h 599"/>
                <a:gd name="T22" fmla="*/ 6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34F636BB-73EB-1FD3-0F2D-84BDB1414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1 w 269"/>
                <a:gd name="T1" fmla="*/ 0 h 252"/>
                <a:gd name="T2" fmla="*/ 30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1 w 269"/>
                <a:gd name="T15" fmla="*/ 0 h 252"/>
                <a:gd name="T16" fmla="*/ 32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6C5B7C3D-7B83-ABFF-D348-EDE7758D6C3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77B17F9C-E4B1-A09B-BAD1-D2A0A620879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06096128-BEF7-6CB5-2943-205F1BE55FD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1E9A4752-CE94-1A44-26B0-C9D06469DE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33C62489-2DB1-5C2B-6652-7271DE9C0B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0E324680-CD2B-0457-7698-ECE0202D90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F0E0D010-1C69-E0BD-9A4D-04F305278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2DF8805B-139F-4191-5F75-DA5D41C713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CE8FD588-4E03-6561-13FB-2F3E4368D7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45D0ADA0-CBE2-DB5E-8F70-B7EE20844C9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0DF42917-9EC2-C4C3-912A-E2AFA447EEE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50145E93-5E70-0364-57A1-F64908D35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3F22683A-31BB-B962-A6C7-5505B6E7A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61EEE0E8-B67C-D0A4-B5D6-558881C732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79F9745D-EA90-C575-00EF-76B7D2EF8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96C92E8-5A51-4532-B641-51DD5D8E3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6AA11199-6512-0755-44F1-613B0208A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216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5D556A29-DCB9-76FD-5E33-8FC8B93A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887" y="1090613"/>
            <a:ext cx="50509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Luke Part X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AFFC1FD-C4D9-92D5-7306-75A88DE3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12571"/>
            <a:ext cx="6019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Jesus in Jerusalem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en-US" sz="3600" b="1" dirty="0">
              <a:solidFill>
                <a:srgbClr val="FFFF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Conflict in Jerusalem</a:t>
            </a:r>
          </a:p>
        </p:txBody>
      </p:sp>
      <p:sp>
        <p:nvSpPr>
          <p:cNvPr id="5124" name="AutoShape 6" descr="data:image/jpeg;base64,/9j/4AAQSkZJRgABAQAAAQABAAD/2wCEAAkGBhMREBUUEhQWFBUUGB0XGBgXGBUYGBgdGBUcGBwYFB0YHCYeHRomGxYbIC8gIycsLC4sGB8xNTAqNycrLSkBCQoKDgwOGg8PGiokHyQvLCktLCwsLCksLCwpLCwsLCwpKSwsLCwsLCksLCwsKSwpKSkpLCwsLCksLCwsKSwpLP/AABEIALkAkAMBIgACEQEDEQH/xAAcAAACAgMBAQAAAAAAAAAAAAAFBgMEAQIHAAj/xABOEAACAQIEAQgECAoGCgMAAAABAhEAAwQSITEFBgcTIkFRYXEygZGzI0JSYnOhsdEUJTNUcnSCksHwFSRDU6KyFzVEg5OjwsPS4VVklP/EABoBAAIDAQEAAAAAAAAAAAAAAAIEAQMFBgD/xAAxEQACAQIEAwgBAgcAAAAAAAABAgADEQQSITFBUXEFExQiMoGhsWFCwRUjNFJykfD/2gAMAwEAAhEDEQA/AFjkryTucQe4qXFQ21DEvmIMtGka0xHmhvDfE2PZd+6pOaFou4o91pfeU7Y/iuR0TKWLzoIGgIBOp19IaDWsmpUy2sLzearUzkKdB+Ihnmju/nVj2XvurA5o7v51Y9l37qezxJOmFqesVzeG8RPf2+VUMNypR3VSpUuCVkiCQxXLM6GR21V355CSDWPH4EUX5o7n53Z/du/dWF5o7n53Y9l37qbTx4no4sv8L6OqawuYjfuB9lF1WveIPISGaqu5+BOe/wCiK5+d2f3bv3VleaNx/tdn927TdiuPKrBLY6RyYAG0jeIEn1aeNZtcLxl7V3FkH4us/uoftc+qiFduQns7j1N8CJ/+iK5+dWf3L1anmhufnVn1rdj7Kd35DK35S67nvhPqkEj2mtV5EomqXbinvASf8tT39uA+Z7vT/f8AES25pLh/2qx+7d+6sHmguDfFWP3bv3U4NwnF2utbfpQPimQfOGJB8gy1rZ5QDNkvqbTiCZkASY1nUDx1HjQ9+3ISc1Q7Nf2ikeZ9z/tdn9y7WRzPP+d2v3LtdDKzt6qpcSxvQIGiZZV0IHptlnXxofEtfYSA1Q6X+BEn/Q6353a/cuVkczbfnlr/AIdynHF8U6MuMubJa6Xca6kQNPCtF5RyjlUk21Zn6wAAUkDWN2ykgeFWDEMeAniatr3+BFEczT/ndr/h3KC8sOb9uH2kuG8l0O5SArLHVJ7fKur8J4ibqFtAAYGV8wMansEEeVLHPCf6lh/pz7s0dOsXJBEAPUDgEwdzR+ni/oU97TZxjhpvwpcBR2FJIMzmQyMrRpSfzSH4TFfQr70U+MapxBsR0hXtUY9PqCH4IZz9J8KLnSBoOXTSMuf5PVmtLHJ0QVdg6lWWMpU9Zy+YHMYIJ0oxnrw1pbMZZ3jShY4NAsDPIsEnUasCCIOumjVFexL4lzasmEHpPuNR9fgvbuYEZt+OYtjlsW/SuQD2iOwHw0LHwXxFFcDhFs2wq9m5O5J1LHxP89lT+TILG1zJOGcNSyOoNT6THUt5nu+rworbM0ucc5TWcFaN28dNlUek7b5V8fE7VxzlHy+xWNdg1xrVomFtqSqgdmcj0jFMUqDVNTtE6jXNp3jGcq8HZcJdxNlHn0TcE+uNvXFT/wBKWCwUXrRZtQouJJ8hOtfM1vA5euVLWzs0QCdtJPfpPjUuI4O1uGZV65hdYy6wNvZTPhk2vACPPpm4YoZxPAJeXK4ntB2KnvUjUVxLhnK3H4Uz+EM4Qeg5LqRMRrqIIiuvcD5QJjMOl63sw6w7VYbqfL65FK1KLU9ZYhsfzKFt7mDYI0tZPonu7SPBhuRsRqNRBI8Uwi37QXNAlWDLB2OYb6RIq1fsLdQowkER90dxB1HjQXhV5rVxsO52ModpG/qBEmO8NVG+sbBJ1G4klzgmc9e67EjKx6gldDkIAiNOzvNZXk2gDQzBnzhiMssLnxW02HZ2iiWXWpEGlRmMguZDgcIbY9Nm2EEKAI7soG/fSxzuLOAsH/7BHttH7qbiaU+dg/i6z+s/9l6Yw2ryq/mXrBnNQIbF/Qp72nlRNI3NQJfF/Qr72nqvYjcdJYfW3t9SIrFYQxvt2mt96rcReLFyN8pA/a6v8aVG8MC8rcBXpLty+e/KvrAJ+oIv7NHG+2hnJ8Rhk+dLfvMTV3EXiqMw1KqWH7IJ/hRbtaV1DqZxfnB5QHG43ImluwTbSZ1aeu58yD6gKFJhnCzKsFIJBG2XXUdum/qqhhBnJbNDGT6yST/Gjio1u2ojVyJjUElhHkdNR26VtHyCwi9Necnw3Ja9iLSZEvEtrAByDXYToBPbtWbnDCAbb4a4LloqXXr5ur6ZMT1Y1B747K6XyZxByBR2bwPv0A8TRbFXBHWLx3hgwHgY2pbvidbS1kANpxM8L6QFrdl20IMBiAc3V1mJy79kzTHzX4zoL9zDvKtdEqJkTbzFgfHKd+2KaOI4YOpKzE7sdz4TS1yW4cX4o9yDFnNJgxmZMgXXc6zHhXu8zqbzzIFsROm2noXykskZLy6MjAHyY6exo/eNEbZ1qPjK5sPdHbkJHmvWH1is1TLVJDSSxdDAMNiJ9R1FSAVQ4Ow6FY2GZR5BiB9VXVNeO8hhYzelXnUM8NtfrP8A2XppmlXnXH4ttfrQ9y9M4X1Sltx1g3mnMNiyP7lPe06MxpK5qDrjPoU97Topr2J3Et/W3t9TyioOK2/gH9R9jqauAV6/Zz22X5Ske3b64pUbywGVODD+rWo7FA9kj7Zq4NdCd9PbQ7k3fmyU2KMdP0uv/wBRHqq+/fU7G8FhdjPnrG4A4e9dt3BD22I/xb+RH203YvB2bXRZMykdGTLMwuSdZB0DDQyIgN7TnOnyea6qYm2mY21KXQok5ZBVj3x1gfCk88dW5gwtxSbtpkKsBp0YJkMZ31UDTURWyG7xQwiqeU2Ma8Tw3E3LEqrtaEyA2UMe9o1I8KF8I4PctlbpttbVT8KqG6uVc2UBy4gkgkga7a0zcB5TfAjJDLHo6E+QHb5b1e4pxFBgrpZVtroDEAAsYlgO3wFKioRdbS91ucxMSOK8Nd8U+YEojsgNw3CFybBAixmIjT51PXI3A5MIjf3hN2JmM0QPMAD2mhK8btqcSbb9IrpbcmIOcJlYR2HRSfOmfhGHa1h7SN6SoobwMSR7TQVn8tpAUDW8IJbqDiECzdJ2yN/kNTK1UeUV8Lhyva5C+fxm/wAINJLDGpmvAUy2FHcWHsYj+FXqhwVrJbRTuF18zqfrNTAVJktqTMA6xSzzqg/0ba/Wv+y9NSLSxzq/6utfrI9y9M4X1yhtx1gvmm9LGfQp72nJaTuaf0sZH9ynvacgDOtTidx0/eWD1t7fUnVKwGM15JrBNKQ4Gu3PwbFZzpbu+l3DrTPqYn1N4UZuLNVMfghdQqfUe7T7I3HcTVThHESjdBe3BhWPboNCe09x7R4ii3lh1GkL4YxXPOLciLVm9ct2SzNfsXGAaDBBBAXTtafLSn/H8StYdC91wqzHaWY/JQDc0qcJ5Qpjcf0ttWVLSC2uaNSWZidNthTVAOoLcIoSpe3Gc55N8WNq5BMSe3sP30WXDXMVclmLDOejUuEtqF3ZjB1J8KNc43Isa4nDpB3dV+thSPh+MXbG3nBpzRvMu8L/AChzjOGuWnuOTDPIaHDq0r1SCFWWDDu7RXXlkqJ3gT5xXCDxi811HjMUYMAy5lJGoBB0PlXT+S3OJaxULfC2bp0Bn4Nz3AnVG8GOuwJquvQqPTzAbSo1UD2jXaFBsQ/4RigBrbtb+JB6x9oC/svUvFuKH8jZku2hI7B3L8+J/RGp1gGzgOHizbCiJPpRtoIgeAGg8qztt40NBmk5apFM1E2m1TWxpQQTNlpW51D+LrX6yPcPTSNaVudJZ4da/WR7l6Zw3qlTeodYN5pxrjPoU97TtlpK5pPSxn0K+8p2mpxO46fvLAbO3t9TM1gtXs01gPrSsK4kbUucpuN4dGSwQbuIchUtpGYZj/aE9VV7we+eyqHLvlubBOGwpzYg6Mw16Oe758H9nek7hCNh8NfxczduH8HtH0mzMJu3BIMwoC/tGtbCYBqgzPtyiNbF5PTvN+UvELlxwjObjL1V1OxIgSdVSYies0STtTdyJ4UMMxttu4Dqx2JjWPIyCKVeSnJ9r13VsjhTe64Y5ut0YzQc25YzrGmhp5wmPW0fwbEqFuKA6EGQwOzWmAHiCIBGU01jQygIo8og4R1JJY+YwvxLGFdGBE9+x8uwikzjPCrNy4GKDMPEgesCmy/xJWQhoYRsf53paxYtWwTJbs62vhAj0j9tZYBvpNQEAeaAuO3FS2dYK6iNCCNvXI7aG4Ii6VZk6O6ZBOXNZvQwVs4HoEk6wCNZ0rfjilnVBlQCXdY0UDY3DG86xrEQT3ScGxKXLN1cpC4dlvrGjG24Fq6dPjAZHiugwdJqaebjMLFVRUfyyyMRieH4i2MM5CXtQlyGUSYa0SddH0kESCppq4Jzl2rsLiUOHfaes1qdtTEpr8r20q46w5wN4XDmu4O+jht8yXBlDKe4/BsPVVLjbKCzEyH61tVLxDjNmaDovWPiaKtgaVW+ljATEOs7PEwRsdRGx8Z2qZBpXGuSHLK5giFLG/he1Rq1v5yd36O3kda6/h8UlxFuW2DI4zKRsQe7+dCK5zE4R6DWO01KVYVJPGtK/OcPxan60PcvTKG7qXOc1PxYp7sSp/5TChw2jwz6l6wXzSeli/oU95TlccKCx0CgknuApN5ovTxf0Ke8pt4ogNi4JjqNr3ECQfaKLEbr/wBxhH1t7fUqYDiks2Y9UsqqIMhtQy+KgwCT8YkdlVuWPKIYHDNcGtxzktL3se3xAGtU+CG101wuwzWmHV1l3uLn6UjdvSIA2EHzpS5T4l8djwVlLNpOo7ghQpMPeg7kv1QPAVfh8MKlUDhF675Fi50DgPqTdfW7c3Kl9rYPy2J1P2RT5ewos9DhAJGHtA3H0CW9S925cJ+foBuYiq3JXo+mcshSxhClwOxGQFSWLXydSzMQ0gH0QO+ruItvizAQ9D+UW2ZW5iSuX4Ru4w4KIdO/UyOjqVVpG3KZARqg0lXhOJzliMyZrwXX0lS6nQpmHgwtHzolhlXERavggH4JisZlk9IhQkGOuhAYCR0oiheOxzXrBcv0nwl6znAgwAjWswgHRxGuorK8Ql+rINxRctnuOlxVP7ageqvEBl1i2Yq1xvJMYbYfJasqG2HSXGcsYmSbrZAD2aayNqo4ojDAloN875dVsA/Ft9huHSX7J076t47EJcaUIBIzW/nKwzFfMT6wPClzG3yqs7bKCfNogeyaBlUekQu9qHQmBbl4uL2Y6+G0KcoXyzEUZ5K24xmHU+jda5ZcHbK6Lak+EsPWKE8MwxNo7zcuW7f1m432Cmnk/g1dlzXBZFuyl3OwJAJxguR5tlApnLZLASwQljOA3LWBxFu6IezhyhOkPbRxcsspG8FWTvgrOwpWus1yxaVdclpCQBqXKZEXbeAW/hT/AMZ5TLe4djSvoqrqJ7Q75VI8SGBpDwjt0CWrY6Jcs3HmXdmUTl+SvxZ3gVCXLWM8doBxGBew8MBK6kT2Tse//wB07c2HKM2734K5m3elrfzXgkqPBgD618aTL9zKROoQ5dfkkbH6x7K9hcQbF5HU62biuPEZgZPq+ygxdEVaRBltFyrAz6Fya0vc5h/FY/WE/wAjUyZhuNjt/PlFK/Oc8cMHjiF+pGP2iuSw4s82t2XqIL5oj18X9CnvKcOKXQtq4SJGWDO3W6uvcOtqe6k7mjbrYv6Ffe018aKiwxuaICpufoZ1zfz3Udb1LDOjt7fURseSFcZmt2z8eVW7fnq9IPjMIkhRCwDVDJnAwV45Sqn8Huj5QMhCe1W7j9xpy4XyY1e/eJa4WYIQZDJ2GAdBGw9u9DoFvEZmAzAECY0mNR476+NXCtkNpBpCoLylw+/bxAFmDbyAtbt/E6S2CScR23WMaHZQVgUW/CoVGJjRZPb17LbdunRH2UDTFhMVcXsdA/ZAOVlJHiVEVJbxhVsp1lbTRoS0IdR6iwpjEnOivzlGDpEVGQ7Ca8QvTcvKdC92dgBmaxaYHzzrProLaxOiDY2yyeQnpE9moqTj3EEVxrJ6jQPTPprMbnqZKX8XxFi+kISRuQSDrq0dUel21pYdi1JRMfEUv5zCMwwxvZgrG30UENGYdZi6jedNR4yBVLj/AAe+9sKih5OuUgEwddD2/ozRjk5bYYe2SwZnZnYyDqDlUSO6FNFWwLsoKoSvzYaIOWSshozaDcmCYpF8SwfSbFPA0cil94jYayVs21j4RGuuynRhltGOqde/ail0G0mLH93aw9oadobb/ATrVziSDUMskGCp0J0nYwRt4HzqniLJa2bWd1U9cruJIgGG1mO2ml7RGzi0g9ks5JpNeV+OY42sBZw8/CYnLfuxsFj4JT4knNHhRvk8oucOvQP7SF0EwLYYid+2k/H22zguQeishVOvWCyqkz3SPZT5yStBOFqSCA126x0kna2oUdrHLAHnWgjqwDKd5k1qTUiUbcTnfGbcdbsJj2bfUfqqpiOsinvUqfNf/Rpg4zgGy3VI1WGHmujD2aUvqk2m+aw+sR91MNYiVoZ3nkriukwOGc7taSfUMs/VQznO/wBWp+sr7t6k5ub+fheH+YGT91z99ac54nhgPdiEPtRhXHKuWsw6zdTXL1EFc0Yl8X9AvvKNct7bXMOthGAbEXAgmOtCtcyjzKAR2zQbmhPWxf0Ke8qPnXLdHhcklhdYjLObS3oV8Z2irkXNXQT2Ia2f2+oQwZvYJwgW7fsE9YW7V9uiMCRbaIe1O0GQQRXuMA3Tmt2bqAje6Esj2O2b/DQTh3LlboXpzctOIzXLQDI3f01s9ZDpqVkUSxuDXFQ1u/bdQCYRlYknwJDTtoa1T2fTdszTNGLqILCLHFbqWbhe5ibRbQZbStdIGVhEnIvxjQlXu3zmVnRF0DsRm0AAyZANgB2wNZ3ozjOTbIxZcNcuMTM3CFT2JOnhIodjrTt1sTdQAbWUdQo7swBkD1E+NPrQphQJR3z3zX1g6866rbk/KaZn9Nz9i1XwVovftqhE5gogDKJ0JAO+nfUuPxdvbNmA2VBlQe3f2Vf5JWs94uRC2wYgdrfXsGHmRVeIdadMy7DUzVqAc40YdchCZSTooCgidQoYR4tlJ7PGnDDIqrvogVB1mEEjMxAU6gADwgMaX+E2Fe6hO1kF94kxlUHWZIlo7wY1o9ekAagwIJ+cTJG8GSfZPfXL1n4CbNcWfJwExdCt1DD6nR1DGNNyBocq/JOgNDMTydw7FcodDEdQ502A9H0hsx0AGkVfxJJUFRGhUknSSwMkAgliBkAECSZ7KpX8R1sqliGMSDDb9VidYgwfVVILQVZl1WJvKzk49qz0ue2yqwU5ZDHPrlgiJGk6yJFXcLy9w+GwNi2LbX76IxEytpC7MSSTqzQewad+po3xzDWsRctYe6xUZTeYAwSW0RetAzQCPYZoZcwYUfgdrCDK1ssxum3duWwdFFsKIW40aSx0M10mDB7oXmViqheobwFxLlpjUYZxYIIBCmymUBhMD43b30GxvF2xCvNuzbaBItoVkTMznOo8qJcqsLcRyl22bcABZ1IhYGYjQggb0s3XKkEaFT/PqrSyAC4igM65zQ4gnBXE+RfP+NFbT66L846/ip/C/b+wj+NKPM3i5uYlBpKJcjxVip/zU4c5J/FFz6a1XM1VC4lhNig11XrAXNH6WM+hT3lV+c/EZL+Ck5QGdjE6egJHcRJirPNEOtjPGynvKG88a9bCt9IPrQ0VC3fp7ycV+v2+oXOGwuPtk4m0Bftno7ly2cj5gNGYgHMrLqCQe0dlCsZyHw4M9JiQCNCyW7yx4PG1C+EcVuBVvWdXVcl1dGzBdiyzLLEbagjTepr3E8LeBe7aZTGuQu9sGd8khlPgwIrpMtjMS8H4/huDtCDiLpPcEs/UAWoQ+HttraR8o+NcaFHsA1q5dxGFtjMqi6ewuFCjytpp7ZoZicddxDRv2xsFHj2AUWUSRILgUaL1j3gQPJRufXNN/BGCiFBy3CD1gisBoELRpsAZ2kUr4ZAHVEMuxgv2LPyO7z+6mu/YBCgQpJCgnaCQsGeztnwrH7RexCTc7MpGzVhwjfwFALRdhIuNML8m1Pc3afD+0HdVrEy1wXS69aAAqrmhVg5yRt1iQAPi99V3xqKAloNcyKLYFsMwyqstBiNSV1ndapYnjCoozJeBzASbZiCQJMTsTm8dB21hkMW2lrXY5pYw112e+r9KqLOVLiAS0n8iwAzjogCSdy3gKlt4Yl1bYElQdwzSEJXu0LPHhpVEceUKtwujzGnWJLQADk9IEk+iTOjDtryYm4lm5dXD4iFRspNshQSuVSMwEAZmJMRr4VbkLt5RKb92tiYr43lHeOOv9AqEsejR2UsbYQZcyREEkk5o7qj4Rxc22v2Huxduuoa8WLgbi5czCSeqBHbJA0q7wDkepDnGXTaVYz27Zhjqfy7EEqh0hgCpka01W+hwqkYezbsD5QjMfO40sd+zvrpaaBVCrMdm1uYs8oOK4G+ciJdYKgRWkBlVRCgW21Yd5maQMUojQ5h2H7/Gn/lHxZLi/CwYkqYhge9D6U+enhSHinDSfjDfszfOpsCywBOi8z+EHSX7k9YW7akR8pi0nx+DHtpt5yB+Kbn01r7TSNzQYwjEOpGjWTr35HWJ8YanfnFP4pu/TWvtNczX/qTNah6V6wJzQjrYv6FPeVNzqcJa9gg6CTYcOR80gqxHlp7Kj5o/Sxn0Ke8pyxeLVN+31+Y8iKVdzTqKwjNRc7svT6nzth8SykFWKnvGn8+dXS127DF0kfGLKrfVXQeM83WExNwtZdsOx3VbZa2ZO4BiPVpQR+aDFA6X7JHjnH/TW9T7SosNTMt8K4NortaQflLmY9ydvmxG3lUN7HyMiAIm5A19bHcmiPKzkfdwAt9JdRzdzQFDaBY1Mgd9WeT3BsO6BixzyMuYB0DiSbd238YNEgg6wRuNXErLUF0lBQqdZV4DwnEYi4PwZCQpku3VQeLsdPV404cAwL3LrB81trM5ogkMRAAzAggjMQI12qpxfirWbQuWb3QMW/IpcFy0w26S1l61tfBgO7soJY5X31vB2uOJgOVYhmVZMGZBiZGlJ4vDGqM43Ebw2LakDT4GPfFrFzKqi9euNchFhwoztHoqoGnW7fknuNHcLwRbSBT1mA1Y6zp3zS5geUlq6C9u6MygZ8RdyK6A6lbNvTfXUaa6k6Cjq8pEZBIyM05QdWZexyOzQ6AxWC6sB5hNOm5tYGD8RhktXCQiNII6ygwDoY0kGo/6TuO5tq7dLbym2x9C6GmLF3szwhCsfSGm41gxeJa+5SyCY9N4kWwe0zpm+bPnFAOH8VPS4mxmV36pssdrrYd303I1BaNYkb6052er5/xFscyMm2svYzji22Cx8E9ubZYE9CLko2HuHfo8ykLO2lLdzjTZTaMq1oxbnUlJ9Hu00IPdpVi5xK6baX4zLkKXQewveuHWRBEmCCO0ULxeDt3Yawcj79Edv92f4SR49ldGukxbSniMQSTJJ8e/x8qHXD1vOpbrsNGEHxBmoDqR5VLHSEoj3zQ4mMWyRo9lwD4hlfT1CPVT9zif6pu/TWvtNc45reH3Hxtt0ByWszO3YAylQP0iY07ta6Nzjt+Kbv01r7TXN4oWxOnKaeG2XrFDkNyptYJ7xuq7LdthepBMq89p7qZ7nOTgT/Z4g+q399cpt7n+eytm2pc2O82Xwylibzqg5yMCI+Cv6baWtPKvHnNwX93iP+X99co7awdzUZV5QfCKeJj5yl49wvHG30yYv4MMFCG0vpETM/oihSJwhZyjHiRB69kyO4yKWBW/ZTCV3QWWVnAUm3jF0fB5Mpjj39ewPrivFOCj+xxx/wB7a/8AGld+2s3NqPxVXnI/h9KNCtwbUGxjde+9a+rq71Ph8dwlJy2MaJ0P9YVZHccgGlJyV5qFq7njCXBUuF/9x4wnHuGWZNnD4xM28Yka7bggg7dtUvw3hOn9TxLQZAOJA130hZFKfbUj9nkKgV3HGebA0hvHNuUfDCTOAvdfVh+FvDHvYbE1WbiXCBtw25PjinH8KWzUg39VF4ipzlfgqPKHrvG+GNAPDWMbTjLp+1ai/pLhf/xZ/wD13f8AxoIa8tR4ipzhDBUeUeOF85OGw1oWrOAyICTAxDbncklNT41T5Vc464zCth1w3RBnVy3Sl/RMxGUfbSoO2srQXubmGMNTXYT/2Q==">
            <a:extLst>
              <a:ext uri="{FF2B5EF4-FFF2-40B4-BE49-F238E27FC236}">
                <a16:creationId xmlns:a16="http://schemas.microsoft.com/office/drawing/2014/main" id="{A838BBF4-DED9-59F8-56C5-A95D367C7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6" name="Picture 8" descr="http://www.swapmeetdave.com/Bible/Luke/Luke.jpg">
            <a:extLst>
              <a:ext uri="{FF2B5EF4-FFF2-40B4-BE49-F238E27FC236}">
                <a16:creationId xmlns:a16="http://schemas.microsoft.com/office/drawing/2014/main" id="{CD1376BA-694C-DD4A-3205-FE93ACA0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9" y="71621"/>
            <a:ext cx="5240336" cy="67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048D-E0F8-E103-F123-A1809D26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Luke 20:9-19 Parable of the Tenants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B63E-389C-F609-B948-282A1DB3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611087"/>
            <a:ext cx="10972800" cy="45198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The Stone the builders rejected has become the capstone.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Let us not have the stone fall on us!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Let us go with Jesus to Jerusalem where suffering and death, but also renewal and resurrection happen.</a:t>
            </a:r>
          </a:p>
        </p:txBody>
      </p:sp>
    </p:spTree>
    <p:extLst>
      <p:ext uri="{BB962C8B-B14F-4D97-AF65-F5344CB8AC3E}">
        <p14:creationId xmlns:p14="http://schemas.microsoft.com/office/powerpoint/2010/main" val="365558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F053-7EB9-9D52-8F80-BF0E8013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Luke 20:20-26  </a:t>
            </a:r>
            <a:br>
              <a:rPr lang="en-US" sz="4000" b="1" dirty="0"/>
            </a:br>
            <a:r>
              <a:rPr lang="en-US" sz="4000" b="1" dirty="0"/>
              <a:t>The Teachers of the Law Test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3428-0CA3-D74F-98D3-347256E9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343" y="1687286"/>
            <a:ext cx="7728857" cy="4443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trap:</a:t>
            </a:r>
          </a:p>
          <a:p>
            <a:pPr marL="0" indent="0">
              <a:buNone/>
            </a:pPr>
            <a:r>
              <a:rPr lang="en-US" b="1" dirty="0"/>
              <a:t>Should we pay taxes to Caesar?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Jesus: Give to Caesar what is Caesar’s and to God what is God’s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My kingdom is not of this world.</a:t>
            </a:r>
          </a:p>
        </p:txBody>
      </p:sp>
      <p:pic>
        <p:nvPicPr>
          <p:cNvPr id="2050" name="Picture 2" descr="Augustus - Comet, Denarius Coin, 19-18 ...">
            <a:extLst>
              <a:ext uri="{FF2B5EF4-FFF2-40B4-BE49-F238E27FC236}">
                <a16:creationId xmlns:a16="http://schemas.microsoft.com/office/drawing/2014/main" id="{9105886F-FB31-DE60-243F-2C56D51A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492"/>
            <a:ext cx="4169228" cy="4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2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8FD7-7EFC-F09E-BE7A-03889DF4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3472543" cy="4452257"/>
          </a:xfrm>
        </p:spPr>
        <p:txBody>
          <a:bodyPr/>
          <a:lstStyle/>
          <a:p>
            <a:r>
              <a:rPr lang="en-US" b="1" dirty="0"/>
              <a:t>Are You Astonished at Jesus?</a:t>
            </a:r>
          </a:p>
        </p:txBody>
      </p:sp>
      <p:pic>
        <p:nvPicPr>
          <p:cNvPr id="3074" name="Picture 2" descr="Amazed Child Images, Stock Photos ...">
            <a:extLst>
              <a:ext uri="{FF2B5EF4-FFF2-40B4-BE49-F238E27FC236}">
                <a16:creationId xmlns:a16="http://schemas.microsoft.com/office/drawing/2014/main" id="{FDA131F8-66C2-5E66-A283-4377EB5F9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8" y="1194894"/>
            <a:ext cx="7449570" cy="49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6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BCDF-1132-5898-3E99-0A32E5BB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442129"/>
          </a:xfrm>
        </p:spPr>
        <p:txBody>
          <a:bodyPr/>
          <a:lstStyle/>
          <a:p>
            <a:r>
              <a:rPr lang="en-US" sz="4000" b="1"/>
              <a:t>Luke 20:27-33</a:t>
            </a:r>
            <a:br>
              <a:rPr lang="en-US" sz="4000" b="1"/>
            </a:br>
            <a:r>
              <a:rPr lang="en-US" sz="4000" b="1"/>
              <a:t>The Sadducees Take Their Shot at Jesus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CC07-9AE1-2DE2-7015-B05A6211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0686"/>
            <a:ext cx="10972800" cy="3910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Levirate Marriage:  Deuteronomy 25:5-10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1. Allowed the blood line of the older son to continue.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Took care of the widowed woman—gave her a home.   (Ruth and Boaz)</a:t>
            </a:r>
          </a:p>
        </p:txBody>
      </p:sp>
    </p:spTree>
    <p:extLst>
      <p:ext uri="{BB962C8B-B14F-4D97-AF65-F5344CB8AC3E}">
        <p14:creationId xmlns:p14="http://schemas.microsoft.com/office/powerpoint/2010/main" val="29685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BCDF-1132-5898-3E99-0A32E5BB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442129"/>
          </a:xfrm>
        </p:spPr>
        <p:txBody>
          <a:bodyPr/>
          <a:lstStyle/>
          <a:p>
            <a:r>
              <a:rPr lang="en-US" sz="4000" b="1"/>
              <a:t>Luke 20:27-33</a:t>
            </a:r>
            <a:br>
              <a:rPr lang="en-US" sz="4000" b="1"/>
            </a:br>
            <a:r>
              <a:rPr lang="en-US" sz="4000" b="1"/>
              <a:t>The Sadducees Take Their Shot at Jesus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CC07-9AE1-2DE2-7015-B05A6211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543"/>
            <a:ext cx="10744199" cy="41823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Gotcha Jesus!!!!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Wise Jesus uses the Pentateuch to prove the resurrection.</a:t>
            </a:r>
          </a:p>
          <a:p>
            <a:pPr marL="0" indent="0">
              <a:buNone/>
            </a:pPr>
            <a:r>
              <a:rPr lang="en-US" b="1" dirty="0"/>
              <a:t>Exodus 3:6  I am the God of Abraham, Isaac and Jacob.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Question: Do you think you are smarter than Jesus?  Are you sure?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895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9641-9530-0C79-15BE-1700FE3D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43415"/>
          </a:xfrm>
        </p:spPr>
        <p:txBody>
          <a:bodyPr/>
          <a:lstStyle/>
          <a:p>
            <a:r>
              <a:rPr lang="en-US" b="1" dirty="0"/>
              <a:t>Jesus in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8DFA2-D706-7BD2-69F3-5BA08441F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93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Jesus has proclaimed good news to the poor.</a:t>
            </a:r>
          </a:p>
          <a:p>
            <a:pPr marL="0" indent="0">
              <a:buNone/>
            </a:pPr>
            <a:r>
              <a:rPr lang="en-US" sz="2800" b="1" dirty="0"/>
              <a:t>Jesus has proclaimed freedom to the prisoners.</a:t>
            </a:r>
          </a:p>
          <a:p>
            <a:pPr marL="0" indent="0">
              <a:buNone/>
            </a:pPr>
            <a:r>
              <a:rPr lang="en-US" sz="2800" b="1" dirty="0"/>
              <a:t>Jesus has healed the blind.</a:t>
            </a:r>
          </a:p>
          <a:p>
            <a:pPr marL="0" indent="0">
              <a:buNone/>
            </a:pPr>
            <a:r>
              <a:rPr lang="en-US" sz="2800" b="1" dirty="0"/>
              <a:t>Jesus has set the oppressed free.</a:t>
            </a:r>
          </a:p>
          <a:p>
            <a:pPr marL="0" indent="0">
              <a:buNone/>
            </a:pPr>
            <a:r>
              <a:rPr lang="en-US" sz="2800" b="1" dirty="0"/>
              <a:t>He has proclaimed the Lord’s favor.</a:t>
            </a:r>
          </a:p>
          <a:p>
            <a:pPr marL="0" indent="0">
              <a:buNone/>
            </a:pPr>
            <a:r>
              <a:rPr lang="en-US" sz="2800" b="1" dirty="0"/>
              <a:t>TODAY, he has brought salvation to God’s people.</a:t>
            </a:r>
          </a:p>
          <a:p>
            <a:pPr marL="0" indent="0">
              <a:buNone/>
            </a:pPr>
            <a:r>
              <a:rPr lang="en-US" sz="2800" b="1" dirty="0"/>
              <a:t>He reached out to the poor, to women, to the outcast.</a:t>
            </a:r>
          </a:p>
          <a:p>
            <a:pPr marL="0" indent="0">
              <a:buNone/>
            </a:pPr>
            <a:r>
              <a:rPr lang="en-US" sz="2800" b="1" dirty="0"/>
              <a:t>He set out resolutely for Jerusalem.</a:t>
            </a:r>
          </a:p>
          <a:p>
            <a:pPr marL="0" indent="0">
              <a:buNone/>
            </a:pPr>
            <a:r>
              <a:rPr lang="en-US" sz="2800" b="1" dirty="0"/>
              <a:t>NOW he is in Jerusalem, giving his life for you.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907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F047-945E-8949-21B7-70E55872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 in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3D44-F386-7235-5362-ECA24D94F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3486"/>
            <a:ext cx="4610781" cy="436744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If you will follow Jesus to Jerusalem…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TODAY is a day of God’s favor on you.</a:t>
            </a:r>
          </a:p>
        </p:txBody>
      </p:sp>
      <p:pic>
        <p:nvPicPr>
          <p:cNvPr id="4098" name="Picture 2" descr="Nature: Beautiful Sunset Waves ...">
            <a:extLst>
              <a:ext uri="{FF2B5EF4-FFF2-40B4-BE49-F238E27FC236}">
                <a16:creationId xmlns:a16="http://schemas.microsoft.com/office/drawing/2014/main" id="{A222293F-7265-DA1C-6ECB-774DE91C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95" y="1417639"/>
            <a:ext cx="5926591" cy="59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3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FB5D-F29D-1E4A-8B47-C9B34D66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Last Sunday:  Luke 19:1-10 Zacchaeus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AD92-6FDB-BA39-5D9C-0ED32DD7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545771"/>
            <a:ext cx="5345338" cy="458515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Zacchaeus: A chief tax collector!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This is Jesus’ kind of guy:  a zealous, repentant outsider.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Jesus: I am coming to your house today!</a:t>
            </a:r>
          </a:p>
        </p:txBody>
      </p:sp>
      <p:pic>
        <p:nvPicPr>
          <p:cNvPr id="22532" name="Picture 2" descr="Sycamore Fig Tree (Ficus Sycomorus) Editorial Photo - Image of ficus,  ethiopia: 29678861">
            <a:extLst>
              <a:ext uri="{FF2B5EF4-FFF2-40B4-BE49-F238E27FC236}">
                <a16:creationId xmlns:a16="http://schemas.microsoft.com/office/drawing/2014/main" id="{345DFDAB-8E1E-2F20-F57B-2A633AF6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709057"/>
            <a:ext cx="64547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F671-9CA7-EC82-0293-54737748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Luke 19:28-40  Jesus Comes Back to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F35F-CF73-D34B-B23F-46C8BAC2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9" y="1524000"/>
            <a:ext cx="5225143" cy="46069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Reversing Ezekiel 11:22-23 when God left </a:t>
            </a:r>
            <a:r>
              <a:rPr lang="en-US" b="1" dirty="0" err="1"/>
              <a:t>Jersualem</a:t>
            </a:r>
            <a:r>
              <a:rPr lang="en-US" b="1" dirty="0"/>
              <a:t>, going up the Mount of Olives.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Reversing 2 Sam 15:13-17 when David ignominiously left Jerusalem.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D7071-1B66-0465-949D-F6E01505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678"/>
            <a:ext cx="6564086" cy="39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F671-9CA7-EC82-0293-54737748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Luke 19:28-40  Jesus Comes Back to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F35F-CF73-D34B-B23F-46C8BAC2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1" y="2013856"/>
            <a:ext cx="5203371" cy="41170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Jesus fulfills Zechariah 9:9-10 The king comes to Jerusalem.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Jesus fulfills 2 Samuel 6:12-15  David brought God to Jerusalem.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D7071-1B66-0465-949D-F6E01505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678"/>
            <a:ext cx="6564086" cy="39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B993-580B-8F0E-7C47-40C08F93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Luke 19:45-48 Jesus at the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B452-06E0-8484-EC35-161B6BB6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228" y="1981201"/>
            <a:ext cx="4365171" cy="4149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Jesus drives out the merchants from the temple.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Fulfilling Zechariah 14:21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64444530-6AE4-565C-278B-5ECFEEED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997"/>
            <a:ext cx="7110667" cy="47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E2D1-5D36-7578-4250-4A5A20BB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Luke 20  Conflict in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93D1-CF66-0BAA-9A9B-148419E4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872343"/>
            <a:ext cx="10613571" cy="42585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Luke 20:1-8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b="1" dirty="0"/>
              <a:t>v. 2  By what authority.  The gall!!!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Wiley Jesus:</a:t>
            </a:r>
          </a:p>
          <a:p>
            <a:pPr marL="0" indent="0">
              <a:buNone/>
              <a:defRPr/>
            </a:pPr>
            <a:r>
              <a:rPr lang="en-US" b="1" dirty="0"/>
              <a:t>John’s baptism: Is if from God or from man?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9C9-D3E9-760D-5AAA-E67481E1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Mandaeans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0A23B2DF-B55F-A725-279D-D012E8F0A6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05" y="1224797"/>
            <a:ext cx="8261589" cy="54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3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6777-A935-096B-EA93-EC007970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Luke 20:9-19 Parable of the Tenants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CFB0-A45B-A6FA-06F0-363D0104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4991100"/>
            <a:ext cx="10776856" cy="11398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man planted a vineyard…</a:t>
            </a:r>
          </a:p>
          <a:p>
            <a:pPr marL="0" indent="0" algn="r">
              <a:buNone/>
            </a:pPr>
            <a:r>
              <a:rPr lang="en-US" b="1" dirty="0"/>
              <a:t>…He sent a servant to the tenants</a:t>
            </a:r>
          </a:p>
        </p:txBody>
      </p:sp>
      <p:pic>
        <p:nvPicPr>
          <p:cNvPr id="1026" name="Picture 2" descr="the Parable of the Wicked Tenants ...">
            <a:extLst>
              <a:ext uri="{FF2B5EF4-FFF2-40B4-BE49-F238E27FC236}">
                <a16:creationId xmlns:a16="http://schemas.microsoft.com/office/drawing/2014/main" id="{7F9F2263-423F-D159-2342-C045ACDE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04" y="1341438"/>
            <a:ext cx="7977992" cy="35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1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048D-E0F8-E103-F123-A1809D26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Luke 20:9-19 Parable of the Tenants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B63E-389C-F609-B948-282A1DB3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611087"/>
            <a:ext cx="10972800" cy="45198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The man is God.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The tenants are Israel, but they are also us!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The servants are the prophets.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Guess who the Son is!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509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Times New Roman</vt:lpstr>
      <vt:lpstr>Verdana</vt:lpstr>
      <vt:lpstr>Wingdings</vt:lpstr>
      <vt:lpstr>2_Globe</vt:lpstr>
      <vt:lpstr>1_Globe</vt:lpstr>
      <vt:lpstr>PowerPoint Presentation</vt:lpstr>
      <vt:lpstr>Last Sunday:  Luke 19:1-10 Zacchaeus</vt:lpstr>
      <vt:lpstr>Luke 19:28-40  Jesus Comes Back to Jerusalem</vt:lpstr>
      <vt:lpstr>Luke 19:28-40  Jesus Comes Back to Jerusalem</vt:lpstr>
      <vt:lpstr>Luke 19:45-48 Jesus at the Temple</vt:lpstr>
      <vt:lpstr>Luke 20  Conflict in Jerusalem</vt:lpstr>
      <vt:lpstr>Mandaeans</vt:lpstr>
      <vt:lpstr>Luke 20:9-19 Parable of the Tenants</vt:lpstr>
      <vt:lpstr>Luke 20:9-19 Parable of the Tenants</vt:lpstr>
      <vt:lpstr>Luke 20:9-19 Parable of the Tenants</vt:lpstr>
      <vt:lpstr>Luke 20:20-26   The Teachers of the Law Test Jesus</vt:lpstr>
      <vt:lpstr>Are You Astonished at Jesus?</vt:lpstr>
      <vt:lpstr>Luke 20:27-33 The Sadducees Take Their Shot at Jesus</vt:lpstr>
      <vt:lpstr>Luke 20:27-33 The Sadducees Take Their Shot at Jesus</vt:lpstr>
      <vt:lpstr>Jesus in Jerusalem</vt:lpstr>
      <vt:lpstr>Jesus in Jerusalem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2024-09-22T16:15:01Z</dcterms:created>
  <dcterms:modified xsi:type="dcterms:W3CDTF">2024-09-30T02:43:37Z</dcterms:modified>
</cp:coreProperties>
</file>