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 id="2147483844" r:id="rId2"/>
    <p:sldMasterId id="2147483856" r:id="rId3"/>
    <p:sldMasterId id="2147485233" r:id="rId4"/>
    <p:sldMasterId id="2147485245" r:id="rId5"/>
  </p:sldMasterIdLst>
  <p:notesMasterIdLst>
    <p:notesMasterId r:id="rId146"/>
  </p:notesMasterIdLst>
  <p:handoutMasterIdLst>
    <p:handoutMasterId r:id="rId147"/>
  </p:handoutMasterIdLst>
  <p:sldIdLst>
    <p:sldId id="675" r:id="rId6"/>
    <p:sldId id="744" r:id="rId7"/>
    <p:sldId id="746" r:id="rId8"/>
    <p:sldId id="745" r:id="rId9"/>
    <p:sldId id="297" r:id="rId10"/>
    <p:sldId id="299" r:id="rId11"/>
    <p:sldId id="301" r:id="rId12"/>
    <p:sldId id="300" r:id="rId13"/>
    <p:sldId id="305" r:id="rId14"/>
    <p:sldId id="306" r:id="rId15"/>
    <p:sldId id="307" r:id="rId16"/>
    <p:sldId id="308" r:id="rId17"/>
    <p:sldId id="311" r:id="rId18"/>
    <p:sldId id="312" r:id="rId19"/>
    <p:sldId id="313" r:id="rId20"/>
    <p:sldId id="320" r:id="rId21"/>
    <p:sldId id="323" r:id="rId22"/>
    <p:sldId id="325" r:id="rId23"/>
    <p:sldId id="327" r:id="rId24"/>
    <p:sldId id="324" r:id="rId25"/>
    <p:sldId id="330" r:id="rId26"/>
    <p:sldId id="331" r:id="rId27"/>
    <p:sldId id="337" r:id="rId28"/>
    <p:sldId id="520" r:id="rId29"/>
    <p:sldId id="338" r:id="rId30"/>
    <p:sldId id="341" r:id="rId31"/>
    <p:sldId id="339" r:id="rId32"/>
    <p:sldId id="380" r:id="rId33"/>
    <p:sldId id="342" r:id="rId34"/>
    <p:sldId id="343" r:id="rId35"/>
    <p:sldId id="344" r:id="rId36"/>
    <p:sldId id="478" r:id="rId37"/>
    <p:sldId id="345" r:id="rId38"/>
    <p:sldId id="476" r:id="rId39"/>
    <p:sldId id="477" r:id="rId40"/>
    <p:sldId id="479" r:id="rId41"/>
    <p:sldId id="483" r:id="rId42"/>
    <p:sldId id="346" r:id="rId43"/>
    <p:sldId id="347" r:id="rId44"/>
    <p:sldId id="354" r:id="rId45"/>
    <p:sldId id="355" r:id="rId46"/>
    <p:sldId id="356" r:id="rId47"/>
    <p:sldId id="348" r:id="rId48"/>
    <p:sldId id="357" r:id="rId49"/>
    <p:sldId id="349" r:id="rId50"/>
    <p:sldId id="358" r:id="rId51"/>
    <p:sldId id="359" r:id="rId52"/>
    <p:sldId id="360" r:id="rId53"/>
    <p:sldId id="361" r:id="rId54"/>
    <p:sldId id="350" r:id="rId55"/>
    <p:sldId id="362" r:id="rId56"/>
    <p:sldId id="363" r:id="rId57"/>
    <p:sldId id="364" r:id="rId58"/>
    <p:sldId id="365" r:id="rId59"/>
    <p:sldId id="377" r:id="rId60"/>
    <p:sldId id="484" r:id="rId61"/>
    <p:sldId id="351" r:id="rId62"/>
    <p:sldId id="366" r:id="rId63"/>
    <p:sldId id="367" r:id="rId64"/>
    <p:sldId id="368" r:id="rId65"/>
    <p:sldId id="352" r:id="rId66"/>
    <p:sldId id="370" r:id="rId67"/>
    <p:sldId id="371" r:id="rId68"/>
    <p:sldId id="353" r:id="rId69"/>
    <p:sldId id="372" r:id="rId70"/>
    <p:sldId id="373" r:id="rId71"/>
    <p:sldId id="374" r:id="rId72"/>
    <p:sldId id="375" r:id="rId73"/>
    <p:sldId id="376" r:id="rId74"/>
    <p:sldId id="485" r:id="rId75"/>
    <p:sldId id="486" r:id="rId76"/>
    <p:sldId id="494" r:id="rId77"/>
    <p:sldId id="378" r:id="rId78"/>
    <p:sldId id="379" r:id="rId79"/>
    <p:sldId id="382" r:id="rId80"/>
    <p:sldId id="383" r:id="rId81"/>
    <p:sldId id="395" r:id="rId82"/>
    <p:sldId id="384" r:id="rId83"/>
    <p:sldId id="385" r:id="rId84"/>
    <p:sldId id="386" r:id="rId85"/>
    <p:sldId id="495" r:id="rId86"/>
    <p:sldId id="387" r:id="rId87"/>
    <p:sldId id="388" r:id="rId88"/>
    <p:sldId id="390" r:id="rId89"/>
    <p:sldId id="389" r:id="rId90"/>
    <p:sldId id="399" r:id="rId91"/>
    <p:sldId id="391" r:id="rId92"/>
    <p:sldId id="392" r:id="rId93"/>
    <p:sldId id="393" r:id="rId94"/>
    <p:sldId id="394" r:id="rId95"/>
    <p:sldId id="400" r:id="rId96"/>
    <p:sldId id="496" r:id="rId97"/>
    <p:sldId id="406" r:id="rId98"/>
    <p:sldId id="407" r:id="rId99"/>
    <p:sldId id="408" r:id="rId100"/>
    <p:sldId id="409" r:id="rId101"/>
    <p:sldId id="411" r:id="rId102"/>
    <p:sldId id="502" r:id="rId103"/>
    <p:sldId id="401" r:id="rId104"/>
    <p:sldId id="412" r:id="rId105"/>
    <p:sldId id="413" r:id="rId106"/>
    <p:sldId id="414" r:id="rId107"/>
    <p:sldId id="417" r:id="rId108"/>
    <p:sldId id="415" r:id="rId109"/>
    <p:sldId id="416" r:id="rId110"/>
    <p:sldId id="503" r:id="rId111"/>
    <p:sldId id="425" r:id="rId112"/>
    <p:sldId id="467" r:id="rId113"/>
    <p:sldId id="468" r:id="rId114"/>
    <p:sldId id="469" r:id="rId115"/>
    <p:sldId id="475" r:id="rId116"/>
    <p:sldId id="470" r:id="rId117"/>
    <p:sldId id="471" r:id="rId118"/>
    <p:sldId id="472" r:id="rId119"/>
    <p:sldId id="473" r:id="rId120"/>
    <p:sldId id="474" r:id="rId121"/>
    <p:sldId id="448" r:id="rId122"/>
    <p:sldId id="449" r:id="rId123"/>
    <p:sldId id="450" r:id="rId124"/>
    <p:sldId id="455" r:id="rId125"/>
    <p:sldId id="461" r:id="rId126"/>
    <p:sldId id="462" r:id="rId127"/>
    <p:sldId id="463" r:id="rId128"/>
    <p:sldId id="465" r:id="rId129"/>
    <p:sldId id="422" r:id="rId130"/>
    <p:sldId id="504" r:id="rId131"/>
    <p:sldId id="511" r:id="rId132"/>
    <p:sldId id="512" r:id="rId133"/>
    <p:sldId id="513" r:id="rId134"/>
    <p:sldId id="514" r:id="rId135"/>
    <p:sldId id="515" r:id="rId136"/>
    <p:sldId id="516" r:id="rId137"/>
    <p:sldId id="480" r:id="rId138"/>
    <p:sldId id="517" r:id="rId139"/>
    <p:sldId id="518" r:id="rId140"/>
    <p:sldId id="481" r:id="rId141"/>
    <p:sldId id="489" r:id="rId142"/>
    <p:sldId id="488" r:id="rId143"/>
    <p:sldId id="487" r:id="rId144"/>
    <p:sldId id="519" r:id="rId14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Oakes" initials="JO" lastIdx="1" clrIdx="0">
    <p:extLst>
      <p:ext uri="{19B8F6BF-5375-455C-9EA6-DF929625EA0E}">
        <p15:presenceInfo xmlns:p15="http://schemas.microsoft.com/office/powerpoint/2012/main" userId="John Oak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EBF4C8"/>
    <a:srgbClr val="FF3399"/>
    <a:srgbClr val="FFFF00"/>
    <a:srgbClr val="FFFFCC"/>
    <a:srgbClr val="CC0099"/>
    <a:srgbClr val="FF6699"/>
    <a:srgbClr val="001B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55A44-9C49-419B-84FC-E4D609D1F4B6}" v="6" dt="2024-09-12T00:43:35.581"/>
    <p1510:client id="{AB8BBF62-F30A-42B2-96F8-A4DA7B17EEC0}" v="16" dt="2024-09-12T01:18:28.8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4728" autoAdjust="0"/>
  </p:normalViewPr>
  <p:slideViewPr>
    <p:cSldViewPr>
      <p:cViewPr varScale="1">
        <p:scale>
          <a:sx n="59" d="100"/>
          <a:sy n="59" d="100"/>
        </p:scale>
        <p:origin x="232" y="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0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microsoft.com/office/2016/11/relationships/changesInfo" Target="changesInfos/changesInfo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microsoft.com/office/2015/10/relationships/revisionInfo" Target="revisionInfo.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Oakes" userId="1a36f0057432ea1f" providerId="LiveId" clId="{AB8BBF62-F30A-42B2-96F8-A4DA7B17EEC0}"/>
    <pc:docChg chg="addSld modSld">
      <pc:chgData name="John Oakes" userId="1a36f0057432ea1f" providerId="LiveId" clId="{AB8BBF62-F30A-42B2-96F8-A4DA7B17EEC0}" dt="2024-09-12T01:18:42.048" v="114" actId="1076"/>
      <pc:docMkLst>
        <pc:docMk/>
      </pc:docMkLst>
      <pc:sldChg chg="modSp mod">
        <pc:chgData name="John Oakes" userId="1a36f0057432ea1f" providerId="LiveId" clId="{AB8BBF62-F30A-42B2-96F8-A4DA7B17EEC0}" dt="2024-09-12T01:06:59.741" v="14" actId="14100"/>
        <pc:sldMkLst>
          <pc:docMk/>
          <pc:sldMk cId="0" sldId="306"/>
        </pc:sldMkLst>
        <pc:spChg chg="mod">
          <ac:chgData name="John Oakes" userId="1a36f0057432ea1f" providerId="LiveId" clId="{AB8BBF62-F30A-42B2-96F8-A4DA7B17EEC0}" dt="2024-09-12T01:06:15.249" v="7" actId="14100"/>
          <ac:spMkLst>
            <pc:docMk/>
            <pc:sldMk cId="0" sldId="306"/>
            <ac:spMk id="2" creationId="{B4F15EF1-3994-4942-994F-05B37BC56191}"/>
          </ac:spMkLst>
        </pc:spChg>
        <pc:spChg chg="mod">
          <ac:chgData name="John Oakes" userId="1a36f0057432ea1f" providerId="LiveId" clId="{AB8BBF62-F30A-42B2-96F8-A4DA7B17EEC0}" dt="2024-09-12T01:06:59.741" v="14" actId="14100"/>
          <ac:spMkLst>
            <pc:docMk/>
            <pc:sldMk cId="0" sldId="306"/>
            <ac:spMk id="3" creationId="{16DDD357-D1B0-4F85-9AA7-95B64C11B761}"/>
          </ac:spMkLst>
        </pc:spChg>
      </pc:sldChg>
      <pc:sldChg chg="modSp mod">
        <pc:chgData name="John Oakes" userId="1a36f0057432ea1f" providerId="LiveId" clId="{AB8BBF62-F30A-42B2-96F8-A4DA7B17EEC0}" dt="2024-09-12T01:05:58.624" v="4" actId="14100"/>
        <pc:sldMkLst>
          <pc:docMk/>
          <pc:sldMk cId="0" sldId="307"/>
        </pc:sldMkLst>
        <pc:spChg chg="mod">
          <ac:chgData name="John Oakes" userId="1a36f0057432ea1f" providerId="LiveId" clId="{AB8BBF62-F30A-42B2-96F8-A4DA7B17EEC0}" dt="2024-09-12T01:05:41.317" v="1" actId="14100"/>
          <ac:spMkLst>
            <pc:docMk/>
            <pc:sldMk cId="0" sldId="307"/>
            <ac:spMk id="2" creationId="{FFB4B9DB-0878-43F7-9456-72D9AE2A6E0D}"/>
          </ac:spMkLst>
        </pc:spChg>
        <pc:spChg chg="mod">
          <ac:chgData name="John Oakes" userId="1a36f0057432ea1f" providerId="LiveId" clId="{AB8BBF62-F30A-42B2-96F8-A4DA7B17EEC0}" dt="2024-09-12T01:05:58.624" v="4" actId="14100"/>
          <ac:spMkLst>
            <pc:docMk/>
            <pc:sldMk cId="0" sldId="307"/>
            <ac:spMk id="3" creationId="{1C4794AD-E1EC-43DE-B964-C2DD7B48445B}"/>
          </ac:spMkLst>
        </pc:spChg>
      </pc:sldChg>
      <pc:sldChg chg="modSp mod">
        <pc:chgData name="John Oakes" userId="1a36f0057432ea1f" providerId="LiveId" clId="{AB8BBF62-F30A-42B2-96F8-A4DA7B17EEC0}" dt="2024-09-12T01:07:57.947" v="25" actId="1076"/>
        <pc:sldMkLst>
          <pc:docMk/>
          <pc:sldMk cId="0" sldId="308"/>
        </pc:sldMkLst>
        <pc:spChg chg="mod">
          <ac:chgData name="John Oakes" userId="1a36f0057432ea1f" providerId="LiveId" clId="{AB8BBF62-F30A-42B2-96F8-A4DA7B17EEC0}" dt="2024-09-12T01:07:10.332" v="15" actId="255"/>
          <ac:spMkLst>
            <pc:docMk/>
            <pc:sldMk cId="0" sldId="308"/>
            <ac:spMk id="2" creationId="{187ECF78-4D06-4EA3-80A9-09201A617469}"/>
          </ac:spMkLst>
        </pc:spChg>
        <pc:spChg chg="mod">
          <ac:chgData name="John Oakes" userId="1a36f0057432ea1f" providerId="LiveId" clId="{AB8BBF62-F30A-42B2-96F8-A4DA7B17EEC0}" dt="2024-09-12T01:07:53.082" v="23" actId="14100"/>
          <ac:spMkLst>
            <pc:docMk/>
            <pc:sldMk cId="0" sldId="308"/>
            <ac:spMk id="3" creationId="{065A2D96-C1D9-4D33-AFD7-278F4880DE88}"/>
          </ac:spMkLst>
        </pc:spChg>
        <pc:picChg chg="mod">
          <ac:chgData name="John Oakes" userId="1a36f0057432ea1f" providerId="LiveId" clId="{AB8BBF62-F30A-42B2-96F8-A4DA7B17EEC0}" dt="2024-09-12T01:07:57.947" v="25" actId="1076"/>
          <ac:picMkLst>
            <pc:docMk/>
            <pc:sldMk cId="0" sldId="308"/>
            <ac:picMk id="33796" creationId="{6768396F-CC0B-428B-904D-F17F7A0DA88C}"/>
          </ac:picMkLst>
        </pc:picChg>
      </pc:sldChg>
      <pc:sldChg chg="modSp mod">
        <pc:chgData name="John Oakes" userId="1a36f0057432ea1f" providerId="LiveId" clId="{AB8BBF62-F30A-42B2-96F8-A4DA7B17EEC0}" dt="2024-09-12T01:10:44.863" v="73" actId="5793"/>
        <pc:sldMkLst>
          <pc:docMk/>
          <pc:sldMk cId="0" sldId="312"/>
        </pc:sldMkLst>
        <pc:spChg chg="mod">
          <ac:chgData name="John Oakes" userId="1a36f0057432ea1f" providerId="LiveId" clId="{AB8BBF62-F30A-42B2-96F8-A4DA7B17EEC0}" dt="2024-09-12T01:09:55.025" v="29" actId="14100"/>
          <ac:spMkLst>
            <pc:docMk/>
            <pc:sldMk cId="0" sldId="312"/>
            <ac:spMk id="2" creationId="{658E03FA-B579-48BF-8B33-2D85CE15D111}"/>
          </ac:spMkLst>
        </pc:spChg>
        <pc:spChg chg="mod">
          <ac:chgData name="John Oakes" userId="1a36f0057432ea1f" providerId="LiveId" clId="{AB8BBF62-F30A-42B2-96F8-A4DA7B17EEC0}" dt="2024-09-12T01:10:44.863" v="73" actId="5793"/>
          <ac:spMkLst>
            <pc:docMk/>
            <pc:sldMk cId="0" sldId="312"/>
            <ac:spMk id="3" creationId="{FD83B29F-CC1F-4A1E-B284-3B7A0F0F4EFC}"/>
          </ac:spMkLst>
        </pc:spChg>
        <pc:picChg chg="mod">
          <ac:chgData name="John Oakes" userId="1a36f0057432ea1f" providerId="LiveId" clId="{AB8BBF62-F30A-42B2-96F8-A4DA7B17EEC0}" dt="2024-09-12T01:09:36.233" v="27" actId="14100"/>
          <ac:picMkLst>
            <pc:docMk/>
            <pc:sldMk cId="0" sldId="312"/>
            <ac:picMk id="37892" creationId="{10FEB1B4-D7CB-4ED6-ADC5-2C981DD05BF7}"/>
          </ac:picMkLst>
        </pc:picChg>
      </pc:sldChg>
      <pc:sldChg chg="modSp mod">
        <pc:chgData name="John Oakes" userId="1a36f0057432ea1f" providerId="LiveId" clId="{AB8BBF62-F30A-42B2-96F8-A4DA7B17EEC0}" dt="2024-09-12T01:11:47.999" v="91" actId="1076"/>
        <pc:sldMkLst>
          <pc:docMk/>
          <pc:sldMk cId="0" sldId="313"/>
        </pc:sldMkLst>
        <pc:spChg chg="mod">
          <ac:chgData name="John Oakes" userId="1a36f0057432ea1f" providerId="LiveId" clId="{AB8BBF62-F30A-42B2-96F8-A4DA7B17EEC0}" dt="2024-09-12T01:11:45.832" v="90" actId="14100"/>
          <ac:spMkLst>
            <pc:docMk/>
            <pc:sldMk cId="0" sldId="313"/>
            <ac:spMk id="44035" creationId="{6CA770C7-3B8B-4290-B766-71B714373219}"/>
          </ac:spMkLst>
        </pc:spChg>
        <pc:picChg chg="mod">
          <ac:chgData name="John Oakes" userId="1a36f0057432ea1f" providerId="LiveId" clId="{AB8BBF62-F30A-42B2-96F8-A4DA7B17EEC0}" dt="2024-09-12T01:11:47.999" v="91" actId="1076"/>
          <ac:picMkLst>
            <pc:docMk/>
            <pc:sldMk cId="0" sldId="313"/>
            <ac:picMk id="44034" creationId="{BF669AE0-F31B-4DA0-90E5-FABC73179873}"/>
          </ac:picMkLst>
        </pc:picChg>
      </pc:sldChg>
      <pc:sldChg chg="modSp mod">
        <pc:chgData name="John Oakes" userId="1a36f0057432ea1f" providerId="LiveId" clId="{AB8BBF62-F30A-42B2-96F8-A4DA7B17EEC0}" dt="2024-09-12T01:14:09.609" v="101" actId="14100"/>
        <pc:sldMkLst>
          <pc:docMk/>
          <pc:sldMk cId="0" sldId="337"/>
        </pc:sldMkLst>
        <pc:spChg chg="mod">
          <ac:chgData name="John Oakes" userId="1a36f0057432ea1f" providerId="LiveId" clId="{AB8BBF62-F30A-42B2-96F8-A4DA7B17EEC0}" dt="2024-09-12T01:13:01.908" v="92" actId="255"/>
          <ac:spMkLst>
            <pc:docMk/>
            <pc:sldMk cId="0" sldId="337"/>
            <ac:spMk id="2" creationId="{46944FE3-30EA-4516-B581-8167F9A75CDD}"/>
          </ac:spMkLst>
        </pc:spChg>
        <pc:spChg chg="mod">
          <ac:chgData name="John Oakes" userId="1a36f0057432ea1f" providerId="LiveId" clId="{AB8BBF62-F30A-42B2-96F8-A4DA7B17EEC0}" dt="2024-09-12T01:14:09.609" v="101" actId="14100"/>
          <ac:spMkLst>
            <pc:docMk/>
            <pc:sldMk cId="0" sldId="337"/>
            <ac:spMk id="3" creationId="{820C79EC-CE33-4126-8600-C441DB5A6C8F}"/>
          </ac:spMkLst>
        </pc:spChg>
      </pc:sldChg>
      <pc:sldChg chg="modSp mod">
        <pc:chgData name="John Oakes" userId="1a36f0057432ea1f" providerId="LiveId" clId="{AB8BBF62-F30A-42B2-96F8-A4DA7B17EEC0}" dt="2024-09-12T01:14:19.499" v="103" actId="14100"/>
        <pc:sldMkLst>
          <pc:docMk/>
          <pc:sldMk cId="38002088" sldId="520"/>
        </pc:sldMkLst>
        <pc:spChg chg="mod">
          <ac:chgData name="John Oakes" userId="1a36f0057432ea1f" providerId="LiveId" clId="{AB8BBF62-F30A-42B2-96F8-A4DA7B17EEC0}" dt="2024-09-12T01:14:19.499" v="103" actId="14100"/>
          <ac:spMkLst>
            <pc:docMk/>
            <pc:sldMk cId="38002088" sldId="520"/>
            <ac:spMk id="3" creationId="{820C79EC-CE33-4126-8600-C441DB5A6C8F}"/>
          </ac:spMkLst>
        </pc:spChg>
      </pc:sldChg>
      <pc:sldChg chg="modSp mod">
        <pc:chgData name="John Oakes" userId="1a36f0057432ea1f" providerId="LiveId" clId="{AB8BBF62-F30A-42B2-96F8-A4DA7B17EEC0}" dt="2024-09-12T01:17:04.438" v="107" actId="20577"/>
        <pc:sldMkLst>
          <pc:docMk/>
          <pc:sldMk cId="0" sldId="744"/>
        </pc:sldMkLst>
        <pc:spChg chg="mod">
          <ac:chgData name="John Oakes" userId="1a36f0057432ea1f" providerId="LiveId" clId="{AB8BBF62-F30A-42B2-96F8-A4DA7B17EEC0}" dt="2024-09-12T01:17:04.438" v="107" actId="20577"/>
          <ac:spMkLst>
            <pc:docMk/>
            <pc:sldMk cId="0" sldId="744"/>
            <ac:spMk id="155651" creationId="{00BA161D-D3EA-0717-64B1-E82B1630F53B}"/>
          </ac:spMkLst>
        </pc:spChg>
      </pc:sldChg>
      <pc:sldChg chg="addSp delSp modSp new mod">
        <pc:chgData name="John Oakes" userId="1a36f0057432ea1f" providerId="LiveId" clId="{AB8BBF62-F30A-42B2-96F8-A4DA7B17EEC0}" dt="2024-09-12T01:18:42.048" v="114" actId="1076"/>
        <pc:sldMkLst>
          <pc:docMk/>
          <pc:sldMk cId="2724218759" sldId="746"/>
        </pc:sldMkLst>
        <pc:spChg chg="del">
          <ac:chgData name="John Oakes" userId="1a36f0057432ea1f" providerId="LiveId" clId="{AB8BBF62-F30A-42B2-96F8-A4DA7B17EEC0}" dt="2024-09-12T01:18:28.897" v="109" actId="931"/>
          <ac:spMkLst>
            <pc:docMk/>
            <pc:sldMk cId="2724218759" sldId="746"/>
            <ac:spMk id="3" creationId="{D92200F0-2956-4405-6A25-D85909042335}"/>
          </ac:spMkLst>
        </pc:spChg>
        <pc:picChg chg="add mod">
          <ac:chgData name="John Oakes" userId="1a36f0057432ea1f" providerId="LiveId" clId="{AB8BBF62-F30A-42B2-96F8-A4DA7B17EEC0}" dt="2024-09-12T01:18:42.048" v="114" actId="1076"/>
          <ac:picMkLst>
            <pc:docMk/>
            <pc:sldMk cId="2724218759" sldId="746"/>
            <ac:picMk id="5" creationId="{DB05DB27-C932-1841-9F7A-CEC328C242C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5A443C5-F66E-4B95-A27F-1A37FEC56D7E}"/>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cs typeface="Arial" pitchFamily="34" charset="0"/>
              </a:defRPr>
            </a:lvl1pPr>
          </a:lstStyle>
          <a:p>
            <a:pPr>
              <a:defRPr/>
            </a:pPr>
            <a:endParaRPr lang="en-US"/>
          </a:p>
        </p:txBody>
      </p:sp>
      <p:sp>
        <p:nvSpPr>
          <p:cNvPr id="17411" name="Rectangle 3">
            <a:extLst>
              <a:ext uri="{FF2B5EF4-FFF2-40B4-BE49-F238E27FC236}">
                <a16:creationId xmlns:a16="http://schemas.microsoft.com/office/drawing/2014/main" id="{12189998-C54D-4AF4-8466-7BECE0A9AFE7}"/>
              </a:ext>
            </a:extLst>
          </p:cNvPr>
          <p:cNvSpPr>
            <a:spLocks noGrp="1" noChangeArrowheads="1"/>
          </p:cNvSpPr>
          <p:nvPr>
            <p:ph type="dt" sz="quarter"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cs typeface="Arial" pitchFamily="34" charset="0"/>
              </a:defRPr>
            </a:lvl1pPr>
          </a:lstStyle>
          <a:p>
            <a:pPr>
              <a:defRPr/>
            </a:pPr>
            <a:endParaRPr lang="en-US"/>
          </a:p>
        </p:txBody>
      </p:sp>
      <p:sp>
        <p:nvSpPr>
          <p:cNvPr id="17412" name="Rectangle 4">
            <a:extLst>
              <a:ext uri="{FF2B5EF4-FFF2-40B4-BE49-F238E27FC236}">
                <a16:creationId xmlns:a16="http://schemas.microsoft.com/office/drawing/2014/main" id="{B78275C8-67D7-44F2-8C9C-08D12DAE73BC}"/>
              </a:ext>
            </a:extLst>
          </p:cNvPr>
          <p:cNvSpPr>
            <a:spLocks noGrp="1" noChangeArrowheads="1"/>
          </p:cNvSpPr>
          <p:nvPr>
            <p:ph type="ftr" sz="quarter" idx="2"/>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cs typeface="Arial" pitchFamily="34" charset="0"/>
              </a:defRPr>
            </a:lvl1pPr>
          </a:lstStyle>
          <a:p>
            <a:pPr>
              <a:defRPr/>
            </a:pPr>
            <a:endParaRPr lang="en-US"/>
          </a:p>
        </p:txBody>
      </p:sp>
      <p:sp>
        <p:nvSpPr>
          <p:cNvPr id="17413" name="Rectangle 5">
            <a:extLst>
              <a:ext uri="{FF2B5EF4-FFF2-40B4-BE49-F238E27FC236}">
                <a16:creationId xmlns:a16="http://schemas.microsoft.com/office/drawing/2014/main" id="{460C62CD-163D-4C2D-9B56-5B47C6E7DAB7}"/>
              </a:ext>
            </a:extLst>
          </p:cNvPr>
          <p:cNvSpPr>
            <a:spLocks noGrp="1" noChangeArrowheads="1"/>
          </p:cNvSpPr>
          <p:nvPr>
            <p:ph type="sldNum" sz="quarter" idx="3"/>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C8FF07B3-5183-4A5D-A0EE-6E660BA9AC2E}"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03D0FCB-1C5E-4B8A-9B83-FD6C83049514}"/>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cs typeface="Arial" pitchFamily="34" charset="0"/>
              </a:defRPr>
            </a:lvl1pPr>
          </a:lstStyle>
          <a:p>
            <a:pPr>
              <a:defRPr/>
            </a:pPr>
            <a:endParaRPr lang="en-US"/>
          </a:p>
        </p:txBody>
      </p:sp>
      <p:sp>
        <p:nvSpPr>
          <p:cNvPr id="19459" name="Rectangle 3">
            <a:extLst>
              <a:ext uri="{FF2B5EF4-FFF2-40B4-BE49-F238E27FC236}">
                <a16:creationId xmlns:a16="http://schemas.microsoft.com/office/drawing/2014/main" id="{E0B596CE-FB01-4E21-92D8-5366EAC2AB4F}"/>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cs typeface="Arial" pitchFamily="34" charset="0"/>
              </a:defRPr>
            </a:lvl1pPr>
          </a:lstStyle>
          <a:p>
            <a:pPr>
              <a:defRPr/>
            </a:pPr>
            <a:endParaRPr lang="en-US"/>
          </a:p>
        </p:txBody>
      </p:sp>
      <p:sp>
        <p:nvSpPr>
          <p:cNvPr id="19460" name="Rectangle 4">
            <a:extLst>
              <a:ext uri="{FF2B5EF4-FFF2-40B4-BE49-F238E27FC236}">
                <a16:creationId xmlns:a16="http://schemas.microsoft.com/office/drawing/2014/main" id="{869DC523-3E53-4877-939E-A5E306BE8655}"/>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a:extLst>
              <a:ext uri="{FF2B5EF4-FFF2-40B4-BE49-F238E27FC236}">
                <a16:creationId xmlns:a16="http://schemas.microsoft.com/office/drawing/2014/main" id="{4B6A2241-9B95-4982-97F4-C64206A20E51}"/>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a:extLst>
              <a:ext uri="{FF2B5EF4-FFF2-40B4-BE49-F238E27FC236}">
                <a16:creationId xmlns:a16="http://schemas.microsoft.com/office/drawing/2014/main" id="{D872F279-0C2A-4580-BB8F-215DB4F4214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cs typeface="Arial" pitchFamily="34" charset="0"/>
              </a:defRPr>
            </a:lvl1pPr>
          </a:lstStyle>
          <a:p>
            <a:pPr>
              <a:defRPr/>
            </a:pPr>
            <a:endParaRPr lang="en-US"/>
          </a:p>
        </p:txBody>
      </p:sp>
      <p:sp>
        <p:nvSpPr>
          <p:cNvPr id="19463" name="Rectangle 7">
            <a:extLst>
              <a:ext uri="{FF2B5EF4-FFF2-40B4-BE49-F238E27FC236}">
                <a16:creationId xmlns:a16="http://schemas.microsoft.com/office/drawing/2014/main" id="{403C59DF-DDD5-48B1-92F9-0C71981E1C18}"/>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CFED12A3-AA83-4687-A591-C19EDC2780E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082DA0F-CF41-478E-BB84-00CEE2AF5936}"/>
              </a:ext>
            </a:extLst>
          </p:cNvPr>
          <p:cNvSpPr>
            <a:spLocks noGrp="1" noRot="1" noChangeAspect="1" noChangeArrowheads="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id="{F210C430-3150-4DC3-8E55-3FE8C2E8F6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662726C3-AB45-4219-A588-67638820E67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D0B0F5C6-A000-4E6E-A6AC-9E02341C9459}" type="slidenum">
              <a:rPr lang="en-US" altLang="en-US" smtClean="0">
                <a:solidFill>
                  <a:srgbClr val="000000"/>
                </a:solidFill>
              </a:rPr>
              <a:pPr>
                <a:spcBef>
                  <a:spcPct val="0"/>
                </a:spcBef>
              </a:pPr>
              <a:t>5</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9C1560D0-895D-498B-B3C2-A5106F35FB9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B1987496-F018-490D-AB51-0883F8BE3A6E}" type="slidenum">
              <a:rPr lang="en-US" altLang="en-US" smtClean="0">
                <a:solidFill>
                  <a:srgbClr val="000000"/>
                </a:solidFill>
              </a:rPr>
              <a:pPr>
                <a:spcBef>
                  <a:spcPct val="0"/>
                </a:spcBef>
              </a:pPr>
              <a:t>110</a:t>
            </a:fld>
            <a:endParaRPr lang="en-US" altLang="en-US">
              <a:solidFill>
                <a:srgbClr val="000000"/>
              </a:solidFill>
            </a:endParaRPr>
          </a:p>
        </p:txBody>
      </p:sp>
      <p:sp>
        <p:nvSpPr>
          <p:cNvPr id="142339" name="Rectangle 2">
            <a:extLst>
              <a:ext uri="{FF2B5EF4-FFF2-40B4-BE49-F238E27FC236}">
                <a16:creationId xmlns:a16="http://schemas.microsoft.com/office/drawing/2014/main" id="{89F645EA-C9A5-44DD-90FD-C5CEEBE27988}"/>
              </a:ext>
            </a:extLst>
          </p:cNvPr>
          <p:cNvSpPr>
            <a:spLocks noGrp="1" noRot="1" noChangeAspect="1" noChangeArrowheads="1" noTextEdit="1"/>
          </p:cNvSpPr>
          <p:nvPr>
            <p:ph type="sldImg"/>
          </p:nvPr>
        </p:nvSpPr>
        <p:spPr>
          <a:xfrm>
            <a:off x="381000" y="685800"/>
            <a:ext cx="6096000" cy="3429000"/>
          </a:xfrm>
          <a:ln/>
        </p:spPr>
      </p:sp>
      <p:sp>
        <p:nvSpPr>
          <p:cNvPr id="142340" name="Rectangle 3">
            <a:extLst>
              <a:ext uri="{FF2B5EF4-FFF2-40B4-BE49-F238E27FC236}">
                <a16:creationId xmlns:a16="http://schemas.microsoft.com/office/drawing/2014/main" id="{C866271B-C280-4106-AC61-285DE570C73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21766B04-8724-4AAA-94DD-338BD929F77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B5D58FEF-37F3-428B-A45C-2F97FCD3B05E}" type="slidenum">
              <a:rPr lang="en-US" altLang="en-US" smtClean="0"/>
              <a:pPr>
                <a:spcBef>
                  <a:spcPct val="0"/>
                </a:spcBef>
              </a:pPr>
              <a:t>115</a:t>
            </a:fld>
            <a:endParaRPr lang="en-US" altLang="en-US"/>
          </a:p>
        </p:txBody>
      </p:sp>
      <p:sp>
        <p:nvSpPr>
          <p:cNvPr id="147459" name="Rectangle 2">
            <a:extLst>
              <a:ext uri="{FF2B5EF4-FFF2-40B4-BE49-F238E27FC236}">
                <a16:creationId xmlns:a16="http://schemas.microsoft.com/office/drawing/2014/main" id="{00ECBB33-8DBF-46A8-B7AB-AE122485EF00}"/>
              </a:ext>
            </a:extLst>
          </p:cNvPr>
          <p:cNvSpPr>
            <a:spLocks noGrp="1" noRot="1" noChangeAspect="1" noChangeArrowheads="1" noTextEdit="1"/>
          </p:cNvSpPr>
          <p:nvPr>
            <p:ph type="sldImg"/>
          </p:nvPr>
        </p:nvSpPr>
        <p:spPr>
          <a:xfrm>
            <a:off x="381000" y="685800"/>
            <a:ext cx="6096000" cy="3429000"/>
          </a:xfrm>
          <a:ln/>
        </p:spPr>
      </p:sp>
      <p:sp>
        <p:nvSpPr>
          <p:cNvPr id="147460" name="Rectangle 3">
            <a:extLst>
              <a:ext uri="{FF2B5EF4-FFF2-40B4-BE49-F238E27FC236}">
                <a16:creationId xmlns:a16="http://schemas.microsoft.com/office/drawing/2014/main" id="{66665965-2A52-43A4-AB51-6A82D31821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082DA0F-CF41-478E-BB84-00CEE2AF5936}"/>
              </a:ext>
            </a:extLst>
          </p:cNvPr>
          <p:cNvSpPr>
            <a:spLocks noGrp="1" noRot="1" noChangeAspect="1" noChangeArrowheads="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id="{F210C430-3150-4DC3-8E55-3FE8C2E8F6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662726C3-AB45-4219-A588-67638820E67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D0B0F5C6-A000-4E6E-A6AC-9E02341C9459}" type="slidenum">
              <a:rPr lang="en-US" altLang="en-US" smtClean="0">
                <a:solidFill>
                  <a:srgbClr val="000000"/>
                </a:solidFill>
              </a:rPr>
              <a:pPr>
                <a:spcBef>
                  <a:spcPct val="0"/>
                </a:spcBef>
              </a:pPr>
              <a:t>126</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ED12A3-AA83-4687-A591-C19EDC2780E0}" type="slidenum">
              <a:rPr lang="en-US" altLang="en-US" smtClean="0"/>
              <a:pPr>
                <a:defRPr/>
              </a:pPr>
              <a:t>25</a:t>
            </a:fld>
            <a:endParaRPr lang="en-US" altLang="en-US"/>
          </a:p>
        </p:txBody>
      </p:sp>
    </p:spTree>
    <p:extLst>
      <p:ext uri="{BB962C8B-B14F-4D97-AF65-F5344CB8AC3E}">
        <p14:creationId xmlns:p14="http://schemas.microsoft.com/office/powerpoint/2010/main" val="2809897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FABC65E6-DF8A-44B3-8DF2-4DB026A510F0}"/>
              </a:ext>
            </a:extLst>
          </p:cNvPr>
          <p:cNvSpPr>
            <a:spLocks noGrp="1" noRot="1" noChangeAspect="1" noChangeArrowheads="1" noTextEdit="1"/>
          </p:cNvSpPr>
          <p:nvPr>
            <p:ph type="sldImg"/>
          </p:nvPr>
        </p:nvSpPr>
        <p:spPr>
          <a:xfrm>
            <a:off x="381000" y="685800"/>
            <a:ext cx="6096000" cy="3429000"/>
          </a:xfrm>
          <a:ln/>
        </p:spPr>
      </p:sp>
      <p:sp>
        <p:nvSpPr>
          <p:cNvPr id="62467" name="Notes Placeholder 2">
            <a:extLst>
              <a:ext uri="{FF2B5EF4-FFF2-40B4-BE49-F238E27FC236}">
                <a16:creationId xmlns:a16="http://schemas.microsoft.com/office/drawing/2014/main" id="{C8E5ACBB-67BC-488B-9EE3-8271991DB32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62468" name="Slide Number Placeholder 3">
            <a:extLst>
              <a:ext uri="{FF2B5EF4-FFF2-40B4-BE49-F238E27FC236}">
                <a16:creationId xmlns:a16="http://schemas.microsoft.com/office/drawing/2014/main" id="{BF69DA3A-4471-4B88-9098-C7E19507AB7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8B0DF6D8-BDF8-4460-80D9-C757338AD8A0}" type="slidenum">
              <a:rPr lang="en-US" altLang="en-US" smtClean="0">
                <a:solidFill>
                  <a:srgbClr val="000000"/>
                </a:solidFill>
              </a:rPr>
              <a:pPr>
                <a:spcBef>
                  <a:spcPct val="0"/>
                </a:spcBef>
              </a:pPr>
              <a:t>26</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082DA0F-CF41-478E-BB84-00CEE2AF5936}"/>
              </a:ext>
            </a:extLst>
          </p:cNvPr>
          <p:cNvSpPr>
            <a:spLocks noGrp="1" noRot="1" noChangeAspect="1" noChangeArrowheads="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id="{F210C430-3150-4DC3-8E55-3FE8C2E8F6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662726C3-AB45-4219-A588-67638820E67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D0B0F5C6-A000-4E6E-A6AC-9E02341C9459}" type="slidenum">
              <a:rPr lang="en-US" altLang="en-US" smtClean="0">
                <a:solidFill>
                  <a:srgbClr val="000000"/>
                </a:solidFill>
              </a:rPr>
              <a:pPr>
                <a:spcBef>
                  <a:spcPct val="0"/>
                </a:spcBef>
              </a:pPr>
              <a:t>36</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082DA0F-CF41-478E-BB84-00CEE2AF5936}"/>
              </a:ext>
            </a:extLst>
          </p:cNvPr>
          <p:cNvSpPr>
            <a:spLocks noGrp="1" noRot="1" noChangeAspect="1" noChangeArrowheads="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id="{F210C430-3150-4DC3-8E55-3FE8C2E8F6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662726C3-AB45-4219-A588-67638820E67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D0B0F5C6-A000-4E6E-A6AC-9E02341C9459}" type="slidenum">
              <a:rPr lang="en-US" altLang="en-US" smtClean="0">
                <a:solidFill>
                  <a:srgbClr val="000000"/>
                </a:solidFill>
              </a:rPr>
              <a:pPr>
                <a:spcBef>
                  <a:spcPct val="0"/>
                </a:spcBef>
              </a:pPr>
              <a:t>56</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082DA0F-CF41-478E-BB84-00CEE2AF5936}"/>
              </a:ext>
            </a:extLst>
          </p:cNvPr>
          <p:cNvSpPr>
            <a:spLocks noGrp="1" noRot="1" noChangeAspect="1" noChangeArrowheads="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id="{F210C430-3150-4DC3-8E55-3FE8C2E8F6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662726C3-AB45-4219-A588-67638820E67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D0B0F5C6-A000-4E6E-A6AC-9E02341C9459}" type="slidenum">
              <a:rPr lang="en-US" altLang="en-US" smtClean="0">
                <a:solidFill>
                  <a:srgbClr val="000000"/>
                </a:solidFill>
              </a:rPr>
              <a:pPr>
                <a:spcBef>
                  <a:spcPct val="0"/>
                </a:spcBef>
              </a:pPr>
              <a:t>70</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082DA0F-CF41-478E-BB84-00CEE2AF5936}"/>
              </a:ext>
            </a:extLst>
          </p:cNvPr>
          <p:cNvSpPr>
            <a:spLocks noGrp="1" noRot="1" noChangeAspect="1" noChangeArrowheads="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id="{F210C430-3150-4DC3-8E55-3FE8C2E8F6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662726C3-AB45-4219-A588-67638820E67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D0B0F5C6-A000-4E6E-A6AC-9E02341C9459}" type="slidenum">
              <a:rPr lang="en-US" altLang="en-US" smtClean="0">
                <a:solidFill>
                  <a:srgbClr val="000000"/>
                </a:solidFill>
              </a:rPr>
              <a:pPr>
                <a:spcBef>
                  <a:spcPct val="0"/>
                </a:spcBef>
              </a:pPr>
              <a:t>81</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082DA0F-CF41-478E-BB84-00CEE2AF5936}"/>
              </a:ext>
            </a:extLst>
          </p:cNvPr>
          <p:cNvSpPr>
            <a:spLocks noGrp="1" noRot="1" noChangeAspect="1" noChangeArrowheads="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id="{F210C430-3150-4DC3-8E55-3FE8C2E8F6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662726C3-AB45-4219-A588-67638820E67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D0B0F5C6-A000-4E6E-A6AC-9E02341C9459}" type="slidenum">
              <a:rPr lang="en-US" altLang="en-US" smtClean="0">
                <a:solidFill>
                  <a:srgbClr val="000000"/>
                </a:solidFill>
              </a:rPr>
              <a:pPr>
                <a:spcBef>
                  <a:spcPct val="0"/>
                </a:spcBef>
              </a:pPr>
              <a:t>92</a:t>
            </a:fld>
            <a:endParaRPr lang="en-US"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082DA0F-CF41-478E-BB84-00CEE2AF5936}"/>
              </a:ext>
            </a:extLst>
          </p:cNvPr>
          <p:cNvSpPr>
            <a:spLocks noGrp="1" noRot="1" noChangeAspect="1" noChangeArrowheads="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id="{F210C430-3150-4DC3-8E55-3FE8C2E8F6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662726C3-AB45-4219-A588-67638820E67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D0B0F5C6-A000-4E6E-A6AC-9E02341C9459}" type="slidenum">
              <a:rPr lang="en-US" altLang="en-US" smtClean="0">
                <a:solidFill>
                  <a:srgbClr val="000000"/>
                </a:solidFill>
              </a:rPr>
              <a:pPr>
                <a:spcBef>
                  <a:spcPct val="0"/>
                </a:spcBef>
              </a:pPr>
              <a:t>106</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3.xml"/><Relationship Id="rId1" Type="http://schemas.openxmlformats.org/officeDocument/2006/relationships/themeOverride" Target="../theme/themeOverride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3698E5D-B71B-44AD-9DAC-78B957859F3E}"/>
              </a:ext>
            </a:extLst>
          </p:cNvPr>
          <p:cNvGrpSpPr>
            <a:grpSpLocks/>
          </p:cNvGrpSpPr>
          <p:nvPr/>
        </p:nvGrpSpPr>
        <p:grpSpPr bwMode="auto">
          <a:xfrm>
            <a:off x="1" y="0"/>
            <a:ext cx="12198351" cy="6851650"/>
            <a:chOff x="1" y="0"/>
            <a:chExt cx="5763" cy="4316"/>
          </a:xfrm>
        </p:grpSpPr>
        <p:sp>
          <p:nvSpPr>
            <p:cNvPr id="5" name="Freeform 3">
              <a:extLst>
                <a:ext uri="{FF2B5EF4-FFF2-40B4-BE49-F238E27FC236}">
                  <a16:creationId xmlns:a16="http://schemas.microsoft.com/office/drawing/2014/main" id="{A068C0C8-172C-4690-A253-F0E4FB7FB411}"/>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6" name="Freeform 4">
              <a:extLst>
                <a:ext uri="{FF2B5EF4-FFF2-40B4-BE49-F238E27FC236}">
                  <a16:creationId xmlns:a16="http://schemas.microsoft.com/office/drawing/2014/main" id="{9B621879-A2DA-4EEF-86B5-D037EE1BDA01}"/>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7" name="Freeform 5">
              <a:extLst>
                <a:ext uri="{FF2B5EF4-FFF2-40B4-BE49-F238E27FC236}">
                  <a16:creationId xmlns:a16="http://schemas.microsoft.com/office/drawing/2014/main" id="{1AF236BF-8455-4D5C-B82D-48F6D46800E1}"/>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8" name="Group 6">
              <a:extLst>
                <a:ext uri="{FF2B5EF4-FFF2-40B4-BE49-F238E27FC236}">
                  <a16:creationId xmlns:a16="http://schemas.microsoft.com/office/drawing/2014/main" id="{AE070978-5017-40ED-82AA-6AFDEF076321}"/>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10A55731-D206-4D98-BE12-FDF7F9FFD59C}"/>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9" name="Freeform 8">
                <a:extLst>
                  <a:ext uri="{FF2B5EF4-FFF2-40B4-BE49-F238E27FC236}">
                    <a16:creationId xmlns:a16="http://schemas.microsoft.com/office/drawing/2014/main" id="{8D11088A-A696-4A2E-8C34-DF51DDF5CEF0}"/>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0" name="Freeform 9">
                <a:extLst>
                  <a:ext uri="{FF2B5EF4-FFF2-40B4-BE49-F238E27FC236}">
                    <a16:creationId xmlns:a16="http://schemas.microsoft.com/office/drawing/2014/main" id="{7A1FE0BA-5B21-4E52-8EBE-F9D4B8674C49}"/>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1" name="Freeform 10">
                <a:extLst>
                  <a:ext uri="{FF2B5EF4-FFF2-40B4-BE49-F238E27FC236}">
                    <a16:creationId xmlns:a16="http://schemas.microsoft.com/office/drawing/2014/main" id="{4C5855C2-6302-4F86-B33A-C9AEC6DAF7A9}"/>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2" name="Freeform 11">
                <a:extLst>
                  <a:ext uri="{FF2B5EF4-FFF2-40B4-BE49-F238E27FC236}">
                    <a16:creationId xmlns:a16="http://schemas.microsoft.com/office/drawing/2014/main" id="{93FAC77A-A16E-4FD2-914E-F76C47AF1FB9}"/>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3" name="Freeform 12">
                <a:extLst>
                  <a:ext uri="{FF2B5EF4-FFF2-40B4-BE49-F238E27FC236}">
                    <a16:creationId xmlns:a16="http://schemas.microsoft.com/office/drawing/2014/main" id="{8A4A88E6-B754-4D54-8DFC-82F98DA7E966}"/>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4" name="Freeform 13">
                <a:extLst>
                  <a:ext uri="{FF2B5EF4-FFF2-40B4-BE49-F238E27FC236}">
                    <a16:creationId xmlns:a16="http://schemas.microsoft.com/office/drawing/2014/main" id="{6634722B-DA95-4627-BE3C-661F7F3F684A}"/>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5" name="Freeform 14">
                <a:extLst>
                  <a:ext uri="{FF2B5EF4-FFF2-40B4-BE49-F238E27FC236}">
                    <a16:creationId xmlns:a16="http://schemas.microsoft.com/office/drawing/2014/main" id="{11F8A8C3-A5C4-4351-BB4D-200DD0C92333}"/>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6" name="Freeform 15">
                <a:extLst>
                  <a:ext uri="{FF2B5EF4-FFF2-40B4-BE49-F238E27FC236}">
                    <a16:creationId xmlns:a16="http://schemas.microsoft.com/office/drawing/2014/main" id="{11D4CAF6-4DF3-4270-9873-5315A0918C06}"/>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7" name="Freeform 16">
                <a:extLst>
                  <a:ext uri="{FF2B5EF4-FFF2-40B4-BE49-F238E27FC236}">
                    <a16:creationId xmlns:a16="http://schemas.microsoft.com/office/drawing/2014/main" id="{9839DA6C-680E-44FB-A512-17B3F0CB2114}"/>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8" name="Freeform 17">
                <a:extLst>
                  <a:ext uri="{FF2B5EF4-FFF2-40B4-BE49-F238E27FC236}">
                    <a16:creationId xmlns:a16="http://schemas.microsoft.com/office/drawing/2014/main" id="{DA9C75A9-38A0-4AC7-92D1-F170442B8B6E}"/>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9" name="Freeform 18">
                <a:extLst>
                  <a:ext uri="{FF2B5EF4-FFF2-40B4-BE49-F238E27FC236}">
                    <a16:creationId xmlns:a16="http://schemas.microsoft.com/office/drawing/2014/main" id="{3FDBE58D-D7DE-43D6-BE79-E47DDEE216D2}"/>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40" name="Freeform 19">
                <a:extLst>
                  <a:ext uri="{FF2B5EF4-FFF2-40B4-BE49-F238E27FC236}">
                    <a16:creationId xmlns:a16="http://schemas.microsoft.com/office/drawing/2014/main" id="{DFA1C596-50DA-4256-ABB1-ACD3CF0829E4}"/>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9" name="Freeform 20">
              <a:extLst>
                <a:ext uri="{FF2B5EF4-FFF2-40B4-BE49-F238E27FC236}">
                  <a16:creationId xmlns:a16="http://schemas.microsoft.com/office/drawing/2014/main" id="{8C0ED0AB-5DF0-4FFE-8A7C-BAB063041C75}"/>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 name="Freeform 21">
              <a:extLst>
                <a:ext uri="{FF2B5EF4-FFF2-40B4-BE49-F238E27FC236}">
                  <a16:creationId xmlns:a16="http://schemas.microsoft.com/office/drawing/2014/main" id="{A4E44016-2189-4EAD-B69D-58F3D9FD3386}"/>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1" name="Freeform 22">
              <a:extLst>
                <a:ext uri="{FF2B5EF4-FFF2-40B4-BE49-F238E27FC236}">
                  <a16:creationId xmlns:a16="http://schemas.microsoft.com/office/drawing/2014/main" id="{FEDE09D5-1186-4220-AE18-6E16BFF41C72}"/>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2" name="Freeform 23">
              <a:extLst>
                <a:ext uri="{FF2B5EF4-FFF2-40B4-BE49-F238E27FC236}">
                  <a16:creationId xmlns:a16="http://schemas.microsoft.com/office/drawing/2014/main" id="{217E5E35-CFE9-4C54-8433-E45E79E54980}"/>
                </a:ext>
              </a:extLst>
            </p:cNvPr>
            <p:cNvSpPr>
              <a:spLocks/>
            </p:cNvSpPr>
            <p:nvPr/>
          </p:nvSpPr>
          <p:spPr bwMode="hidden">
            <a:xfrm>
              <a:off x="5041" y="0"/>
              <a:ext cx="719" cy="845"/>
            </a:xfrm>
            <a:custGeom>
              <a:avLst/>
              <a:gdLst>
                <a:gd name="T0" fmla="*/ 775 w 717"/>
                <a:gd name="T1" fmla="*/ 845 h 845"/>
                <a:gd name="T2" fmla="*/ 775 w 717"/>
                <a:gd name="T3" fmla="*/ 821 h 845"/>
                <a:gd name="T4" fmla="*/ 632 w 717"/>
                <a:gd name="T5" fmla="*/ 605 h 845"/>
                <a:gd name="T6" fmla="*/ 435 w 717"/>
                <a:gd name="T7" fmla="*/ 396 h 845"/>
                <a:gd name="T8" fmla="*/ 250 w 717"/>
                <a:gd name="T9" fmla="*/ 192 h 845"/>
                <a:gd name="T10" fmla="*/ 17 w 717"/>
                <a:gd name="T11" fmla="*/ 0 h 845"/>
                <a:gd name="T12" fmla="*/ 0 w 717"/>
                <a:gd name="T13" fmla="*/ 0 h 845"/>
                <a:gd name="T14" fmla="*/ 238 w 717"/>
                <a:gd name="T15" fmla="*/ 198 h 845"/>
                <a:gd name="T16" fmla="*/ 429 w 717"/>
                <a:gd name="T17" fmla="*/ 408 h 845"/>
                <a:gd name="T18" fmla="*/ 626 w 717"/>
                <a:gd name="T19" fmla="*/ 623 h 845"/>
                <a:gd name="T20" fmla="*/ 775 w 717"/>
                <a:gd name="T21" fmla="*/ 845 h 845"/>
                <a:gd name="T22" fmla="*/ 77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a:extLst>
                <a:ext uri="{FF2B5EF4-FFF2-40B4-BE49-F238E27FC236}">
                  <a16:creationId xmlns:a16="http://schemas.microsoft.com/office/drawing/2014/main" id="{93EA8454-1A32-419E-A2DD-EF9E013CC44B}"/>
                </a:ext>
              </a:extLst>
            </p:cNvPr>
            <p:cNvSpPr>
              <a:spLocks/>
            </p:cNvSpPr>
            <p:nvPr/>
          </p:nvSpPr>
          <p:spPr bwMode="hidden">
            <a:xfrm>
              <a:off x="5352" y="0"/>
              <a:ext cx="408" cy="414"/>
            </a:xfrm>
            <a:custGeom>
              <a:avLst/>
              <a:gdLst>
                <a:gd name="T0" fmla="*/ 436 w 407"/>
                <a:gd name="T1" fmla="*/ 414 h 414"/>
                <a:gd name="T2" fmla="*/ 436 w 407"/>
                <a:gd name="T3" fmla="*/ 396 h 414"/>
                <a:gd name="T4" fmla="*/ 251 w 407"/>
                <a:gd name="T5" fmla="*/ 192 h 414"/>
                <a:gd name="T6" fmla="*/ 12 w 407"/>
                <a:gd name="T7" fmla="*/ 0 h 414"/>
                <a:gd name="T8" fmla="*/ 0 w 407"/>
                <a:gd name="T9" fmla="*/ 0 h 414"/>
                <a:gd name="T10" fmla="*/ 108 w 407"/>
                <a:gd name="T11" fmla="*/ 102 h 414"/>
                <a:gd name="T12" fmla="*/ 245 w 407"/>
                <a:gd name="T13" fmla="*/ 204 h 414"/>
                <a:gd name="T14" fmla="*/ 436 w 407"/>
                <a:gd name="T15" fmla="*/ 414 h 414"/>
                <a:gd name="T16" fmla="*/ 43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a:extLst>
                <a:ext uri="{FF2B5EF4-FFF2-40B4-BE49-F238E27FC236}">
                  <a16:creationId xmlns:a16="http://schemas.microsoft.com/office/drawing/2014/main" id="{4F18BF9A-5BFA-4D85-9174-B94107667617}"/>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5" name="Freeform 26">
              <a:extLst>
                <a:ext uri="{FF2B5EF4-FFF2-40B4-BE49-F238E27FC236}">
                  <a16:creationId xmlns:a16="http://schemas.microsoft.com/office/drawing/2014/main" id="{1F6594DD-29C9-4615-840C-1B65045C1B73}"/>
                </a:ext>
              </a:extLst>
            </p:cNvPr>
            <p:cNvSpPr>
              <a:spLocks/>
            </p:cNvSpPr>
            <p:nvPr/>
          </p:nvSpPr>
          <p:spPr bwMode="hidden">
            <a:xfrm>
              <a:off x="6" y="0"/>
              <a:ext cx="588" cy="599"/>
            </a:xfrm>
            <a:custGeom>
              <a:avLst/>
              <a:gdLst>
                <a:gd name="T0" fmla="*/ 644 w 586"/>
                <a:gd name="T1" fmla="*/ 0 h 599"/>
                <a:gd name="T2" fmla="*/ 626 w 586"/>
                <a:gd name="T3" fmla="*/ 0 h 599"/>
                <a:gd name="T4" fmla="*/ 436 w 586"/>
                <a:gd name="T5" fmla="*/ 132 h 599"/>
                <a:gd name="T6" fmla="*/ 286 w 586"/>
                <a:gd name="T7" fmla="*/ 270 h 599"/>
                <a:gd name="T8" fmla="*/ 120 w 586"/>
                <a:gd name="T9" fmla="*/ 420 h 599"/>
                <a:gd name="T10" fmla="*/ 0 w 586"/>
                <a:gd name="T11" fmla="*/ 575 h 599"/>
                <a:gd name="T12" fmla="*/ 0 w 586"/>
                <a:gd name="T13" fmla="*/ 599 h 599"/>
                <a:gd name="T14" fmla="*/ 120 w 586"/>
                <a:gd name="T15" fmla="*/ 432 h 599"/>
                <a:gd name="T16" fmla="*/ 286 w 586"/>
                <a:gd name="T17" fmla="*/ 282 h 599"/>
                <a:gd name="T18" fmla="*/ 444 w 586"/>
                <a:gd name="T19" fmla="*/ 138 h 599"/>
                <a:gd name="T20" fmla="*/ 644 w 586"/>
                <a:gd name="T21" fmla="*/ 0 h 599"/>
                <a:gd name="T22" fmla="*/ 64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a:extLst>
                <a:ext uri="{FF2B5EF4-FFF2-40B4-BE49-F238E27FC236}">
                  <a16:creationId xmlns:a16="http://schemas.microsoft.com/office/drawing/2014/main" id="{E0F81323-DC9A-4859-A67B-2DCF01596F47}"/>
                </a:ext>
              </a:extLst>
            </p:cNvPr>
            <p:cNvSpPr>
              <a:spLocks/>
            </p:cNvSpPr>
            <p:nvPr/>
          </p:nvSpPr>
          <p:spPr bwMode="hidden">
            <a:xfrm>
              <a:off x="6" y="0"/>
              <a:ext cx="270" cy="252"/>
            </a:xfrm>
            <a:custGeom>
              <a:avLst/>
              <a:gdLst>
                <a:gd name="T0" fmla="*/ 298 w 269"/>
                <a:gd name="T1" fmla="*/ 0 h 252"/>
                <a:gd name="T2" fmla="*/ 28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8 w 269"/>
                <a:gd name="T15" fmla="*/ 0 h 252"/>
                <a:gd name="T16" fmla="*/ 29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a:extLst>
                <a:ext uri="{FF2B5EF4-FFF2-40B4-BE49-F238E27FC236}">
                  <a16:creationId xmlns:a16="http://schemas.microsoft.com/office/drawing/2014/main" id="{B702398C-6B95-4323-BC06-F680DC0CC28F}"/>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9">
              <a:extLst>
                <a:ext uri="{FF2B5EF4-FFF2-40B4-BE49-F238E27FC236}">
                  <a16:creationId xmlns:a16="http://schemas.microsoft.com/office/drawing/2014/main" id="{201A607D-5758-4A7E-82AD-E2E62841257A}"/>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0">
              <a:extLst>
                <a:ext uri="{FF2B5EF4-FFF2-40B4-BE49-F238E27FC236}">
                  <a16:creationId xmlns:a16="http://schemas.microsoft.com/office/drawing/2014/main" id="{AA7F7520-A995-4B6A-82A3-16F182EECCF9}"/>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 name="Group 31">
              <a:extLst>
                <a:ext uri="{FF2B5EF4-FFF2-40B4-BE49-F238E27FC236}">
                  <a16:creationId xmlns:a16="http://schemas.microsoft.com/office/drawing/2014/main" id="{80F49415-D287-4969-8A28-9D35AFC2EF09}"/>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16E91F39-9915-4C0B-BC55-C5DEEB43CF6D}"/>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3">
                <a:extLst>
                  <a:ext uri="{FF2B5EF4-FFF2-40B4-BE49-F238E27FC236}">
                    <a16:creationId xmlns:a16="http://schemas.microsoft.com/office/drawing/2014/main" id="{E1DA1599-20B7-478B-9568-7DA90A412C84}"/>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34">
                <a:extLst>
                  <a:ext uri="{FF2B5EF4-FFF2-40B4-BE49-F238E27FC236}">
                    <a16:creationId xmlns:a16="http://schemas.microsoft.com/office/drawing/2014/main" id="{2339CB3D-D3A4-445E-871C-529BD65A2C9F}"/>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5">
                <a:extLst>
                  <a:ext uri="{FF2B5EF4-FFF2-40B4-BE49-F238E27FC236}">
                    <a16:creationId xmlns:a16="http://schemas.microsoft.com/office/drawing/2014/main" id="{209BFF2A-346D-4691-86A9-D4F67F2CA13B}"/>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6">
                <a:extLst>
                  <a:ext uri="{FF2B5EF4-FFF2-40B4-BE49-F238E27FC236}">
                    <a16:creationId xmlns:a16="http://schemas.microsoft.com/office/drawing/2014/main" id="{9B1085D9-B88C-404C-8EEF-7EDEB1309C71}"/>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 name="Line 37">
              <a:extLst>
                <a:ext uri="{FF2B5EF4-FFF2-40B4-BE49-F238E27FC236}">
                  <a16:creationId xmlns:a16="http://schemas.microsoft.com/office/drawing/2014/main" id="{FC760455-F97C-4826-964A-8D55FF20C9F8}"/>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38">
              <a:extLst>
                <a:ext uri="{FF2B5EF4-FFF2-40B4-BE49-F238E27FC236}">
                  <a16:creationId xmlns:a16="http://schemas.microsoft.com/office/drawing/2014/main" id="{2BC903C3-0FFC-46FE-896E-708DA91B05E4}"/>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4007"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1" name="Rectangle 41">
            <a:extLst>
              <a:ext uri="{FF2B5EF4-FFF2-40B4-BE49-F238E27FC236}">
                <a16:creationId xmlns:a16="http://schemas.microsoft.com/office/drawing/2014/main" id="{7BB14376-2EB9-4EC4-BCE2-5412D707AE94}"/>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A6372D01-821B-4C9D-B59C-3D66FEF41FE4}"/>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BC5D4190-B31A-44F3-8C15-051758F84D86}"/>
              </a:ext>
            </a:extLst>
          </p:cNvPr>
          <p:cNvSpPr>
            <a:spLocks noGrp="1" noChangeArrowheads="1"/>
          </p:cNvSpPr>
          <p:nvPr>
            <p:ph type="sldNum" sz="quarter" idx="12"/>
          </p:nvPr>
        </p:nvSpPr>
        <p:spPr/>
        <p:txBody>
          <a:bodyPr/>
          <a:lstStyle>
            <a:lvl1pPr>
              <a:defRPr/>
            </a:lvl1pPr>
          </a:lstStyle>
          <a:p>
            <a:pPr>
              <a:defRPr/>
            </a:pPr>
            <a:fld id="{4693CA46-E8AD-40D6-A68F-E8FFD26ED9A0}" type="slidenum">
              <a:rPr lang="en-US" altLang="en-US"/>
              <a:pPr>
                <a:defRPr/>
              </a:pPr>
              <a:t>‹#›</a:t>
            </a:fld>
            <a:endParaRPr lang="en-US" altLang="en-US"/>
          </a:p>
        </p:txBody>
      </p:sp>
    </p:spTree>
    <p:extLst>
      <p:ext uri="{BB962C8B-B14F-4D97-AF65-F5344CB8AC3E}">
        <p14:creationId xmlns:p14="http://schemas.microsoft.com/office/powerpoint/2010/main" val="3580445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D520CC29-A462-4807-80F2-E1E1EBF324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74B99425-EFD9-4726-9732-76D13192B2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357010BF-5083-4955-B582-135654381B1F}"/>
              </a:ext>
            </a:extLst>
          </p:cNvPr>
          <p:cNvSpPr>
            <a:spLocks noGrp="1" noChangeArrowheads="1"/>
          </p:cNvSpPr>
          <p:nvPr>
            <p:ph type="sldNum" sz="quarter" idx="12"/>
          </p:nvPr>
        </p:nvSpPr>
        <p:spPr>
          <a:ln/>
        </p:spPr>
        <p:txBody>
          <a:bodyPr/>
          <a:lstStyle>
            <a:lvl1pPr>
              <a:defRPr/>
            </a:lvl1pPr>
          </a:lstStyle>
          <a:p>
            <a:pPr>
              <a:defRPr/>
            </a:pPr>
            <a:fld id="{24E80BA4-C8F9-40A4-949C-333CD377E3C5}" type="slidenum">
              <a:rPr lang="en-US" altLang="en-US"/>
              <a:pPr>
                <a:defRPr/>
              </a:pPr>
              <a:t>‹#›</a:t>
            </a:fld>
            <a:endParaRPr lang="en-US" altLang="en-US"/>
          </a:p>
        </p:txBody>
      </p:sp>
    </p:spTree>
    <p:extLst>
      <p:ext uri="{BB962C8B-B14F-4D97-AF65-F5344CB8AC3E}">
        <p14:creationId xmlns:p14="http://schemas.microsoft.com/office/powerpoint/2010/main" val="2140407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DD446665-2AC1-4583-921B-F80F70CFE1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3CAC6CA4-1695-4A40-A24F-26F38D159B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23464931-420A-49C8-BC3A-518419F9DE8D}"/>
              </a:ext>
            </a:extLst>
          </p:cNvPr>
          <p:cNvSpPr>
            <a:spLocks noGrp="1" noChangeArrowheads="1"/>
          </p:cNvSpPr>
          <p:nvPr>
            <p:ph type="sldNum" sz="quarter" idx="12"/>
          </p:nvPr>
        </p:nvSpPr>
        <p:spPr>
          <a:ln/>
        </p:spPr>
        <p:txBody>
          <a:bodyPr/>
          <a:lstStyle>
            <a:lvl1pPr>
              <a:defRPr/>
            </a:lvl1pPr>
          </a:lstStyle>
          <a:p>
            <a:pPr>
              <a:defRPr/>
            </a:pPr>
            <a:fld id="{1EE467CB-CB21-4B3D-AF6B-01ADEE576057}" type="slidenum">
              <a:rPr lang="en-US" altLang="en-US"/>
              <a:pPr>
                <a:defRPr/>
              </a:pPr>
              <a:t>‹#›</a:t>
            </a:fld>
            <a:endParaRPr lang="en-US" altLang="en-US"/>
          </a:p>
        </p:txBody>
      </p:sp>
    </p:spTree>
    <p:extLst>
      <p:ext uri="{BB962C8B-B14F-4D97-AF65-F5344CB8AC3E}">
        <p14:creationId xmlns:p14="http://schemas.microsoft.com/office/powerpoint/2010/main" val="2858115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038294E-0A1B-4655-BC18-AAB5442091EF}"/>
              </a:ext>
            </a:extLst>
          </p:cNvPr>
          <p:cNvGrpSpPr>
            <a:grpSpLocks/>
          </p:cNvGrpSpPr>
          <p:nvPr/>
        </p:nvGrpSpPr>
        <p:grpSpPr bwMode="auto">
          <a:xfrm>
            <a:off x="1" y="1422400"/>
            <a:ext cx="12196233" cy="5435600"/>
            <a:chOff x="0" y="896"/>
            <a:chExt cx="5762" cy="3424"/>
          </a:xfrm>
        </p:grpSpPr>
        <p:grpSp>
          <p:nvGrpSpPr>
            <p:cNvPr id="5" name="Group 3">
              <a:extLst>
                <a:ext uri="{FF2B5EF4-FFF2-40B4-BE49-F238E27FC236}">
                  <a16:creationId xmlns:a16="http://schemas.microsoft.com/office/drawing/2014/main" id="{1D28E9D0-8EDA-403A-89FB-7B7984CCF9BC}"/>
                </a:ext>
              </a:extLst>
            </p:cNvPr>
            <p:cNvGrpSpPr>
              <a:grpSpLocks/>
            </p:cNvGrpSpPr>
            <p:nvPr userDrawn="1"/>
          </p:nvGrpSpPr>
          <p:grpSpPr bwMode="auto">
            <a:xfrm>
              <a:off x="20" y="896"/>
              <a:ext cx="5742" cy="3424"/>
              <a:chOff x="20" y="896"/>
              <a:chExt cx="5742" cy="3424"/>
            </a:xfrm>
          </p:grpSpPr>
          <p:sp>
            <p:nvSpPr>
              <p:cNvPr id="142" name="Freeform 4">
                <a:extLst>
                  <a:ext uri="{FF2B5EF4-FFF2-40B4-BE49-F238E27FC236}">
                    <a16:creationId xmlns:a16="http://schemas.microsoft.com/office/drawing/2014/main" id="{6FB7D739-C686-4026-B814-9DD65559DD7C}"/>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3" name="Freeform 5">
                <a:extLst>
                  <a:ext uri="{FF2B5EF4-FFF2-40B4-BE49-F238E27FC236}">
                    <a16:creationId xmlns:a16="http://schemas.microsoft.com/office/drawing/2014/main" id="{563527C4-DC3B-4AF9-BAE1-B19B2318238E}"/>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4" name="Freeform 6">
                <a:extLst>
                  <a:ext uri="{FF2B5EF4-FFF2-40B4-BE49-F238E27FC236}">
                    <a16:creationId xmlns:a16="http://schemas.microsoft.com/office/drawing/2014/main" id="{62D4B8B5-8EB1-499F-9202-3D87B19EA078}"/>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5" name="Freeform 7">
                <a:extLst>
                  <a:ext uri="{FF2B5EF4-FFF2-40B4-BE49-F238E27FC236}">
                    <a16:creationId xmlns:a16="http://schemas.microsoft.com/office/drawing/2014/main" id="{0076E48B-43DD-4BE0-BA1A-824146BF1950}"/>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6" name="Freeform 8">
                <a:extLst>
                  <a:ext uri="{FF2B5EF4-FFF2-40B4-BE49-F238E27FC236}">
                    <a16:creationId xmlns:a16="http://schemas.microsoft.com/office/drawing/2014/main" id="{9C62B14E-0B71-41F0-875B-27A0D4BE5BFF}"/>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7" name="Freeform 9">
                <a:extLst>
                  <a:ext uri="{FF2B5EF4-FFF2-40B4-BE49-F238E27FC236}">
                    <a16:creationId xmlns:a16="http://schemas.microsoft.com/office/drawing/2014/main" id="{030BD88B-67A3-4831-A4C0-50AAF4109678}"/>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8" name="Freeform 10">
                <a:extLst>
                  <a:ext uri="{FF2B5EF4-FFF2-40B4-BE49-F238E27FC236}">
                    <a16:creationId xmlns:a16="http://schemas.microsoft.com/office/drawing/2014/main" id="{DA68EBDE-291B-4CED-816F-DE15E9BA0D1E}"/>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9" name="Freeform 11">
                <a:extLst>
                  <a:ext uri="{FF2B5EF4-FFF2-40B4-BE49-F238E27FC236}">
                    <a16:creationId xmlns:a16="http://schemas.microsoft.com/office/drawing/2014/main" id="{19FCEFA9-318E-4711-A8CE-765DF694D2C3}"/>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0" name="Freeform 12">
                <a:extLst>
                  <a:ext uri="{FF2B5EF4-FFF2-40B4-BE49-F238E27FC236}">
                    <a16:creationId xmlns:a16="http://schemas.microsoft.com/office/drawing/2014/main" id="{048AC2A8-AC94-49B2-ACCE-BEB8DE683FB6}"/>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1" name="Freeform 13">
                <a:extLst>
                  <a:ext uri="{FF2B5EF4-FFF2-40B4-BE49-F238E27FC236}">
                    <a16:creationId xmlns:a16="http://schemas.microsoft.com/office/drawing/2014/main" id="{F990CA0B-CC37-48D3-AF1F-64417DCBEC84}"/>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2" name="Freeform 14">
                <a:extLst>
                  <a:ext uri="{FF2B5EF4-FFF2-40B4-BE49-F238E27FC236}">
                    <a16:creationId xmlns:a16="http://schemas.microsoft.com/office/drawing/2014/main" id="{58275493-FE8E-428B-8D82-E72CB8BCF5A7}"/>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3" name="Freeform 15">
                <a:extLst>
                  <a:ext uri="{FF2B5EF4-FFF2-40B4-BE49-F238E27FC236}">
                    <a16:creationId xmlns:a16="http://schemas.microsoft.com/office/drawing/2014/main" id="{4A210D2C-9A6E-4C82-A991-2606C805137F}"/>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4" name="Freeform 16">
                <a:extLst>
                  <a:ext uri="{FF2B5EF4-FFF2-40B4-BE49-F238E27FC236}">
                    <a16:creationId xmlns:a16="http://schemas.microsoft.com/office/drawing/2014/main" id="{27E5643A-E4BD-433F-BFB8-EC76B35F5BC9}"/>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6" name="Group 17">
              <a:extLst>
                <a:ext uri="{FF2B5EF4-FFF2-40B4-BE49-F238E27FC236}">
                  <a16:creationId xmlns:a16="http://schemas.microsoft.com/office/drawing/2014/main" id="{8FACABD8-1C8E-454C-8CC8-060BF5EB5CF8}"/>
                </a:ext>
              </a:extLst>
            </p:cNvPr>
            <p:cNvGrpSpPr>
              <a:grpSpLocks/>
            </p:cNvGrpSpPr>
            <p:nvPr userDrawn="1"/>
          </p:nvGrpSpPr>
          <p:grpSpPr bwMode="auto">
            <a:xfrm>
              <a:off x="0" y="2291"/>
              <a:ext cx="1385" cy="1702"/>
              <a:chOff x="0" y="2291"/>
              <a:chExt cx="1385" cy="1702"/>
            </a:xfrm>
          </p:grpSpPr>
          <p:sp>
            <p:nvSpPr>
              <p:cNvPr id="7" name="Rectangle 18">
                <a:extLst>
                  <a:ext uri="{FF2B5EF4-FFF2-40B4-BE49-F238E27FC236}">
                    <a16:creationId xmlns:a16="http://schemas.microsoft.com/office/drawing/2014/main" id="{0A149CAB-DA5F-4A25-8DAC-33ED3B7CFAC4}"/>
                  </a:ext>
                </a:extLst>
              </p:cNvPr>
              <p:cNvSpPr>
                <a:spLocks noChangeArrowheads="1"/>
              </p:cNvSpPr>
              <p:nvPr userDrawn="1"/>
            </p:nvSpPr>
            <p:spPr bwMode="ltGray">
              <a:xfrm rot="6798887">
                <a:off x="63" y="3882"/>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 name="Rectangle 19">
                <a:extLst>
                  <a:ext uri="{FF2B5EF4-FFF2-40B4-BE49-F238E27FC236}">
                    <a16:creationId xmlns:a16="http://schemas.microsoft.com/office/drawing/2014/main" id="{EB57F716-23F9-4397-B9F5-E00E1E3675FB}"/>
                  </a:ext>
                </a:extLst>
              </p:cNvPr>
              <p:cNvSpPr>
                <a:spLocks noChangeArrowheads="1"/>
              </p:cNvSpPr>
              <p:nvPr userDrawn="1"/>
            </p:nvSpPr>
            <p:spPr bwMode="ltGray">
              <a:xfrm rot="6798887">
                <a:off x="33" y="388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 name="Rectangle 20">
                <a:extLst>
                  <a:ext uri="{FF2B5EF4-FFF2-40B4-BE49-F238E27FC236}">
                    <a16:creationId xmlns:a16="http://schemas.microsoft.com/office/drawing/2014/main" id="{3E594C8C-7C46-4A29-B7DA-F2CE7FECCFE2}"/>
                  </a:ext>
                </a:extLst>
              </p:cNvPr>
              <p:cNvSpPr>
                <a:spLocks noChangeArrowheads="1"/>
              </p:cNvSpPr>
              <p:nvPr userDrawn="1"/>
            </p:nvSpPr>
            <p:spPr bwMode="ltGray">
              <a:xfrm rot="6798887">
                <a:off x="7" y="3874"/>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 name="Rectangle 21">
                <a:extLst>
                  <a:ext uri="{FF2B5EF4-FFF2-40B4-BE49-F238E27FC236}">
                    <a16:creationId xmlns:a16="http://schemas.microsoft.com/office/drawing/2014/main" id="{8F38B362-189D-4F3A-A232-4220FFDE261A}"/>
                  </a:ext>
                </a:extLst>
              </p:cNvPr>
              <p:cNvSpPr>
                <a:spLocks noChangeArrowheads="1"/>
              </p:cNvSpPr>
              <p:nvPr userDrawn="1"/>
            </p:nvSpPr>
            <p:spPr bwMode="ltGray">
              <a:xfrm rot="5999912">
                <a:off x="209" y="388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 name="Rectangle 22">
                <a:extLst>
                  <a:ext uri="{FF2B5EF4-FFF2-40B4-BE49-F238E27FC236}">
                    <a16:creationId xmlns:a16="http://schemas.microsoft.com/office/drawing/2014/main" id="{81BDA1FF-BB81-4498-B121-7ABEAE0EF950}"/>
                  </a:ext>
                </a:extLst>
              </p:cNvPr>
              <p:cNvSpPr>
                <a:spLocks noChangeArrowheads="1"/>
              </p:cNvSpPr>
              <p:nvPr userDrawn="1"/>
            </p:nvSpPr>
            <p:spPr bwMode="ltGray">
              <a:xfrm rot="5999912">
                <a:off x="183" y="388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 name="Rectangle 23">
                <a:extLst>
                  <a:ext uri="{FF2B5EF4-FFF2-40B4-BE49-F238E27FC236}">
                    <a16:creationId xmlns:a16="http://schemas.microsoft.com/office/drawing/2014/main" id="{B90358AF-0C98-456C-B629-459AF2B19D1F}"/>
                  </a:ext>
                </a:extLst>
              </p:cNvPr>
              <p:cNvSpPr>
                <a:spLocks noChangeArrowheads="1"/>
              </p:cNvSpPr>
              <p:nvPr userDrawn="1"/>
            </p:nvSpPr>
            <p:spPr bwMode="ltGray">
              <a:xfrm rot="6250138">
                <a:off x="153" y="388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3" name="Rectangle 24">
                <a:extLst>
                  <a:ext uri="{FF2B5EF4-FFF2-40B4-BE49-F238E27FC236}">
                    <a16:creationId xmlns:a16="http://schemas.microsoft.com/office/drawing/2014/main" id="{3AAB56CC-4E77-42F9-BE74-960A70147B1A}"/>
                  </a:ext>
                </a:extLst>
              </p:cNvPr>
              <p:cNvSpPr>
                <a:spLocks noChangeArrowheads="1"/>
              </p:cNvSpPr>
              <p:nvPr userDrawn="1"/>
            </p:nvSpPr>
            <p:spPr bwMode="ltGray">
              <a:xfrm rot="6238076">
                <a:off x="123" y="388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4" name="Rectangle 25">
                <a:extLst>
                  <a:ext uri="{FF2B5EF4-FFF2-40B4-BE49-F238E27FC236}">
                    <a16:creationId xmlns:a16="http://schemas.microsoft.com/office/drawing/2014/main" id="{61D83352-8814-4A17-8174-DEEB4012A870}"/>
                  </a:ext>
                </a:extLst>
              </p:cNvPr>
              <p:cNvSpPr>
                <a:spLocks noChangeArrowheads="1"/>
              </p:cNvSpPr>
              <p:nvPr userDrawn="1"/>
            </p:nvSpPr>
            <p:spPr bwMode="ltGray">
              <a:xfrm rot="5380717">
                <a:off x="363" y="386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5" name="Rectangle 26">
                <a:extLst>
                  <a:ext uri="{FF2B5EF4-FFF2-40B4-BE49-F238E27FC236}">
                    <a16:creationId xmlns:a16="http://schemas.microsoft.com/office/drawing/2014/main" id="{71B1D09D-DA81-4979-BF7B-002B27110A3C}"/>
                  </a:ext>
                </a:extLst>
              </p:cNvPr>
              <p:cNvSpPr>
                <a:spLocks noChangeArrowheads="1"/>
              </p:cNvSpPr>
              <p:nvPr userDrawn="1"/>
            </p:nvSpPr>
            <p:spPr bwMode="ltGray">
              <a:xfrm rot="5380717">
                <a:off x="333" y="3872"/>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6" name="Rectangle 27">
                <a:extLst>
                  <a:ext uri="{FF2B5EF4-FFF2-40B4-BE49-F238E27FC236}">
                    <a16:creationId xmlns:a16="http://schemas.microsoft.com/office/drawing/2014/main" id="{2B555185-B523-4ECA-B210-DF00345F3DCF}"/>
                  </a:ext>
                </a:extLst>
              </p:cNvPr>
              <p:cNvSpPr>
                <a:spLocks noChangeArrowheads="1"/>
              </p:cNvSpPr>
              <p:nvPr userDrawn="1"/>
            </p:nvSpPr>
            <p:spPr bwMode="ltGray">
              <a:xfrm rot="5583200">
                <a:off x="303" y="387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7" name="Rectangle 28">
                <a:extLst>
                  <a:ext uri="{FF2B5EF4-FFF2-40B4-BE49-F238E27FC236}">
                    <a16:creationId xmlns:a16="http://schemas.microsoft.com/office/drawing/2014/main" id="{25F3EFAA-A3A4-4B0D-A4ED-49F41D869939}"/>
                  </a:ext>
                </a:extLst>
              </p:cNvPr>
              <p:cNvSpPr>
                <a:spLocks noChangeArrowheads="1"/>
              </p:cNvSpPr>
              <p:nvPr userDrawn="1"/>
            </p:nvSpPr>
            <p:spPr bwMode="ltGray">
              <a:xfrm rot="5737625">
                <a:off x="271" y="3882"/>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8" name="Rectangle 29">
                <a:extLst>
                  <a:ext uri="{FF2B5EF4-FFF2-40B4-BE49-F238E27FC236}">
                    <a16:creationId xmlns:a16="http://schemas.microsoft.com/office/drawing/2014/main" id="{BD2CEFCC-58C7-4E5E-BC10-2F516CE4CF11}"/>
                  </a:ext>
                </a:extLst>
              </p:cNvPr>
              <p:cNvSpPr>
                <a:spLocks noChangeArrowheads="1"/>
              </p:cNvSpPr>
              <p:nvPr userDrawn="1"/>
            </p:nvSpPr>
            <p:spPr bwMode="ltGray">
              <a:xfrm rot="4715477">
                <a:off x="517" y="382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9" name="Rectangle 30">
                <a:extLst>
                  <a:ext uri="{FF2B5EF4-FFF2-40B4-BE49-F238E27FC236}">
                    <a16:creationId xmlns:a16="http://schemas.microsoft.com/office/drawing/2014/main" id="{E527C0B2-1BA0-4A5B-BD8A-5795807A1F87}"/>
                  </a:ext>
                </a:extLst>
              </p:cNvPr>
              <p:cNvSpPr>
                <a:spLocks noChangeArrowheads="1"/>
              </p:cNvSpPr>
              <p:nvPr userDrawn="1"/>
            </p:nvSpPr>
            <p:spPr bwMode="ltGray">
              <a:xfrm rot="4924949">
                <a:off x="486" y="383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 name="Rectangle 31">
                <a:extLst>
                  <a:ext uri="{FF2B5EF4-FFF2-40B4-BE49-F238E27FC236}">
                    <a16:creationId xmlns:a16="http://schemas.microsoft.com/office/drawing/2014/main" id="{1B855126-96B6-454F-BF71-A0093A07DDEF}"/>
                  </a:ext>
                </a:extLst>
              </p:cNvPr>
              <p:cNvSpPr>
                <a:spLocks noChangeArrowheads="1"/>
              </p:cNvSpPr>
              <p:nvPr userDrawn="1"/>
            </p:nvSpPr>
            <p:spPr bwMode="ltGray">
              <a:xfrm rot="4924949">
                <a:off x="456" y="384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 name="Rectangle 32">
                <a:extLst>
                  <a:ext uri="{FF2B5EF4-FFF2-40B4-BE49-F238E27FC236}">
                    <a16:creationId xmlns:a16="http://schemas.microsoft.com/office/drawing/2014/main" id="{6529AD34-E2F1-4E7E-974B-D16CDC3DEFE3}"/>
                  </a:ext>
                </a:extLst>
              </p:cNvPr>
              <p:cNvSpPr>
                <a:spLocks noChangeArrowheads="1"/>
              </p:cNvSpPr>
              <p:nvPr userDrawn="1"/>
            </p:nvSpPr>
            <p:spPr bwMode="ltGray">
              <a:xfrm rot="5041352">
                <a:off x="427" y="3850"/>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2" name="Rectangle 33">
                <a:extLst>
                  <a:ext uri="{FF2B5EF4-FFF2-40B4-BE49-F238E27FC236}">
                    <a16:creationId xmlns:a16="http://schemas.microsoft.com/office/drawing/2014/main" id="{14555627-2512-4F11-85DD-9970A039124F}"/>
                  </a:ext>
                </a:extLst>
              </p:cNvPr>
              <p:cNvSpPr>
                <a:spLocks noChangeArrowheads="1"/>
              </p:cNvSpPr>
              <p:nvPr userDrawn="1"/>
            </p:nvSpPr>
            <p:spPr bwMode="ltGray">
              <a:xfrm rot="3816889">
                <a:off x="664" y="376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3" name="Rectangle 34">
                <a:extLst>
                  <a:ext uri="{FF2B5EF4-FFF2-40B4-BE49-F238E27FC236}">
                    <a16:creationId xmlns:a16="http://schemas.microsoft.com/office/drawing/2014/main" id="{8EEFA6E3-E70F-416D-A5EF-BD096C31C9D5}"/>
                  </a:ext>
                </a:extLst>
              </p:cNvPr>
              <p:cNvSpPr>
                <a:spLocks noChangeArrowheads="1"/>
              </p:cNvSpPr>
              <p:nvPr userDrawn="1"/>
            </p:nvSpPr>
            <p:spPr bwMode="ltGray">
              <a:xfrm rot="3816889">
                <a:off x="634" y="3780"/>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4" name="Rectangle 35">
                <a:extLst>
                  <a:ext uri="{FF2B5EF4-FFF2-40B4-BE49-F238E27FC236}">
                    <a16:creationId xmlns:a16="http://schemas.microsoft.com/office/drawing/2014/main" id="{3D2904E9-C0F1-46D6-B31C-41AA146ACB4D}"/>
                  </a:ext>
                </a:extLst>
              </p:cNvPr>
              <p:cNvSpPr>
                <a:spLocks noChangeArrowheads="1"/>
              </p:cNvSpPr>
              <p:nvPr userDrawn="1"/>
            </p:nvSpPr>
            <p:spPr bwMode="ltGray">
              <a:xfrm rot="4104184">
                <a:off x="606" y="3790"/>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5" name="Rectangle 36">
                <a:extLst>
                  <a:ext uri="{FF2B5EF4-FFF2-40B4-BE49-F238E27FC236}">
                    <a16:creationId xmlns:a16="http://schemas.microsoft.com/office/drawing/2014/main" id="{CDA1D74E-BCD6-4953-A1E9-FC4D6CE13917}"/>
                  </a:ext>
                </a:extLst>
              </p:cNvPr>
              <p:cNvSpPr>
                <a:spLocks noChangeArrowheads="1"/>
              </p:cNvSpPr>
              <p:nvPr userDrawn="1"/>
            </p:nvSpPr>
            <p:spPr bwMode="ltGray">
              <a:xfrm rot="4325343">
                <a:off x="575" y="380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6" name="Rectangle 37">
                <a:extLst>
                  <a:ext uri="{FF2B5EF4-FFF2-40B4-BE49-F238E27FC236}">
                    <a16:creationId xmlns:a16="http://schemas.microsoft.com/office/drawing/2014/main" id="{99761C6C-1B0D-4FEF-9257-852A3FFCB50C}"/>
                  </a:ext>
                </a:extLst>
              </p:cNvPr>
              <p:cNvSpPr>
                <a:spLocks noChangeArrowheads="1"/>
              </p:cNvSpPr>
              <p:nvPr userDrawn="1"/>
            </p:nvSpPr>
            <p:spPr bwMode="ltGray">
              <a:xfrm rot="3368036">
                <a:off x="800" y="368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7" name="Rectangle 38">
                <a:extLst>
                  <a:ext uri="{FF2B5EF4-FFF2-40B4-BE49-F238E27FC236}">
                    <a16:creationId xmlns:a16="http://schemas.microsoft.com/office/drawing/2014/main" id="{DD6AC692-6534-45C2-995B-B6D3494C910D}"/>
                  </a:ext>
                </a:extLst>
              </p:cNvPr>
              <p:cNvSpPr>
                <a:spLocks noChangeArrowheads="1"/>
              </p:cNvSpPr>
              <p:nvPr userDrawn="1"/>
            </p:nvSpPr>
            <p:spPr bwMode="ltGray">
              <a:xfrm rot="3368036">
                <a:off x="772" y="369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8" name="Rectangle 39">
                <a:extLst>
                  <a:ext uri="{FF2B5EF4-FFF2-40B4-BE49-F238E27FC236}">
                    <a16:creationId xmlns:a16="http://schemas.microsoft.com/office/drawing/2014/main" id="{8F46A2FD-F43C-495E-8879-13CBEE16F980}"/>
                  </a:ext>
                </a:extLst>
              </p:cNvPr>
              <p:cNvSpPr>
                <a:spLocks noChangeArrowheads="1"/>
              </p:cNvSpPr>
              <p:nvPr userDrawn="1"/>
            </p:nvSpPr>
            <p:spPr bwMode="ltGray">
              <a:xfrm rot="3368036">
                <a:off x="746" y="3716"/>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9" name="Rectangle 40">
                <a:extLst>
                  <a:ext uri="{FF2B5EF4-FFF2-40B4-BE49-F238E27FC236}">
                    <a16:creationId xmlns:a16="http://schemas.microsoft.com/office/drawing/2014/main" id="{CBA49331-07E0-4273-9A99-757D490AA15A}"/>
                  </a:ext>
                </a:extLst>
              </p:cNvPr>
              <p:cNvSpPr>
                <a:spLocks noChangeArrowheads="1"/>
              </p:cNvSpPr>
              <p:nvPr userDrawn="1"/>
            </p:nvSpPr>
            <p:spPr bwMode="ltGray">
              <a:xfrm rot="3816889">
                <a:off x="717" y="373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0" name="Rectangle 41">
                <a:extLst>
                  <a:ext uri="{FF2B5EF4-FFF2-40B4-BE49-F238E27FC236}">
                    <a16:creationId xmlns:a16="http://schemas.microsoft.com/office/drawing/2014/main" id="{C82F789D-AE6D-4FBF-860C-2F5097A261B0}"/>
                  </a:ext>
                </a:extLst>
              </p:cNvPr>
              <p:cNvSpPr>
                <a:spLocks noChangeArrowheads="1"/>
              </p:cNvSpPr>
              <p:nvPr userDrawn="1"/>
            </p:nvSpPr>
            <p:spPr bwMode="ltGray">
              <a:xfrm rot="2302266">
                <a:off x="923" y="3587"/>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1" name="Rectangle 42">
                <a:extLst>
                  <a:ext uri="{FF2B5EF4-FFF2-40B4-BE49-F238E27FC236}">
                    <a16:creationId xmlns:a16="http://schemas.microsoft.com/office/drawing/2014/main" id="{A49EE86F-CDAB-475A-827C-21AA964707E1}"/>
                  </a:ext>
                </a:extLst>
              </p:cNvPr>
              <p:cNvSpPr>
                <a:spLocks noChangeArrowheads="1"/>
              </p:cNvSpPr>
              <p:nvPr userDrawn="1"/>
            </p:nvSpPr>
            <p:spPr bwMode="ltGray">
              <a:xfrm rot="2302266">
                <a:off x="899" y="360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2" name="Rectangle 43">
                <a:extLst>
                  <a:ext uri="{FF2B5EF4-FFF2-40B4-BE49-F238E27FC236}">
                    <a16:creationId xmlns:a16="http://schemas.microsoft.com/office/drawing/2014/main" id="{87F5872D-EF7E-4D04-8F2A-D66D6D2DC80C}"/>
                  </a:ext>
                </a:extLst>
              </p:cNvPr>
              <p:cNvSpPr>
                <a:spLocks noChangeArrowheads="1"/>
              </p:cNvSpPr>
              <p:nvPr userDrawn="1"/>
            </p:nvSpPr>
            <p:spPr bwMode="ltGray">
              <a:xfrm rot="2707562">
                <a:off x="876" y="362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3" name="Rectangle 44">
                <a:extLst>
                  <a:ext uri="{FF2B5EF4-FFF2-40B4-BE49-F238E27FC236}">
                    <a16:creationId xmlns:a16="http://schemas.microsoft.com/office/drawing/2014/main" id="{7B6769C5-385F-4317-84C2-794B030460F0}"/>
                  </a:ext>
                </a:extLst>
              </p:cNvPr>
              <p:cNvSpPr>
                <a:spLocks noChangeArrowheads="1"/>
              </p:cNvSpPr>
              <p:nvPr userDrawn="1"/>
            </p:nvSpPr>
            <p:spPr bwMode="ltGray">
              <a:xfrm rot="2707562">
                <a:off x="850" y="364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4" name="Rectangle 45">
                <a:extLst>
                  <a:ext uri="{FF2B5EF4-FFF2-40B4-BE49-F238E27FC236}">
                    <a16:creationId xmlns:a16="http://schemas.microsoft.com/office/drawing/2014/main" id="{8596389E-D4D3-4224-91A1-198A28B040AE}"/>
                  </a:ext>
                </a:extLst>
              </p:cNvPr>
              <p:cNvSpPr>
                <a:spLocks noChangeArrowheads="1"/>
              </p:cNvSpPr>
              <p:nvPr userDrawn="1"/>
            </p:nvSpPr>
            <p:spPr bwMode="ltGray">
              <a:xfrm rot="1525830">
                <a:off x="1027" y="3473"/>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5" name="Rectangle 46">
                <a:extLst>
                  <a:ext uri="{FF2B5EF4-FFF2-40B4-BE49-F238E27FC236}">
                    <a16:creationId xmlns:a16="http://schemas.microsoft.com/office/drawing/2014/main" id="{9BA8D39E-6FC5-456C-B697-ED5EBC556E88}"/>
                  </a:ext>
                </a:extLst>
              </p:cNvPr>
              <p:cNvSpPr>
                <a:spLocks noChangeArrowheads="1"/>
              </p:cNvSpPr>
              <p:nvPr userDrawn="1"/>
            </p:nvSpPr>
            <p:spPr bwMode="ltGray">
              <a:xfrm rot="1525830">
                <a:off x="1009" y="3497"/>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6" name="Rectangle 47">
                <a:extLst>
                  <a:ext uri="{FF2B5EF4-FFF2-40B4-BE49-F238E27FC236}">
                    <a16:creationId xmlns:a16="http://schemas.microsoft.com/office/drawing/2014/main" id="{C81C2C59-238E-4C51-8E52-0F7F691917F4}"/>
                  </a:ext>
                </a:extLst>
              </p:cNvPr>
              <p:cNvSpPr>
                <a:spLocks noChangeArrowheads="1"/>
              </p:cNvSpPr>
              <p:nvPr userDrawn="1"/>
            </p:nvSpPr>
            <p:spPr bwMode="ltGray">
              <a:xfrm rot="1788117">
                <a:off x="990" y="3519"/>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7" name="Rectangle 48">
                <a:extLst>
                  <a:ext uri="{FF2B5EF4-FFF2-40B4-BE49-F238E27FC236}">
                    <a16:creationId xmlns:a16="http://schemas.microsoft.com/office/drawing/2014/main" id="{ABF504E3-03E8-442E-B66D-1ABE625E844E}"/>
                  </a:ext>
                </a:extLst>
              </p:cNvPr>
              <p:cNvSpPr>
                <a:spLocks noChangeArrowheads="1"/>
              </p:cNvSpPr>
              <p:nvPr userDrawn="1"/>
            </p:nvSpPr>
            <p:spPr bwMode="ltGray">
              <a:xfrm rot="1788117">
                <a:off x="969" y="354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8" name="Rectangle 49">
                <a:extLst>
                  <a:ext uri="{FF2B5EF4-FFF2-40B4-BE49-F238E27FC236}">
                    <a16:creationId xmlns:a16="http://schemas.microsoft.com/office/drawing/2014/main" id="{9AAD631E-7C2A-43B3-A31E-DF058BC48F57}"/>
                  </a:ext>
                </a:extLst>
              </p:cNvPr>
              <p:cNvSpPr>
                <a:spLocks noChangeArrowheads="1"/>
              </p:cNvSpPr>
              <p:nvPr userDrawn="1"/>
            </p:nvSpPr>
            <p:spPr bwMode="ltGray">
              <a:xfrm rot="841630">
                <a:off x="1113" y="3355"/>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9" name="Rectangle 50">
                <a:extLst>
                  <a:ext uri="{FF2B5EF4-FFF2-40B4-BE49-F238E27FC236}">
                    <a16:creationId xmlns:a16="http://schemas.microsoft.com/office/drawing/2014/main" id="{D38DDE11-1242-41C3-AA82-2E2E94C0C005}"/>
                  </a:ext>
                </a:extLst>
              </p:cNvPr>
              <p:cNvSpPr>
                <a:spLocks noChangeArrowheads="1"/>
              </p:cNvSpPr>
              <p:nvPr userDrawn="1"/>
            </p:nvSpPr>
            <p:spPr bwMode="ltGray">
              <a:xfrm rot="841630">
                <a:off x="1100" y="337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0" name="Rectangle 51">
                <a:extLst>
                  <a:ext uri="{FF2B5EF4-FFF2-40B4-BE49-F238E27FC236}">
                    <a16:creationId xmlns:a16="http://schemas.microsoft.com/office/drawing/2014/main" id="{F208E092-7CAE-4739-99BF-6616B6EAF0ED}"/>
                  </a:ext>
                </a:extLst>
              </p:cNvPr>
              <p:cNvSpPr>
                <a:spLocks noChangeArrowheads="1"/>
              </p:cNvSpPr>
              <p:nvPr userDrawn="1"/>
            </p:nvSpPr>
            <p:spPr bwMode="ltGray">
              <a:xfrm rot="1308689">
                <a:off x="1086" y="340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1" name="Rectangle 52">
                <a:extLst>
                  <a:ext uri="{FF2B5EF4-FFF2-40B4-BE49-F238E27FC236}">
                    <a16:creationId xmlns:a16="http://schemas.microsoft.com/office/drawing/2014/main" id="{0F8DE2BE-5684-4EDD-9D73-2B9F90CF5A79}"/>
                  </a:ext>
                </a:extLst>
              </p:cNvPr>
              <p:cNvSpPr>
                <a:spLocks noChangeArrowheads="1"/>
              </p:cNvSpPr>
              <p:nvPr userDrawn="1"/>
            </p:nvSpPr>
            <p:spPr bwMode="ltGray">
              <a:xfrm rot="1308689">
                <a:off x="1064" y="3425"/>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2" name="Rectangle 53">
                <a:extLst>
                  <a:ext uri="{FF2B5EF4-FFF2-40B4-BE49-F238E27FC236}">
                    <a16:creationId xmlns:a16="http://schemas.microsoft.com/office/drawing/2014/main" id="{BFFE155C-1C2E-4A61-B0C2-D9CA1B1AF094}"/>
                  </a:ext>
                </a:extLst>
              </p:cNvPr>
              <p:cNvSpPr>
                <a:spLocks noChangeArrowheads="1"/>
              </p:cNvSpPr>
              <p:nvPr userDrawn="1"/>
            </p:nvSpPr>
            <p:spPr bwMode="ltGray">
              <a:xfrm rot="469913">
                <a:off x="1172" y="3225"/>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3" name="Rectangle 54">
                <a:extLst>
                  <a:ext uri="{FF2B5EF4-FFF2-40B4-BE49-F238E27FC236}">
                    <a16:creationId xmlns:a16="http://schemas.microsoft.com/office/drawing/2014/main" id="{25E4B8DB-3DDD-441F-BC10-074B4154B61A}"/>
                  </a:ext>
                </a:extLst>
              </p:cNvPr>
              <p:cNvSpPr>
                <a:spLocks noChangeArrowheads="1"/>
              </p:cNvSpPr>
              <p:nvPr userDrawn="1"/>
            </p:nvSpPr>
            <p:spPr bwMode="ltGray">
              <a:xfrm rot="559869">
                <a:off x="1162" y="3250"/>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4" name="Rectangle 55">
                <a:extLst>
                  <a:ext uri="{FF2B5EF4-FFF2-40B4-BE49-F238E27FC236}">
                    <a16:creationId xmlns:a16="http://schemas.microsoft.com/office/drawing/2014/main" id="{3B464B10-1DAC-416A-ADE9-FF8CB822A35A}"/>
                  </a:ext>
                </a:extLst>
              </p:cNvPr>
              <p:cNvSpPr>
                <a:spLocks noChangeArrowheads="1"/>
              </p:cNvSpPr>
              <p:nvPr userDrawn="1"/>
            </p:nvSpPr>
            <p:spPr bwMode="ltGray">
              <a:xfrm rot="734079">
                <a:off x="1154" y="3276"/>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5" name="Rectangle 56">
                <a:extLst>
                  <a:ext uri="{FF2B5EF4-FFF2-40B4-BE49-F238E27FC236}">
                    <a16:creationId xmlns:a16="http://schemas.microsoft.com/office/drawing/2014/main" id="{2F2429F2-30E2-480C-99F7-9E605DC66353}"/>
                  </a:ext>
                </a:extLst>
              </p:cNvPr>
              <p:cNvSpPr>
                <a:spLocks noChangeArrowheads="1"/>
              </p:cNvSpPr>
              <p:nvPr userDrawn="1"/>
            </p:nvSpPr>
            <p:spPr bwMode="ltGray">
              <a:xfrm rot="734079">
                <a:off x="1141" y="3304"/>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6" name="Rectangle 57">
                <a:extLst>
                  <a:ext uri="{FF2B5EF4-FFF2-40B4-BE49-F238E27FC236}">
                    <a16:creationId xmlns:a16="http://schemas.microsoft.com/office/drawing/2014/main" id="{55B5892F-004D-4DE4-A083-FCA8C85DAA9D}"/>
                  </a:ext>
                </a:extLst>
              </p:cNvPr>
              <p:cNvSpPr>
                <a:spLocks noChangeArrowheads="1"/>
              </p:cNvSpPr>
              <p:nvPr userDrawn="1"/>
            </p:nvSpPr>
            <p:spPr bwMode="ltGray">
              <a:xfrm rot="-293905">
                <a:off x="1211" y="3096"/>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7" name="Rectangle 58">
                <a:extLst>
                  <a:ext uri="{FF2B5EF4-FFF2-40B4-BE49-F238E27FC236}">
                    <a16:creationId xmlns:a16="http://schemas.microsoft.com/office/drawing/2014/main" id="{9B689253-7BA2-45D0-AF05-3379D8A4BCA7}"/>
                  </a:ext>
                </a:extLst>
              </p:cNvPr>
              <p:cNvSpPr>
                <a:spLocks noChangeArrowheads="1"/>
              </p:cNvSpPr>
              <p:nvPr userDrawn="1"/>
            </p:nvSpPr>
            <p:spPr bwMode="ltGray">
              <a:xfrm rot="-8">
                <a:off x="1201" y="3122"/>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8" name="Rectangle 59">
                <a:extLst>
                  <a:ext uri="{FF2B5EF4-FFF2-40B4-BE49-F238E27FC236}">
                    <a16:creationId xmlns:a16="http://schemas.microsoft.com/office/drawing/2014/main" id="{3653B56A-0B83-426E-918F-3063801AE9DE}"/>
                  </a:ext>
                </a:extLst>
              </p:cNvPr>
              <p:cNvSpPr>
                <a:spLocks noChangeArrowheads="1"/>
              </p:cNvSpPr>
              <p:nvPr userDrawn="1"/>
            </p:nvSpPr>
            <p:spPr bwMode="ltGray">
              <a:xfrm rot="-8">
                <a:off x="1200" y="3147"/>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9" name="Rectangle 60">
                <a:extLst>
                  <a:ext uri="{FF2B5EF4-FFF2-40B4-BE49-F238E27FC236}">
                    <a16:creationId xmlns:a16="http://schemas.microsoft.com/office/drawing/2014/main" id="{36B7D0C6-300D-4888-99A0-D5E58EC4F7A4}"/>
                  </a:ext>
                </a:extLst>
              </p:cNvPr>
              <p:cNvSpPr>
                <a:spLocks noChangeArrowheads="1"/>
              </p:cNvSpPr>
              <p:nvPr userDrawn="1"/>
            </p:nvSpPr>
            <p:spPr bwMode="ltGray">
              <a:xfrm rot="214188">
                <a:off x="1189" y="3173"/>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0" name="Rectangle 61">
                <a:extLst>
                  <a:ext uri="{FF2B5EF4-FFF2-40B4-BE49-F238E27FC236}">
                    <a16:creationId xmlns:a16="http://schemas.microsoft.com/office/drawing/2014/main" id="{99B9C30C-FB4E-433C-8D2C-123235909F79}"/>
                  </a:ext>
                </a:extLst>
              </p:cNvPr>
              <p:cNvSpPr>
                <a:spLocks noChangeArrowheads="1"/>
              </p:cNvSpPr>
              <p:nvPr userDrawn="1"/>
            </p:nvSpPr>
            <p:spPr bwMode="ltGray">
              <a:xfrm rot="-682388">
                <a:off x="1219" y="296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1" name="Rectangle 62">
                <a:extLst>
                  <a:ext uri="{FF2B5EF4-FFF2-40B4-BE49-F238E27FC236}">
                    <a16:creationId xmlns:a16="http://schemas.microsoft.com/office/drawing/2014/main" id="{C97223E1-E990-42B3-8237-4F59BA6089DC}"/>
                  </a:ext>
                </a:extLst>
              </p:cNvPr>
              <p:cNvSpPr>
                <a:spLocks noChangeArrowheads="1"/>
              </p:cNvSpPr>
              <p:nvPr userDrawn="1"/>
            </p:nvSpPr>
            <p:spPr bwMode="ltGray">
              <a:xfrm rot="-480400">
                <a:off x="1220" y="2991"/>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2" name="Rectangle 63">
                <a:extLst>
                  <a:ext uri="{FF2B5EF4-FFF2-40B4-BE49-F238E27FC236}">
                    <a16:creationId xmlns:a16="http://schemas.microsoft.com/office/drawing/2014/main" id="{E970A5F3-C404-4D1F-94B1-CD4526BC2ADA}"/>
                  </a:ext>
                </a:extLst>
              </p:cNvPr>
              <p:cNvSpPr>
                <a:spLocks noChangeArrowheads="1"/>
              </p:cNvSpPr>
              <p:nvPr userDrawn="1"/>
            </p:nvSpPr>
            <p:spPr bwMode="ltGray">
              <a:xfrm rot="-480400">
                <a:off x="1220" y="301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3" name="Rectangle 64">
                <a:extLst>
                  <a:ext uri="{FF2B5EF4-FFF2-40B4-BE49-F238E27FC236}">
                    <a16:creationId xmlns:a16="http://schemas.microsoft.com/office/drawing/2014/main" id="{446F1ED5-BFEF-420C-9A86-8810890901D4}"/>
                  </a:ext>
                </a:extLst>
              </p:cNvPr>
              <p:cNvSpPr>
                <a:spLocks noChangeArrowheads="1"/>
              </p:cNvSpPr>
              <p:nvPr userDrawn="1"/>
            </p:nvSpPr>
            <p:spPr bwMode="ltGray">
              <a:xfrm rot="-270546">
                <a:off x="1219" y="3041"/>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4" name="Rectangle 65">
                <a:extLst>
                  <a:ext uri="{FF2B5EF4-FFF2-40B4-BE49-F238E27FC236}">
                    <a16:creationId xmlns:a16="http://schemas.microsoft.com/office/drawing/2014/main" id="{D9C5A7CC-0012-481E-A4DA-ED9F93E26037}"/>
                  </a:ext>
                </a:extLst>
              </p:cNvPr>
              <p:cNvSpPr>
                <a:spLocks noChangeArrowheads="1"/>
              </p:cNvSpPr>
              <p:nvPr userDrawn="1"/>
            </p:nvSpPr>
            <p:spPr bwMode="ltGray">
              <a:xfrm rot="-1132286">
                <a:off x="1207" y="2843"/>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5" name="Rectangle 66">
                <a:extLst>
                  <a:ext uri="{FF2B5EF4-FFF2-40B4-BE49-F238E27FC236}">
                    <a16:creationId xmlns:a16="http://schemas.microsoft.com/office/drawing/2014/main" id="{FC1DBEC8-8C6C-4837-86E1-C112B9BB7A92}"/>
                  </a:ext>
                </a:extLst>
              </p:cNvPr>
              <p:cNvSpPr>
                <a:spLocks noChangeArrowheads="1"/>
              </p:cNvSpPr>
              <p:nvPr userDrawn="1"/>
            </p:nvSpPr>
            <p:spPr bwMode="ltGray">
              <a:xfrm rot="-969272">
                <a:off x="1213" y="2864"/>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6" name="Rectangle 67">
                <a:extLst>
                  <a:ext uri="{FF2B5EF4-FFF2-40B4-BE49-F238E27FC236}">
                    <a16:creationId xmlns:a16="http://schemas.microsoft.com/office/drawing/2014/main" id="{A94A454F-6B81-48A1-9E1D-CAF22BABAA43}"/>
                  </a:ext>
                </a:extLst>
              </p:cNvPr>
              <p:cNvSpPr>
                <a:spLocks noChangeArrowheads="1"/>
              </p:cNvSpPr>
              <p:nvPr userDrawn="1"/>
            </p:nvSpPr>
            <p:spPr bwMode="ltGray">
              <a:xfrm rot="-969272">
                <a:off x="1216" y="2888"/>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7" name="Rectangle 68">
                <a:extLst>
                  <a:ext uri="{FF2B5EF4-FFF2-40B4-BE49-F238E27FC236}">
                    <a16:creationId xmlns:a16="http://schemas.microsoft.com/office/drawing/2014/main" id="{9698E11C-110A-4EFE-93EB-F0C1CC191943}"/>
                  </a:ext>
                </a:extLst>
              </p:cNvPr>
              <p:cNvSpPr>
                <a:spLocks noChangeArrowheads="1"/>
              </p:cNvSpPr>
              <p:nvPr userDrawn="1"/>
            </p:nvSpPr>
            <p:spPr bwMode="ltGray">
              <a:xfrm rot="-806259">
                <a:off x="1219" y="291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8" name="Rectangle 69">
                <a:extLst>
                  <a:ext uri="{FF2B5EF4-FFF2-40B4-BE49-F238E27FC236}">
                    <a16:creationId xmlns:a16="http://schemas.microsoft.com/office/drawing/2014/main" id="{B5DD8B0A-7EE7-4362-8CF0-D0D0DD446191}"/>
                  </a:ext>
                </a:extLst>
              </p:cNvPr>
              <p:cNvSpPr>
                <a:spLocks noChangeArrowheads="1"/>
              </p:cNvSpPr>
              <p:nvPr userDrawn="1"/>
            </p:nvSpPr>
            <p:spPr bwMode="ltGray">
              <a:xfrm rot="-1543941">
                <a:off x="1165" y="272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9" name="Rectangle 70">
                <a:extLst>
                  <a:ext uri="{FF2B5EF4-FFF2-40B4-BE49-F238E27FC236}">
                    <a16:creationId xmlns:a16="http://schemas.microsoft.com/office/drawing/2014/main" id="{F6975115-52D7-4C4D-BBD4-09C4116845DA}"/>
                  </a:ext>
                </a:extLst>
              </p:cNvPr>
              <p:cNvSpPr>
                <a:spLocks noChangeArrowheads="1"/>
              </p:cNvSpPr>
              <p:nvPr userDrawn="1"/>
            </p:nvSpPr>
            <p:spPr bwMode="ltGray">
              <a:xfrm rot="-1341953">
                <a:off x="1176" y="2752"/>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0" name="Rectangle 71">
                <a:extLst>
                  <a:ext uri="{FF2B5EF4-FFF2-40B4-BE49-F238E27FC236}">
                    <a16:creationId xmlns:a16="http://schemas.microsoft.com/office/drawing/2014/main" id="{4CF34707-8667-44D5-9BE6-BFFA3FDF6B10}"/>
                  </a:ext>
                </a:extLst>
              </p:cNvPr>
              <p:cNvSpPr>
                <a:spLocks noChangeArrowheads="1"/>
              </p:cNvSpPr>
              <p:nvPr userDrawn="1"/>
            </p:nvSpPr>
            <p:spPr bwMode="ltGray">
              <a:xfrm rot="-1341953">
                <a:off x="1184" y="277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1" name="Rectangle 72">
                <a:extLst>
                  <a:ext uri="{FF2B5EF4-FFF2-40B4-BE49-F238E27FC236}">
                    <a16:creationId xmlns:a16="http://schemas.microsoft.com/office/drawing/2014/main" id="{5838CED7-6845-47F3-9C0F-B33FED87FD71}"/>
                  </a:ext>
                </a:extLst>
              </p:cNvPr>
              <p:cNvSpPr>
                <a:spLocks noChangeArrowheads="1"/>
              </p:cNvSpPr>
              <p:nvPr userDrawn="1"/>
            </p:nvSpPr>
            <p:spPr bwMode="ltGray">
              <a:xfrm rot="-1341953">
                <a:off x="1194" y="279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2" name="Rectangle 73">
                <a:extLst>
                  <a:ext uri="{FF2B5EF4-FFF2-40B4-BE49-F238E27FC236}">
                    <a16:creationId xmlns:a16="http://schemas.microsoft.com/office/drawing/2014/main" id="{CC7C9796-4E4D-4F1B-BF3C-462763759125}"/>
                  </a:ext>
                </a:extLst>
              </p:cNvPr>
              <p:cNvSpPr>
                <a:spLocks noChangeArrowheads="1"/>
              </p:cNvSpPr>
              <p:nvPr userDrawn="1"/>
            </p:nvSpPr>
            <p:spPr bwMode="ltGray">
              <a:xfrm rot="-1928746">
                <a:off x="1101" y="2628"/>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3" name="Rectangle 74">
                <a:extLst>
                  <a:ext uri="{FF2B5EF4-FFF2-40B4-BE49-F238E27FC236}">
                    <a16:creationId xmlns:a16="http://schemas.microsoft.com/office/drawing/2014/main" id="{ECD4AA89-E483-4860-8517-ECE068F69BBF}"/>
                  </a:ext>
                </a:extLst>
              </p:cNvPr>
              <p:cNvSpPr>
                <a:spLocks noChangeArrowheads="1"/>
              </p:cNvSpPr>
              <p:nvPr userDrawn="1"/>
            </p:nvSpPr>
            <p:spPr bwMode="ltGray">
              <a:xfrm rot="-1844175">
                <a:off x="1114" y="264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4" name="Rectangle 75">
                <a:extLst>
                  <a:ext uri="{FF2B5EF4-FFF2-40B4-BE49-F238E27FC236}">
                    <a16:creationId xmlns:a16="http://schemas.microsoft.com/office/drawing/2014/main" id="{8F060F20-5DDD-46E2-BCD7-4FA02864CE2A}"/>
                  </a:ext>
                </a:extLst>
              </p:cNvPr>
              <p:cNvSpPr>
                <a:spLocks noChangeArrowheads="1"/>
              </p:cNvSpPr>
              <p:nvPr userDrawn="1"/>
            </p:nvSpPr>
            <p:spPr bwMode="ltGray">
              <a:xfrm rot="-1752383">
                <a:off x="1129" y="266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5" name="Rectangle 76">
                <a:extLst>
                  <a:ext uri="{FF2B5EF4-FFF2-40B4-BE49-F238E27FC236}">
                    <a16:creationId xmlns:a16="http://schemas.microsoft.com/office/drawing/2014/main" id="{860A4EC8-BC38-4936-A4AB-739A8FB71A88}"/>
                  </a:ext>
                </a:extLst>
              </p:cNvPr>
              <p:cNvSpPr>
                <a:spLocks noChangeArrowheads="1"/>
              </p:cNvSpPr>
              <p:nvPr userDrawn="1"/>
            </p:nvSpPr>
            <p:spPr bwMode="ltGray">
              <a:xfrm rot="-1752383">
                <a:off x="1142" y="2684"/>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6" name="Rectangle 77">
                <a:extLst>
                  <a:ext uri="{FF2B5EF4-FFF2-40B4-BE49-F238E27FC236}">
                    <a16:creationId xmlns:a16="http://schemas.microsoft.com/office/drawing/2014/main" id="{58C84AF8-475E-44B5-A048-FF194D3E2CFF}"/>
                  </a:ext>
                </a:extLst>
              </p:cNvPr>
              <p:cNvSpPr>
                <a:spLocks noChangeArrowheads="1"/>
              </p:cNvSpPr>
              <p:nvPr userDrawn="1"/>
            </p:nvSpPr>
            <p:spPr bwMode="ltGray">
              <a:xfrm rot="-2466736">
                <a:off x="1014" y="2538"/>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7" name="Rectangle 78">
                <a:extLst>
                  <a:ext uri="{FF2B5EF4-FFF2-40B4-BE49-F238E27FC236}">
                    <a16:creationId xmlns:a16="http://schemas.microsoft.com/office/drawing/2014/main" id="{9B0C3C5A-3954-4087-82A6-42950CA84D54}"/>
                  </a:ext>
                </a:extLst>
              </p:cNvPr>
              <p:cNvSpPr>
                <a:spLocks noChangeArrowheads="1"/>
              </p:cNvSpPr>
              <p:nvPr userDrawn="1"/>
            </p:nvSpPr>
            <p:spPr bwMode="ltGray">
              <a:xfrm rot="-2466736">
                <a:off x="1035" y="255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8" name="Rectangle 79">
                <a:extLst>
                  <a:ext uri="{FF2B5EF4-FFF2-40B4-BE49-F238E27FC236}">
                    <a16:creationId xmlns:a16="http://schemas.microsoft.com/office/drawing/2014/main" id="{1AFC692E-5A5E-48EE-B986-FC2C851C0404}"/>
                  </a:ext>
                </a:extLst>
              </p:cNvPr>
              <p:cNvSpPr>
                <a:spLocks noChangeArrowheads="1"/>
              </p:cNvSpPr>
              <p:nvPr userDrawn="1"/>
            </p:nvSpPr>
            <p:spPr bwMode="ltGray">
              <a:xfrm rot="-2466736">
                <a:off x="1050" y="2574"/>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9" name="Rectangle 80">
                <a:extLst>
                  <a:ext uri="{FF2B5EF4-FFF2-40B4-BE49-F238E27FC236}">
                    <a16:creationId xmlns:a16="http://schemas.microsoft.com/office/drawing/2014/main" id="{A76106BF-F1F7-4E44-A0C1-FCFD9D61140D}"/>
                  </a:ext>
                </a:extLst>
              </p:cNvPr>
              <p:cNvSpPr>
                <a:spLocks noChangeArrowheads="1"/>
              </p:cNvSpPr>
              <p:nvPr userDrawn="1"/>
            </p:nvSpPr>
            <p:spPr bwMode="ltGray">
              <a:xfrm rot="-2342866">
                <a:off x="1068" y="2590"/>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0" name="Freeform 81">
                <a:extLst>
                  <a:ext uri="{FF2B5EF4-FFF2-40B4-BE49-F238E27FC236}">
                    <a16:creationId xmlns:a16="http://schemas.microsoft.com/office/drawing/2014/main" id="{C059B66D-0825-4909-8CC7-247A330B7925}"/>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Rectangle 82">
                <a:extLst>
                  <a:ext uri="{FF2B5EF4-FFF2-40B4-BE49-F238E27FC236}">
                    <a16:creationId xmlns:a16="http://schemas.microsoft.com/office/drawing/2014/main" id="{F133C693-2C20-4B3C-957A-3034D1442C56}"/>
                  </a:ext>
                </a:extLst>
              </p:cNvPr>
              <p:cNvSpPr>
                <a:spLocks noChangeArrowheads="1"/>
              </p:cNvSpPr>
              <p:nvPr userDrawn="1"/>
            </p:nvSpPr>
            <p:spPr bwMode="ltGray">
              <a:xfrm rot="6575641">
                <a:off x="-217" y="3138"/>
                <a:ext cx="122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2" name="Rectangle 83">
                <a:extLst>
                  <a:ext uri="{FF2B5EF4-FFF2-40B4-BE49-F238E27FC236}">
                    <a16:creationId xmlns:a16="http://schemas.microsoft.com/office/drawing/2014/main" id="{06092360-3B99-4367-A162-1EA25F179DBE}"/>
                  </a:ext>
                </a:extLst>
              </p:cNvPr>
              <p:cNvSpPr>
                <a:spLocks noChangeArrowheads="1"/>
              </p:cNvSpPr>
              <p:nvPr userDrawn="1"/>
            </p:nvSpPr>
            <p:spPr bwMode="ltGray">
              <a:xfrm rot="238799">
                <a:off x="4" y="3146"/>
                <a:ext cx="103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3" name="Rectangle 84">
                <a:extLst>
                  <a:ext uri="{FF2B5EF4-FFF2-40B4-BE49-F238E27FC236}">
                    <a16:creationId xmlns:a16="http://schemas.microsoft.com/office/drawing/2014/main" id="{30FC1B1C-705D-4849-8487-82D812652BD9}"/>
                  </a:ext>
                </a:extLst>
              </p:cNvPr>
              <p:cNvSpPr>
                <a:spLocks noChangeArrowheads="1"/>
              </p:cNvSpPr>
              <p:nvPr userDrawn="1"/>
            </p:nvSpPr>
            <p:spPr bwMode="ltGray">
              <a:xfrm rot="-2957028">
                <a:off x="907" y="2472"/>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4" name="Rectangle 85">
                <a:extLst>
                  <a:ext uri="{FF2B5EF4-FFF2-40B4-BE49-F238E27FC236}">
                    <a16:creationId xmlns:a16="http://schemas.microsoft.com/office/drawing/2014/main" id="{BA288D44-5972-46F1-A0A7-C50C97EC7D2D}"/>
                  </a:ext>
                </a:extLst>
              </p:cNvPr>
              <p:cNvSpPr>
                <a:spLocks noChangeArrowheads="1"/>
              </p:cNvSpPr>
              <p:nvPr userDrawn="1"/>
            </p:nvSpPr>
            <p:spPr bwMode="ltGray">
              <a:xfrm rot="-2957028">
                <a:off x="930" y="2486"/>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5" name="Rectangle 86">
                <a:extLst>
                  <a:ext uri="{FF2B5EF4-FFF2-40B4-BE49-F238E27FC236}">
                    <a16:creationId xmlns:a16="http://schemas.microsoft.com/office/drawing/2014/main" id="{8313DE8E-3148-42E1-AACC-3FDA59B53598}"/>
                  </a:ext>
                </a:extLst>
              </p:cNvPr>
              <p:cNvSpPr>
                <a:spLocks noChangeArrowheads="1"/>
              </p:cNvSpPr>
              <p:nvPr userDrawn="1"/>
            </p:nvSpPr>
            <p:spPr bwMode="ltGray">
              <a:xfrm rot="-2957028">
                <a:off x="954" y="249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6" name="Rectangle 87">
                <a:extLst>
                  <a:ext uri="{FF2B5EF4-FFF2-40B4-BE49-F238E27FC236}">
                    <a16:creationId xmlns:a16="http://schemas.microsoft.com/office/drawing/2014/main" id="{A6DB57F8-1594-4326-8BE0-51D372356CE7}"/>
                  </a:ext>
                </a:extLst>
              </p:cNvPr>
              <p:cNvSpPr>
                <a:spLocks noChangeArrowheads="1"/>
              </p:cNvSpPr>
              <p:nvPr userDrawn="1"/>
            </p:nvSpPr>
            <p:spPr bwMode="ltGray">
              <a:xfrm rot="-2661033">
                <a:off x="974" y="2509"/>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7" name="Rectangle 88">
                <a:extLst>
                  <a:ext uri="{FF2B5EF4-FFF2-40B4-BE49-F238E27FC236}">
                    <a16:creationId xmlns:a16="http://schemas.microsoft.com/office/drawing/2014/main" id="{E8C545F5-E2F7-4949-A9DD-0D3E4F0887FE}"/>
                  </a:ext>
                </a:extLst>
              </p:cNvPr>
              <p:cNvSpPr>
                <a:spLocks noChangeArrowheads="1"/>
              </p:cNvSpPr>
              <p:nvPr userDrawn="1"/>
            </p:nvSpPr>
            <p:spPr bwMode="ltGray">
              <a:xfrm rot="-3638503">
                <a:off x="788" y="2426"/>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8" name="Rectangle 89">
                <a:extLst>
                  <a:ext uri="{FF2B5EF4-FFF2-40B4-BE49-F238E27FC236}">
                    <a16:creationId xmlns:a16="http://schemas.microsoft.com/office/drawing/2014/main" id="{0BD9C5AB-13C1-411A-B1B7-1B58F5FA0645}"/>
                  </a:ext>
                </a:extLst>
              </p:cNvPr>
              <p:cNvSpPr>
                <a:spLocks noChangeArrowheads="1"/>
              </p:cNvSpPr>
              <p:nvPr userDrawn="1"/>
            </p:nvSpPr>
            <p:spPr bwMode="ltGray">
              <a:xfrm rot="-3638503">
                <a:off x="815" y="2434"/>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9" name="Rectangle 90">
                <a:extLst>
                  <a:ext uri="{FF2B5EF4-FFF2-40B4-BE49-F238E27FC236}">
                    <a16:creationId xmlns:a16="http://schemas.microsoft.com/office/drawing/2014/main" id="{09A4F5BC-CC85-4D58-A113-21402B769495}"/>
                  </a:ext>
                </a:extLst>
              </p:cNvPr>
              <p:cNvSpPr>
                <a:spLocks noChangeArrowheads="1"/>
              </p:cNvSpPr>
              <p:nvPr userDrawn="1"/>
            </p:nvSpPr>
            <p:spPr bwMode="ltGray">
              <a:xfrm rot="-3514633">
                <a:off x="837" y="2440"/>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0" name="Rectangle 91">
                <a:extLst>
                  <a:ext uri="{FF2B5EF4-FFF2-40B4-BE49-F238E27FC236}">
                    <a16:creationId xmlns:a16="http://schemas.microsoft.com/office/drawing/2014/main" id="{A8FC6C12-1A22-41FA-BCB8-FE3920163FBE}"/>
                  </a:ext>
                </a:extLst>
              </p:cNvPr>
              <p:cNvSpPr>
                <a:spLocks noChangeArrowheads="1"/>
              </p:cNvSpPr>
              <p:nvPr userDrawn="1"/>
            </p:nvSpPr>
            <p:spPr bwMode="ltGray">
              <a:xfrm rot="-3220799">
                <a:off x="862" y="2452"/>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1" name="Rectangle 92">
                <a:extLst>
                  <a:ext uri="{FF2B5EF4-FFF2-40B4-BE49-F238E27FC236}">
                    <a16:creationId xmlns:a16="http://schemas.microsoft.com/office/drawing/2014/main" id="{060DB758-4509-4D6C-94C9-83992A0ECA46}"/>
                  </a:ext>
                </a:extLst>
              </p:cNvPr>
              <p:cNvSpPr>
                <a:spLocks noChangeArrowheads="1"/>
              </p:cNvSpPr>
              <p:nvPr userDrawn="1"/>
            </p:nvSpPr>
            <p:spPr bwMode="ltGray">
              <a:xfrm rot="-4338250">
                <a:off x="649" y="2396"/>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2" name="Rectangle 93">
                <a:extLst>
                  <a:ext uri="{FF2B5EF4-FFF2-40B4-BE49-F238E27FC236}">
                    <a16:creationId xmlns:a16="http://schemas.microsoft.com/office/drawing/2014/main" id="{A2818D19-22AC-4434-85AF-846681511F25}"/>
                  </a:ext>
                </a:extLst>
              </p:cNvPr>
              <p:cNvSpPr>
                <a:spLocks noChangeArrowheads="1"/>
              </p:cNvSpPr>
              <p:nvPr userDrawn="1"/>
            </p:nvSpPr>
            <p:spPr bwMode="ltGray">
              <a:xfrm rot="-4250359">
                <a:off x="677" y="2402"/>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3" name="Rectangle 94">
                <a:extLst>
                  <a:ext uri="{FF2B5EF4-FFF2-40B4-BE49-F238E27FC236}">
                    <a16:creationId xmlns:a16="http://schemas.microsoft.com/office/drawing/2014/main" id="{9FD761CD-D5E2-4250-8AD4-F2ED40ED96DF}"/>
                  </a:ext>
                </a:extLst>
              </p:cNvPr>
              <p:cNvSpPr>
                <a:spLocks noChangeArrowheads="1"/>
              </p:cNvSpPr>
              <p:nvPr userDrawn="1"/>
            </p:nvSpPr>
            <p:spPr bwMode="ltGray">
              <a:xfrm rot="-4250359">
                <a:off x="708" y="2406"/>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4" name="Rectangle 95">
                <a:extLst>
                  <a:ext uri="{FF2B5EF4-FFF2-40B4-BE49-F238E27FC236}">
                    <a16:creationId xmlns:a16="http://schemas.microsoft.com/office/drawing/2014/main" id="{0D651857-6AA2-4B37-87BC-11AE6E4E26A5}"/>
                  </a:ext>
                </a:extLst>
              </p:cNvPr>
              <p:cNvSpPr>
                <a:spLocks noChangeArrowheads="1"/>
              </p:cNvSpPr>
              <p:nvPr userDrawn="1"/>
            </p:nvSpPr>
            <p:spPr bwMode="ltGray">
              <a:xfrm rot="-3989246">
                <a:off x="738" y="241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5" name="Rectangle 96">
                <a:extLst>
                  <a:ext uri="{FF2B5EF4-FFF2-40B4-BE49-F238E27FC236}">
                    <a16:creationId xmlns:a16="http://schemas.microsoft.com/office/drawing/2014/main" id="{EEBDAD7D-8DAD-45C8-8E6D-EC0F0A371D77}"/>
                  </a:ext>
                </a:extLst>
              </p:cNvPr>
              <p:cNvSpPr>
                <a:spLocks noChangeArrowheads="1"/>
              </p:cNvSpPr>
              <p:nvPr userDrawn="1"/>
            </p:nvSpPr>
            <p:spPr bwMode="ltGray">
              <a:xfrm rot="-4862215">
                <a:off x="503" y="239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6" name="Rectangle 97">
                <a:extLst>
                  <a:ext uri="{FF2B5EF4-FFF2-40B4-BE49-F238E27FC236}">
                    <a16:creationId xmlns:a16="http://schemas.microsoft.com/office/drawing/2014/main" id="{29D8EF77-D6A6-4520-A386-97ECDADC4240}"/>
                  </a:ext>
                </a:extLst>
              </p:cNvPr>
              <p:cNvSpPr>
                <a:spLocks noChangeArrowheads="1"/>
              </p:cNvSpPr>
              <p:nvPr userDrawn="1"/>
            </p:nvSpPr>
            <p:spPr bwMode="ltGray">
              <a:xfrm rot="-4673370">
                <a:off x="534" y="2392"/>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7" name="Rectangle 98">
                <a:extLst>
                  <a:ext uri="{FF2B5EF4-FFF2-40B4-BE49-F238E27FC236}">
                    <a16:creationId xmlns:a16="http://schemas.microsoft.com/office/drawing/2014/main" id="{7F7AB248-915F-45CC-AEC2-7E15790AABBD}"/>
                  </a:ext>
                </a:extLst>
              </p:cNvPr>
              <p:cNvSpPr>
                <a:spLocks noChangeArrowheads="1"/>
              </p:cNvSpPr>
              <p:nvPr userDrawn="1"/>
            </p:nvSpPr>
            <p:spPr bwMode="ltGray">
              <a:xfrm rot="-4646721">
                <a:off x="563" y="239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8" name="Rectangle 99">
                <a:extLst>
                  <a:ext uri="{FF2B5EF4-FFF2-40B4-BE49-F238E27FC236}">
                    <a16:creationId xmlns:a16="http://schemas.microsoft.com/office/drawing/2014/main" id="{4132D37B-FE12-4FA0-92B9-E74900CA3F44}"/>
                  </a:ext>
                </a:extLst>
              </p:cNvPr>
              <p:cNvSpPr>
                <a:spLocks noChangeArrowheads="1"/>
              </p:cNvSpPr>
              <p:nvPr userDrawn="1"/>
            </p:nvSpPr>
            <p:spPr bwMode="ltGray">
              <a:xfrm rot="-4580623">
                <a:off x="595" y="239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9" name="Rectangle 100">
                <a:extLst>
                  <a:ext uri="{FF2B5EF4-FFF2-40B4-BE49-F238E27FC236}">
                    <a16:creationId xmlns:a16="http://schemas.microsoft.com/office/drawing/2014/main" id="{76D7EE20-D3D3-40FA-8ADB-94DEFE774068}"/>
                  </a:ext>
                </a:extLst>
              </p:cNvPr>
              <p:cNvSpPr>
                <a:spLocks noChangeArrowheads="1"/>
              </p:cNvSpPr>
              <p:nvPr userDrawn="1"/>
            </p:nvSpPr>
            <p:spPr bwMode="ltGray">
              <a:xfrm rot="-5195129">
                <a:off x="355" y="241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0" name="Rectangle 101">
                <a:extLst>
                  <a:ext uri="{FF2B5EF4-FFF2-40B4-BE49-F238E27FC236}">
                    <a16:creationId xmlns:a16="http://schemas.microsoft.com/office/drawing/2014/main" id="{9E5CC7F0-AE04-4EA3-B9CC-F96371209D60}"/>
                  </a:ext>
                </a:extLst>
              </p:cNvPr>
              <p:cNvSpPr>
                <a:spLocks noChangeArrowheads="1"/>
              </p:cNvSpPr>
              <p:nvPr userDrawn="1"/>
            </p:nvSpPr>
            <p:spPr bwMode="ltGray">
              <a:xfrm rot="-5360484">
                <a:off x="385" y="240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1" name="Rectangle 102">
                <a:extLst>
                  <a:ext uri="{FF2B5EF4-FFF2-40B4-BE49-F238E27FC236}">
                    <a16:creationId xmlns:a16="http://schemas.microsoft.com/office/drawing/2014/main" id="{6D33AC6A-6B01-455B-AB17-EF221EB49083}"/>
                  </a:ext>
                </a:extLst>
              </p:cNvPr>
              <p:cNvSpPr>
                <a:spLocks noChangeArrowheads="1"/>
              </p:cNvSpPr>
              <p:nvPr userDrawn="1"/>
            </p:nvSpPr>
            <p:spPr bwMode="ltGray">
              <a:xfrm rot="-5288939">
                <a:off x="419" y="240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2" name="Rectangle 103">
                <a:extLst>
                  <a:ext uri="{FF2B5EF4-FFF2-40B4-BE49-F238E27FC236}">
                    <a16:creationId xmlns:a16="http://schemas.microsoft.com/office/drawing/2014/main" id="{F29EF181-6A91-4E98-B7D7-76E76FEDBB6F}"/>
                  </a:ext>
                </a:extLst>
              </p:cNvPr>
              <p:cNvSpPr>
                <a:spLocks noChangeArrowheads="1"/>
              </p:cNvSpPr>
              <p:nvPr userDrawn="1"/>
            </p:nvSpPr>
            <p:spPr bwMode="ltGray">
              <a:xfrm rot="-5164854">
                <a:off x="449" y="2400"/>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3" name="Rectangle 104">
                <a:extLst>
                  <a:ext uri="{FF2B5EF4-FFF2-40B4-BE49-F238E27FC236}">
                    <a16:creationId xmlns:a16="http://schemas.microsoft.com/office/drawing/2014/main" id="{67854A26-63B0-4D57-A4F8-72381054846E}"/>
                  </a:ext>
                </a:extLst>
              </p:cNvPr>
              <p:cNvSpPr>
                <a:spLocks noChangeArrowheads="1"/>
              </p:cNvSpPr>
              <p:nvPr userDrawn="1"/>
            </p:nvSpPr>
            <p:spPr bwMode="ltGray">
              <a:xfrm rot="-6132163">
                <a:off x="206" y="245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4" name="Rectangle 105">
                <a:extLst>
                  <a:ext uri="{FF2B5EF4-FFF2-40B4-BE49-F238E27FC236}">
                    <a16:creationId xmlns:a16="http://schemas.microsoft.com/office/drawing/2014/main" id="{B47AB4F0-4A70-47C7-97E5-D9D5E453E54B}"/>
                  </a:ext>
                </a:extLst>
              </p:cNvPr>
              <p:cNvSpPr>
                <a:spLocks noChangeArrowheads="1"/>
              </p:cNvSpPr>
              <p:nvPr userDrawn="1"/>
            </p:nvSpPr>
            <p:spPr bwMode="ltGray">
              <a:xfrm rot="-6220433">
                <a:off x="237" y="244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5" name="Rectangle 106">
                <a:extLst>
                  <a:ext uri="{FF2B5EF4-FFF2-40B4-BE49-F238E27FC236}">
                    <a16:creationId xmlns:a16="http://schemas.microsoft.com/office/drawing/2014/main" id="{0F6A81E2-0C01-4294-9483-C3D2BF2D5B32}"/>
                  </a:ext>
                </a:extLst>
              </p:cNvPr>
              <p:cNvSpPr>
                <a:spLocks noChangeArrowheads="1"/>
              </p:cNvSpPr>
              <p:nvPr userDrawn="1"/>
            </p:nvSpPr>
            <p:spPr bwMode="ltGray">
              <a:xfrm rot="-6110943">
                <a:off x="266" y="243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6" name="Rectangle 107">
                <a:extLst>
                  <a:ext uri="{FF2B5EF4-FFF2-40B4-BE49-F238E27FC236}">
                    <a16:creationId xmlns:a16="http://schemas.microsoft.com/office/drawing/2014/main" id="{A1FDA7F2-9974-42EA-AC6F-4EB08E3FE76D}"/>
                  </a:ext>
                </a:extLst>
              </p:cNvPr>
              <p:cNvSpPr>
                <a:spLocks noChangeArrowheads="1"/>
              </p:cNvSpPr>
              <p:nvPr userDrawn="1"/>
            </p:nvSpPr>
            <p:spPr bwMode="ltGray">
              <a:xfrm rot="-5919570">
                <a:off x="293" y="242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7" name="Rectangle 108">
                <a:extLst>
                  <a:ext uri="{FF2B5EF4-FFF2-40B4-BE49-F238E27FC236}">
                    <a16:creationId xmlns:a16="http://schemas.microsoft.com/office/drawing/2014/main" id="{72536793-081D-4EC5-9EF5-F07BCB94D510}"/>
                  </a:ext>
                </a:extLst>
              </p:cNvPr>
              <p:cNvSpPr>
                <a:spLocks noChangeArrowheads="1"/>
              </p:cNvSpPr>
              <p:nvPr userDrawn="1"/>
            </p:nvSpPr>
            <p:spPr bwMode="ltGray">
              <a:xfrm rot="-7376291">
                <a:off x="6" y="254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8" name="Rectangle 109">
                <a:extLst>
                  <a:ext uri="{FF2B5EF4-FFF2-40B4-BE49-F238E27FC236}">
                    <a16:creationId xmlns:a16="http://schemas.microsoft.com/office/drawing/2014/main" id="{E6542229-407C-4C14-B700-9A99A1E99CFF}"/>
                  </a:ext>
                </a:extLst>
              </p:cNvPr>
              <p:cNvSpPr>
                <a:spLocks noChangeArrowheads="1"/>
              </p:cNvSpPr>
              <p:nvPr userDrawn="1"/>
            </p:nvSpPr>
            <p:spPr bwMode="ltGray">
              <a:xfrm rot="-7168347">
                <a:off x="65" y="2516"/>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9" name="Rectangle 110">
                <a:extLst>
                  <a:ext uri="{FF2B5EF4-FFF2-40B4-BE49-F238E27FC236}">
                    <a16:creationId xmlns:a16="http://schemas.microsoft.com/office/drawing/2014/main" id="{96950EBE-DB4A-4DD1-9BFC-D22E551E5733}"/>
                  </a:ext>
                </a:extLst>
              </p:cNvPr>
              <p:cNvSpPr>
                <a:spLocks noChangeArrowheads="1"/>
              </p:cNvSpPr>
              <p:nvPr userDrawn="1"/>
            </p:nvSpPr>
            <p:spPr bwMode="ltGray">
              <a:xfrm rot="-6802416">
                <a:off x="92" y="250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0" name="Rectangle 111">
                <a:extLst>
                  <a:ext uri="{FF2B5EF4-FFF2-40B4-BE49-F238E27FC236}">
                    <a16:creationId xmlns:a16="http://schemas.microsoft.com/office/drawing/2014/main" id="{FBC1BD0A-40AB-4946-9AF2-ACFB00D3A4F3}"/>
                  </a:ext>
                </a:extLst>
              </p:cNvPr>
              <p:cNvSpPr>
                <a:spLocks noChangeArrowheads="1"/>
              </p:cNvSpPr>
              <p:nvPr userDrawn="1"/>
            </p:nvSpPr>
            <p:spPr bwMode="ltGray">
              <a:xfrm rot="-6802416">
                <a:off x="119" y="249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1" name="Rectangle 112">
                <a:extLst>
                  <a:ext uri="{FF2B5EF4-FFF2-40B4-BE49-F238E27FC236}">
                    <a16:creationId xmlns:a16="http://schemas.microsoft.com/office/drawing/2014/main" id="{6506D832-0B18-49BE-8B2F-2E2D35609FC1}"/>
                  </a:ext>
                </a:extLst>
              </p:cNvPr>
              <p:cNvSpPr>
                <a:spLocks noChangeArrowheads="1"/>
              </p:cNvSpPr>
              <p:nvPr userDrawn="1"/>
            </p:nvSpPr>
            <p:spPr bwMode="ltGray">
              <a:xfrm rot="-6457704">
                <a:off x="150" y="247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2" name="Rectangle 113">
                <a:extLst>
                  <a:ext uri="{FF2B5EF4-FFF2-40B4-BE49-F238E27FC236}">
                    <a16:creationId xmlns:a16="http://schemas.microsoft.com/office/drawing/2014/main" id="{28EBD0D0-B423-45E0-A7ED-3412F622E677}"/>
                  </a:ext>
                </a:extLst>
              </p:cNvPr>
              <p:cNvSpPr>
                <a:spLocks noChangeArrowheads="1"/>
              </p:cNvSpPr>
              <p:nvPr userDrawn="1"/>
            </p:nvSpPr>
            <p:spPr bwMode="ltGray">
              <a:xfrm rot="-1876771">
                <a:off x="0" y="3363"/>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3" name="Rectangle 114">
                <a:extLst>
                  <a:ext uri="{FF2B5EF4-FFF2-40B4-BE49-F238E27FC236}">
                    <a16:creationId xmlns:a16="http://schemas.microsoft.com/office/drawing/2014/main" id="{D468018B-268C-4EE9-81A7-E1AF3F071496}"/>
                  </a:ext>
                </a:extLst>
              </p:cNvPr>
              <p:cNvSpPr>
                <a:spLocks noChangeArrowheads="1"/>
              </p:cNvSpPr>
              <p:nvPr userDrawn="1"/>
            </p:nvSpPr>
            <p:spPr bwMode="ltGray">
              <a:xfrm rot="3283992">
                <a:off x="511" y="3478"/>
                <a:ext cx="24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4" name="Rectangle 115">
                <a:extLst>
                  <a:ext uri="{FF2B5EF4-FFF2-40B4-BE49-F238E27FC236}">
                    <a16:creationId xmlns:a16="http://schemas.microsoft.com/office/drawing/2014/main" id="{1D6F4F72-063C-4FA5-B3BE-06F12F5CDA28}"/>
                  </a:ext>
                </a:extLst>
              </p:cNvPr>
              <p:cNvSpPr>
                <a:spLocks noChangeArrowheads="1"/>
              </p:cNvSpPr>
              <p:nvPr userDrawn="1"/>
            </p:nvSpPr>
            <p:spPr bwMode="ltGray">
              <a:xfrm rot="3283992">
                <a:off x="35" y="2798"/>
                <a:ext cx="24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5" name="Rectangle 116">
                <a:extLst>
                  <a:ext uri="{FF2B5EF4-FFF2-40B4-BE49-F238E27FC236}">
                    <a16:creationId xmlns:a16="http://schemas.microsoft.com/office/drawing/2014/main" id="{65450C33-AFCE-46A6-ABFC-950859A07684}"/>
                  </a:ext>
                </a:extLst>
              </p:cNvPr>
              <p:cNvSpPr>
                <a:spLocks noChangeArrowheads="1"/>
              </p:cNvSpPr>
              <p:nvPr userDrawn="1"/>
            </p:nvSpPr>
            <p:spPr bwMode="ltGray">
              <a:xfrm rot="-1876771">
                <a:off x="700" y="2851"/>
                <a:ext cx="31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6" name="Rectangle 117">
                <a:extLst>
                  <a:ext uri="{FF2B5EF4-FFF2-40B4-BE49-F238E27FC236}">
                    <a16:creationId xmlns:a16="http://schemas.microsoft.com/office/drawing/2014/main" id="{ACCD8D65-0A66-4E61-B1AD-A503DA8D7F03}"/>
                  </a:ext>
                </a:extLst>
              </p:cNvPr>
              <p:cNvSpPr>
                <a:spLocks noChangeArrowheads="1"/>
              </p:cNvSpPr>
              <p:nvPr userDrawn="1"/>
            </p:nvSpPr>
            <p:spPr bwMode="ltGray">
              <a:xfrm rot="5908516">
                <a:off x="200" y="3915"/>
                <a:ext cx="138"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7" name="Rectangle 118">
                <a:extLst>
                  <a:ext uri="{FF2B5EF4-FFF2-40B4-BE49-F238E27FC236}">
                    <a16:creationId xmlns:a16="http://schemas.microsoft.com/office/drawing/2014/main" id="{2B940D0B-542B-4875-BE87-444F677D8AB3}"/>
                  </a:ext>
                </a:extLst>
              </p:cNvPr>
              <p:cNvSpPr>
                <a:spLocks noChangeArrowheads="1"/>
              </p:cNvSpPr>
              <p:nvPr userDrawn="1"/>
            </p:nvSpPr>
            <p:spPr bwMode="ltGray">
              <a:xfrm rot="6683973">
                <a:off x="45" y="3915"/>
                <a:ext cx="144"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8" name="Rectangle 119">
                <a:extLst>
                  <a:ext uri="{FF2B5EF4-FFF2-40B4-BE49-F238E27FC236}">
                    <a16:creationId xmlns:a16="http://schemas.microsoft.com/office/drawing/2014/main" id="{F5448B8C-7F1C-4AE7-B523-807008D673C0}"/>
                  </a:ext>
                </a:extLst>
              </p:cNvPr>
              <p:cNvSpPr>
                <a:spLocks noChangeArrowheads="1"/>
              </p:cNvSpPr>
              <p:nvPr userDrawn="1"/>
            </p:nvSpPr>
            <p:spPr bwMode="ltGray">
              <a:xfrm rot="5245609">
                <a:off x="361" y="3893"/>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9" name="Rectangle 120">
                <a:extLst>
                  <a:ext uri="{FF2B5EF4-FFF2-40B4-BE49-F238E27FC236}">
                    <a16:creationId xmlns:a16="http://schemas.microsoft.com/office/drawing/2014/main" id="{5A3FC0F8-093B-45F9-8C73-8625DC09F267}"/>
                  </a:ext>
                </a:extLst>
              </p:cNvPr>
              <p:cNvSpPr>
                <a:spLocks noChangeArrowheads="1"/>
              </p:cNvSpPr>
              <p:nvPr userDrawn="1"/>
            </p:nvSpPr>
            <p:spPr bwMode="ltGray">
              <a:xfrm rot="4500520">
                <a:off x="522" y="3847"/>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0" name="Rectangle 121">
                <a:extLst>
                  <a:ext uri="{FF2B5EF4-FFF2-40B4-BE49-F238E27FC236}">
                    <a16:creationId xmlns:a16="http://schemas.microsoft.com/office/drawing/2014/main" id="{0D12C1A0-1C3C-4BF4-8EBE-24C403D9AD2C}"/>
                  </a:ext>
                </a:extLst>
              </p:cNvPr>
              <p:cNvSpPr>
                <a:spLocks noChangeArrowheads="1"/>
              </p:cNvSpPr>
              <p:nvPr userDrawn="1"/>
            </p:nvSpPr>
            <p:spPr bwMode="ltGray">
              <a:xfrm rot="3805227">
                <a:off x="670" y="3778"/>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1" name="Rectangle 122">
                <a:extLst>
                  <a:ext uri="{FF2B5EF4-FFF2-40B4-BE49-F238E27FC236}">
                    <a16:creationId xmlns:a16="http://schemas.microsoft.com/office/drawing/2014/main" id="{A06B2488-FE50-4AC0-8A74-CFED5593BF48}"/>
                  </a:ext>
                </a:extLst>
              </p:cNvPr>
              <p:cNvSpPr>
                <a:spLocks noChangeArrowheads="1"/>
              </p:cNvSpPr>
              <p:nvPr userDrawn="1"/>
            </p:nvSpPr>
            <p:spPr bwMode="ltGray">
              <a:xfrm rot="3060138">
                <a:off x="813" y="3688"/>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2" name="Rectangle 123">
                <a:extLst>
                  <a:ext uri="{FF2B5EF4-FFF2-40B4-BE49-F238E27FC236}">
                    <a16:creationId xmlns:a16="http://schemas.microsoft.com/office/drawing/2014/main" id="{5DD419BF-6268-4DFD-A7CF-0FDB1755701C}"/>
                  </a:ext>
                </a:extLst>
              </p:cNvPr>
              <p:cNvSpPr>
                <a:spLocks noChangeArrowheads="1"/>
              </p:cNvSpPr>
              <p:nvPr userDrawn="1"/>
            </p:nvSpPr>
            <p:spPr bwMode="ltGray">
              <a:xfrm rot="2090281">
                <a:off x="938" y="3582"/>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3" name="Rectangle 124">
                <a:extLst>
                  <a:ext uri="{FF2B5EF4-FFF2-40B4-BE49-F238E27FC236}">
                    <a16:creationId xmlns:a16="http://schemas.microsoft.com/office/drawing/2014/main" id="{068E46C1-8316-4016-B408-F477A2C26840}"/>
                  </a:ext>
                </a:extLst>
              </p:cNvPr>
              <p:cNvSpPr>
                <a:spLocks noChangeArrowheads="1"/>
              </p:cNvSpPr>
              <p:nvPr userDrawn="1"/>
            </p:nvSpPr>
            <p:spPr bwMode="ltGray">
              <a:xfrm rot="-7168347">
                <a:off x="-18" y="2506"/>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4" name="Rectangle 125">
                <a:extLst>
                  <a:ext uri="{FF2B5EF4-FFF2-40B4-BE49-F238E27FC236}">
                    <a16:creationId xmlns:a16="http://schemas.microsoft.com/office/drawing/2014/main" id="{F0C5E95E-3151-4783-848E-D155C0935206}"/>
                  </a:ext>
                </a:extLst>
              </p:cNvPr>
              <p:cNvSpPr>
                <a:spLocks noChangeArrowheads="1"/>
              </p:cNvSpPr>
              <p:nvPr userDrawn="1"/>
            </p:nvSpPr>
            <p:spPr bwMode="ltGray">
              <a:xfrm rot="-6406501">
                <a:off x="136" y="2433"/>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5" name="Rectangle 126">
                <a:extLst>
                  <a:ext uri="{FF2B5EF4-FFF2-40B4-BE49-F238E27FC236}">
                    <a16:creationId xmlns:a16="http://schemas.microsoft.com/office/drawing/2014/main" id="{39EB12AD-36BC-4BC6-BAC5-A80B1C9B5E0E}"/>
                  </a:ext>
                </a:extLst>
              </p:cNvPr>
              <p:cNvSpPr>
                <a:spLocks noChangeArrowheads="1"/>
              </p:cNvSpPr>
              <p:nvPr userDrawn="1"/>
            </p:nvSpPr>
            <p:spPr bwMode="ltGray">
              <a:xfrm rot="-4970620">
                <a:off x="447" y="2364"/>
                <a:ext cx="138"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6" name="Rectangle 127">
                <a:extLst>
                  <a:ext uri="{FF2B5EF4-FFF2-40B4-BE49-F238E27FC236}">
                    <a16:creationId xmlns:a16="http://schemas.microsoft.com/office/drawing/2014/main" id="{0CDB3D0F-0D39-4950-A016-B4352B7552BE}"/>
                  </a:ext>
                </a:extLst>
              </p:cNvPr>
              <p:cNvSpPr>
                <a:spLocks noChangeArrowheads="1"/>
              </p:cNvSpPr>
              <p:nvPr userDrawn="1"/>
            </p:nvSpPr>
            <p:spPr bwMode="ltGray">
              <a:xfrm rot="-4298502">
                <a:off x="597" y="2360"/>
                <a:ext cx="150"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7" name="Rectangle 128">
                <a:extLst>
                  <a:ext uri="{FF2B5EF4-FFF2-40B4-BE49-F238E27FC236}">
                    <a16:creationId xmlns:a16="http://schemas.microsoft.com/office/drawing/2014/main" id="{518440F4-336A-49A1-9E0C-BE365CEE2D5E}"/>
                  </a:ext>
                </a:extLst>
              </p:cNvPr>
              <p:cNvSpPr>
                <a:spLocks noChangeArrowheads="1"/>
              </p:cNvSpPr>
              <p:nvPr userDrawn="1"/>
            </p:nvSpPr>
            <p:spPr bwMode="ltGray">
              <a:xfrm rot="-3676305">
                <a:off x="739" y="2386"/>
                <a:ext cx="15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8" name="Rectangle 129">
                <a:extLst>
                  <a:ext uri="{FF2B5EF4-FFF2-40B4-BE49-F238E27FC236}">
                    <a16:creationId xmlns:a16="http://schemas.microsoft.com/office/drawing/2014/main" id="{CCBC9415-330D-4A73-8ED4-E64FACF76320}"/>
                  </a:ext>
                </a:extLst>
              </p:cNvPr>
              <p:cNvSpPr>
                <a:spLocks noChangeArrowheads="1"/>
              </p:cNvSpPr>
              <p:nvPr userDrawn="1"/>
            </p:nvSpPr>
            <p:spPr bwMode="ltGray">
              <a:xfrm rot="-3188616">
                <a:off x="869" y="2430"/>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9" name="Rectangle 130">
                <a:extLst>
                  <a:ext uri="{FF2B5EF4-FFF2-40B4-BE49-F238E27FC236}">
                    <a16:creationId xmlns:a16="http://schemas.microsoft.com/office/drawing/2014/main" id="{F73439F1-9E34-4093-AB45-83E7DA81E169}"/>
                  </a:ext>
                </a:extLst>
              </p:cNvPr>
              <p:cNvSpPr>
                <a:spLocks noChangeArrowheads="1"/>
              </p:cNvSpPr>
              <p:nvPr userDrawn="1"/>
            </p:nvSpPr>
            <p:spPr bwMode="ltGray">
              <a:xfrm rot="-2610246">
                <a:off x="984" y="2497"/>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0" name="Rectangle 131">
                <a:extLst>
                  <a:ext uri="{FF2B5EF4-FFF2-40B4-BE49-F238E27FC236}">
                    <a16:creationId xmlns:a16="http://schemas.microsoft.com/office/drawing/2014/main" id="{FFA41070-7C72-4814-9BAA-F48B67AA9E24}"/>
                  </a:ext>
                </a:extLst>
              </p:cNvPr>
              <p:cNvSpPr>
                <a:spLocks noChangeArrowheads="1"/>
              </p:cNvSpPr>
              <p:nvPr userDrawn="1"/>
            </p:nvSpPr>
            <p:spPr bwMode="ltGray">
              <a:xfrm rot="-2190008">
                <a:off x="1075" y="2585"/>
                <a:ext cx="17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1" name="Rectangle 132">
                <a:extLst>
                  <a:ext uri="{FF2B5EF4-FFF2-40B4-BE49-F238E27FC236}">
                    <a16:creationId xmlns:a16="http://schemas.microsoft.com/office/drawing/2014/main" id="{47E9C60D-C47B-46EC-B54C-3405645BA55A}"/>
                  </a:ext>
                </a:extLst>
              </p:cNvPr>
              <p:cNvSpPr>
                <a:spLocks noChangeArrowheads="1"/>
              </p:cNvSpPr>
              <p:nvPr userDrawn="1"/>
            </p:nvSpPr>
            <p:spPr bwMode="ltGray">
              <a:xfrm rot="-1728558">
                <a:off x="1147" y="2688"/>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2" name="Rectangle 133">
                <a:extLst>
                  <a:ext uri="{FF2B5EF4-FFF2-40B4-BE49-F238E27FC236}">
                    <a16:creationId xmlns:a16="http://schemas.microsoft.com/office/drawing/2014/main" id="{117B869D-A41E-4C67-9D5C-616413A00654}"/>
                  </a:ext>
                </a:extLst>
              </p:cNvPr>
              <p:cNvSpPr>
                <a:spLocks noChangeArrowheads="1"/>
              </p:cNvSpPr>
              <p:nvPr userDrawn="1"/>
            </p:nvSpPr>
            <p:spPr bwMode="ltGray">
              <a:xfrm rot="-1172118">
                <a:off x="1198" y="2805"/>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3" name="Rectangle 134">
                <a:extLst>
                  <a:ext uri="{FF2B5EF4-FFF2-40B4-BE49-F238E27FC236}">
                    <a16:creationId xmlns:a16="http://schemas.microsoft.com/office/drawing/2014/main" id="{CC45B817-240A-4CC9-AB8E-B2A6530CFF69}"/>
                  </a:ext>
                </a:extLst>
              </p:cNvPr>
              <p:cNvSpPr>
                <a:spLocks noChangeArrowheads="1"/>
              </p:cNvSpPr>
              <p:nvPr userDrawn="1"/>
            </p:nvSpPr>
            <p:spPr bwMode="ltGray">
              <a:xfrm rot="-753845">
                <a:off x="1218" y="2930"/>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4" name="Rectangle 135">
                <a:extLst>
                  <a:ext uri="{FF2B5EF4-FFF2-40B4-BE49-F238E27FC236}">
                    <a16:creationId xmlns:a16="http://schemas.microsoft.com/office/drawing/2014/main" id="{082B8028-17C2-473B-8D0A-504EC7FF1C75}"/>
                  </a:ext>
                </a:extLst>
              </p:cNvPr>
              <p:cNvSpPr>
                <a:spLocks noChangeArrowheads="1"/>
              </p:cNvSpPr>
              <p:nvPr userDrawn="1"/>
            </p:nvSpPr>
            <p:spPr bwMode="ltGray">
              <a:xfrm rot="-287823">
                <a:off x="1213" y="3066"/>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5" name="Rectangle 136">
                <a:extLst>
                  <a:ext uri="{FF2B5EF4-FFF2-40B4-BE49-F238E27FC236}">
                    <a16:creationId xmlns:a16="http://schemas.microsoft.com/office/drawing/2014/main" id="{453CB220-D18F-4F8C-A819-9E349674F0FC}"/>
                  </a:ext>
                </a:extLst>
              </p:cNvPr>
              <p:cNvSpPr>
                <a:spLocks noChangeArrowheads="1"/>
              </p:cNvSpPr>
              <p:nvPr userDrawn="1"/>
            </p:nvSpPr>
            <p:spPr bwMode="ltGray">
              <a:xfrm rot="696741">
                <a:off x="1126" y="3337"/>
                <a:ext cx="150"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6" name="Rectangle 137">
                <a:extLst>
                  <a:ext uri="{FF2B5EF4-FFF2-40B4-BE49-F238E27FC236}">
                    <a16:creationId xmlns:a16="http://schemas.microsoft.com/office/drawing/2014/main" id="{B74D284E-F95E-4109-81C4-C8D99FB9EA62}"/>
                  </a:ext>
                </a:extLst>
              </p:cNvPr>
              <p:cNvSpPr>
                <a:spLocks noChangeArrowheads="1"/>
              </p:cNvSpPr>
              <p:nvPr userDrawn="1"/>
            </p:nvSpPr>
            <p:spPr bwMode="ltGray">
              <a:xfrm rot="1529990">
                <a:off x="1041" y="3465"/>
                <a:ext cx="140"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7" name="Freeform 138">
                <a:extLst>
                  <a:ext uri="{FF2B5EF4-FFF2-40B4-BE49-F238E27FC236}">
                    <a16:creationId xmlns:a16="http://schemas.microsoft.com/office/drawing/2014/main" id="{A4A86E97-9870-4CAE-BF8C-15697FF1514B}"/>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39">
                <a:extLst>
                  <a:ext uri="{FF2B5EF4-FFF2-40B4-BE49-F238E27FC236}">
                    <a16:creationId xmlns:a16="http://schemas.microsoft.com/office/drawing/2014/main" id="{E29AF53C-6706-4B57-9AD7-84DAD5A65520}"/>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40">
                <a:extLst>
                  <a:ext uri="{FF2B5EF4-FFF2-40B4-BE49-F238E27FC236}">
                    <a16:creationId xmlns:a16="http://schemas.microsoft.com/office/drawing/2014/main" id="{5628E631-C4B6-4033-9DE8-237C755D11D3}"/>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41">
                <a:extLst>
                  <a:ext uri="{FF2B5EF4-FFF2-40B4-BE49-F238E27FC236}">
                    <a16:creationId xmlns:a16="http://schemas.microsoft.com/office/drawing/2014/main" id="{6D441E1D-8FD4-416F-96B7-E7FBC7AAE4C1}"/>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42">
                <a:extLst>
                  <a:ext uri="{FF2B5EF4-FFF2-40B4-BE49-F238E27FC236}">
                    <a16:creationId xmlns:a16="http://schemas.microsoft.com/office/drawing/2014/main" id="{E21B0B2B-C6DC-424D-8B00-FB6BFB1623AD}"/>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43">
                <a:extLst>
                  <a:ext uri="{FF2B5EF4-FFF2-40B4-BE49-F238E27FC236}">
                    <a16:creationId xmlns:a16="http://schemas.microsoft.com/office/drawing/2014/main" id="{4D68299C-169B-45A4-97D8-01C67B5BDFF8}"/>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44">
                <a:extLst>
                  <a:ext uri="{FF2B5EF4-FFF2-40B4-BE49-F238E27FC236}">
                    <a16:creationId xmlns:a16="http://schemas.microsoft.com/office/drawing/2014/main" id="{A9B1BA9F-C339-42AF-8D6E-44C9EDEAE5CD}"/>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45">
                <a:extLst>
                  <a:ext uri="{FF2B5EF4-FFF2-40B4-BE49-F238E27FC236}">
                    <a16:creationId xmlns:a16="http://schemas.microsoft.com/office/drawing/2014/main" id="{B297F662-06A6-414C-A67C-B1F196264482}"/>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46">
                <a:extLst>
                  <a:ext uri="{FF2B5EF4-FFF2-40B4-BE49-F238E27FC236}">
                    <a16:creationId xmlns:a16="http://schemas.microsoft.com/office/drawing/2014/main" id="{AF425FF9-B05C-4D24-A819-DC9983CF4C3E}"/>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Rectangle 147">
                <a:extLst>
                  <a:ext uri="{FF2B5EF4-FFF2-40B4-BE49-F238E27FC236}">
                    <a16:creationId xmlns:a16="http://schemas.microsoft.com/office/drawing/2014/main" id="{0B25DC88-6C31-4D20-85ED-2715DBD143ED}"/>
                  </a:ext>
                </a:extLst>
              </p:cNvPr>
              <p:cNvSpPr>
                <a:spLocks noChangeArrowheads="1"/>
              </p:cNvSpPr>
              <p:nvPr userDrawn="1"/>
            </p:nvSpPr>
            <p:spPr bwMode="ltGray">
              <a:xfrm rot="244926">
                <a:off x="1177" y="3201"/>
                <a:ext cx="16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37" name="Rectangle 148">
                <a:extLst>
                  <a:ext uri="{FF2B5EF4-FFF2-40B4-BE49-F238E27FC236}">
                    <a16:creationId xmlns:a16="http://schemas.microsoft.com/office/drawing/2014/main" id="{B7CE8DCE-A69F-4837-B135-9F28A344978B}"/>
                  </a:ext>
                </a:extLst>
              </p:cNvPr>
              <p:cNvSpPr>
                <a:spLocks noChangeArrowheads="1"/>
              </p:cNvSpPr>
              <p:nvPr userDrawn="1"/>
            </p:nvSpPr>
            <p:spPr bwMode="ltGray">
              <a:xfrm rot="-5598588">
                <a:off x="290" y="2386"/>
                <a:ext cx="138"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38" name="Freeform 149">
                <a:extLst>
                  <a:ext uri="{FF2B5EF4-FFF2-40B4-BE49-F238E27FC236}">
                    <a16:creationId xmlns:a16="http://schemas.microsoft.com/office/drawing/2014/main" id="{6B3171E5-5791-48F1-B96F-B33681665184}"/>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150">
                <a:extLst>
                  <a:ext uri="{FF2B5EF4-FFF2-40B4-BE49-F238E27FC236}">
                    <a16:creationId xmlns:a16="http://schemas.microsoft.com/office/drawing/2014/main" id="{82B1F316-8D8E-490D-94EC-A6554F0496ED}"/>
                  </a:ext>
                </a:extLst>
              </p:cNvPr>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Freeform 151">
                <a:extLst>
                  <a:ext uri="{FF2B5EF4-FFF2-40B4-BE49-F238E27FC236}">
                    <a16:creationId xmlns:a16="http://schemas.microsoft.com/office/drawing/2014/main" id="{5D0D0137-30BB-4FCE-A460-A2B79AE6443F}"/>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p:spPr>
            <p:txBody>
              <a:bodyPr/>
              <a:lstStyle/>
              <a:p>
                <a:pPr>
                  <a:defRPr/>
                </a:pPr>
                <a:endParaRPr lang="en-US">
                  <a:solidFill>
                    <a:srgbClr val="FFFFFF"/>
                  </a:solidFill>
                  <a:latin typeface="Tahoma" pitchFamily="34" charset="0"/>
                  <a:cs typeface="Arial" charset="0"/>
                </a:endParaRPr>
              </a:p>
            </p:txBody>
          </p:sp>
          <p:sp>
            <p:nvSpPr>
              <p:cNvPr id="141" name="Oval 152">
                <a:extLst>
                  <a:ext uri="{FF2B5EF4-FFF2-40B4-BE49-F238E27FC236}">
                    <a16:creationId xmlns:a16="http://schemas.microsoft.com/office/drawing/2014/main" id="{7E1632BC-A3E6-451E-89E7-F7B7429B7CCC}"/>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p:spPr>
            <p:txBody>
              <a:bodyPr/>
              <a:lstStyle/>
              <a:p>
                <a:pPr>
                  <a:defRPr/>
                </a:pPr>
                <a:endParaRPr lang="en-US">
                  <a:solidFill>
                    <a:srgbClr val="FFFFFF"/>
                  </a:solidFill>
                  <a:latin typeface="Tahoma" pitchFamily="34" charset="0"/>
                  <a:cs typeface="Arial" charset="0"/>
                </a:endParaRPr>
              </a:p>
            </p:txBody>
          </p:sp>
        </p:grpSp>
      </p:grpSp>
      <p:sp>
        <p:nvSpPr>
          <p:cNvPr id="14489" name="Rectangle 153"/>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14490" name="Rectangle 154"/>
          <p:cNvSpPr>
            <a:spLocks noGrp="1" noChangeArrowheads="1"/>
          </p:cNvSpPr>
          <p:nvPr>
            <p:ph type="subTitle" sz="quarter" idx="1"/>
          </p:nvPr>
        </p:nvSpPr>
        <p:spPr>
          <a:xfrm>
            <a:off x="1828800" y="3886200"/>
            <a:ext cx="8534400" cy="1752600"/>
          </a:xfrm>
        </p:spPr>
        <p:txBody>
          <a:bodyPr/>
          <a:lstStyle>
            <a:lvl1pPr marL="0" indent="0" algn="ctr">
              <a:buFont typeface="Arial" charset="0"/>
              <a:buNone/>
              <a:defRPr/>
            </a:lvl1pPr>
          </a:lstStyle>
          <a:p>
            <a:pPr lvl="0"/>
            <a:r>
              <a:rPr lang="en-US" altLang="en-US" noProof="0"/>
              <a:t>Click to edit Master subtitle style</a:t>
            </a:r>
          </a:p>
        </p:txBody>
      </p:sp>
      <p:sp>
        <p:nvSpPr>
          <p:cNvPr id="155" name="Rectangle 155">
            <a:extLst>
              <a:ext uri="{FF2B5EF4-FFF2-40B4-BE49-F238E27FC236}">
                <a16:creationId xmlns:a16="http://schemas.microsoft.com/office/drawing/2014/main" id="{38ED4AE1-964A-40FF-8918-4CEF8583BABF}"/>
              </a:ext>
            </a:extLst>
          </p:cNvPr>
          <p:cNvSpPr>
            <a:spLocks noGrp="1" noChangeArrowheads="1"/>
          </p:cNvSpPr>
          <p:nvPr>
            <p:ph type="dt" sz="quarter" idx="10"/>
          </p:nvPr>
        </p:nvSpPr>
        <p:spPr>
          <a:xfrm>
            <a:off x="406400" y="6248400"/>
            <a:ext cx="3048000" cy="457200"/>
          </a:xfrm>
        </p:spPr>
        <p:txBody>
          <a:bodyPr/>
          <a:lstStyle>
            <a:lvl1pPr>
              <a:defRPr>
                <a:effectLst>
                  <a:outerShdw blurRad="38100" dist="38100" dir="2700000" algn="tl">
                    <a:srgbClr val="000000"/>
                  </a:outerShdw>
                </a:effectLst>
                <a:latin typeface="+mn-lt"/>
              </a:defRPr>
            </a:lvl1pPr>
          </a:lstStyle>
          <a:p>
            <a:pPr>
              <a:defRPr/>
            </a:pPr>
            <a:endParaRPr lang="en-US" altLang="en-US"/>
          </a:p>
        </p:txBody>
      </p:sp>
      <p:sp>
        <p:nvSpPr>
          <p:cNvPr id="156" name="Rectangle 156">
            <a:extLst>
              <a:ext uri="{FF2B5EF4-FFF2-40B4-BE49-F238E27FC236}">
                <a16:creationId xmlns:a16="http://schemas.microsoft.com/office/drawing/2014/main" id="{BEC346E1-C1AF-417E-9285-55306B70C1EB}"/>
              </a:ext>
            </a:extLst>
          </p:cNvPr>
          <p:cNvSpPr>
            <a:spLocks noGrp="1" noChangeArrowheads="1"/>
          </p:cNvSpPr>
          <p:nvPr>
            <p:ph type="ftr" sz="quarter" idx="11"/>
          </p:nvPr>
        </p:nvSpPr>
        <p:spPr>
          <a:xfrm>
            <a:off x="4165600" y="6248400"/>
            <a:ext cx="3860800" cy="457200"/>
          </a:xfrm>
        </p:spPr>
        <p:txBody>
          <a:bodyPr/>
          <a:lstStyle>
            <a:lvl1pPr>
              <a:defRPr>
                <a:effectLst>
                  <a:outerShdw blurRad="38100" dist="38100" dir="2700000" algn="tl">
                    <a:srgbClr val="000000"/>
                  </a:outerShdw>
                </a:effectLst>
                <a:latin typeface="+mn-lt"/>
              </a:defRPr>
            </a:lvl1pPr>
          </a:lstStyle>
          <a:p>
            <a:pPr>
              <a:defRPr/>
            </a:pPr>
            <a:endParaRPr lang="en-US" altLang="en-US"/>
          </a:p>
        </p:txBody>
      </p:sp>
      <p:sp>
        <p:nvSpPr>
          <p:cNvPr id="157" name="Rectangle 157">
            <a:extLst>
              <a:ext uri="{FF2B5EF4-FFF2-40B4-BE49-F238E27FC236}">
                <a16:creationId xmlns:a16="http://schemas.microsoft.com/office/drawing/2014/main" id="{6B000BA6-744A-43D6-8165-2288BD1F21A9}"/>
              </a:ext>
            </a:extLst>
          </p:cNvPr>
          <p:cNvSpPr>
            <a:spLocks noGrp="1" noChangeArrowheads="1"/>
          </p:cNvSpPr>
          <p:nvPr>
            <p:ph type="sldNum" sz="quarter" idx="12"/>
          </p:nvPr>
        </p:nvSpPr>
        <p:spPr>
          <a:xfrm>
            <a:off x="8737600" y="6248400"/>
            <a:ext cx="3048000" cy="457200"/>
          </a:xfrm>
        </p:spPr>
        <p:txBody>
          <a:bodyPr/>
          <a:lstStyle>
            <a:lvl1pPr>
              <a:defRPr>
                <a:effectLst>
                  <a:outerShdw blurRad="38100" dist="38100" dir="2700000" algn="tl">
                    <a:srgbClr val="000000"/>
                  </a:outerShdw>
                </a:effectLst>
                <a:latin typeface="Tahoma" panose="020B0604030504040204" pitchFamily="34" charset="0"/>
              </a:defRPr>
            </a:lvl1pPr>
          </a:lstStyle>
          <a:p>
            <a:pPr>
              <a:defRPr/>
            </a:pPr>
            <a:fld id="{3A66E7BE-E398-49F9-BB1D-D3B2E2F79F68}" type="slidenum">
              <a:rPr lang="en-US" altLang="en-US"/>
              <a:pPr>
                <a:defRPr/>
              </a:pPr>
              <a:t>‹#›</a:t>
            </a:fld>
            <a:endParaRPr lang="en-US" altLang="en-US"/>
          </a:p>
        </p:txBody>
      </p:sp>
    </p:spTree>
    <p:extLst>
      <p:ext uri="{BB962C8B-B14F-4D97-AF65-F5344CB8AC3E}">
        <p14:creationId xmlns:p14="http://schemas.microsoft.com/office/powerpoint/2010/main" val="3395375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0FC4627B-F736-4DDD-AFA5-C015ECFE4E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473F711C-DEA1-4405-BA1C-D8046BA729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782766E3-E8A7-42F7-AEA5-5606556CC43F}"/>
              </a:ext>
            </a:extLst>
          </p:cNvPr>
          <p:cNvSpPr>
            <a:spLocks noGrp="1" noChangeArrowheads="1"/>
          </p:cNvSpPr>
          <p:nvPr>
            <p:ph type="sldNum" sz="quarter" idx="12"/>
          </p:nvPr>
        </p:nvSpPr>
        <p:spPr>
          <a:ln/>
        </p:spPr>
        <p:txBody>
          <a:bodyPr/>
          <a:lstStyle>
            <a:lvl1pPr>
              <a:defRPr/>
            </a:lvl1pPr>
          </a:lstStyle>
          <a:p>
            <a:pPr>
              <a:defRPr/>
            </a:pPr>
            <a:fld id="{77523D40-C6E1-4747-9FC8-B5FE5AE3A707}" type="slidenum">
              <a:rPr lang="en-US" altLang="en-US"/>
              <a:pPr>
                <a:defRPr/>
              </a:pPr>
              <a:t>‹#›</a:t>
            </a:fld>
            <a:endParaRPr lang="en-US" altLang="en-US"/>
          </a:p>
        </p:txBody>
      </p:sp>
    </p:spTree>
    <p:extLst>
      <p:ext uri="{BB962C8B-B14F-4D97-AF65-F5344CB8AC3E}">
        <p14:creationId xmlns:p14="http://schemas.microsoft.com/office/powerpoint/2010/main" val="1924273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a:extLst>
              <a:ext uri="{FF2B5EF4-FFF2-40B4-BE49-F238E27FC236}">
                <a16:creationId xmlns:a16="http://schemas.microsoft.com/office/drawing/2014/main" id="{AF054F96-E813-4E27-91AB-66209803B5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E9B918E1-12D3-4227-BE45-6C46ABFD84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B3711619-F66E-408D-9C54-CB5F49880EC0}"/>
              </a:ext>
            </a:extLst>
          </p:cNvPr>
          <p:cNvSpPr>
            <a:spLocks noGrp="1" noChangeArrowheads="1"/>
          </p:cNvSpPr>
          <p:nvPr>
            <p:ph type="sldNum" sz="quarter" idx="12"/>
          </p:nvPr>
        </p:nvSpPr>
        <p:spPr>
          <a:ln/>
        </p:spPr>
        <p:txBody>
          <a:bodyPr/>
          <a:lstStyle>
            <a:lvl1pPr>
              <a:defRPr/>
            </a:lvl1pPr>
          </a:lstStyle>
          <a:p>
            <a:pPr>
              <a:defRPr/>
            </a:pPr>
            <a:fld id="{5BE83BC8-43E5-4B70-9EED-79BB9D33D159}" type="slidenum">
              <a:rPr lang="en-US" altLang="en-US"/>
              <a:pPr>
                <a:defRPr/>
              </a:pPr>
              <a:t>‹#›</a:t>
            </a:fld>
            <a:endParaRPr lang="en-US" altLang="en-US"/>
          </a:p>
        </p:txBody>
      </p:sp>
    </p:spTree>
    <p:extLst>
      <p:ext uri="{BB962C8B-B14F-4D97-AF65-F5344CB8AC3E}">
        <p14:creationId xmlns:p14="http://schemas.microsoft.com/office/powerpoint/2010/main" val="2431256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168" y="1600200"/>
            <a:ext cx="559223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0"/>
            <a:ext cx="559223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a:extLst>
              <a:ext uri="{FF2B5EF4-FFF2-40B4-BE49-F238E27FC236}">
                <a16:creationId xmlns:a16="http://schemas.microsoft.com/office/drawing/2014/main" id="{A521E574-1C8C-4029-AB29-57315F188C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BAA20F53-DF9A-4245-BCB6-E988C069E8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B7C40487-BC29-48E7-BE39-81CE4A02E747}"/>
              </a:ext>
            </a:extLst>
          </p:cNvPr>
          <p:cNvSpPr>
            <a:spLocks noGrp="1" noChangeArrowheads="1"/>
          </p:cNvSpPr>
          <p:nvPr>
            <p:ph type="sldNum" sz="quarter" idx="12"/>
          </p:nvPr>
        </p:nvSpPr>
        <p:spPr>
          <a:ln/>
        </p:spPr>
        <p:txBody>
          <a:bodyPr/>
          <a:lstStyle>
            <a:lvl1pPr>
              <a:defRPr/>
            </a:lvl1pPr>
          </a:lstStyle>
          <a:p>
            <a:pPr>
              <a:defRPr/>
            </a:pPr>
            <a:fld id="{51BB3C71-267C-4D67-A7B9-CBE784760A6A}" type="slidenum">
              <a:rPr lang="en-US" altLang="en-US"/>
              <a:pPr>
                <a:defRPr/>
              </a:pPr>
              <a:t>‹#›</a:t>
            </a:fld>
            <a:endParaRPr lang="en-US" altLang="en-US"/>
          </a:p>
        </p:txBody>
      </p:sp>
    </p:spTree>
    <p:extLst>
      <p:ext uri="{BB962C8B-B14F-4D97-AF65-F5344CB8AC3E}">
        <p14:creationId xmlns:p14="http://schemas.microsoft.com/office/powerpoint/2010/main" val="8256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a:extLst>
              <a:ext uri="{FF2B5EF4-FFF2-40B4-BE49-F238E27FC236}">
                <a16:creationId xmlns:a16="http://schemas.microsoft.com/office/drawing/2014/main" id="{D7DD1843-10D8-49D7-A5EA-A77B6A6C81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55">
            <a:extLst>
              <a:ext uri="{FF2B5EF4-FFF2-40B4-BE49-F238E27FC236}">
                <a16:creationId xmlns:a16="http://schemas.microsoft.com/office/drawing/2014/main" id="{8618A0E0-A41C-40ED-8A98-2F34720A6F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56">
            <a:extLst>
              <a:ext uri="{FF2B5EF4-FFF2-40B4-BE49-F238E27FC236}">
                <a16:creationId xmlns:a16="http://schemas.microsoft.com/office/drawing/2014/main" id="{1D86B730-2A3F-4E4A-9DA4-A2BE59DB556E}"/>
              </a:ext>
            </a:extLst>
          </p:cNvPr>
          <p:cNvSpPr>
            <a:spLocks noGrp="1" noChangeArrowheads="1"/>
          </p:cNvSpPr>
          <p:nvPr>
            <p:ph type="sldNum" sz="quarter" idx="12"/>
          </p:nvPr>
        </p:nvSpPr>
        <p:spPr>
          <a:ln/>
        </p:spPr>
        <p:txBody>
          <a:bodyPr/>
          <a:lstStyle>
            <a:lvl1pPr>
              <a:defRPr/>
            </a:lvl1pPr>
          </a:lstStyle>
          <a:p>
            <a:pPr>
              <a:defRPr/>
            </a:pPr>
            <a:fld id="{E985A064-BE60-4763-8F5E-4A60F316A5ED}" type="slidenum">
              <a:rPr lang="en-US" altLang="en-US"/>
              <a:pPr>
                <a:defRPr/>
              </a:pPr>
              <a:t>‹#›</a:t>
            </a:fld>
            <a:endParaRPr lang="en-US" altLang="en-US"/>
          </a:p>
        </p:txBody>
      </p:sp>
    </p:spTree>
    <p:extLst>
      <p:ext uri="{BB962C8B-B14F-4D97-AF65-F5344CB8AC3E}">
        <p14:creationId xmlns:p14="http://schemas.microsoft.com/office/powerpoint/2010/main" val="60857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a:extLst>
              <a:ext uri="{FF2B5EF4-FFF2-40B4-BE49-F238E27FC236}">
                <a16:creationId xmlns:a16="http://schemas.microsoft.com/office/drawing/2014/main" id="{197737CA-0B93-4C06-96C2-EDA911A057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55">
            <a:extLst>
              <a:ext uri="{FF2B5EF4-FFF2-40B4-BE49-F238E27FC236}">
                <a16:creationId xmlns:a16="http://schemas.microsoft.com/office/drawing/2014/main" id="{2A2A0D28-1144-4983-A0F8-41CBAAAD97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56">
            <a:extLst>
              <a:ext uri="{FF2B5EF4-FFF2-40B4-BE49-F238E27FC236}">
                <a16:creationId xmlns:a16="http://schemas.microsoft.com/office/drawing/2014/main" id="{E1C55088-D5D9-4D8F-B6FB-4AB0A3433428}"/>
              </a:ext>
            </a:extLst>
          </p:cNvPr>
          <p:cNvSpPr>
            <a:spLocks noGrp="1" noChangeArrowheads="1"/>
          </p:cNvSpPr>
          <p:nvPr>
            <p:ph type="sldNum" sz="quarter" idx="12"/>
          </p:nvPr>
        </p:nvSpPr>
        <p:spPr>
          <a:ln/>
        </p:spPr>
        <p:txBody>
          <a:bodyPr/>
          <a:lstStyle>
            <a:lvl1pPr>
              <a:defRPr/>
            </a:lvl1pPr>
          </a:lstStyle>
          <a:p>
            <a:pPr>
              <a:defRPr/>
            </a:pPr>
            <a:fld id="{C66A3514-B923-462C-AA66-14C0E7F204C3}" type="slidenum">
              <a:rPr lang="en-US" altLang="en-US"/>
              <a:pPr>
                <a:defRPr/>
              </a:pPr>
              <a:t>‹#›</a:t>
            </a:fld>
            <a:endParaRPr lang="en-US" altLang="en-US"/>
          </a:p>
        </p:txBody>
      </p:sp>
    </p:spTree>
    <p:extLst>
      <p:ext uri="{BB962C8B-B14F-4D97-AF65-F5344CB8AC3E}">
        <p14:creationId xmlns:p14="http://schemas.microsoft.com/office/powerpoint/2010/main" val="1771459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a:extLst>
              <a:ext uri="{FF2B5EF4-FFF2-40B4-BE49-F238E27FC236}">
                <a16:creationId xmlns:a16="http://schemas.microsoft.com/office/drawing/2014/main" id="{DF9C7DB9-0BC6-481E-BF19-837321088F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55">
            <a:extLst>
              <a:ext uri="{FF2B5EF4-FFF2-40B4-BE49-F238E27FC236}">
                <a16:creationId xmlns:a16="http://schemas.microsoft.com/office/drawing/2014/main" id="{89357649-995F-4165-9E0A-A833B2E061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56">
            <a:extLst>
              <a:ext uri="{FF2B5EF4-FFF2-40B4-BE49-F238E27FC236}">
                <a16:creationId xmlns:a16="http://schemas.microsoft.com/office/drawing/2014/main" id="{5D188C30-C670-42E5-96ED-C72351E5E8A3}"/>
              </a:ext>
            </a:extLst>
          </p:cNvPr>
          <p:cNvSpPr>
            <a:spLocks noGrp="1" noChangeArrowheads="1"/>
          </p:cNvSpPr>
          <p:nvPr>
            <p:ph type="sldNum" sz="quarter" idx="12"/>
          </p:nvPr>
        </p:nvSpPr>
        <p:spPr>
          <a:ln/>
        </p:spPr>
        <p:txBody>
          <a:bodyPr/>
          <a:lstStyle>
            <a:lvl1pPr>
              <a:defRPr/>
            </a:lvl1pPr>
          </a:lstStyle>
          <a:p>
            <a:pPr>
              <a:defRPr/>
            </a:pPr>
            <a:fld id="{25DE6908-4FC7-4FE4-8F01-6970E38FE26B}" type="slidenum">
              <a:rPr lang="en-US" altLang="en-US"/>
              <a:pPr>
                <a:defRPr/>
              </a:pPr>
              <a:t>‹#›</a:t>
            </a:fld>
            <a:endParaRPr lang="en-US" altLang="en-US"/>
          </a:p>
        </p:txBody>
      </p:sp>
    </p:spTree>
    <p:extLst>
      <p:ext uri="{BB962C8B-B14F-4D97-AF65-F5344CB8AC3E}">
        <p14:creationId xmlns:p14="http://schemas.microsoft.com/office/powerpoint/2010/main" val="2664147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a:extLst>
              <a:ext uri="{FF2B5EF4-FFF2-40B4-BE49-F238E27FC236}">
                <a16:creationId xmlns:a16="http://schemas.microsoft.com/office/drawing/2014/main" id="{A4D51A5E-169F-46F1-A839-BCCD5190A9F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ADB847C9-92DB-42F9-8FE9-BF8CEB8AF84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11320CEB-5038-40CF-B114-534ACB0746EA}"/>
              </a:ext>
            </a:extLst>
          </p:cNvPr>
          <p:cNvSpPr>
            <a:spLocks noGrp="1" noChangeArrowheads="1"/>
          </p:cNvSpPr>
          <p:nvPr>
            <p:ph type="sldNum" sz="quarter" idx="12"/>
          </p:nvPr>
        </p:nvSpPr>
        <p:spPr>
          <a:ln/>
        </p:spPr>
        <p:txBody>
          <a:bodyPr/>
          <a:lstStyle>
            <a:lvl1pPr>
              <a:defRPr/>
            </a:lvl1pPr>
          </a:lstStyle>
          <a:p>
            <a:pPr>
              <a:defRPr/>
            </a:pPr>
            <a:fld id="{E9991C2A-8FBF-473C-8244-7A659E8AE746}" type="slidenum">
              <a:rPr lang="en-US" altLang="en-US"/>
              <a:pPr>
                <a:defRPr/>
              </a:pPr>
              <a:t>‹#›</a:t>
            </a:fld>
            <a:endParaRPr lang="en-US" altLang="en-US"/>
          </a:p>
        </p:txBody>
      </p:sp>
    </p:spTree>
    <p:extLst>
      <p:ext uri="{BB962C8B-B14F-4D97-AF65-F5344CB8AC3E}">
        <p14:creationId xmlns:p14="http://schemas.microsoft.com/office/powerpoint/2010/main" val="2062032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9E30E193-6CFB-4785-A3EB-3020EF436F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953C61C3-09C2-4E19-AED5-26C154EC7C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B2BF1245-2EAC-4E7F-856C-B657C107D3A3}"/>
              </a:ext>
            </a:extLst>
          </p:cNvPr>
          <p:cNvSpPr>
            <a:spLocks noGrp="1" noChangeArrowheads="1"/>
          </p:cNvSpPr>
          <p:nvPr>
            <p:ph type="sldNum" sz="quarter" idx="12"/>
          </p:nvPr>
        </p:nvSpPr>
        <p:spPr>
          <a:ln/>
        </p:spPr>
        <p:txBody>
          <a:bodyPr/>
          <a:lstStyle>
            <a:lvl1pPr>
              <a:defRPr/>
            </a:lvl1pPr>
          </a:lstStyle>
          <a:p>
            <a:pPr>
              <a:defRPr/>
            </a:pPr>
            <a:fld id="{28AF8CBE-C091-41D1-8408-3A3D4F2C4F2C}" type="slidenum">
              <a:rPr lang="en-US" altLang="en-US"/>
              <a:pPr>
                <a:defRPr/>
              </a:pPr>
              <a:t>‹#›</a:t>
            </a:fld>
            <a:endParaRPr lang="en-US" altLang="en-US"/>
          </a:p>
        </p:txBody>
      </p:sp>
    </p:spTree>
    <p:extLst>
      <p:ext uri="{BB962C8B-B14F-4D97-AF65-F5344CB8AC3E}">
        <p14:creationId xmlns:p14="http://schemas.microsoft.com/office/powerpoint/2010/main" val="1885224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a:extLst>
              <a:ext uri="{FF2B5EF4-FFF2-40B4-BE49-F238E27FC236}">
                <a16:creationId xmlns:a16="http://schemas.microsoft.com/office/drawing/2014/main" id="{45645CF4-16B0-45C6-8D40-8C7D1383C72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46D43E54-A874-4279-B070-4062BC5ADB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41178D48-14AF-4C1B-BE3F-40E0D9E72BA4}"/>
              </a:ext>
            </a:extLst>
          </p:cNvPr>
          <p:cNvSpPr>
            <a:spLocks noGrp="1" noChangeArrowheads="1"/>
          </p:cNvSpPr>
          <p:nvPr>
            <p:ph type="sldNum" sz="quarter" idx="12"/>
          </p:nvPr>
        </p:nvSpPr>
        <p:spPr>
          <a:ln/>
        </p:spPr>
        <p:txBody>
          <a:bodyPr/>
          <a:lstStyle>
            <a:lvl1pPr>
              <a:defRPr/>
            </a:lvl1pPr>
          </a:lstStyle>
          <a:p>
            <a:pPr>
              <a:defRPr/>
            </a:pPr>
            <a:fld id="{4FAF6353-E6F7-494C-9F05-2925C8D49E57}" type="slidenum">
              <a:rPr lang="en-US" altLang="en-US"/>
              <a:pPr>
                <a:defRPr/>
              </a:pPr>
              <a:t>‹#›</a:t>
            </a:fld>
            <a:endParaRPr lang="en-US" altLang="en-US"/>
          </a:p>
        </p:txBody>
      </p:sp>
    </p:spTree>
    <p:extLst>
      <p:ext uri="{BB962C8B-B14F-4D97-AF65-F5344CB8AC3E}">
        <p14:creationId xmlns:p14="http://schemas.microsoft.com/office/powerpoint/2010/main" val="2207858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7D299DB3-A1F4-4178-8F96-7581111F6AB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CDB29FC7-78FA-405F-A95D-DBAFFA0399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EA3A8C2D-1462-4681-9A4D-1A6FA9F6EE01}"/>
              </a:ext>
            </a:extLst>
          </p:cNvPr>
          <p:cNvSpPr>
            <a:spLocks noGrp="1" noChangeArrowheads="1"/>
          </p:cNvSpPr>
          <p:nvPr>
            <p:ph type="sldNum" sz="quarter" idx="12"/>
          </p:nvPr>
        </p:nvSpPr>
        <p:spPr>
          <a:ln/>
        </p:spPr>
        <p:txBody>
          <a:bodyPr/>
          <a:lstStyle>
            <a:lvl1pPr>
              <a:defRPr/>
            </a:lvl1pPr>
          </a:lstStyle>
          <a:p>
            <a:pPr>
              <a:defRPr/>
            </a:pPr>
            <a:fld id="{ECDFBDD0-C1A7-48C0-8ECD-46B65C315721}" type="slidenum">
              <a:rPr lang="en-US" altLang="en-US"/>
              <a:pPr>
                <a:defRPr/>
              </a:pPr>
              <a:t>‹#›</a:t>
            </a:fld>
            <a:endParaRPr lang="en-US" altLang="en-US"/>
          </a:p>
        </p:txBody>
      </p:sp>
    </p:spTree>
    <p:extLst>
      <p:ext uri="{BB962C8B-B14F-4D97-AF65-F5344CB8AC3E}">
        <p14:creationId xmlns:p14="http://schemas.microsoft.com/office/powerpoint/2010/main" val="2092317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2918" y="228601"/>
            <a:ext cx="2846916"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2167" y="228601"/>
            <a:ext cx="8337551"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7D6E078D-F9E1-4194-AAEE-46A48F4F01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3F98C08A-C1DB-40CF-84AD-4F4D4B4EC3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F4A6CB06-1280-434B-9CA8-96EEDF1EB012}"/>
              </a:ext>
            </a:extLst>
          </p:cNvPr>
          <p:cNvSpPr>
            <a:spLocks noGrp="1" noChangeArrowheads="1"/>
          </p:cNvSpPr>
          <p:nvPr>
            <p:ph type="sldNum" sz="quarter" idx="12"/>
          </p:nvPr>
        </p:nvSpPr>
        <p:spPr>
          <a:ln/>
        </p:spPr>
        <p:txBody>
          <a:bodyPr/>
          <a:lstStyle>
            <a:lvl1pPr>
              <a:defRPr/>
            </a:lvl1pPr>
          </a:lstStyle>
          <a:p>
            <a:pPr>
              <a:defRPr/>
            </a:pPr>
            <a:fld id="{ACCF0E79-4129-40A0-80B8-518F2B69A472}" type="slidenum">
              <a:rPr lang="en-US" altLang="en-US"/>
              <a:pPr>
                <a:defRPr/>
              </a:pPr>
              <a:t>‹#›</a:t>
            </a:fld>
            <a:endParaRPr lang="en-US" altLang="en-US"/>
          </a:p>
        </p:txBody>
      </p:sp>
    </p:spTree>
    <p:extLst>
      <p:ext uri="{BB962C8B-B14F-4D97-AF65-F5344CB8AC3E}">
        <p14:creationId xmlns:p14="http://schemas.microsoft.com/office/powerpoint/2010/main" val="1612191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0F521156-54A9-410C-BC7E-F375552D09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8EC0854C-6B46-46AC-951E-DFD4D500464B}"/>
              </a:ext>
            </a:extLst>
          </p:cNvPr>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6" name="TextBox 5">
              <a:extLst>
                <a:ext uri="{FF2B5EF4-FFF2-40B4-BE49-F238E27FC236}">
                  <a16:creationId xmlns:a16="http://schemas.microsoft.com/office/drawing/2014/main" id="{532FC574-BC49-45F8-87AA-4142CE60B6EC}"/>
                </a:ext>
              </a:extLst>
            </p:cNvPr>
            <p:cNvSpPr txBox="1"/>
            <p:nvPr/>
          </p:nvSpPr>
          <p:spPr>
            <a:xfrm>
              <a:off x="4147073" y="1381459"/>
              <a:ext cx="657872" cy="923330"/>
            </a:xfrm>
            <a:prstGeom prst="rect">
              <a:avLst/>
            </a:prstGeom>
            <a:noFill/>
          </p:spPr>
          <p:txBody>
            <a:bodyPr wrap="none">
              <a:spAutoFit/>
            </a:bodyPr>
            <a:lstStyle/>
            <a:p>
              <a:pPr eaLnBrk="1" fontAlgn="auto" hangingPunct="1">
                <a:spcBef>
                  <a:spcPts val="0"/>
                </a:spcBef>
                <a:spcAft>
                  <a:spcPts val="0"/>
                </a:spcAft>
                <a:defRPr/>
              </a:pPr>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cs typeface="Arial" charset="0"/>
                </a:rPr>
                <a:t></a:t>
              </a:r>
            </a:p>
          </p:txBody>
        </p:sp>
        <p:cxnSp>
          <p:nvCxnSpPr>
            <p:cNvPr id="7" name="Straight Connector 6">
              <a:extLst>
                <a:ext uri="{FF2B5EF4-FFF2-40B4-BE49-F238E27FC236}">
                  <a16:creationId xmlns:a16="http://schemas.microsoft.com/office/drawing/2014/main" id="{A08CA2EA-6E1F-4B55-A0B3-35291A148F8F}"/>
                </a:ext>
              </a:extLst>
            </p:cNvPr>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6D4FA0-641A-4EE9-8816-69E2121C7969}"/>
                </a:ext>
              </a:extLst>
            </p:cNvPr>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Date Placeholder 3">
            <a:extLst>
              <a:ext uri="{FF2B5EF4-FFF2-40B4-BE49-F238E27FC236}">
                <a16:creationId xmlns:a16="http://schemas.microsoft.com/office/drawing/2014/main" id="{6FAF30ED-F371-4D2C-8E16-A82137F05F83}"/>
              </a:ext>
            </a:extLst>
          </p:cNvPr>
          <p:cNvSpPr>
            <a:spLocks noGrp="1"/>
          </p:cNvSpPr>
          <p:nvPr>
            <p:ph type="dt" sz="half" idx="10"/>
          </p:nvPr>
        </p:nvSpPr>
        <p:spPr/>
        <p:txBody>
          <a:bodyPr/>
          <a:lstStyle>
            <a:lvl1pPr fontAlgn="base">
              <a:spcBef>
                <a:spcPct val="0"/>
              </a:spcBef>
              <a:spcAft>
                <a:spcPct val="0"/>
              </a:spcAft>
              <a:defRPr>
                <a:solidFill>
                  <a:srgbClr val="ECE9C6"/>
                </a:solidFill>
                <a:latin typeface="Verdana" pitchFamily="34" charset="0"/>
              </a:defRPr>
            </a:lvl1pPr>
          </a:lstStyle>
          <a:p>
            <a:pPr>
              <a:defRPr/>
            </a:pPr>
            <a:fld id="{17DB1235-3399-496F-8297-2AF1D7B05A85}" type="datetimeFigureOut">
              <a:rPr lang="en-US"/>
              <a:pPr>
                <a:defRPr/>
              </a:pPr>
              <a:t>9/11/2024</a:t>
            </a:fld>
            <a:endParaRPr lang="en-US"/>
          </a:p>
        </p:txBody>
      </p:sp>
      <p:sp>
        <p:nvSpPr>
          <p:cNvPr id="10" name="Footer Placeholder 4">
            <a:extLst>
              <a:ext uri="{FF2B5EF4-FFF2-40B4-BE49-F238E27FC236}">
                <a16:creationId xmlns:a16="http://schemas.microsoft.com/office/drawing/2014/main" id="{7B9FE91B-D8E2-4B02-9F8C-BE0EA7DD7BBE}"/>
              </a:ext>
            </a:extLst>
          </p:cNvPr>
          <p:cNvSpPr>
            <a:spLocks noGrp="1"/>
          </p:cNvSpPr>
          <p:nvPr>
            <p:ph type="ftr" sz="quarter" idx="11"/>
          </p:nvPr>
        </p:nvSpPr>
        <p:spPr/>
        <p:txBody>
          <a:bodyPr/>
          <a:lstStyle>
            <a:lvl1pPr fontAlgn="base">
              <a:spcBef>
                <a:spcPct val="0"/>
              </a:spcBef>
              <a:spcAft>
                <a:spcPct val="0"/>
              </a:spcAft>
              <a:defRPr>
                <a:solidFill>
                  <a:srgbClr val="ECE9C6"/>
                </a:solidFill>
                <a:latin typeface="Verdana" pitchFamily="34" charset="0"/>
              </a:defRPr>
            </a:lvl1pPr>
          </a:lstStyle>
          <a:p>
            <a:pPr>
              <a:defRPr/>
            </a:pPr>
            <a:endParaRPr lang="en-US"/>
          </a:p>
        </p:txBody>
      </p:sp>
      <p:sp>
        <p:nvSpPr>
          <p:cNvPr id="11" name="Slide Number Placeholder 5">
            <a:extLst>
              <a:ext uri="{FF2B5EF4-FFF2-40B4-BE49-F238E27FC236}">
                <a16:creationId xmlns:a16="http://schemas.microsoft.com/office/drawing/2014/main" id="{04C318CE-F018-4E69-819E-8C0FC0B8FF0E}"/>
              </a:ext>
            </a:extLst>
          </p:cNvPr>
          <p:cNvSpPr>
            <a:spLocks noGrp="1"/>
          </p:cNvSpPr>
          <p:nvPr>
            <p:ph type="sldNum" sz="quarter" idx="12"/>
          </p:nvPr>
        </p:nvSpPr>
        <p:spPr/>
        <p:txBody>
          <a:bodyPr/>
          <a:lstStyle>
            <a:lvl1pPr>
              <a:defRPr>
                <a:solidFill>
                  <a:srgbClr val="ECE9C6"/>
                </a:solidFill>
                <a:latin typeface="Verdana" panose="020B0604030504040204" pitchFamily="34" charset="0"/>
              </a:defRPr>
            </a:lvl1pPr>
          </a:lstStyle>
          <a:p>
            <a:pPr>
              <a:defRPr/>
            </a:pPr>
            <a:fld id="{974C6D53-50E7-4A29-A772-C93F9BF6C2E2}" type="slidenum">
              <a:rPr lang="en-US" altLang="en-US"/>
              <a:pPr>
                <a:defRPr/>
              </a:pPr>
              <a:t>‹#›</a:t>
            </a:fld>
            <a:endParaRPr lang="en-US" altLang="en-US"/>
          </a:p>
        </p:txBody>
      </p:sp>
    </p:spTree>
    <p:extLst>
      <p:ext uri="{BB962C8B-B14F-4D97-AF65-F5344CB8AC3E}">
        <p14:creationId xmlns:p14="http://schemas.microsoft.com/office/powerpoint/2010/main" val="3778271100"/>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EBEB88E9-82C5-493E-B7D6-7708E3FF6365}"/>
              </a:ext>
            </a:extLst>
          </p:cNvPr>
          <p:cNvGrpSpPr>
            <a:grpSpLocks/>
          </p:cNvGrpSpPr>
          <p:nvPr/>
        </p:nvGrpSpPr>
        <p:grpSpPr bwMode="auto">
          <a:xfrm>
            <a:off x="1564218" y="1392240"/>
            <a:ext cx="9038167" cy="923330"/>
            <a:chOff x="1172584" y="1381459"/>
            <a:chExt cx="6779110" cy="922735"/>
          </a:xfrm>
        </p:grpSpPr>
        <p:sp>
          <p:nvSpPr>
            <p:cNvPr id="5" name="TextBox 4">
              <a:extLst>
                <a:ext uri="{FF2B5EF4-FFF2-40B4-BE49-F238E27FC236}">
                  <a16:creationId xmlns:a16="http://schemas.microsoft.com/office/drawing/2014/main" id="{40F5F81C-AD0A-4910-B816-9A61C3CFE27D}"/>
                </a:ext>
              </a:extLst>
            </p:cNvPr>
            <p:cNvSpPr txBox="1">
              <a:spLocks noChangeArrowheads="1"/>
            </p:cNvSpPr>
            <p:nvPr/>
          </p:nvSpPr>
          <p:spPr bwMode="auto">
            <a:xfrm>
              <a:off x="4147772" y="1381459"/>
              <a:ext cx="657919" cy="922735"/>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6" name="Straight Connector 5">
              <a:extLst>
                <a:ext uri="{FF2B5EF4-FFF2-40B4-BE49-F238E27FC236}">
                  <a16:creationId xmlns:a16="http://schemas.microsoft.com/office/drawing/2014/main" id="{5FD297C9-D5DA-4DE9-BBE5-B82C29F8E9D6}"/>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227584D-0AB2-4550-A556-9B7FB74272DF}"/>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8" name="Date Placeholder 3">
            <a:extLst>
              <a:ext uri="{FF2B5EF4-FFF2-40B4-BE49-F238E27FC236}">
                <a16:creationId xmlns:a16="http://schemas.microsoft.com/office/drawing/2014/main" id="{3D7D7D4B-5FF4-4AE1-B874-DBF2B0809BEB}"/>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28F40979-3D61-4CFD-8838-443DF2962DF7}" type="datetimeFigureOut">
              <a:rPr lang="en-US"/>
              <a:pPr>
                <a:defRPr/>
              </a:pPr>
              <a:t>9/11/2024</a:t>
            </a:fld>
            <a:endParaRPr lang="en-US"/>
          </a:p>
        </p:txBody>
      </p:sp>
      <p:sp>
        <p:nvSpPr>
          <p:cNvPr id="9" name="Footer Placeholder 4">
            <a:extLst>
              <a:ext uri="{FF2B5EF4-FFF2-40B4-BE49-F238E27FC236}">
                <a16:creationId xmlns:a16="http://schemas.microsoft.com/office/drawing/2014/main" id="{258524ED-17F1-42E7-9E18-D79F8BFF7EF5}"/>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35B65634-AB94-4FCB-A038-49816794B86D}"/>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AF1CB027-CE00-4211-B221-B1A6CC7446AA}" type="slidenum">
              <a:rPr lang="en-US" altLang="en-US"/>
              <a:pPr>
                <a:defRPr/>
              </a:pPr>
              <a:t>‹#›</a:t>
            </a:fld>
            <a:endParaRPr lang="en-US" altLang="en-US"/>
          </a:p>
        </p:txBody>
      </p:sp>
    </p:spTree>
    <p:extLst>
      <p:ext uri="{BB962C8B-B14F-4D97-AF65-F5344CB8AC3E}">
        <p14:creationId xmlns:p14="http://schemas.microsoft.com/office/powerpoint/2010/main" val="383072599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4245874C-AD73-4BF6-B5E2-2D81356977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7">
            <a:extLst>
              <a:ext uri="{FF2B5EF4-FFF2-40B4-BE49-F238E27FC236}">
                <a16:creationId xmlns:a16="http://schemas.microsoft.com/office/drawing/2014/main" id="{3EFF4FBD-5118-41E1-9248-B44E02532959}"/>
              </a:ext>
            </a:extLst>
          </p:cNvPr>
          <p:cNvGrpSpPr>
            <a:grpSpLocks/>
          </p:cNvGrpSpPr>
          <p:nvPr/>
        </p:nvGrpSpPr>
        <p:grpSpPr bwMode="auto">
          <a:xfrm>
            <a:off x="1564218" y="2887665"/>
            <a:ext cx="9038167" cy="923330"/>
            <a:chOff x="1172584" y="1381459"/>
            <a:chExt cx="6779110" cy="922735"/>
          </a:xfrm>
        </p:grpSpPr>
        <p:sp>
          <p:nvSpPr>
            <p:cNvPr id="6" name="TextBox 5">
              <a:extLst>
                <a:ext uri="{FF2B5EF4-FFF2-40B4-BE49-F238E27FC236}">
                  <a16:creationId xmlns:a16="http://schemas.microsoft.com/office/drawing/2014/main" id="{47A9473F-10C3-4B8D-8C8B-18F6A3E2BE58}"/>
                </a:ext>
              </a:extLst>
            </p:cNvPr>
            <p:cNvSpPr txBox="1">
              <a:spLocks noChangeArrowheads="1"/>
            </p:cNvSpPr>
            <p:nvPr/>
          </p:nvSpPr>
          <p:spPr bwMode="auto">
            <a:xfrm>
              <a:off x="4147772" y="1381459"/>
              <a:ext cx="657919" cy="922735"/>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7" name="Straight Connector 6">
              <a:extLst>
                <a:ext uri="{FF2B5EF4-FFF2-40B4-BE49-F238E27FC236}">
                  <a16:creationId xmlns:a16="http://schemas.microsoft.com/office/drawing/2014/main" id="{9D895864-CEA6-41C2-AB35-DA98BEDC500D}"/>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EEC789C-4949-42CE-A7AA-7F6B7C65D697}"/>
                </a:ext>
              </a:extLst>
            </p:cNvPr>
            <p:cNvCxnSpPr/>
            <p:nvPr/>
          </p:nvCxnSpPr>
          <p:spPr>
            <a:xfrm rot="10800000">
              <a:off x="4832033" y="1927207"/>
              <a:ext cx="3119661" cy="1586"/>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932331" y="3767317"/>
            <a:ext cx="10312996" cy="1500187"/>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5BEBE838-2A13-4806-806B-460A93408A50}"/>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817B9BDA-63BE-448A-A9CD-9C1D833BC63D}" type="datetimeFigureOut">
              <a:rPr lang="en-US"/>
              <a:pPr>
                <a:defRPr/>
              </a:pPr>
              <a:t>9/11/2024</a:t>
            </a:fld>
            <a:endParaRPr lang="en-US"/>
          </a:p>
        </p:txBody>
      </p:sp>
      <p:sp>
        <p:nvSpPr>
          <p:cNvPr id="10" name="Footer Placeholder 4">
            <a:extLst>
              <a:ext uri="{FF2B5EF4-FFF2-40B4-BE49-F238E27FC236}">
                <a16:creationId xmlns:a16="http://schemas.microsoft.com/office/drawing/2014/main" id="{C8D36988-6F60-4F99-9B1C-F94AEB1F1FC4}"/>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11" name="Slide Number Placeholder 5">
            <a:extLst>
              <a:ext uri="{FF2B5EF4-FFF2-40B4-BE49-F238E27FC236}">
                <a16:creationId xmlns:a16="http://schemas.microsoft.com/office/drawing/2014/main" id="{3311D9AB-7D0D-4732-AB11-011218D97FBF}"/>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678FC7E8-C970-42C5-8E2A-A52D64764973}" type="slidenum">
              <a:rPr lang="en-US" altLang="en-US"/>
              <a:pPr>
                <a:defRPr/>
              </a:pPr>
              <a:t>‹#›</a:t>
            </a:fld>
            <a:endParaRPr lang="en-US" altLang="en-US"/>
          </a:p>
        </p:txBody>
      </p:sp>
    </p:spTree>
    <p:extLst>
      <p:ext uri="{BB962C8B-B14F-4D97-AF65-F5344CB8AC3E}">
        <p14:creationId xmlns:p14="http://schemas.microsoft.com/office/powerpoint/2010/main" val="295893216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8CAF024A-2A0A-4C13-B064-B0805C4B381B}"/>
              </a:ext>
            </a:extLst>
          </p:cNvPr>
          <p:cNvGrpSpPr>
            <a:grpSpLocks/>
          </p:cNvGrpSpPr>
          <p:nvPr/>
        </p:nvGrpSpPr>
        <p:grpSpPr bwMode="auto">
          <a:xfrm>
            <a:off x="1564218" y="1392240"/>
            <a:ext cx="9038167" cy="923330"/>
            <a:chOff x="1172584" y="1381459"/>
            <a:chExt cx="6779110" cy="922735"/>
          </a:xfrm>
        </p:grpSpPr>
        <p:sp>
          <p:nvSpPr>
            <p:cNvPr id="6" name="TextBox 5">
              <a:extLst>
                <a:ext uri="{FF2B5EF4-FFF2-40B4-BE49-F238E27FC236}">
                  <a16:creationId xmlns:a16="http://schemas.microsoft.com/office/drawing/2014/main" id="{9A7FBD70-7A51-4D27-8952-268D1238D748}"/>
                </a:ext>
              </a:extLst>
            </p:cNvPr>
            <p:cNvSpPr txBox="1">
              <a:spLocks noChangeArrowheads="1"/>
            </p:cNvSpPr>
            <p:nvPr/>
          </p:nvSpPr>
          <p:spPr bwMode="auto">
            <a:xfrm>
              <a:off x="4147772" y="1381459"/>
              <a:ext cx="657919" cy="922735"/>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7" name="Straight Connector 6">
              <a:extLst>
                <a:ext uri="{FF2B5EF4-FFF2-40B4-BE49-F238E27FC236}">
                  <a16:creationId xmlns:a16="http://schemas.microsoft.com/office/drawing/2014/main" id="{4885B02C-22CB-42F1-BA84-DBD502C5D9D3}"/>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18AC8F5-C4E1-48D0-AEC7-B7ED6D48AD7E}"/>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914400" y="2240280"/>
            <a:ext cx="5071872"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6193535" y="2240280"/>
            <a:ext cx="5071872"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4">
            <a:extLst>
              <a:ext uri="{FF2B5EF4-FFF2-40B4-BE49-F238E27FC236}">
                <a16:creationId xmlns:a16="http://schemas.microsoft.com/office/drawing/2014/main" id="{498F25A4-8561-474E-A068-51F2A3965E97}"/>
              </a:ext>
            </a:extLst>
          </p:cNvPr>
          <p:cNvSpPr>
            <a:spLocks noGrp="1"/>
          </p:cNvSpPr>
          <p:nvPr>
            <p:ph type="dt" sz="half" idx="15"/>
          </p:nvPr>
        </p:nvSpPr>
        <p:spPr/>
        <p:txBody>
          <a:bodyPr/>
          <a:lstStyle>
            <a:lvl1pPr fontAlgn="base">
              <a:spcBef>
                <a:spcPct val="0"/>
              </a:spcBef>
              <a:spcAft>
                <a:spcPct val="0"/>
              </a:spcAft>
              <a:defRPr>
                <a:latin typeface="Verdana" pitchFamily="34" charset="0"/>
              </a:defRPr>
            </a:lvl1pPr>
          </a:lstStyle>
          <a:p>
            <a:pPr>
              <a:defRPr/>
            </a:pPr>
            <a:fld id="{94DB93FA-8D74-497D-B97D-E0CB8867659D}" type="datetimeFigureOut">
              <a:rPr lang="en-US"/>
              <a:pPr>
                <a:defRPr/>
              </a:pPr>
              <a:t>9/11/2024</a:t>
            </a:fld>
            <a:endParaRPr lang="en-US"/>
          </a:p>
        </p:txBody>
      </p:sp>
      <p:sp>
        <p:nvSpPr>
          <p:cNvPr id="13" name="Footer Placeholder 5">
            <a:extLst>
              <a:ext uri="{FF2B5EF4-FFF2-40B4-BE49-F238E27FC236}">
                <a16:creationId xmlns:a16="http://schemas.microsoft.com/office/drawing/2014/main" id="{5B52BA4D-6BB4-481B-B92A-E2B096C091F6}"/>
              </a:ext>
            </a:extLst>
          </p:cNvPr>
          <p:cNvSpPr>
            <a:spLocks noGrp="1"/>
          </p:cNvSpPr>
          <p:nvPr>
            <p:ph type="ftr" sz="quarter" idx="16"/>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14" name="Slide Number Placeholder 6">
            <a:extLst>
              <a:ext uri="{FF2B5EF4-FFF2-40B4-BE49-F238E27FC236}">
                <a16:creationId xmlns:a16="http://schemas.microsoft.com/office/drawing/2014/main" id="{ACC4D185-869F-4326-B914-C2D5FFDC0196}"/>
              </a:ext>
            </a:extLst>
          </p:cNvPr>
          <p:cNvSpPr>
            <a:spLocks noGrp="1"/>
          </p:cNvSpPr>
          <p:nvPr>
            <p:ph type="sldNum" sz="quarter" idx="17"/>
          </p:nvPr>
        </p:nvSpPr>
        <p:spPr/>
        <p:txBody>
          <a:bodyPr/>
          <a:lstStyle>
            <a:lvl1pPr>
              <a:defRPr>
                <a:latin typeface="Verdana" panose="020B0604030504040204" pitchFamily="34" charset="0"/>
              </a:defRPr>
            </a:lvl1pPr>
          </a:lstStyle>
          <a:p>
            <a:pPr>
              <a:defRPr/>
            </a:pPr>
            <a:fld id="{9367FF6A-3759-4977-B807-85A76186E1D2}" type="slidenum">
              <a:rPr lang="en-US" altLang="en-US"/>
              <a:pPr>
                <a:defRPr/>
              </a:pPr>
              <a:t>‹#›</a:t>
            </a:fld>
            <a:endParaRPr lang="en-US" altLang="en-US"/>
          </a:p>
        </p:txBody>
      </p:sp>
    </p:spTree>
    <p:extLst>
      <p:ext uri="{BB962C8B-B14F-4D97-AF65-F5344CB8AC3E}">
        <p14:creationId xmlns:p14="http://schemas.microsoft.com/office/powerpoint/2010/main" val="1619145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E325B80F-11A7-44CE-A48F-BF3ECE3AD217}"/>
              </a:ext>
            </a:extLst>
          </p:cNvPr>
          <p:cNvGrpSpPr>
            <a:grpSpLocks/>
          </p:cNvGrpSpPr>
          <p:nvPr/>
        </p:nvGrpSpPr>
        <p:grpSpPr bwMode="auto">
          <a:xfrm>
            <a:off x="1564218" y="1392240"/>
            <a:ext cx="9038167" cy="923330"/>
            <a:chOff x="1172584" y="1381459"/>
            <a:chExt cx="6779110" cy="922735"/>
          </a:xfrm>
        </p:grpSpPr>
        <p:sp>
          <p:nvSpPr>
            <p:cNvPr id="8" name="TextBox 7">
              <a:extLst>
                <a:ext uri="{FF2B5EF4-FFF2-40B4-BE49-F238E27FC236}">
                  <a16:creationId xmlns:a16="http://schemas.microsoft.com/office/drawing/2014/main" id="{4C2057A2-0A74-434D-8FE3-B807ADB7396E}"/>
                </a:ext>
              </a:extLst>
            </p:cNvPr>
            <p:cNvSpPr txBox="1">
              <a:spLocks noChangeArrowheads="1"/>
            </p:cNvSpPr>
            <p:nvPr/>
          </p:nvSpPr>
          <p:spPr bwMode="auto">
            <a:xfrm>
              <a:off x="4147772" y="1381459"/>
              <a:ext cx="657919" cy="922735"/>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9" name="Straight Connector 8">
              <a:extLst>
                <a:ext uri="{FF2B5EF4-FFF2-40B4-BE49-F238E27FC236}">
                  <a16:creationId xmlns:a16="http://schemas.microsoft.com/office/drawing/2014/main" id="{466A1BC5-37B7-42C6-B222-94A7F8DD7E33}"/>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107A09A-E2CE-401B-AD05-9129B9731835}"/>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7984" y="2947595"/>
            <a:ext cx="5071872"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944368"/>
            <a:ext cx="50663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6">
            <a:extLst>
              <a:ext uri="{FF2B5EF4-FFF2-40B4-BE49-F238E27FC236}">
                <a16:creationId xmlns:a16="http://schemas.microsoft.com/office/drawing/2014/main" id="{922A3464-0E8B-4FCE-B5A7-35799A4F5E13}"/>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91DEBA5A-F88C-44BC-955D-A9A669D3A96D}" type="datetimeFigureOut">
              <a:rPr lang="en-US"/>
              <a:pPr>
                <a:defRPr/>
              </a:pPr>
              <a:t>9/11/2024</a:t>
            </a:fld>
            <a:endParaRPr lang="en-US"/>
          </a:p>
        </p:txBody>
      </p:sp>
      <p:sp>
        <p:nvSpPr>
          <p:cNvPr id="12" name="Footer Placeholder 7">
            <a:extLst>
              <a:ext uri="{FF2B5EF4-FFF2-40B4-BE49-F238E27FC236}">
                <a16:creationId xmlns:a16="http://schemas.microsoft.com/office/drawing/2014/main" id="{60BED06A-050D-4503-920F-88C2D0606875}"/>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13" name="Slide Number Placeholder 8">
            <a:extLst>
              <a:ext uri="{FF2B5EF4-FFF2-40B4-BE49-F238E27FC236}">
                <a16:creationId xmlns:a16="http://schemas.microsoft.com/office/drawing/2014/main" id="{29946605-349C-479B-A18A-43DC25040602}"/>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813BC694-AD40-4022-87F8-2BEB9E84A632}" type="slidenum">
              <a:rPr lang="en-US" altLang="en-US"/>
              <a:pPr>
                <a:defRPr/>
              </a:pPr>
              <a:t>‹#›</a:t>
            </a:fld>
            <a:endParaRPr lang="en-US" altLang="en-US"/>
          </a:p>
        </p:txBody>
      </p:sp>
    </p:spTree>
    <p:extLst>
      <p:ext uri="{BB962C8B-B14F-4D97-AF65-F5344CB8AC3E}">
        <p14:creationId xmlns:p14="http://schemas.microsoft.com/office/powerpoint/2010/main" val="361462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50EBD0D4-C9E9-4277-97C5-B9267116AECD}"/>
              </a:ext>
            </a:extLst>
          </p:cNvPr>
          <p:cNvGrpSpPr>
            <a:grpSpLocks/>
          </p:cNvGrpSpPr>
          <p:nvPr/>
        </p:nvGrpSpPr>
        <p:grpSpPr bwMode="auto">
          <a:xfrm>
            <a:off x="1564218" y="1392240"/>
            <a:ext cx="9038167" cy="923330"/>
            <a:chOff x="1172584" y="1381459"/>
            <a:chExt cx="6779110" cy="922735"/>
          </a:xfrm>
        </p:grpSpPr>
        <p:sp>
          <p:nvSpPr>
            <p:cNvPr id="4" name="TextBox 3">
              <a:extLst>
                <a:ext uri="{FF2B5EF4-FFF2-40B4-BE49-F238E27FC236}">
                  <a16:creationId xmlns:a16="http://schemas.microsoft.com/office/drawing/2014/main" id="{2E931571-F879-4B13-8514-B70C807BDF00}"/>
                </a:ext>
              </a:extLst>
            </p:cNvPr>
            <p:cNvSpPr txBox="1">
              <a:spLocks noChangeArrowheads="1"/>
            </p:cNvSpPr>
            <p:nvPr/>
          </p:nvSpPr>
          <p:spPr bwMode="auto">
            <a:xfrm>
              <a:off x="4147772" y="1381459"/>
              <a:ext cx="657919" cy="922735"/>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5" name="Straight Connector 4">
              <a:extLst>
                <a:ext uri="{FF2B5EF4-FFF2-40B4-BE49-F238E27FC236}">
                  <a16:creationId xmlns:a16="http://schemas.microsoft.com/office/drawing/2014/main" id="{4DB6EA00-1DE1-461D-9B12-1DA153FF86F4}"/>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DB22217-6B98-435B-A46B-ED49C3BAE449}"/>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a:extLst>
              <a:ext uri="{FF2B5EF4-FFF2-40B4-BE49-F238E27FC236}">
                <a16:creationId xmlns:a16="http://schemas.microsoft.com/office/drawing/2014/main" id="{28493487-D08E-4428-AE42-244F9467A22B}"/>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21FEFE6F-87D7-475D-9C99-A18A31819AF1}" type="datetimeFigureOut">
              <a:rPr lang="en-US"/>
              <a:pPr>
                <a:defRPr/>
              </a:pPr>
              <a:t>9/11/2024</a:t>
            </a:fld>
            <a:endParaRPr lang="en-US"/>
          </a:p>
        </p:txBody>
      </p:sp>
      <p:sp>
        <p:nvSpPr>
          <p:cNvPr id="8" name="Footer Placeholder 3">
            <a:extLst>
              <a:ext uri="{FF2B5EF4-FFF2-40B4-BE49-F238E27FC236}">
                <a16:creationId xmlns:a16="http://schemas.microsoft.com/office/drawing/2014/main" id="{B644AD22-2E03-423E-9101-FBF590C72398}"/>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9" name="Slide Number Placeholder 4">
            <a:extLst>
              <a:ext uri="{FF2B5EF4-FFF2-40B4-BE49-F238E27FC236}">
                <a16:creationId xmlns:a16="http://schemas.microsoft.com/office/drawing/2014/main" id="{9FD060F5-8D17-478F-A42E-0AC4A92BB7CE}"/>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14207E05-3112-4728-B013-4EF964022140}" type="slidenum">
              <a:rPr lang="en-US" altLang="en-US"/>
              <a:pPr>
                <a:defRPr/>
              </a:pPr>
              <a:t>‹#›</a:t>
            </a:fld>
            <a:endParaRPr lang="en-US" altLang="en-US"/>
          </a:p>
        </p:txBody>
      </p:sp>
    </p:spTree>
    <p:extLst>
      <p:ext uri="{BB962C8B-B14F-4D97-AF65-F5344CB8AC3E}">
        <p14:creationId xmlns:p14="http://schemas.microsoft.com/office/powerpoint/2010/main" val="46528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73DA7-75D2-4C34-A76C-A741A0A0818A}"/>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7E08784C-CBA9-4FEB-AC8C-F0A006605445}" type="datetimeFigureOut">
              <a:rPr lang="en-US"/>
              <a:pPr>
                <a:defRPr/>
              </a:pPr>
              <a:t>9/11/2024</a:t>
            </a:fld>
            <a:endParaRPr lang="en-US"/>
          </a:p>
        </p:txBody>
      </p:sp>
      <p:sp>
        <p:nvSpPr>
          <p:cNvPr id="3" name="Footer Placeholder 2">
            <a:extLst>
              <a:ext uri="{FF2B5EF4-FFF2-40B4-BE49-F238E27FC236}">
                <a16:creationId xmlns:a16="http://schemas.microsoft.com/office/drawing/2014/main" id="{1E3EE97E-2856-4634-B649-27020187147C}"/>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5D5A6C72-5EF4-4B56-BFD6-DCC8C89351B9}"/>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BC530D1F-9EB9-422C-8387-3F8806E035C4}" type="slidenum">
              <a:rPr lang="en-US" altLang="en-US"/>
              <a:pPr>
                <a:defRPr/>
              </a:pPr>
              <a:t>‹#›</a:t>
            </a:fld>
            <a:endParaRPr lang="en-US" altLang="en-US"/>
          </a:p>
        </p:txBody>
      </p:sp>
    </p:spTree>
    <p:extLst>
      <p:ext uri="{BB962C8B-B14F-4D97-AF65-F5344CB8AC3E}">
        <p14:creationId xmlns:p14="http://schemas.microsoft.com/office/powerpoint/2010/main" val="3407068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81DAB593-DCDB-46E5-82A5-20BF70EB35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F2A59BAB-0A34-49BA-B48C-A5AB054805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D28956E0-DC3E-4AD2-A66F-E182970FB218}"/>
              </a:ext>
            </a:extLst>
          </p:cNvPr>
          <p:cNvSpPr>
            <a:spLocks noGrp="1" noChangeArrowheads="1"/>
          </p:cNvSpPr>
          <p:nvPr>
            <p:ph type="sldNum" sz="quarter" idx="12"/>
          </p:nvPr>
        </p:nvSpPr>
        <p:spPr>
          <a:ln/>
        </p:spPr>
        <p:txBody>
          <a:bodyPr/>
          <a:lstStyle>
            <a:lvl1pPr>
              <a:defRPr/>
            </a:lvl1pPr>
          </a:lstStyle>
          <a:p>
            <a:pPr>
              <a:defRPr/>
            </a:pPr>
            <a:fld id="{084E4DC7-5CD4-47C4-9765-9CD582725318}" type="slidenum">
              <a:rPr lang="en-US" altLang="en-US"/>
              <a:pPr>
                <a:defRPr/>
              </a:pPr>
              <a:t>‹#›</a:t>
            </a:fld>
            <a:endParaRPr lang="en-US" altLang="en-US"/>
          </a:p>
        </p:txBody>
      </p:sp>
    </p:spTree>
    <p:extLst>
      <p:ext uri="{BB962C8B-B14F-4D97-AF65-F5344CB8AC3E}">
        <p14:creationId xmlns:p14="http://schemas.microsoft.com/office/powerpoint/2010/main" val="939035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922669" y="559399"/>
            <a:ext cx="5488889"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695E554-31FF-4072-BF9D-5A14F70DDAB0}"/>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72757671-C2E7-4906-B9CE-DF7AA458C42D}" type="datetimeFigureOut">
              <a:rPr lang="en-US"/>
              <a:pPr>
                <a:defRPr/>
              </a:pPr>
              <a:t>9/11/2024</a:t>
            </a:fld>
            <a:endParaRPr lang="en-US"/>
          </a:p>
        </p:txBody>
      </p:sp>
      <p:sp>
        <p:nvSpPr>
          <p:cNvPr id="6" name="Footer Placeholder 5">
            <a:extLst>
              <a:ext uri="{FF2B5EF4-FFF2-40B4-BE49-F238E27FC236}">
                <a16:creationId xmlns:a16="http://schemas.microsoft.com/office/drawing/2014/main" id="{7BF894F5-D58F-4B81-985C-A5A4831A1F55}"/>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3FCF0896-4506-41C3-90FE-398C3D4B1A7E}"/>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22474676-1A10-46A9-97D9-B223E10BB90B}" type="slidenum">
              <a:rPr lang="en-US" altLang="en-US"/>
              <a:pPr>
                <a:defRPr/>
              </a:pPr>
              <a:t>‹#›</a:t>
            </a:fld>
            <a:endParaRPr lang="en-US" altLang="en-US"/>
          </a:p>
        </p:txBody>
      </p:sp>
    </p:spTree>
    <p:extLst>
      <p:ext uri="{BB962C8B-B14F-4D97-AF65-F5344CB8AC3E}">
        <p14:creationId xmlns:p14="http://schemas.microsoft.com/office/powerpoint/2010/main" val="485999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1CF6D3E-AFBB-4EE6-AFF7-5CF8911E3A5C}"/>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E86B57E3-E04F-4911-9080-AB3DEE6F5C52}" type="datetimeFigureOut">
              <a:rPr lang="en-US"/>
              <a:pPr>
                <a:defRPr/>
              </a:pPr>
              <a:t>9/11/2024</a:t>
            </a:fld>
            <a:endParaRPr lang="en-US"/>
          </a:p>
        </p:txBody>
      </p:sp>
      <p:sp>
        <p:nvSpPr>
          <p:cNvPr id="6" name="Footer Placeholder 5">
            <a:extLst>
              <a:ext uri="{FF2B5EF4-FFF2-40B4-BE49-F238E27FC236}">
                <a16:creationId xmlns:a16="http://schemas.microsoft.com/office/drawing/2014/main" id="{822DD999-7094-44CB-B254-6196F44D370B}"/>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1064994-609D-4D7F-9F1D-18C2CF182560}"/>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290DB93E-EA44-4982-BB0C-88EB85FCAC59}" type="slidenum">
              <a:rPr lang="en-US" altLang="en-US"/>
              <a:pPr>
                <a:defRPr/>
              </a:pPr>
              <a:t>‹#›</a:t>
            </a:fld>
            <a:endParaRPr lang="en-US" altLang="en-US"/>
          </a:p>
        </p:txBody>
      </p:sp>
    </p:spTree>
    <p:extLst>
      <p:ext uri="{BB962C8B-B14F-4D97-AF65-F5344CB8AC3E}">
        <p14:creationId xmlns:p14="http://schemas.microsoft.com/office/powerpoint/2010/main" val="1330391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5B5FAA47-AD19-4788-B8E9-1BFC9A6A9AA9}"/>
              </a:ext>
            </a:extLst>
          </p:cNvPr>
          <p:cNvGrpSpPr>
            <a:grpSpLocks/>
          </p:cNvGrpSpPr>
          <p:nvPr/>
        </p:nvGrpSpPr>
        <p:grpSpPr bwMode="auto">
          <a:xfrm>
            <a:off x="1564218" y="1392240"/>
            <a:ext cx="9038167" cy="923330"/>
            <a:chOff x="1172584" y="1381459"/>
            <a:chExt cx="6779110" cy="922735"/>
          </a:xfrm>
        </p:grpSpPr>
        <p:sp>
          <p:nvSpPr>
            <p:cNvPr id="5" name="TextBox 4">
              <a:extLst>
                <a:ext uri="{FF2B5EF4-FFF2-40B4-BE49-F238E27FC236}">
                  <a16:creationId xmlns:a16="http://schemas.microsoft.com/office/drawing/2014/main" id="{FD23FB4F-4778-4630-8ECF-0611DD4EDBC2}"/>
                </a:ext>
              </a:extLst>
            </p:cNvPr>
            <p:cNvSpPr txBox="1">
              <a:spLocks noChangeArrowheads="1"/>
            </p:cNvSpPr>
            <p:nvPr/>
          </p:nvSpPr>
          <p:spPr bwMode="auto">
            <a:xfrm>
              <a:off x="4147772" y="1381459"/>
              <a:ext cx="657919" cy="922735"/>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6" name="Straight Connector 5">
              <a:extLst>
                <a:ext uri="{FF2B5EF4-FFF2-40B4-BE49-F238E27FC236}">
                  <a16:creationId xmlns:a16="http://schemas.microsoft.com/office/drawing/2014/main" id="{33691031-0DEC-4302-AB08-7F6CB4B92774}"/>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A44DE1F-741F-451D-AFDF-6F9967297700}"/>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9FE4DF34-EF0A-442B-8D50-D68F7F1650E3}"/>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6C15A30C-9346-4C73-AD70-43B9D3F95369}" type="datetimeFigureOut">
              <a:rPr lang="en-US"/>
              <a:pPr>
                <a:defRPr/>
              </a:pPr>
              <a:t>9/11/2024</a:t>
            </a:fld>
            <a:endParaRPr lang="en-US"/>
          </a:p>
        </p:txBody>
      </p:sp>
      <p:sp>
        <p:nvSpPr>
          <p:cNvPr id="9" name="Footer Placeholder 4">
            <a:extLst>
              <a:ext uri="{FF2B5EF4-FFF2-40B4-BE49-F238E27FC236}">
                <a16:creationId xmlns:a16="http://schemas.microsoft.com/office/drawing/2014/main" id="{F728CFB1-3FD4-464C-8DE7-95711606A5F4}"/>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D64ADCDE-A3CA-48AD-997C-87DDB9ACDAFC}"/>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14660125-71F6-4A70-935A-610EA3214B7D}" type="slidenum">
              <a:rPr lang="en-US" altLang="en-US"/>
              <a:pPr>
                <a:defRPr/>
              </a:pPr>
              <a:t>‹#›</a:t>
            </a:fld>
            <a:endParaRPr lang="en-US" altLang="en-US"/>
          </a:p>
        </p:txBody>
      </p:sp>
    </p:spTree>
    <p:extLst>
      <p:ext uri="{BB962C8B-B14F-4D97-AF65-F5344CB8AC3E}">
        <p14:creationId xmlns:p14="http://schemas.microsoft.com/office/powerpoint/2010/main" val="486043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D6F90034-CBFD-4596-A629-A79E21769120}"/>
              </a:ext>
            </a:extLst>
          </p:cNvPr>
          <p:cNvGrpSpPr>
            <a:grpSpLocks/>
          </p:cNvGrpSpPr>
          <p:nvPr/>
        </p:nvGrpSpPr>
        <p:grpSpPr bwMode="auto">
          <a:xfrm rot="5400000">
            <a:off x="6124840" y="2880817"/>
            <a:ext cx="5481637" cy="923330"/>
            <a:chOff x="1815339" y="1496502"/>
            <a:chExt cx="5480154" cy="693242"/>
          </a:xfrm>
        </p:grpSpPr>
        <p:sp>
          <p:nvSpPr>
            <p:cNvPr id="5" name="TextBox 4">
              <a:extLst>
                <a:ext uri="{FF2B5EF4-FFF2-40B4-BE49-F238E27FC236}">
                  <a16:creationId xmlns:a16="http://schemas.microsoft.com/office/drawing/2014/main" id="{CC7CC93C-AD0B-4693-8B41-3DBC48AB799C}"/>
                </a:ext>
              </a:extLst>
            </p:cNvPr>
            <p:cNvSpPr txBox="1">
              <a:spLocks noChangeArrowheads="1"/>
            </p:cNvSpPr>
            <p:nvPr/>
          </p:nvSpPr>
          <p:spPr bwMode="auto">
            <a:xfrm>
              <a:off x="4147107" y="1496502"/>
              <a:ext cx="876926" cy="693242"/>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6" name="Straight Connector 5">
              <a:extLst>
                <a:ext uri="{FF2B5EF4-FFF2-40B4-BE49-F238E27FC236}">
                  <a16:creationId xmlns:a16="http://schemas.microsoft.com/office/drawing/2014/main" id="{162FEB0E-14D1-4247-841E-5EE052A0B589}"/>
                </a:ext>
              </a:extLst>
            </p:cNvPr>
            <p:cNvCxnSpPr/>
            <p:nvPr/>
          </p:nvCxnSpPr>
          <p:spPr>
            <a:xfrm flipH="1" flipV="1">
              <a:off x="1815339" y="1924967"/>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A46FC9-974E-48F8-8F98-BC6838166333}"/>
                </a:ext>
              </a:extLst>
            </p:cNvPr>
            <p:cNvCxnSpPr/>
            <p:nvPr/>
          </p:nvCxnSpPr>
          <p:spPr>
            <a:xfrm rot="10800000">
              <a:off x="4826011" y="1928146"/>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Vertical Title 1"/>
          <p:cNvSpPr>
            <a:spLocks noGrp="1"/>
          </p:cNvSpPr>
          <p:nvPr>
            <p:ph type="title" orient="vert"/>
          </p:nvPr>
        </p:nvSpPr>
        <p:spPr>
          <a:xfrm>
            <a:off x="9022081" y="559399"/>
            <a:ext cx="2237591"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42BFF3E6-948B-4CAA-96D4-3B81F2E1BD39}"/>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6010AE7F-C866-4B70-80E8-2B6AD4BA68F4}" type="datetimeFigureOut">
              <a:rPr lang="en-US"/>
              <a:pPr>
                <a:defRPr/>
              </a:pPr>
              <a:t>9/11/2024</a:t>
            </a:fld>
            <a:endParaRPr lang="en-US"/>
          </a:p>
        </p:txBody>
      </p:sp>
      <p:sp>
        <p:nvSpPr>
          <p:cNvPr id="9" name="Footer Placeholder 4">
            <a:extLst>
              <a:ext uri="{FF2B5EF4-FFF2-40B4-BE49-F238E27FC236}">
                <a16:creationId xmlns:a16="http://schemas.microsoft.com/office/drawing/2014/main" id="{9CAAA09A-AE35-45FC-99BD-3FB04DCC8C01}"/>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87B5801E-3700-4862-AE84-6E50C8ADFFC5}"/>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323472E2-AB78-41D1-BEE5-387E766B186D}" type="slidenum">
              <a:rPr lang="en-US" altLang="en-US"/>
              <a:pPr>
                <a:defRPr/>
              </a:pPr>
              <a:t>‹#›</a:t>
            </a:fld>
            <a:endParaRPr lang="en-US" altLang="en-US"/>
          </a:p>
        </p:txBody>
      </p:sp>
    </p:spTree>
    <p:extLst>
      <p:ext uri="{BB962C8B-B14F-4D97-AF65-F5344CB8AC3E}">
        <p14:creationId xmlns:p14="http://schemas.microsoft.com/office/powerpoint/2010/main" val="1334259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B711A13-63D0-5997-DCEF-898F938968A8}"/>
              </a:ext>
            </a:extLst>
          </p:cNvPr>
          <p:cNvGrpSpPr>
            <a:grpSpLocks/>
          </p:cNvGrpSpPr>
          <p:nvPr/>
        </p:nvGrpSpPr>
        <p:grpSpPr bwMode="auto">
          <a:xfrm>
            <a:off x="0" y="0"/>
            <a:ext cx="12187238" cy="6850063"/>
            <a:chOff x="0" y="0"/>
            <a:chExt cx="5758" cy="4315"/>
          </a:xfrm>
        </p:grpSpPr>
        <p:grpSp>
          <p:nvGrpSpPr>
            <p:cNvPr id="3" name="Group 3">
              <a:extLst>
                <a:ext uri="{FF2B5EF4-FFF2-40B4-BE49-F238E27FC236}">
                  <a16:creationId xmlns:a16="http://schemas.microsoft.com/office/drawing/2014/main" id="{21DD89FE-634E-55A2-423A-04DAABCB51AA}"/>
                </a:ext>
              </a:extLst>
            </p:cNvPr>
            <p:cNvGrpSpPr>
              <a:grpSpLocks/>
            </p:cNvGrpSpPr>
            <p:nvPr userDrawn="1"/>
          </p:nvGrpSpPr>
          <p:grpSpPr bwMode="auto">
            <a:xfrm>
              <a:off x="1728" y="2230"/>
              <a:ext cx="4027" cy="2085"/>
              <a:chOff x="1728" y="2230"/>
              <a:chExt cx="4027" cy="2085"/>
            </a:xfrm>
          </p:grpSpPr>
          <p:sp>
            <p:nvSpPr>
              <p:cNvPr id="6" name="Freeform 4">
                <a:extLst>
                  <a:ext uri="{FF2B5EF4-FFF2-40B4-BE49-F238E27FC236}">
                    <a16:creationId xmlns:a16="http://schemas.microsoft.com/office/drawing/2014/main" id="{CF07A2AB-32E6-D9FB-E6BC-5DD039F5465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3600">
                  <a:solidFill>
                    <a:srgbClr val="FFFFFF"/>
                  </a:solidFill>
                  <a:latin typeface="Garamond"/>
                  <a:cs typeface="Arial"/>
                </a:endParaRPr>
              </a:p>
            </p:txBody>
          </p:sp>
          <p:sp>
            <p:nvSpPr>
              <p:cNvPr id="7" name="Freeform 5">
                <a:extLst>
                  <a:ext uri="{FF2B5EF4-FFF2-40B4-BE49-F238E27FC236}">
                    <a16:creationId xmlns:a16="http://schemas.microsoft.com/office/drawing/2014/main" id="{D0953865-EBB1-2218-F5A1-200EF96F532B}"/>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3600">
                  <a:solidFill>
                    <a:srgbClr val="FFFFFF"/>
                  </a:solidFill>
                  <a:latin typeface="Garamond"/>
                  <a:cs typeface="Arial"/>
                </a:endParaRPr>
              </a:p>
            </p:txBody>
          </p:sp>
          <p:sp>
            <p:nvSpPr>
              <p:cNvPr id="8" name="Freeform 6">
                <a:extLst>
                  <a:ext uri="{FF2B5EF4-FFF2-40B4-BE49-F238E27FC236}">
                    <a16:creationId xmlns:a16="http://schemas.microsoft.com/office/drawing/2014/main" id="{5517A67E-DD58-75A2-E625-C3567D6AFEED}"/>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3600">
                  <a:solidFill>
                    <a:srgbClr val="FFFFFF"/>
                  </a:solidFill>
                  <a:latin typeface="Garamond"/>
                  <a:cs typeface="Arial"/>
                </a:endParaRPr>
              </a:p>
            </p:txBody>
          </p:sp>
          <p:sp>
            <p:nvSpPr>
              <p:cNvPr id="9" name="Freeform 7">
                <a:extLst>
                  <a:ext uri="{FF2B5EF4-FFF2-40B4-BE49-F238E27FC236}">
                    <a16:creationId xmlns:a16="http://schemas.microsoft.com/office/drawing/2014/main" id="{32AE2F08-2DFF-3EEB-30CE-959D05D9D488}"/>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26C317D1-4E59-6AC9-FA2E-1732D56F842D}"/>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3600">
                  <a:solidFill>
                    <a:srgbClr val="FFFFFF"/>
                  </a:solidFill>
                  <a:latin typeface="Garamond"/>
                  <a:cs typeface="Arial"/>
                </a:endParaRPr>
              </a:p>
            </p:txBody>
          </p:sp>
        </p:grpSp>
        <p:sp>
          <p:nvSpPr>
            <p:cNvPr id="4" name="Freeform 9">
              <a:extLst>
                <a:ext uri="{FF2B5EF4-FFF2-40B4-BE49-F238E27FC236}">
                  <a16:creationId xmlns:a16="http://schemas.microsoft.com/office/drawing/2014/main" id="{05D7DD0A-E16E-86D8-1340-F4719FE07331}"/>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3600">
                <a:solidFill>
                  <a:srgbClr val="FFFFFF"/>
                </a:solidFill>
                <a:latin typeface="Garamond"/>
                <a:cs typeface="Arial"/>
              </a:endParaRPr>
            </a:p>
          </p:txBody>
        </p:sp>
        <p:sp>
          <p:nvSpPr>
            <p:cNvPr id="5" name="Freeform 10">
              <a:extLst>
                <a:ext uri="{FF2B5EF4-FFF2-40B4-BE49-F238E27FC236}">
                  <a16:creationId xmlns:a16="http://schemas.microsoft.com/office/drawing/2014/main" id="{94D01914-ED8B-1D77-05A0-CD320B29FE59}"/>
                </a:ext>
              </a:extLst>
            </p:cNvPr>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23" name="Rectangle 11"/>
          <p:cNvSpPr>
            <a:spLocks noGrp="1" noChangeArrowheads="1"/>
          </p:cNvSpPr>
          <p:nvPr>
            <p:ph type="ctrTitle" sz="quarter"/>
          </p:nvPr>
        </p:nvSpPr>
        <p:spPr>
          <a:xfrm>
            <a:off x="914400" y="1736727"/>
            <a:ext cx="10363200" cy="1920875"/>
          </a:xfrm>
        </p:spPr>
        <p:txBody>
          <a:bodyPr/>
          <a:lstStyle>
            <a:lvl1pPr>
              <a:defRPr sz="6000"/>
            </a:lvl1pPr>
          </a:lstStyle>
          <a:p>
            <a:pPr lvl="0"/>
            <a:r>
              <a:rPr lang="en-US" noProof="0"/>
              <a:t>Click to edit Master title style</a:t>
            </a:r>
          </a:p>
        </p:txBody>
      </p:sp>
      <p:sp>
        <p:nvSpPr>
          <p:cNvPr id="13324"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1" name="Rectangle 13">
            <a:extLst>
              <a:ext uri="{FF2B5EF4-FFF2-40B4-BE49-F238E27FC236}">
                <a16:creationId xmlns:a16="http://schemas.microsoft.com/office/drawing/2014/main" id="{B959D2A5-DF96-2BA8-723B-7C129A6399DE}"/>
              </a:ext>
            </a:extLst>
          </p:cNvPr>
          <p:cNvSpPr>
            <a:spLocks noGrp="1" noChangeArrowheads="1"/>
          </p:cNvSpPr>
          <p:nvPr>
            <p:ph type="dt" sz="quarter" idx="10"/>
          </p:nvPr>
        </p:nvSpPr>
        <p:spPr>
          <a:xfrm>
            <a:off x="609600" y="6248400"/>
            <a:ext cx="2844800" cy="476250"/>
          </a:xfrm>
        </p:spPr>
        <p:txBody>
          <a:bodyPr/>
          <a:lstStyle>
            <a:lvl1pPr>
              <a:defRPr>
                <a:cs typeface="Arial" panose="020B0604020202020204" pitchFamily="34" charset="0"/>
              </a:defRPr>
            </a:lvl1pPr>
          </a:lstStyle>
          <a:p>
            <a:pPr>
              <a:defRPr/>
            </a:pPr>
            <a:endParaRPr lang="en-US"/>
          </a:p>
        </p:txBody>
      </p:sp>
      <p:sp>
        <p:nvSpPr>
          <p:cNvPr id="12" name="Rectangle 14">
            <a:extLst>
              <a:ext uri="{FF2B5EF4-FFF2-40B4-BE49-F238E27FC236}">
                <a16:creationId xmlns:a16="http://schemas.microsoft.com/office/drawing/2014/main" id="{627684F7-C28D-0C6A-2D97-7C9D14911BF9}"/>
              </a:ext>
            </a:extLst>
          </p:cNvPr>
          <p:cNvSpPr>
            <a:spLocks noGrp="1" noChangeArrowheads="1"/>
          </p:cNvSpPr>
          <p:nvPr>
            <p:ph type="ftr" sz="quarter" idx="11"/>
          </p:nvPr>
        </p:nvSpPr>
        <p:spPr>
          <a:xfrm>
            <a:off x="4165600" y="6251575"/>
            <a:ext cx="3860800" cy="476250"/>
          </a:xfrm>
        </p:spPr>
        <p:txBody>
          <a:bodyPr/>
          <a:lstStyle>
            <a:lvl1pPr>
              <a:defRPr>
                <a:cs typeface="Arial" panose="020B0604020202020204" pitchFamily="34" charset="0"/>
              </a:defRPr>
            </a:lvl1pPr>
          </a:lstStyle>
          <a:p>
            <a:pPr>
              <a:defRPr/>
            </a:pPr>
            <a:endParaRPr lang="en-US"/>
          </a:p>
        </p:txBody>
      </p:sp>
      <p:sp>
        <p:nvSpPr>
          <p:cNvPr id="13" name="Rectangle 15">
            <a:extLst>
              <a:ext uri="{FF2B5EF4-FFF2-40B4-BE49-F238E27FC236}">
                <a16:creationId xmlns:a16="http://schemas.microsoft.com/office/drawing/2014/main" id="{745B4A47-1F9F-8306-8F78-8EBD7445FC16}"/>
              </a:ext>
            </a:extLst>
          </p:cNvPr>
          <p:cNvSpPr>
            <a:spLocks noGrp="1" noChangeArrowheads="1"/>
          </p:cNvSpPr>
          <p:nvPr>
            <p:ph type="sldNum" sz="quarter" idx="12"/>
          </p:nvPr>
        </p:nvSpPr>
        <p:spPr>
          <a:xfrm>
            <a:off x="8737600" y="6254750"/>
            <a:ext cx="2844800" cy="476250"/>
          </a:xfrm>
        </p:spPr>
        <p:txBody>
          <a:bodyPr/>
          <a:lstStyle>
            <a:lvl1pPr>
              <a:defRPr>
                <a:cs typeface="Arial" panose="020B0604020202020204" pitchFamily="34" charset="0"/>
              </a:defRPr>
            </a:lvl1pPr>
          </a:lstStyle>
          <a:p>
            <a:pPr>
              <a:defRPr/>
            </a:pPr>
            <a:fld id="{DD5D9339-16CE-4B29-A634-CF1B8131E249}" type="slidenum">
              <a:rPr lang="en-US"/>
              <a:pPr>
                <a:defRPr/>
              </a:pPr>
              <a:t>‹#›</a:t>
            </a:fld>
            <a:endParaRPr lang="en-US"/>
          </a:p>
        </p:txBody>
      </p:sp>
    </p:spTree>
    <p:extLst>
      <p:ext uri="{BB962C8B-B14F-4D97-AF65-F5344CB8AC3E}">
        <p14:creationId xmlns:p14="http://schemas.microsoft.com/office/powerpoint/2010/main" val="2887272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D03BD2E-9497-FC8D-F0CE-02A3E1602C0F}"/>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9924BF23-EC40-1AE2-0D24-E9A1BCE1991D}"/>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01EFB634-5AF1-4103-A481-89FCB51DC38A}" type="slidenum">
              <a:rPr lang="en-US"/>
              <a:pPr>
                <a:defRPr/>
              </a:pPr>
              <a:t>‹#›</a:t>
            </a:fld>
            <a:endParaRPr lang="en-US"/>
          </a:p>
        </p:txBody>
      </p:sp>
      <p:sp>
        <p:nvSpPr>
          <p:cNvPr id="6" name="Rectangle 14">
            <a:extLst>
              <a:ext uri="{FF2B5EF4-FFF2-40B4-BE49-F238E27FC236}">
                <a16:creationId xmlns:a16="http://schemas.microsoft.com/office/drawing/2014/main" id="{DD064EE6-DBA2-B80C-E6A1-9B86757F932A}"/>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5828303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74483064-AA0E-C768-F112-C5BD577ED5DC}"/>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E1090599-DD5E-750E-5167-51A5B9850F3E}"/>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FCFD4885-80AC-4155-B51E-08256487A0F5}" type="slidenum">
              <a:rPr lang="en-US"/>
              <a:pPr>
                <a:defRPr/>
              </a:pPr>
              <a:t>‹#›</a:t>
            </a:fld>
            <a:endParaRPr lang="en-US"/>
          </a:p>
        </p:txBody>
      </p:sp>
      <p:sp>
        <p:nvSpPr>
          <p:cNvPr id="6" name="Rectangle 14">
            <a:extLst>
              <a:ext uri="{FF2B5EF4-FFF2-40B4-BE49-F238E27FC236}">
                <a16:creationId xmlns:a16="http://schemas.microsoft.com/office/drawing/2014/main" id="{632E0B38-6073-77C9-E2E9-E7EEB0EA7BF2}"/>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139576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B1452E09-DC17-A840-E968-A216C9762A1E}"/>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790A0651-D288-497E-B309-8D1932B6A48A}"/>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29F527F5-928A-4AB2-87CC-7B784DB8131C}" type="slidenum">
              <a:rPr lang="en-US"/>
              <a:pPr>
                <a:defRPr/>
              </a:pPr>
              <a:t>‹#›</a:t>
            </a:fld>
            <a:endParaRPr lang="en-US"/>
          </a:p>
        </p:txBody>
      </p:sp>
      <p:sp>
        <p:nvSpPr>
          <p:cNvPr id="7" name="Rectangle 14">
            <a:extLst>
              <a:ext uri="{FF2B5EF4-FFF2-40B4-BE49-F238E27FC236}">
                <a16:creationId xmlns:a16="http://schemas.microsoft.com/office/drawing/2014/main" id="{B69E5D2E-D5C2-C361-CE2B-F9377D95ED33}"/>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5277085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8D3AA0DE-88BF-DE74-FBBC-4A9CA4F12E54}"/>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8" name="Rectangle 3">
            <a:extLst>
              <a:ext uri="{FF2B5EF4-FFF2-40B4-BE49-F238E27FC236}">
                <a16:creationId xmlns:a16="http://schemas.microsoft.com/office/drawing/2014/main" id="{292B5D0B-BBBD-B41D-AFF6-A5D8C066FD8B}"/>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E76EAE16-9484-40D4-A481-97B6D4C86869}" type="slidenum">
              <a:rPr lang="en-US"/>
              <a:pPr>
                <a:defRPr/>
              </a:pPr>
              <a:t>‹#›</a:t>
            </a:fld>
            <a:endParaRPr lang="en-US"/>
          </a:p>
        </p:txBody>
      </p:sp>
      <p:sp>
        <p:nvSpPr>
          <p:cNvPr id="9" name="Rectangle 14">
            <a:extLst>
              <a:ext uri="{FF2B5EF4-FFF2-40B4-BE49-F238E27FC236}">
                <a16:creationId xmlns:a16="http://schemas.microsoft.com/office/drawing/2014/main" id="{22AB1F8D-E15D-7EF7-5DA0-D12C422191C1}"/>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739924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a:extLst>
              <a:ext uri="{FF2B5EF4-FFF2-40B4-BE49-F238E27FC236}">
                <a16:creationId xmlns:a16="http://schemas.microsoft.com/office/drawing/2014/main" id="{514C0DBB-5856-2DC7-D112-467F55FE0E51}"/>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4" name="Slide Number Placeholder 2">
            <a:extLst>
              <a:ext uri="{FF2B5EF4-FFF2-40B4-BE49-F238E27FC236}">
                <a16:creationId xmlns:a16="http://schemas.microsoft.com/office/drawing/2014/main" id="{08F11BCE-AF96-65BF-FDEE-F022B0D90793}"/>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A8ECE820-A5AD-44B8-864F-6349ADD86B89}" type="slidenum">
              <a:rPr lang="en-US"/>
              <a:pPr>
                <a:defRPr/>
              </a:pPr>
              <a:t>‹#›</a:t>
            </a:fld>
            <a:endParaRPr lang="en-US"/>
          </a:p>
        </p:txBody>
      </p:sp>
      <p:sp>
        <p:nvSpPr>
          <p:cNvPr id="5" name="Rectangle 14">
            <a:extLst>
              <a:ext uri="{FF2B5EF4-FFF2-40B4-BE49-F238E27FC236}">
                <a16:creationId xmlns:a16="http://schemas.microsoft.com/office/drawing/2014/main" id="{43D1991B-E848-3EED-300A-0A2F4A364ECC}"/>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896461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89B4FF2E-5123-41A1-806C-8132B55BA9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2C1090F0-56F9-4D06-9D06-5B7D6DC107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E2624C28-4D0E-44A0-835D-847826D18E75}"/>
              </a:ext>
            </a:extLst>
          </p:cNvPr>
          <p:cNvSpPr>
            <a:spLocks noGrp="1" noChangeArrowheads="1"/>
          </p:cNvSpPr>
          <p:nvPr>
            <p:ph type="sldNum" sz="quarter" idx="12"/>
          </p:nvPr>
        </p:nvSpPr>
        <p:spPr>
          <a:ln/>
        </p:spPr>
        <p:txBody>
          <a:bodyPr/>
          <a:lstStyle>
            <a:lvl1pPr>
              <a:defRPr/>
            </a:lvl1pPr>
          </a:lstStyle>
          <a:p>
            <a:pPr>
              <a:defRPr/>
            </a:pPr>
            <a:fld id="{2D82A9F7-9345-4F3D-9330-494DCC765678}" type="slidenum">
              <a:rPr lang="en-US" altLang="en-US"/>
              <a:pPr>
                <a:defRPr/>
              </a:pPr>
              <a:t>‹#›</a:t>
            </a:fld>
            <a:endParaRPr lang="en-US" altLang="en-US"/>
          </a:p>
        </p:txBody>
      </p:sp>
    </p:spTree>
    <p:extLst>
      <p:ext uri="{BB962C8B-B14F-4D97-AF65-F5344CB8AC3E}">
        <p14:creationId xmlns:p14="http://schemas.microsoft.com/office/powerpoint/2010/main" val="458929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0131591-8769-86C8-ACA0-81A0146CAD83}"/>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3" name="Rectangle 3">
            <a:extLst>
              <a:ext uri="{FF2B5EF4-FFF2-40B4-BE49-F238E27FC236}">
                <a16:creationId xmlns:a16="http://schemas.microsoft.com/office/drawing/2014/main" id="{73E9621F-C258-470F-6D95-A3E1B9697A3C}"/>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F271606C-9879-4F67-8CD1-B960FCE34EDD}" type="slidenum">
              <a:rPr lang="en-US"/>
              <a:pPr>
                <a:defRPr/>
              </a:pPr>
              <a:t>‹#›</a:t>
            </a:fld>
            <a:endParaRPr lang="en-US"/>
          </a:p>
        </p:txBody>
      </p:sp>
      <p:sp>
        <p:nvSpPr>
          <p:cNvPr id="4" name="Rectangle 14">
            <a:extLst>
              <a:ext uri="{FF2B5EF4-FFF2-40B4-BE49-F238E27FC236}">
                <a16:creationId xmlns:a16="http://schemas.microsoft.com/office/drawing/2014/main" id="{DC65176B-07FB-36A1-3CA1-50279FB38CC6}"/>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82848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B0ED776F-B0D1-3CC0-9D56-401D4DBE72DE}"/>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D823BAE7-6045-4DDA-622B-776B8EDF4A7C}"/>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817FAC13-FBC3-42B9-962E-57CBE6705C95}" type="slidenum">
              <a:rPr lang="en-US"/>
              <a:pPr>
                <a:defRPr/>
              </a:pPr>
              <a:t>‹#›</a:t>
            </a:fld>
            <a:endParaRPr lang="en-US"/>
          </a:p>
        </p:txBody>
      </p:sp>
      <p:sp>
        <p:nvSpPr>
          <p:cNvPr id="7" name="Rectangle 14">
            <a:extLst>
              <a:ext uri="{FF2B5EF4-FFF2-40B4-BE49-F238E27FC236}">
                <a16:creationId xmlns:a16="http://schemas.microsoft.com/office/drawing/2014/main" id="{A74ADC4B-3711-FDBE-03B5-FF0921252063}"/>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040710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7C8C4645-9F27-F0B5-5989-0D5F726AC06B}"/>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A7854E96-3458-D770-E86C-1A30EEF006A9}"/>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7DD3003C-97E5-4176-A495-28370779AA42}" type="slidenum">
              <a:rPr lang="en-US"/>
              <a:pPr>
                <a:defRPr/>
              </a:pPr>
              <a:t>‹#›</a:t>
            </a:fld>
            <a:endParaRPr lang="en-US"/>
          </a:p>
        </p:txBody>
      </p:sp>
      <p:sp>
        <p:nvSpPr>
          <p:cNvPr id="7" name="Rectangle 14">
            <a:extLst>
              <a:ext uri="{FF2B5EF4-FFF2-40B4-BE49-F238E27FC236}">
                <a16:creationId xmlns:a16="http://schemas.microsoft.com/office/drawing/2014/main" id="{B4454B85-D39D-DF8A-EF7B-8A88D2F7A1A6}"/>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462191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6B8E431-CE22-1C91-D501-E07F1EFD4AD4}"/>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C0A01929-85AC-BA4A-672F-BC012C433CFD}"/>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35B43599-18B9-4E30-BF14-BB7935E7B023}" type="slidenum">
              <a:rPr lang="en-US"/>
              <a:pPr>
                <a:defRPr/>
              </a:pPr>
              <a:t>‹#›</a:t>
            </a:fld>
            <a:endParaRPr lang="en-US"/>
          </a:p>
        </p:txBody>
      </p:sp>
      <p:sp>
        <p:nvSpPr>
          <p:cNvPr id="6" name="Rectangle 14">
            <a:extLst>
              <a:ext uri="{FF2B5EF4-FFF2-40B4-BE49-F238E27FC236}">
                <a16:creationId xmlns:a16="http://schemas.microsoft.com/office/drawing/2014/main" id="{41E82DEB-250B-F98D-ECD4-85BD47102E50}"/>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475675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7A162B2A-A81E-C39D-FBB8-9D171141DED5}"/>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1B6C17A1-B496-18D2-51A6-DB8868700C8D}"/>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0C4F2C1E-D71F-450A-BD71-AF87E94E5304}" type="slidenum">
              <a:rPr lang="en-US"/>
              <a:pPr>
                <a:defRPr/>
              </a:pPr>
              <a:t>‹#›</a:t>
            </a:fld>
            <a:endParaRPr lang="en-US"/>
          </a:p>
        </p:txBody>
      </p:sp>
      <p:sp>
        <p:nvSpPr>
          <p:cNvPr id="6" name="Rectangle 14">
            <a:extLst>
              <a:ext uri="{FF2B5EF4-FFF2-40B4-BE49-F238E27FC236}">
                <a16:creationId xmlns:a16="http://schemas.microsoft.com/office/drawing/2014/main" id="{E1F9149F-CBA8-9E91-411E-2BB761A44473}"/>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133560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01E8FBD-E475-EA31-8B54-0CEEC9F5D61C}"/>
              </a:ext>
            </a:extLst>
          </p:cNvPr>
          <p:cNvGrpSpPr>
            <a:grpSpLocks/>
          </p:cNvGrpSpPr>
          <p:nvPr/>
        </p:nvGrpSpPr>
        <p:grpSpPr bwMode="auto">
          <a:xfrm>
            <a:off x="0" y="0"/>
            <a:ext cx="12187238" cy="6850063"/>
            <a:chOff x="0" y="0"/>
            <a:chExt cx="5758" cy="4315"/>
          </a:xfrm>
        </p:grpSpPr>
        <p:grpSp>
          <p:nvGrpSpPr>
            <p:cNvPr id="3" name="Group 3">
              <a:extLst>
                <a:ext uri="{FF2B5EF4-FFF2-40B4-BE49-F238E27FC236}">
                  <a16:creationId xmlns:a16="http://schemas.microsoft.com/office/drawing/2014/main" id="{7424F55C-7569-A357-13DF-46BE44A1955D}"/>
                </a:ext>
              </a:extLst>
            </p:cNvPr>
            <p:cNvGrpSpPr>
              <a:grpSpLocks/>
            </p:cNvGrpSpPr>
            <p:nvPr userDrawn="1"/>
          </p:nvGrpSpPr>
          <p:grpSpPr bwMode="auto">
            <a:xfrm>
              <a:off x="1728" y="2230"/>
              <a:ext cx="4027" cy="2085"/>
              <a:chOff x="1728" y="2230"/>
              <a:chExt cx="4027" cy="2085"/>
            </a:xfrm>
          </p:grpSpPr>
          <p:sp>
            <p:nvSpPr>
              <p:cNvPr id="6" name="Freeform 4">
                <a:extLst>
                  <a:ext uri="{FF2B5EF4-FFF2-40B4-BE49-F238E27FC236}">
                    <a16:creationId xmlns:a16="http://schemas.microsoft.com/office/drawing/2014/main" id="{81847342-D863-E6E5-9CDD-3970E78AF7E9}"/>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3600">
                  <a:solidFill>
                    <a:srgbClr val="FFFFFF"/>
                  </a:solidFill>
                  <a:latin typeface="Garamond"/>
                </a:endParaRPr>
              </a:p>
            </p:txBody>
          </p:sp>
          <p:sp>
            <p:nvSpPr>
              <p:cNvPr id="7" name="Freeform 5">
                <a:extLst>
                  <a:ext uri="{FF2B5EF4-FFF2-40B4-BE49-F238E27FC236}">
                    <a16:creationId xmlns:a16="http://schemas.microsoft.com/office/drawing/2014/main" id="{8BB75789-7E09-3C9B-601F-60AB6FA527B4}"/>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3600">
                  <a:solidFill>
                    <a:srgbClr val="FFFFFF"/>
                  </a:solidFill>
                  <a:latin typeface="Garamond"/>
                </a:endParaRPr>
              </a:p>
            </p:txBody>
          </p:sp>
          <p:sp>
            <p:nvSpPr>
              <p:cNvPr id="8" name="Freeform 6">
                <a:extLst>
                  <a:ext uri="{FF2B5EF4-FFF2-40B4-BE49-F238E27FC236}">
                    <a16:creationId xmlns:a16="http://schemas.microsoft.com/office/drawing/2014/main" id="{87D50AFB-ACD8-4B49-124C-1B747564F1BF}"/>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3600">
                  <a:solidFill>
                    <a:srgbClr val="FFFFFF"/>
                  </a:solidFill>
                  <a:latin typeface="Garamond"/>
                </a:endParaRPr>
              </a:p>
            </p:txBody>
          </p:sp>
          <p:sp>
            <p:nvSpPr>
              <p:cNvPr id="9" name="Freeform 7">
                <a:extLst>
                  <a:ext uri="{FF2B5EF4-FFF2-40B4-BE49-F238E27FC236}">
                    <a16:creationId xmlns:a16="http://schemas.microsoft.com/office/drawing/2014/main" id="{1FB497A1-5D73-C09D-2007-3C18CD5BB39E}"/>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4294B6B5-C75A-9524-68BC-2449FD01E0C8}"/>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3600">
                  <a:solidFill>
                    <a:srgbClr val="FFFFFF"/>
                  </a:solidFill>
                  <a:latin typeface="Garamond"/>
                </a:endParaRPr>
              </a:p>
            </p:txBody>
          </p:sp>
        </p:grpSp>
        <p:sp>
          <p:nvSpPr>
            <p:cNvPr id="4" name="Freeform 9">
              <a:extLst>
                <a:ext uri="{FF2B5EF4-FFF2-40B4-BE49-F238E27FC236}">
                  <a16:creationId xmlns:a16="http://schemas.microsoft.com/office/drawing/2014/main" id="{629A63A2-AB55-E970-18AD-F3A8425F169B}"/>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3600">
                <a:solidFill>
                  <a:srgbClr val="FFFFFF"/>
                </a:solidFill>
                <a:latin typeface="Garamond"/>
              </a:endParaRPr>
            </a:p>
          </p:txBody>
        </p:sp>
        <p:sp>
          <p:nvSpPr>
            <p:cNvPr id="5" name="Freeform 10">
              <a:extLst>
                <a:ext uri="{FF2B5EF4-FFF2-40B4-BE49-F238E27FC236}">
                  <a16:creationId xmlns:a16="http://schemas.microsoft.com/office/drawing/2014/main" id="{4537699A-A22F-E1C0-5DCC-C6832FE64B2C}"/>
                </a:ext>
              </a:extLst>
            </p:cNvPr>
            <p:cNvSpPr>
              <a:spLocks/>
            </p:cNvSpPr>
            <p:nvPr/>
          </p:nvSpPr>
          <p:spPr bwMode="hidden">
            <a:xfrm>
              <a:off x="0" y="0"/>
              <a:ext cx="5758" cy="1776"/>
            </a:xfrm>
            <a:custGeom>
              <a:avLst/>
              <a:gdLst>
                <a:gd name="T0" fmla="*/ 0 w 5740"/>
                <a:gd name="T1" fmla="*/ 0 h 1906"/>
                <a:gd name="T2" fmla="*/ 0 w 5740"/>
                <a:gd name="T3" fmla="*/ 465 h 1906"/>
                <a:gd name="T4" fmla="*/ 6111 w 5740"/>
                <a:gd name="T5" fmla="*/ 465 h 1906"/>
                <a:gd name="T6" fmla="*/ 611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23" name="Rectangle 11"/>
          <p:cNvSpPr>
            <a:spLocks noGrp="1" noChangeArrowheads="1"/>
          </p:cNvSpPr>
          <p:nvPr>
            <p:ph type="ctrTitle" sz="quarter"/>
          </p:nvPr>
        </p:nvSpPr>
        <p:spPr>
          <a:xfrm>
            <a:off x="914400" y="1736727"/>
            <a:ext cx="10363200" cy="1920875"/>
          </a:xfrm>
        </p:spPr>
        <p:txBody>
          <a:bodyPr/>
          <a:lstStyle>
            <a:lvl1pPr>
              <a:defRPr sz="6000"/>
            </a:lvl1pPr>
          </a:lstStyle>
          <a:p>
            <a:pPr lvl="0"/>
            <a:r>
              <a:rPr lang="en-US" noProof="0"/>
              <a:t>Click to edit Master title style</a:t>
            </a:r>
          </a:p>
        </p:txBody>
      </p:sp>
      <p:sp>
        <p:nvSpPr>
          <p:cNvPr id="13324"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1" name="Rectangle 13">
            <a:extLst>
              <a:ext uri="{FF2B5EF4-FFF2-40B4-BE49-F238E27FC236}">
                <a16:creationId xmlns:a16="http://schemas.microsoft.com/office/drawing/2014/main" id="{E0D64F91-2335-2866-2579-93A2011047E2}"/>
              </a:ext>
            </a:extLst>
          </p:cNvPr>
          <p:cNvSpPr>
            <a:spLocks noGrp="1" noChangeArrowheads="1"/>
          </p:cNvSpPr>
          <p:nvPr>
            <p:ph type="dt" sz="quarter" idx="10"/>
          </p:nvPr>
        </p:nvSpPr>
        <p:spPr>
          <a:xfrm>
            <a:off x="609600" y="6248400"/>
            <a:ext cx="2844800" cy="476250"/>
          </a:xfrm>
        </p:spPr>
        <p:txBody>
          <a:bodyPr/>
          <a:lstStyle>
            <a:lvl1pPr>
              <a:defRPr>
                <a:cs typeface="Arial" panose="020B0604020202020204" pitchFamily="34" charset="0"/>
              </a:defRPr>
            </a:lvl1pPr>
          </a:lstStyle>
          <a:p>
            <a:pPr>
              <a:defRPr/>
            </a:pPr>
            <a:endParaRPr lang="en-US"/>
          </a:p>
        </p:txBody>
      </p:sp>
      <p:sp>
        <p:nvSpPr>
          <p:cNvPr id="12" name="Rectangle 14">
            <a:extLst>
              <a:ext uri="{FF2B5EF4-FFF2-40B4-BE49-F238E27FC236}">
                <a16:creationId xmlns:a16="http://schemas.microsoft.com/office/drawing/2014/main" id="{B5206154-619D-FCA1-615D-293E697F6248}"/>
              </a:ext>
            </a:extLst>
          </p:cNvPr>
          <p:cNvSpPr>
            <a:spLocks noGrp="1" noChangeArrowheads="1"/>
          </p:cNvSpPr>
          <p:nvPr>
            <p:ph type="ftr" sz="quarter" idx="11"/>
          </p:nvPr>
        </p:nvSpPr>
        <p:spPr>
          <a:xfrm>
            <a:off x="4165600" y="6251575"/>
            <a:ext cx="3860800" cy="476250"/>
          </a:xfrm>
        </p:spPr>
        <p:txBody>
          <a:bodyPr/>
          <a:lstStyle>
            <a:lvl1pPr>
              <a:defRPr>
                <a:cs typeface="Arial" panose="020B0604020202020204" pitchFamily="34" charset="0"/>
              </a:defRPr>
            </a:lvl1pPr>
          </a:lstStyle>
          <a:p>
            <a:pPr>
              <a:defRPr/>
            </a:pPr>
            <a:endParaRPr lang="en-US"/>
          </a:p>
        </p:txBody>
      </p:sp>
      <p:sp>
        <p:nvSpPr>
          <p:cNvPr id="13" name="Rectangle 15">
            <a:extLst>
              <a:ext uri="{FF2B5EF4-FFF2-40B4-BE49-F238E27FC236}">
                <a16:creationId xmlns:a16="http://schemas.microsoft.com/office/drawing/2014/main" id="{D0A3FA16-95C3-B907-05B3-F4B7E3098E2C}"/>
              </a:ext>
            </a:extLst>
          </p:cNvPr>
          <p:cNvSpPr>
            <a:spLocks noGrp="1" noChangeArrowheads="1"/>
          </p:cNvSpPr>
          <p:nvPr>
            <p:ph type="sldNum" sz="quarter" idx="12"/>
          </p:nvPr>
        </p:nvSpPr>
        <p:spPr>
          <a:xfrm>
            <a:off x="8737600" y="6254750"/>
            <a:ext cx="2844800" cy="476250"/>
          </a:xfrm>
        </p:spPr>
        <p:txBody>
          <a:bodyPr/>
          <a:lstStyle>
            <a:lvl1pPr>
              <a:defRPr>
                <a:cs typeface="Arial" panose="020B0604020202020204" pitchFamily="34" charset="0"/>
              </a:defRPr>
            </a:lvl1pPr>
          </a:lstStyle>
          <a:p>
            <a:pPr>
              <a:defRPr/>
            </a:pPr>
            <a:fld id="{3E92CF1A-C831-41FF-A4B5-1A9E712BF4B3}" type="slidenum">
              <a:rPr lang="en-US"/>
              <a:pPr>
                <a:defRPr/>
              </a:pPr>
              <a:t>‹#›</a:t>
            </a:fld>
            <a:endParaRPr lang="en-US"/>
          </a:p>
        </p:txBody>
      </p:sp>
    </p:spTree>
    <p:extLst>
      <p:ext uri="{BB962C8B-B14F-4D97-AF65-F5344CB8AC3E}">
        <p14:creationId xmlns:p14="http://schemas.microsoft.com/office/powerpoint/2010/main" val="15919718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37FA746-2284-D67A-DA98-34C71B3ECC50}"/>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1BD9150A-B37F-BDE9-057D-2E4811C714AA}"/>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3A95AF91-90AF-4B9C-8E3F-2626DE0E9427}" type="slidenum">
              <a:rPr lang="en-US"/>
              <a:pPr>
                <a:defRPr/>
              </a:pPr>
              <a:t>‹#›</a:t>
            </a:fld>
            <a:endParaRPr lang="en-US"/>
          </a:p>
        </p:txBody>
      </p:sp>
      <p:sp>
        <p:nvSpPr>
          <p:cNvPr id="6" name="Rectangle 14">
            <a:extLst>
              <a:ext uri="{FF2B5EF4-FFF2-40B4-BE49-F238E27FC236}">
                <a16:creationId xmlns:a16="http://schemas.microsoft.com/office/drawing/2014/main" id="{8F3023E1-3C61-DFE6-B62C-62C6BAD0FFD5}"/>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8542844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CDCC12EA-43CD-D9A3-C8E3-9293482448D0}"/>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F2735512-95DC-0D67-453E-3A25F88DDA85}"/>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22694680-0C9B-4258-A102-D11730181611}" type="slidenum">
              <a:rPr lang="en-US"/>
              <a:pPr>
                <a:defRPr/>
              </a:pPr>
              <a:t>‹#›</a:t>
            </a:fld>
            <a:endParaRPr lang="en-US"/>
          </a:p>
        </p:txBody>
      </p:sp>
      <p:sp>
        <p:nvSpPr>
          <p:cNvPr id="6" name="Rectangle 14">
            <a:extLst>
              <a:ext uri="{FF2B5EF4-FFF2-40B4-BE49-F238E27FC236}">
                <a16:creationId xmlns:a16="http://schemas.microsoft.com/office/drawing/2014/main" id="{6990F07A-1033-9C20-FC99-61879F9AF746}"/>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597786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759C770A-4524-ED12-9178-5BFB9286EB3A}"/>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0E3E45FC-05EF-FF0B-553F-0727EA2480FA}"/>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2086A80F-274F-4C2C-A04A-357DBE532FD6}" type="slidenum">
              <a:rPr lang="en-US"/>
              <a:pPr>
                <a:defRPr/>
              </a:pPr>
              <a:t>‹#›</a:t>
            </a:fld>
            <a:endParaRPr lang="en-US"/>
          </a:p>
        </p:txBody>
      </p:sp>
      <p:sp>
        <p:nvSpPr>
          <p:cNvPr id="7" name="Rectangle 14">
            <a:extLst>
              <a:ext uri="{FF2B5EF4-FFF2-40B4-BE49-F238E27FC236}">
                <a16:creationId xmlns:a16="http://schemas.microsoft.com/office/drawing/2014/main" id="{843E48F4-6533-D603-35C3-5C16E6145F1E}"/>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289098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165B67AD-8480-94FA-437E-B32FF6A11D1C}"/>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8" name="Rectangle 3">
            <a:extLst>
              <a:ext uri="{FF2B5EF4-FFF2-40B4-BE49-F238E27FC236}">
                <a16:creationId xmlns:a16="http://schemas.microsoft.com/office/drawing/2014/main" id="{4D28D02F-A14B-E3E9-2F4B-B35A9F0E1FCA}"/>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96F96510-E721-43C3-8DAC-54FD5E05B55F}" type="slidenum">
              <a:rPr lang="en-US"/>
              <a:pPr>
                <a:defRPr/>
              </a:pPr>
              <a:t>‹#›</a:t>
            </a:fld>
            <a:endParaRPr lang="en-US"/>
          </a:p>
        </p:txBody>
      </p:sp>
      <p:sp>
        <p:nvSpPr>
          <p:cNvPr id="9" name="Rectangle 14">
            <a:extLst>
              <a:ext uri="{FF2B5EF4-FFF2-40B4-BE49-F238E27FC236}">
                <a16:creationId xmlns:a16="http://schemas.microsoft.com/office/drawing/2014/main" id="{2B812564-4832-C4A0-653E-41C73DDCDA2D}"/>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027827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9E40BE2C-FA01-488E-9317-D7330450B4A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10CEFC29-D0D1-4E34-8070-00E3A85270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527DD823-E754-4961-8B39-84471AE110E9}"/>
              </a:ext>
            </a:extLst>
          </p:cNvPr>
          <p:cNvSpPr>
            <a:spLocks noGrp="1" noChangeArrowheads="1"/>
          </p:cNvSpPr>
          <p:nvPr>
            <p:ph type="sldNum" sz="quarter" idx="12"/>
          </p:nvPr>
        </p:nvSpPr>
        <p:spPr>
          <a:ln/>
        </p:spPr>
        <p:txBody>
          <a:bodyPr/>
          <a:lstStyle>
            <a:lvl1pPr>
              <a:defRPr/>
            </a:lvl1pPr>
          </a:lstStyle>
          <a:p>
            <a:pPr>
              <a:defRPr/>
            </a:pPr>
            <a:fld id="{E41DF5AB-7617-47C7-9DA8-05680CB4B5C0}" type="slidenum">
              <a:rPr lang="en-US" altLang="en-US"/>
              <a:pPr>
                <a:defRPr/>
              </a:pPr>
              <a:t>‹#›</a:t>
            </a:fld>
            <a:endParaRPr lang="en-US" altLang="en-US"/>
          </a:p>
        </p:txBody>
      </p:sp>
    </p:spTree>
    <p:extLst>
      <p:ext uri="{BB962C8B-B14F-4D97-AF65-F5344CB8AC3E}">
        <p14:creationId xmlns:p14="http://schemas.microsoft.com/office/powerpoint/2010/main" val="26283121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a:extLst>
              <a:ext uri="{FF2B5EF4-FFF2-40B4-BE49-F238E27FC236}">
                <a16:creationId xmlns:a16="http://schemas.microsoft.com/office/drawing/2014/main" id="{4A5E0F7A-4E36-F85C-CCA5-91F677DDD191}"/>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4" name="Slide Number Placeholder 2">
            <a:extLst>
              <a:ext uri="{FF2B5EF4-FFF2-40B4-BE49-F238E27FC236}">
                <a16:creationId xmlns:a16="http://schemas.microsoft.com/office/drawing/2014/main" id="{DE694DD1-C6D9-3F6E-67F6-3F7611800E5F}"/>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7E0CA725-3A20-424F-9895-958DC835E992}" type="slidenum">
              <a:rPr lang="en-US"/>
              <a:pPr>
                <a:defRPr/>
              </a:pPr>
              <a:t>‹#›</a:t>
            </a:fld>
            <a:endParaRPr lang="en-US"/>
          </a:p>
        </p:txBody>
      </p:sp>
      <p:sp>
        <p:nvSpPr>
          <p:cNvPr id="5" name="Rectangle 14">
            <a:extLst>
              <a:ext uri="{FF2B5EF4-FFF2-40B4-BE49-F238E27FC236}">
                <a16:creationId xmlns:a16="http://schemas.microsoft.com/office/drawing/2014/main" id="{6A8BFF53-ABB0-13E4-1AE5-E665DCDD02D9}"/>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2746615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4062321-590E-94FF-5E94-DED8A7A7A2AF}"/>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3" name="Rectangle 3">
            <a:extLst>
              <a:ext uri="{FF2B5EF4-FFF2-40B4-BE49-F238E27FC236}">
                <a16:creationId xmlns:a16="http://schemas.microsoft.com/office/drawing/2014/main" id="{8FAEAAA2-ED75-1835-F2E7-0614E39F7621}"/>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3A612E91-7AB2-4CF2-BB9D-F414981BE860}" type="slidenum">
              <a:rPr lang="en-US"/>
              <a:pPr>
                <a:defRPr/>
              </a:pPr>
              <a:t>‹#›</a:t>
            </a:fld>
            <a:endParaRPr lang="en-US"/>
          </a:p>
        </p:txBody>
      </p:sp>
      <p:sp>
        <p:nvSpPr>
          <p:cNvPr id="4" name="Rectangle 14">
            <a:extLst>
              <a:ext uri="{FF2B5EF4-FFF2-40B4-BE49-F238E27FC236}">
                <a16:creationId xmlns:a16="http://schemas.microsoft.com/office/drawing/2014/main" id="{CADB6FE7-9906-0DA7-11AD-6938B049E62D}"/>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255505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0BF8A16F-71E7-678C-942C-49C7FB74ADFD}"/>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B53E35F2-C3EB-41CA-AA6C-AC4901629FB7}"/>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AE9AB529-3B8B-444B-A796-93E9F0F22B46}" type="slidenum">
              <a:rPr lang="en-US"/>
              <a:pPr>
                <a:defRPr/>
              </a:pPr>
              <a:t>‹#›</a:t>
            </a:fld>
            <a:endParaRPr lang="en-US"/>
          </a:p>
        </p:txBody>
      </p:sp>
      <p:sp>
        <p:nvSpPr>
          <p:cNvPr id="7" name="Rectangle 14">
            <a:extLst>
              <a:ext uri="{FF2B5EF4-FFF2-40B4-BE49-F238E27FC236}">
                <a16:creationId xmlns:a16="http://schemas.microsoft.com/office/drawing/2014/main" id="{257D38CD-6D55-D611-3B2A-62721D2E338B}"/>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2719688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889852DC-A571-92E8-436C-2BC73C170A48}"/>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4380F7A9-ADEC-0C5A-136B-524732DE9D47}"/>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EE1BBC77-BFCD-417D-86B7-7B69B4DE69E9}" type="slidenum">
              <a:rPr lang="en-US"/>
              <a:pPr>
                <a:defRPr/>
              </a:pPr>
              <a:t>‹#›</a:t>
            </a:fld>
            <a:endParaRPr lang="en-US"/>
          </a:p>
        </p:txBody>
      </p:sp>
      <p:sp>
        <p:nvSpPr>
          <p:cNvPr id="7" name="Rectangle 14">
            <a:extLst>
              <a:ext uri="{FF2B5EF4-FFF2-40B4-BE49-F238E27FC236}">
                <a16:creationId xmlns:a16="http://schemas.microsoft.com/office/drawing/2014/main" id="{C5FAEB19-DB7E-84E6-56D7-F7E2BB98B852}"/>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8835528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FA3022A1-8E04-B7A8-C050-399873C32A3B}"/>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C10C3219-4291-C4C9-048D-764DD326DD29}"/>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EA1E7196-BFEA-470D-B79D-B219E9F3DF68}" type="slidenum">
              <a:rPr lang="en-US"/>
              <a:pPr>
                <a:defRPr/>
              </a:pPr>
              <a:t>‹#›</a:t>
            </a:fld>
            <a:endParaRPr lang="en-US"/>
          </a:p>
        </p:txBody>
      </p:sp>
      <p:sp>
        <p:nvSpPr>
          <p:cNvPr id="6" name="Rectangle 14">
            <a:extLst>
              <a:ext uri="{FF2B5EF4-FFF2-40B4-BE49-F238E27FC236}">
                <a16:creationId xmlns:a16="http://schemas.microsoft.com/office/drawing/2014/main" id="{9D7EF922-D0CB-018B-03FE-8D250A0E648B}"/>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5931316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2C03ECA-6BF8-DA7B-9808-4E7BC28B363E}"/>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78454713-6471-2F72-3B62-FAE107DDD9D2}"/>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705CE0BA-8CED-42E3-A3DB-D516515BDC82}" type="slidenum">
              <a:rPr lang="en-US"/>
              <a:pPr>
                <a:defRPr/>
              </a:pPr>
              <a:t>‹#›</a:t>
            </a:fld>
            <a:endParaRPr lang="en-US"/>
          </a:p>
        </p:txBody>
      </p:sp>
      <p:sp>
        <p:nvSpPr>
          <p:cNvPr id="6" name="Rectangle 14">
            <a:extLst>
              <a:ext uri="{FF2B5EF4-FFF2-40B4-BE49-F238E27FC236}">
                <a16:creationId xmlns:a16="http://schemas.microsoft.com/office/drawing/2014/main" id="{F52F7B8A-DA81-586B-F936-6CEAC305F91F}"/>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873422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a:extLst>
              <a:ext uri="{FF2B5EF4-FFF2-40B4-BE49-F238E27FC236}">
                <a16:creationId xmlns:a16="http://schemas.microsoft.com/office/drawing/2014/main" id="{7E66E5A6-16A4-4FC6-A99A-F9DD7600C7D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E702FCF4-6B73-4D3E-BB74-E49E927895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65D1F35D-4135-4F0B-8754-BFA56E9617A8}"/>
              </a:ext>
            </a:extLst>
          </p:cNvPr>
          <p:cNvSpPr>
            <a:spLocks noGrp="1" noChangeArrowheads="1"/>
          </p:cNvSpPr>
          <p:nvPr>
            <p:ph type="sldNum" sz="quarter" idx="12"/>
          </p:nvPr>
        </p:nvSpPr>
        <p:spPr>
          <a:ln/>
        </p:spPr>
        <p:txBody>
          <a:bodyPr/>
          <a:lstStyle>
            <a:lvl1pPr>
              <a:defRPr/>
            </a:lvl1pPr>
          </a:lstStyle>
          <a:p>
            <a:pPr>
              <a:defRPr/>
            </a:pPr>
            <a:fld id="{ABBA1AAF-44D3-43A8-B5E2-08BECEB61A77}" type="slidenum">
              <a:rPr lang="en-US" altLang="en-US"/>
              <a:pPr>
                <a:defRPr/>
              </a:pPr>
              <a:t>‹#›</a:t>
            </a:fld>
            <a:endParaRPr lang="en-US" altLang="en-US"/>
          </a:p>
        </p:txBody>
      </p:sp>
    </p:spTree>
    <p:extLst>
      <p:ext uri="{BB962C8B-B14F-4D97-AF65-F5344CB8AC3E}">
        <p14:creationId xmlns:p14="http://schemas.microsoft.com/office/powerpoint/2010/main" val="418692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F16BD561-CD0E-4EA6-A014-6E6A34FC5A7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979A4948-80D7-4F16-A5F9-D0046DE8A1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9ABD8E6F-D6A5-473A-AA6D-9CD598607382}"/>
              </a:ext>
            </a:extLst>
          </p:cNvPr>
          <p:cNvSpPr>
            <a:spLocks noGrp="1" noChangeArrowheads="1"/>
          </p:cNvSpPr>
          <p:nvPr>
            <p:ph type="sldNum" sz="quarter" idx="12"/>
          </p:nvPr>
        </p:nvSpPr>
        <p:spPr>
          <a:ln/>
        </p:spPr>
        <p:txBody>
          <a:bodyPr/>
          <a:lstStyle>
            <a:lvl1pPr>
              <a:defRPr/>
            </a:lvl1pPr>
          </a:lstStyle>
          <a:p>
            <a:pPr>
              <a:defRPr/>
            </a:pPr>
            <a:fld id="{ECA5BA6A-3205-46DE-BF4C-6DC991550D92}" type="slidenum">
              <a:rPr lang="en-US" altLang="en-US"/>
              <a:pPr>
                <a:defRPr/>
              </a:pPr>
              <a:t>‹#›</a:t>
            </a:fld>
            <a:endParaRPr lang="en-US" altLang="en-US"/>
          </a:p>
        </p:txBody>
      </p:sp>
    </p:spTree>
    <p:extLst>
      <p:ext uri="{BB962C8B-B14F-4D97-AF65-F5344CB8AC3E}">
        <p14:creationId xmlns:p14="http://schemas.microsoft.com/office/powerpoint/2010/main" val="3363070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5EBFEA12-6127-4936-8A8D-7CA31E560B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71B4C76E-A84E-4B94-A677-5FDCEB8CF6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102B646D-5E33-4E25-816C-0B56A6C948D2}"/>
              </a:ext>
            </a:extLst>
          </p:cNvPr>
          <p:cNvSpPr>
            <a:spLocks noGrp="1" noChangeArrowheads="1"/>
          </p:cNvSpPr>
          <p:nvPr>
            <p:ph type="sldNum" sz="quarter" idx="12"/>
          </p:nvPr>
        </p:nvSpPr>
        <p:spPr>
          <a:ln/>
        </p:spPr>
        <p:txBody>
          <a:bodyPr/>
          <a:lstStyle>
            <a:lvl1pPr>
              <a:defRPr/>
            </a:lvl1pPr>
          </a:lstStyle>
          <a:p>
            <a:pPr>
              <a:defRPr/>
            </a:pPr>
            <a:fld id="{61DFB81F-34C6-4BDF-945E-ADCCE8C076B3}" type="slidenum">
              <a:rPr lang="en-US" altLang="en-US"/>
              <a:pPr>
                <a:defRPr/>
              </a:pPr>
              <a:t>‹#›</a:t>
            </a:fld>
            <a:endParaRPr lang="en-US" altLang="en-US"/>
          </a:p>
        </p:txBody>
      </p:sp>
    </p:spTree>
    <p:extLst>
      <p:ext uri="{BB962C8B-B14F-4D97-AF65-F5344CB8AC3E}">
        <p14:creationId xmlns:p14="http://schemas.microsoft.com/office/powerpoint/2010/main" val="1354822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694BD346-BF7B-4D8E-9FB3-EA3F431DCE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4C250F8E-5D24-4D33-8DFF-8046861E15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C8844A0D-80CB-4577-803D-EE0DCB9F58EE}"/>
              </a:ext>
            </a:extLst>
          </p:cNvPr>
          <p:cNvSpPr>
            <a:spLocks noGrp="1" noChangeArrowheads="1"/>
          </p:cNvSpPr>
          <p:nvPr>
            <p:ph type="sldNum" sz="quarter" idx="12"/>
          </p:nvPr>
        </p:nvSpPr>
        <p:spPr>
          <a:ln/>
        </p:spPr>
        <p:txBody>
          <a:bodyPr/>
          <a:lstStyle>
            <a:lvl1pPr>
              <a:defRPr/>
            </a:lvl1pPr>
          </a:lstStyle>
          <a:p>
            <a:pPr>
              <a:defRPr/>
            </a:pPr>
            <a:fld id="{6F5D205D-0A07-47D5-A849-2E8C0E87C9C6}" type="slidenum">
              <a:rPr lang="en-US" altLang="en-US"/>
              <a:pPr>
                <a:defRPr/>
              </a:pPr>
              <a:t>‹#›</a:t>
            </a:fld>
            <a:endParaRPr lang="en-US" altLang="en-US"/>
          </a:p>
        </p:txBody>
      </p:sp>
    </p:spTree>
    <p:extLst>
      <p:ext uri="{BB962C8B-B14F-4D97-AF65-F5344CB8AC3E}">
        <p14:creationId xmlns:p14="http://schemas.microsoft.com/office/powerpoint/2010/main" val="3210047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5352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47F4B46C-4351-4EA4-B6C8-B705694F2873}"/>
              </a:ext>
            </a:extLst>
          </p:cNvPr>
          <p:cNvGrpSpPr>
            <a:grpSpLocks/>
          </p:cNvGrpSpPr>
          <p:nvPr/>
        </p:nvGrpSpPr>
        <p:grpSpPr bwMode="auto">
          <a:xfrm>
            <a:off x="2118" y="0"/>
            <a:ext cx="12198349" cy="6851650"/>
            <a:chOff x="1" y="0"/>
            <a:chExt cx="5763" cy="4316"/>
          </a:xfrm>
        </p:grpSpPr>
        <p:sp>
          <p:nvSpPr>
            <p:cNvPr id="82947" name="Freeform 3">
              <a:extLst>
                <a:ext uri="{FF2B5EF4-FFF2-40B4-BE49-F238E27FC236}">
                  <a16:creationId xmlns:a16="http://schemas.microsoft.com/office/drawing/2014/main" id="{55561ABC-EC8C-4475-A6C9-5A338DC16750}"/>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8" name="Freeform 4">
              <a:extLst>
                <a:ext uri="{FF2B5EF4-FFF2-40B4-BE49-F238E27FC236}">
                  <a16:creationId xmlns:a16="http://schemas.microsoft.com/office/drawing/2014/main" id="{4AA68B09-BAF9-49DC-8C34-FFA8CAB344C1}"/>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9" name="Freeform 5">
              <a:extLst>
                <a:ext uri="{FF2B5EF4-FFF2-40B4-BE49-F238E27FC236}">
                  <a16:creationId xmlns:a16="http://schemas.microsoft.com/office/drawing/2014/main" id="{F87569D3-5FB0-4466-9610-1D1FF5851C2B}"/>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1035" name="Group 6">
              <a:extLst>
                <a:ext uri="{FF2B5EF4-FFF2-40B4-BE49-F238E27FC236}">
                  <a16:creationId xmlns:a16="http://schemas.microsoft.com/office/drawing/2014/main" id="{DFEC37AE-8C21-4B6B-93C1-D39B02B2FE6F}"/>
                </a:ext>
              </a:extLst>
            </p:cNvPr>
            <p:cNvGrpSpPr>
              <a:grpSpLocks/>
            </p:cNvGrpSpPr>
            <p:nvPr/>
          </p:nvGrpSpPr>
          <p:grpSpPr bwMode="auto">
            <a:xfrm>
              <a:off x="288" y="0"/>
              <a:ext cx="5098" cy="4316"/>
              <a:chOff x="288" y="0"/>
              <a:chExt cx="5098" cy="4316"/>
            </a:xfrm>
          </p:grpSpPr>
          <p:sp>
            <p:nvSpPr>
              <p:cNvPr id="82951" name="Freeform 7">
                <a:extLst>
                  <a:ext uri="{FF2B5EF4-FFF2-40B4-BE49-F238E27FC236}">
                    <a16:creationId xmlns:a16="http://schemas.microsoft.com/office/drawing/2014/main" id="{028E999B-F6A8-4651-92ED-6B8F3F155C91}"/>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2" name="Freeform 8">
                <a:extLst>
                  <a:ext uri="{FF2B5EF4-FFF2-40B4-BE49-F238E27FC236}">
                    <a16:creationId xmlns:a16="http://schemas.microsoft.com/office/drawing/2014/main" id="{335175FE-757F-4CD6-986E-BB8E55CFFE5A}"/>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3" name="Freeform 9">
                <a:extLst>
                  <a:ext uri="{FF2B5EF4-FFF2-40B4-BE49-F238E27FC236}">
                    <a16:creationId xmlns:a16="http://schemas.microsoft.com/office/drawing/2014/main" id="{DBCE70D8-CFB9-4A3E-99AA-55C373F45FAF}"/>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4" name="Freeform 10">
                <a:extLst>
                  <a:ext uri="{FF2B5EF4-FFF2-40B4-BE49-F238E27FC236}">
                    <a16:creationId xmlns:a16="http://schemas.microsoft.com/office/drawing/2014/main" id="{25EE83BE-B7EE-42AE-9E28-D8E6CCA1E51E}"/>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5" name="Freeform 11">
                <a:extLst>
                  <a:ext uri="{FF2B5EF4-FFF2-40B4-BE49-F238E27FC236}">
                    <a16:creationId xmlns:a16="http://schemas.microsoft.com/office/drawing/2014/main" id="{C48607DC-BAEF-4165-8904-73CA7A22E4E3}"/>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6" name="Freeform 12">
                <a:extLst>
                  <a:ext uri="{FF2B5EF4-FFF2-40B4-BE49-F238E27FC236}">
                    <a16:creationId xmlns:a16="http://schemas.microsoft.com/office/drawing/2014/main" id="{EFD93F1F-ECBC-4758-B008-2DD67F38E6AB}"/>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7" name="Freeform 13">
                <a:extLst>
                  <a:ext uri="{FF2B5EF4-FFF2-40B4-BE49-F238E27FC236}">
                    <a16:creationId xmlns:a16="http://schemas.microsoft.com/office/drawing/2014/main" id="{BE9F1D90-48D4-4485-8EC8-54ED6E4A9A3C}"/>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8" name="Freeform 14">
                <a:extLst>
                  <a:ext uri="{FF2B5EF4-FFF2-40B4-BE49-F238E27FC236}">
                    <a16:creationId xmlns:a16="http://schemas.microsoft.com/office/drawing/2014/main" id="{97E019D3-CB81-4A04-9B5C-E974A8D14AC2}"/>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9" name="Freeform 15">
                <a:extLst>
                  <a:ext uri="{FF2B5EF4-FFF2-40B4-BE49-F238E27FC236}">
                    <a16:creationId xmlns:a16="http://schemas.microsoft.com/office/drawing/2014/main" id="{F75E4FB5-E35E-4E4F-80BF-66402FA419DC}"/>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0" name="Freeform 16">
                <a:extLst>
                  <a:ext uri="{FF2B5EF4-FFF2-40B4-BE49-F238E27FC236}">
                    <a16:creationId xmlns:a16="http://schemas.microsoft.com/office/drawing/2014/main" id="{C4BCE92F-609A-4A35-88F2-BA02ABE14570}"/>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1" name="Freeform 17">
                <a:extLst>
                  <a:ext uri="{FF2B5EF4-FFF2-40B4-BE49-F238E27FC236}">
                    <a16:creationId xmlns:a16="http://schemas.microsoft.com/office/drawing/2014/main" id="{505E3254-76C9-4394-A620-981F1EDFC9E8}"/>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2" name="Freeform 18">
                <a:extLst>
                  <a:ext uri="{FF2B5EF4-FFF2-40B4-BE49-F238E27FC236}">
                    <a16:creationId xmlns:a16="http://schemas.microsoft.com/office/drawing/2014/main" id="{B694F026-FE37-4C7F-ACC0-F28DCC3C36C3}"/>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3" name="Freeform 19">
                <a:extLst>
                  <a:ext uri="{FF2B5EF4-FFF2-40B4-BE49-F238E27FC236}">
                    <a16:creationId xmlns:a16="http://schemas.microsoft.com/office/drawing/2014/main" id="{08AB05FB-C516-4924-9F4D-50C1027F7776}"/>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82964" name="Freeform 20">
              <a:extLst>
                <a:ext uri="{FF2B5EF4-FFF2-40B4-BE49-F238E27FC236}">
                  <a16:creationId xmlns:a16="http://schemas.microsoft.com/office/drawing/2014/main" id="{0AACD997-0865-402D-8D30-6BEF6365BFFA}"/>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5" name="Freeform 21">
              <a:extLst>
                <a:ext uri="{FF2B5EF4-FFF2-40B4-BE49-F238E27FC236}">
                  <a16:creationId xmlns:a16="http://schemas.microsoft.com/office/drawing/2014/main" id="{7EB983CE-165E-4777-988B-B2BED6E4E9E5}"/>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6" name="Freeform 22">
              <a:extLst>
                <a:ext uri="{FF2B5EF4-FFF2-40B4-BE49-F238E27FC236}">
                  <a16:creationId xmlns:a16="http://schemas.microsoft.com/office/drawing/2014/main" id="{B3EB9719-A4A1-4298-9752-BDC298D82E47}"/>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39" name="Freeform 23">
              <a:extLst>
                <a:ext uri="{FF2B5EF4-FFF2-40B4-BE49-F238E27FC236}">
                  <a16:creationId xmlns:a16="http://schemas.microsoft.com/office/drawing/2014/main" id="{38BD1BE2-C14F-45BD-9EB7-EAB643869C8C}"/>
                </a:ext>
              </a:extLst>
            </p:cNvPr>
            <p:cNvSpPr>
              <a:spLocks/>
            </p:cNvSpPr>
            <p:nvPr/>
          </p:nvSpPr>
          <p:spPr bwMode="hidden">
            <a:xfrm>
              <a:off x="5041" y="0"/>
              <a:ext cx="719" cy="845"/>
            </a:xfrm>
            <a:custGeom>
              <a:avLst/>
              <a:gdLst>
                <a:gd name="T0" fmla="*/ 775 w 717"/>
                <a:gd name="T1" fmla="*/ 845 h 845"/>
                <a:gd name="T2" fmla="*/ 775 w 717"/>
                <a:gd name="T3" fmla="*/ 821 h 845"/>
                <a:gd name="T4" fmla="*/ 632 w 717"/>
                <a:gd name="T5" fmla="*/ 605 h 845"/>
                <a:gd name="T6" fmla="*/ 435 w 717"/>
                <a:gd name="T7" fmla="*/ 396 h 845"/>
                <a:gd name="T8" fmla="*/ 250 w 717"/>
                <a:gd name="T9" fmla="*/ 192 h 845"/>
                <a:gd name="T10" fmla="*/ 17 w 717"/>
                <a:gd name="T11" fmla="*/ 0 h 845"/>
                <a:gd name="T12" fmla="*/ 0 w 717"/>
                <a:gd name="T13" fmla="*/ 0 h 845"/>
                <a:gd name="T14" fmla="*/ 238 w 717"/>
                <a:gd name="T15" fmla="*/ 198 h 845"/>
                <a:gd name="T16" fmla="*/ 429 w 717"/>
                <a:gd name="T17" fmla="*/ 408 h 845"/>
                <a:gd name="T18" fmla="*/ 626 w 717"/>
                <a:gd name="T19" fmla="*/ 623 h 845"/>
                <a:gd name="T20" fmla="*/ 775 w 717"/>
                <a:gd name="T21" fmla="*/ 845 h 845"/>
                <a:gd name="T22" fmla="*/ 77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4">
              <a:extLst>
                <a:ext uri="{FF2B5EF4-FFF2-40B4-BE49-F238E27FC236}">
                  <a16:creationId xmlns:a16="http://schemas.microsoft.com/office/drawing/2014/main" id="{479FA59E-2254-4A1C-9CB4-C7837DDBA6E9}"/>
                </a:ext>
              </a:extLst>
            </p:cNvPr>
            <p:cNvSpPr>
              <a:spLocks/>
            </p:cNvSpPr>
            <p:nvPr/>
          </p:nvSpPr>
          <p:spPr bwMode="hidden">
            <a:xfrm>
              <a:off x="5352" y="0"/>
              <a:ext cx="408" cy="414"/>
            </a:xfrm>
            <a:custGeom>
              <a:avLst/>
              <a:gdLst>
                <a:gd name="T0" fmla="*/ 436 w 407"/>
                <a:gd name="T1" fmla="*/ 414 h 414"/>
                <a:gd name="T2" fmla="*/ 436 w 407"/>
                <a:gd name="T3" fmla="*/ 396 h 414"/>
                <a:gd name="T4" fmla="*/ 251 w 407"/>
                <a:gd name="T5" fmla="*/ 192 h 414"/>
                <a:gd name="T6" fmla="*/ 12 w 407"/>
                <a:gd name="T7" fmla="*/ 0 h 414"/>
                <a:gd name="T8" fmla="*/ 0 w 407"/>
                <a:gd name="T9" fmla="*/ 0 h 414"/>
                <a:gd name="T10" fmla="*/ 108 w 407"/>
                <a:gd name="T11" fmla="*/ 102 h 414"/>
                <a:gd name="T12" fmla="*/ 245 w 407"/>
                <a:gd name="T13" fmla="*/ 204 h 414"/>
                <a:gd name="T14" fmla="*/ 436 w 407"/>
                <a:gd name="T15" fmla="*/ 414 h 414"/>
                <a:gd name="T16" fmla="*/ 43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9" name="Freeform 25">
              <a:extLst>
                <a:ext uri="{FF2B5EF4-FFF2-40B4-BE49-F238E27FC236}">
                  <a16:creationId xmlns:a16="http://schemas.microsoft.com/office/drawing/2014/main" id="{B4895989-2A15-4477-B392-ABC6DDDA6DAA}"/>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42" name="Freeform 26">
              <a:extLst>
                <a:ext uri="{FF2B5EF4-FFF2-40B4-BE49-F238E27FC236}">
                  <a16:creationId xmlns:a16="http://schemas.microsoft.com/office/drawing/2014/main" id="{B228BE94-F17B-450A-818E-5B0DC2273138}"/>
                </a:ext>
              </a:extLst>
            </p:cNvPr>
            <p:cNvSpPr>
              <a:spLocks/>
            </p:cNvSpPr>
            <p:nvPr/>
          </p:nvSpPr>
          <p:spPr bwMode="hidden">
            <a:xfrm>
              <a:off x="6" y="0"/>
              <a:ext cx="588" cy="599"/>
            </a:xfrm>
            <a:custGeom>
              <a:avLst/>
              <a:gdLst>
                <a:gd name="T0" fmla="*/ 644 w 586"/>
                <a:gd name="T1" fmla="*/ 0 h 599"/>
                <a:gd name="T2" fmla="*/ 626 w 586"/>
                <a:gd name="T3" fmla="*/ 0 h 599"/>
                <a:gd name="T4" fmla="*/ 436 w 586"/>
                <a:gd name="T5" fmla="*/ 132 h 599"/>
                <a:gd name="T6" fmla="*/ 286 w 586"/>
                <a:gd name="T7" fmla="*/ 270 h 599"/>
                <a:gd name="T8" fmla="*/ 120 w 586"/>
                <a:gd name="T9" fmla="*/ 420 h 599"/>
                <a:gd name="T10" fmla="*/ 0 w 586"/>
                <a:gd name="T11" fmla="*/ 575 h 599"/>
                <a:gd name="T12" fmla="*/ 0 w 586"/>
                <a:gd name="T13" fmla="*/ 599 h 599"/>
                <a:gd name="T14" fmla="*/ 120 w 586"/>
                <a:gd name="T15" fmla="*/ 432 h 599"/>
                <a:gd name="T16" fmla="*/ 286 w 586"/>
                <a:gd name="T17" fmla="*/ 282 h 599"/>
                <a:gd name="T18" fmla="*/ 444 w 586"/>
                <a:gd name="T19" fmla="*/ 138 h 599"/>
                <a:gd name="T20" fmla="*/ 644 w 586"/>
                <a:gd name="T21" fmla="*/ 0 h 599"/>
                <a:gd name="T22" fmla="*/ 64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27">
              <a:extLst>
                <a:ext uri="{FF2B5EF4-FFF2-40B4-BE49-F238E27FC236}">
                  <a16:creationId xmlns:a16="http://schemas.microsoft.com/office/drawing/2014/main" id="{B6210A41-E6C5-4E70-AC29-94A786D88B0B}"/>
                </a:ext>
              </a:extLst>
            </p:cNvPr>
            <p:cNvSpPr>
              <a:spLocks/>
            </p:cNvSpPr>
            <p:nvPr/>
          </p:nvSpPr>
          <p:spPr bwMode="hidden">
            <a:xfrm>
              <a:off x="6" y="0"/>
              <a:ext cx="270" cy="252"/>
            </a:xfrm>
            <a:custGeom>
              <a:avLst/>
              <a:gdLst>
                <a:gd name="T0" fmla="*/ 298 w 269"/>
                <a:gd name="T1" fmla="*/ 0 h 252"/>
                <a:gd name="T2" fmla="*/ 28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8 w 269"/>
                <a:gd name="T15" fmla="*/ 0 h 252"/>
                <a:gd name="T16" fmla="*/ 29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Line 28">
              <a:extLst>
                <a:ext uri="{FF2B5EF4-FFF2-40B4-BE49-F238E27FC236}">
                  <a16:creationId xmlns:a16="http://schemas.microsoft.com/office/drawing/2014/main" id="{3D0A3483-B55B-47F7-B2F3-3F2C51F5B33A}"/>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Line 29">
              <a:extLst>
                <a:ext uri="{FF2B5EF4-FFF2-40B4-BE49-F238E27FC236}">
                  <a16:creationId xmlns:a16="http://schemas.microsoft.com/office/drawing/2014/main" id="{5DF8267B-9D88-4902-8E77-5A46482C1F76}"/>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Line 30">
              <a:extLst>
                <a:ext uri="{FF2B5EF4-FFF2-40B4-BE49-F238E27FC236}">
                  <a16:creationId xmlns:a16="http://schemas.microsoft.com/office/drawing/2014/main" id="{49B042DC-9851-4880-A721-AF594A4ECAA9}"/>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47" name="Group 31">
              <a:extLst>
                <a:ext uri="{FF2B5EF4-FFF2-40B4-BE49-F238E27FC236}">
                  <a16:creationId xmlns:a16="http://schemas.microsoft.com/office/drawing/2014/main" id="{9DB8AEAE-9528-4DC0-8B2A-64C19F091A1E}"/>
                </a:ext>
              </a:extLst>
            </p:cNvPr>
            <p:cNvGrpSpPr>
              <a:grpSpLocks/>
            </p:cNvGrpSpPr>
            <p:nvPr/>
          </p:nvGrpSpPr>
          <p:grpSpPr bwMode="auto">
            <a:xfrm>
              <a:off x="1" y="392"/>
              <a:ext cx="5758" cy="1571"/>
              <a:chOff x="1" y="392"/>
              <a:chExt cx="5758" cy="1571"/>
            </a:xfrm>
          </p:grpSpPr>
          <p:sp>
            <p:nvSpPr>
              <p:cNvPr id="1050" name="Line 32">
                <a:extLst>
                  <a:ext uri="{FF2B5EF4-FFF2-40B4-BE49-F238E27FC236}">
                    <a16:creationId xmlns:a16="http://schemas.microsoft.com/office/drawing/2014/main" id="{676A3542-7231-4DED-AA74-522BBB1C64EA}"/>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1" name="Line 33">
                <a:extLst>
                  <a:ext uri="{FF2B5EF4-FFF2-40B4-BE49-F238E27FC236}">
                    <a16:creationId xmlns:a16="http://schemas.microsoft.com/office/drawing/2014/main" id="{DA7A9591-B315-4EB2-B941-97AF31799A01}"/>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2" name="Line 34">
                <a:extLst>
                  <a:ext uri="{FF2B5EF4-FFF2-40B4-BE49-F238E27FC236}">
                    <a16:creationId xmlns:a16="http://schemas.microsoft.com/office/drawing/2014/main" id="{B42040BC-5224-4113-B99C-831799ACA7D2}"/>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3" name="Line 35">
                <a:extLst>
                  <a:ext uri="{FF2B5EF4-FFF2-40B4-BE49-F238E27FC236}">
                    <a16:creationId xmlns:a16="http://schemas.microsoft.com/office/drawing/2014/main" id="{C48C831E-272A-4EDB-925D-2E2AFB9BB96A}"/>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 name="Line 36">
                <a:extLst>
                  <a:ext uri="{FF2B5EF4-FFF2-40B4-BE49-F238E27FC236}">
                    <a16:creationId xmlns:a16="http://schemas.microsoft.com/office/drawing/2014/main" id="{9872FD91-9C51-4B71-8874-0AD5C7DD9FB6}"/>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48" name="Line 37">
              <a:extLst>
                <a:ext uri="{FF2B5EF4-FFF2-40B4-BE49-F238E27FC236}">
                  <a16:creationId xmlns:a16="http://schemas.microsoft.com/office/drawing/2014/main" id="{8487EC0C-4BF5-4506-944D-601FA54F787E}"/>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Line 38">
              <a:extLst>
                <a:ext uri="{FF2B5EF4-FFF2-40B4-BE49-F238E27FC236}">
                  <a16:creationId xmlns:a16="http://schemas.microsoft.com/office/drawing/2014/main" id="{559F0495-7925-4F1F-9888-0571EDDD717B}"/>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983" name="Rectangle 39">
            <a:extLst>
              <a:ext uri="{FF2B5EF4-FFF2-40B4-BE49-F238E27FC236}">
                <a16:creationId xmlns:a16="http://schemas.microsoft.com/office/drawing/2014/main" id="{D9D3DF85-DBE4-4D2C-85CE-1125EBA422AA}"/>
              </a:ext>
            </a:extLst>
          </p:cNvPr>
          <p:cNvSpPr>
            <a:spLocks noGrp="1" noChangeArrowheads="1"/>
          </p:cNvSpPr>
          <p:nvPr>
            <p:ph type="title"/>
          </p:nvPr>
        </p:nvSpPr>
        <p:spPr bwMode="auto">
          <a:xfrm>
            <a:off x="609600" y="277814"/>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a:extLst>
              <a:ext uri="{FF2B5EF4-FFF2-40B4-BE49-F238E27FC236}">
                <a16:creationId xmlns:a16="http://schemas.microsoft.com/office/drawing/2014/main" id="{532A764D-32B8-4A2D-8974-1D49793CB89E}"/>
              </a:ext>
            </a:extLst>
          </p:cNvPr>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5" name="Rectangle 41">
            <a:extLst>
              <a:ext uri="{FF2B5EF4-FFF2-40B4-BE49-F238E27FC236}">
                <a16:creationId xmlns:a16="http://schemas.microsoft.com/office/drawing/2014/main" id="{EA5ACB27-9AA9-4A4E-8BE7-DC97E32D6349}"/>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6" name="Rectangle 42">
            <a:extLst>
              <a:ext uri="{FF2B5EF4-FFF2-40B4-BE49-F238E27FC236}">
                <a16:creationId xmlns:a16="http://schemas.microsoft.com/office/drawing/2014/main" id="{76EB5FC5-565E-48A8-9197-7230D7E4DE9D}"/>
              </a:ext>
            </a:extLst>
          </p:cNvPr>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pPr>
              <a:defRPr/>
            </a:pPr>
            <a:fld id="{64C067E7-4C7C-4C4A-8BA0-35527A6CEB13}" type="slidenum">
              <a:rPr lang="en-US" altLang="en-US"/>
              <a:pPr>
                <a:defRPr/>
              </a:pPr>
              <a:t>‹#›</a:t>
            </a:fld>
            <a:endParaRPr lang="en-US" altLang="en-US"/>
          </a:p>
        </p:txBody>
      </p:sp>
      <p:sp>
        <p:nvSpPr>
          <p:cNvPr id="82987" name="Rectangle 43">
            <a:extLst>
              <a:ext uri="{FF2B5EF4-FFF2-40B4-BE49-F238E27FC236}">
                <a16:creationId xmlns:a16="http://schemas.microsoft.com/office/drawing/2014/main" id="{F1A7F726-66C1-4F8E-AAAB-EC0C2E6862D9}"/>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220" r:id="rId1"/>
    <p:sldLayoutId id="2147485190" r:id="rId2"/>
    <p:sldLayoutId id="2147485191" r:id="rId3"/>
    <p:sldLayoutId id="2147485192" r:id="rId4"/>
    <p:sldLayoutId id="2147485193" r:id="rId5"/>
    <p:sldLayoutId id="2147485194" r:id="rId6"/>
    <p:sldLayoutId id="2147485195" r:id="rId7"/>
    <p:sldLayoutId id="2147485196" r:id="rId8"/>
    <p:sldLayoutId id="2147485197" r:id="rId9"/>
    <p:sldLayoutId id="2147485198" r:id="rId10"/>
    <p:sldLayoutId id="214748519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25462"/>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24C6BDB5-FD54-4CA1-B825-8B7F15B2459D}"/>
              </a:ext>
            </a:extLst>
          </p:cNvPr>
          <p:cNvGrpSpPr>
            <a:grpSpLocks/>
          </p:cNvGrpSpPr>
          <p:nvPr/>
        </p:nvGrpSpPr>
        <p:grpSpPr bwMode="auto">
          <a:xfrm>
            <a:off x="1" y="1422400"/>
            <a:ext cx="12196233" cy="5435600"/>
            <a:chOff x="0" y="896"/>
            <a:chExt cx="5762" cy="3424"/>
          </a:xfrm>
        </p:grpSpPr>
        <p:grpSp>
          <p:nvGrpSpPr>
            <p:cNvPr id="2056" name="Group 3">
              <a:extLst>
                <a:ext uri="{FF2B5EF4-FFF2-40B4-BE49-F238E27FC236}">
                  <a16:creationId xmlns:a16="http://schemas.microsoft.com/office/drawing/2014/main" id="{337BD09F-9CFA-408D-9A9C-45772DA59DFD}"/>
                </a:ext>
              </a:extLst>
            </p:cNvPr>
            <p:cNvGrpSpPr>
              <a:grpSpLocks/>
            </p:cNvGrpSpPr>
            <p:nvPr userDrawn="1"/>
          </p:nvGrpSpPr>
          <p:grpSpPr bwMode="auto">
            <a:xfrm>
              <a:off x="20" y="896"/>
              <a:ext cx="5742" cy="3424"/>
              <a:chOff x="20" y="896"/>
              <a:chExt cx="5742" cy="3424"/>
            </a:xfrm>
          </p:grpSpPr>
          <p:sp>
            <p:nvSpPr>
              <p:cNvPr id="2193" name="Freeform 4">
                <a:extLst>
                  <a:ext uri="{FF2B5EF4-FFF2-40B4-BE49-F238E27FC236}">
                    <a16:creationId xmlns:a16="http://schemas.microsoft.com/office/drawing/2014/main" id="{E1C412D5-CF75-46EF-B901-FF89F6C22878}"/>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94" name="Freeform 5">
                <a:extLst>
                  <a:ext uri="{FF2B5EF4-FFF2-40B4-BE49-F238E27FC236}">
                    <a16:creationId xmlns:a16="http://schemas.microsoft.com/office/drawing/2014/main" id="{31A13505-774F-40AF-8ACC-88545EC573ED}"/>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95" name="Freeform 6">
                <a:extLst>
                  <a:ext uri="{FF2B5EF4-FFF2-40B4-BE49-F238E27FC236}">
                    <a16:creationId xmlns:a16="http://schemas.microsoft.com/office/drawing/2014/main" id="{1E25DA14-35AC-4AB1-9837-8444DFB854C8}"/>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96" name="Freeform 7">
                <a:extLst>
                  <a:ext uri="{FF2B5EF4-FFF2-40B4-BE49-F238E27FC236}">
                    <a16:creationId xmlns:a16="http://schemas.microsoft.com/office/drawing/2014/main" id="{8B1A5D03-DFB5-4401-AD23-76A51EC9E453}"/>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97" name="Freeform 8">
                <a:extLst>
                  <a:ext uri="{FF2B5EF4-FFF2-40B4-BE49-F238E27FC236}">
                    <a16:creationId xmlns:a16="http://schemas.microsoft.com/office/drawing/2014/main" id="{DE12D131-F486-43C0-B1BE-2055DC9E0325}"/>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98" name="Freeform 9">
                <a:extLst>
                  <a:ext uri="{FF2B5EF4-FFF2-40B4-BE49-F238E27FC236}">
                    <a16:creationId xmlns:a16="http://schemas.microsoft.com/office/drawing/2014/main" id="{74FE7ADE-048A-4006-AE66-422EDBB3C9D3}"/>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99" name="Freeform 10">
                <a:extLst>
                  <a:ext uri="{FF2B5EF4-FFF2-40B4-BE49-F238E27FC236}">
                    <a16:creationId xmlns:a16="http://schemas.microsoft.com/office/drawing/2014/main" id="{921E3E40-0456-4B8E-B181-D1BCB53AB25E}"/>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00" name="Freeform 11">
                <a:extLst>
                  <a:ext uri="{FF2B5EF4-FFF2-40B4-BE49-F238E27FC236}">
                    <a16:creationId xmlns:a16="http://schemas.microsoft.com/office/drawing/2014/main" id="{0E391ACF-13D0-4732-B676-EA4411F0DB8C}"/>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01" name="Freeform 12">
                <a:extLst>
                  <a:ext uri="{FF2B5EF4-FFF2-40B4-BE49-F238E27FC236}">
                    <a16:creationId xmlns:a16="http://schemas.microsoft.com/office/drawing/2014/main" id="{AFC19948-0CDB-4455-A307-F2A3004F7900}"/>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02" name="Freeform 13">
                <a:extLst>
                  <a:ext uri="{FF2B5EF4-FFF2-40B4-BE49-F238E27FC236}">
                    <a16:creationId xmlns:a16="http://schemas.microsoft.com/office/drawing/2014/main" id="{FD7ABAD9-0813-49A8-9EB1-D6A1D5D9BDD0}"/>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03" name="Freeform 14">
                <a:extLst>
                  <a:ext uri="{FF2B5EF4-FFF2-40B4-BE49-F238E27FC236}">
                    <a16:creationId xmlns:a16="http://schemas.microsoft.com/office/drawing/2014/main" id="{EA85FAC9-741B-42FB-BDC8-8D23B04082A9}"/>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04" name="Freeform 15">
                <a:extLst>
                  <a:ext uri="{FF2B5EF4-FFF2-40B4-BE49-F238E27FC236}">
                    <a16:creationId xmlns:a16="http://schemas.microsoft.com/office/drawing/2014/main" id="{181E1A29-B405-45D5-9142-6C8A896BB8EB}"/>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05" name="Freeform 16">
                <a:extLst>
                  <a:ext uri="{FF2B5EF4-FFF2-40B4-BE49-F238E27FC236}">
                    <a16:creationId xmlns:a16="http://schemas.microsoft.com/office/drawing/2014/main" id="{A8AB37CC-2FBB-4BA6-8663-2DDE5D30C61E}"/>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057" name="Group 17">
              <a:extLst>
                <a:ext uri="{FF2B5EF4-FFF2-40B4-BE49-F238E27FC236}">
                  <a16:creationId xmlns:a16="http://schemas.microsoft.com/office/drawing/2014/main" id="{B2BEC4C4-BCDF-4360-8228-1333C9E6DD92}"/>
                </a:ext>
              </a:extLst>
            </p:cNvPr>
            <p:cNvGrpSpPr>
              <a:grpSpLocks/>
            </p:cNvGrpSpPr>
            <p:nvPr userDrawn="1"/>
          </p:nvGrpSpPr>
          <p:grpSpPr bwMode="auto">
            <a:xfrm>
              <a:off x="0" y="2291"/>
              <a:ext cx="1385" cy="1702"/>
              <a:chOff x="0" y="2291"/>
              <a:chExt cx="1385" cy="1702"/>
            </a:xfrm>
          </p:grpSpPr>
          <p:sp>
            <p:nvSpPr>
              <p:cNvPr id="2058" name="Rectangle 18">
                <a:extLst>
                  <a:ext uri="{FF2B5EF4-FFF2-40B4-BE49-F238E27FC236}">
                    <a16:creationId xmlns:a16="http://schemas.microsoft.com/office/drawing/2014/main" id="{16CAD0FA-9E26-4D51-BD9B-A637C337566A}"/>
                  </a:ext>
                </a:extLst>
              </p:cNvPr>
              <p:cNvSpPr>
                <a:spLocks noChangeArrowheads="1"/>
              </p:cNvSpPr>
              <p:nvPr userDrawn="1"/>
            </p:nvSpPr>
            <p:spPr bwMode="ltGray">
              <a:xfrm rot="6798887">
                <a:off x="63" y="3882"/>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59" name="Rectangle 19">
                <a:extLst>
                  <a:ext uri="{FF2B5EF4-FFF2-40B4-BE49-F238E27FC236}">
                    <a16:creationId xmlns:a16="http://schemas.microsoft.com/office/drawing/2014/main" id="{5DDE083A-5335-4D00-BE1F-C2F33997FC96}"/>
                  </a:ext>
                </a:extLst>
              </p:cNvPr>
              <p:cNvSpPr>
                <a:spLocks noChangeArrowheads="1"/>
              </p:cNvSpPr>
              <p:nvPr userDrawn="1"/>
            </p:nvSpPr>
            <p:spPr bwMode="ltGray">
              <a:xfrm rot="6798887">
                <a:off x="33" y="388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0" name="Rectangle 20">
                <a:extLst>
                  <a:ext uri="{FF2B5EF4-FFF2-40B4-BE49-F238E27FC236}">
                    <a16:creationId xmlns:a16="http://schemas.microsoft.com/office/drawing/2014/main" id="{4BD387B0-8DC1-42B2-B5BC-265D08252E8D}"/>
                  </a:ext>
                </a:extLst>
              </p:cNvPr>
              <p:cNvSpPr>
                <a:spLocks noChangeArrowheads="1"/>
              </p:cNvSpPr>
              <p:nvPr userDrawn="1"/>
            </p:nvSpPr>
            <p:spPr bwMode="ltGray">
              <a:xfrm rot="6798887">
                <a:off x="7" y="3874"/>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1" name="Rectangle 21">
                <a:extLst>
                  <a:ext uri="{FF2B5EF4-FFF2-40B4-BE49-F238E27FC236}">
                    <a16:creationId xmlns:a16="http://schemas.microsoft.com/office/drawing/2014/main" id="{B72BC50C-6EEC-4DEE-9ADC-678A1F6D27DB}"/>
                  </a:ext>
                </a:extLst>
              </p:cNvPr>
              <p:cNvSpPr>
                <a:spLocks noChangeArrowheads="1"/>
              </p:cNvSpPr>
              <p:nvPr userDrawn="1"/>
            </p:nvSpPr>
            <p:spPr bwMode="ltGray">
              <a:xfrm rot="5999912">
                <a:off x="209" y="388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2" name="Rectangle 22">
                <a:extLst>
                  <a:ext uri="{FF2B5EF4-FFF2-40B4-BE49-F238E27FC236}">
                    <a16:creationId xmlns:a16="http://schemas.microsoft.com/office/drawing/2014/main" id="{9B421C18-2B80-4A01-9E0A-39578B665D39}"/>
                  </a:ext>
                </a:extLst>
              </p:cNvPr>
              <p:cNvSpPr>
                <a:spLocks noChangeArrowheads="1"/>
              </p:cNvSpPr>
              <p:nvPr userDrawn="1"/>
            </p:nvSpPr>
            <p:spPr bwMode="ltGray">
              <a:xfrm rot="5999912">
                <a:off x="183" y="388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3" name="Rectangle 23">
                <a:extLst>
                  <a:ext uri="{FF2B5EF4-FFF2-40B4-BE49-F238E27FC236}">
                    <a16:creationId xmlns:a16="http://schemas.microsoft.com/office/drawing/2014/main" id="{68D73DC5-D19B-4BCB-A4EC-B43EEB190306}"/>
                  </a:ext>
                </a:extLst>
              </p:cNvPr>
              <p:cNvSpPr>
                <a:spLocks noChangeArrowheads="1"/>
              </p:cNvSpPr>
              <p:nvPr userDrawn="1"/>
            </p:nvSpPr>
            <p:spPr bwMode="ltGray">
              <a:xfrm rot="6250138">
                <a:off x="153" y="388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4" name="Rectangle 24">
                <a:extLst>
                  <a:ext uri="{FF2B5EF4-FFF2-40B4-BE49-F238E27FC236}">
                    <a16:creationId xmlns:a16="http://schemas.microsoft.com/office/drawing/2014/main" id="{E78D0499-B7E7-41CA-BD20-544E4E77A9FC}"/>
                  </a:ext>
                </a:extLst>
              </p:cNvPr>
              <p:cNvSpPr>
                <a:spLocks noChangeArrowheads="1"/>
              </p:cNvSpPr>
              <p:nvPr userDrawn="1"/>
            </p:nvSpPr>
            <p:spPr bwMode="ltGray">
              <a:xfrm rot="6238076">
                <a:off x="123" y="388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5" name="Rectangle 25">
                <a:extLst>
                  <a:ext uri="{FF2B5EF4-FFF2-40B4-BE49-F238E27FC236}">
                    <a16:creationId xmlns:a16="http://schemas.microsoft.com/office/drawing/2014/main" id="{4D3EF177-2444-44E6-ADC7-527D9F3889F7}"/>
                  </a:ext>
                </a:extLst>
              </p:cNvPr>
              <p:cNvSpPr>
                <a:spLocks noChangeArrowheads="1"/>
              </p:cNvSpPr>
              <p:nvPr userDrawn="1"/>
            </p:nvSpPr>
            <p:spPr bwMode="ltGray">
              <a:xfrm rot="5380717">
                <a:off x="363" y="386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6" name="Rectangle 26">
                <a:extLst>
                  <a:ext uri="{FF2B5EF4-FFF2-40B4-BE49-F238E27FC236}">
                    <a16:creationId xmlns:a16="http://schemas.microsoft.com/office/drawing/2014/main" id="{7D5CABD0-E277-4BF2-9AAD-612206F7D9BF}"/>
                  </a:ext>
                </a:extLst>
              </p:cNvPr>
              <p:cNvSpPr>
                <a:spLocks noChangeArrowheads="1"/>
              </p:cNvSpPr>
              <p:nvPr userDrawn="1"/>
            </p:nvSpPr>
            <p:spPr bwMode="ltGray">
              <a:xfrm rot="5380717">
                <a:off x="333" y="3872"/>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7" name="Rectangle 27">
                <a:extLst>
                  <a:ext uri="{FF2B5EF4-FFF2-40B4-BE49-F238E27FC236}">
                    <a16:creationId xmlns:a16="http://schemas.microsoft.com/office/drawing/2014/main" id="{1201396D-8288-405E-A6FD-CFDFE630716C}"/>
                  </a:ext>
                </a:extLst>
              </p:cNvPr>
              <p:cNvSpPr>
                <a:spLocks noChangeArrowheads="1"/>
              </p:cNvSpPr>
              <p:nvPr userDrawn="1"/>
            </p:nvSpPr>
            <p:spPr bwMode="ltGray">
              <a:xfrm rot="5583200">
                <a:off x="303" y="387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8" name="Rectangle 28">
                <a:extLst>
                  <a:ext uri="{FF2B5EF4-FFF2-40B4-BE49-F238E27FC236}">
                    <a16:creationId xmlns:a16="http://schemas.microsoft.com/office/drawing/2014/main" id="{814CF3AD-641D-4F1D-A8B6-F5699549A865}"/>
                  </a:ext>
                </a:extLst>
              </p:cNvPr>
              <p:cNvSpPr>
                <a:spLocks noChangeArrowheads="1"/>
              </p:cNvSpPr>
              <p:nvPr userDrawn="1"/>
            </p:nvSpPr>
            <p:spPr bwMode="ltGray">
              <a:xfrm rot="5737625">
                <a:off x="271" y="3882"/>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9" name="Rectangle 29">
                <a:extLst>
                  <a:ext uri="{FF2B5EF4-FFF2-40B4-BE49-F238E27FC236}">
                    <a16:creationId xmlns:a16="http://schemas.microsoft.com/office/drawing/2014/main" id="{F57DDB99-2EBD-4FF0-B39B-09339210990D}"/>
                  </a:ext>
                </a:extLst>
              </p:cNvPr>
              <p:cNvSpPr>
                <a:spLocks noChangeArrowheads="1"/>
              </p:cNvSpPr>
              <p:nvPr userDrawn="1"/>
            </p:nvSpPr>
            <p:spPr bwMode="ltGray">
              <a:xfrm rot="4715477">
                <a:off x="517" y="382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0" name="Rectangle 30">
                <a:extLst>
                  <a:ext uri="{FF2B5EF4-FFF2-40B4-BE49-F238E27FC236}">
                    <a16:creationId xmlns:a16="http://schemas.microsoft.com/office/drawing/2014/main" id="{5CABD35A-9CC5-4C22-BFE5-C0BEEA60EBAE}"/>
                  </a:ext>
                </a:extLst>
              </p:cNvPr>
              <p:cNvSpPr>
                <a:spLocks noChangeArrowheads="1"/>
              </p:cNvSpPr>
              <p:nvPr userDrawn="1"/>
            </p:nvSpPr>
            <p:spPr bwMode="ltGray">
              <a:xfrm rot="4924949">
                <a:off x="486" y="383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1" name="Rectangle 31">
                <a:extLst>
                  <a:ext uri="{FF2B5EF4-FFF2-40B4-BE49-F238E27FC236}">
                    <a16:creationId xmlns:a16="http://schemas.microsoft.com/office/drawing/2014/main" id="{996CFAEE-6135-4E40-859A-ED45ECAB49EF}"/>
                  </a:ext>
                </a:extLst>
              </p:cNvPr>
              <p:cNvSpPr>
                <a:spLocks noChangeArrowheads="1"/>
              </p:cNvSpPr>
              <p:nvPr userDrawn="1"/>
            </p:nvSpPr>
            <p:spPr bwMode="ltGray">
              <a:xfrm rot="4924949">
                <a:off x="456" y="384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2" name="Rectangle 32">
                <a:extLst>
                  <a:ext uri="{FF2B5EF4-FFF2-40B4-BE49-F238E27FC236}">
                    <a16:creationId xmlns:a16="http://schemas.microsoft.com/office/drawing/2014/main" id="{0148C037-07C2-4543-AD63-FFBDE7DBB935}"/>
                  </a:ext>
                </a:extLst>
              </p:cNvPr>
              <p:cNvSpPr>
                <a:spLocks noChangeArrowheads="1"/>
              </p:cNvSpPr>
              <p:nvPr userDrawn="1"/>
            </p:nvSpPr>
            <p:spPr bwMode="ltGray">
              <a:xfrm rot="5041352">
                <a:off x="427" y="3850"/>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3" name="Rectangle 33">
                <a:extLst>
                  <a:ext uri="{FF2B5EF4-FFF2-40B4-BE49-F238E27FC236}">
                    <a16:creationId xmlns:a16="http://schemas.microsoft.com/office/drawing/2014/main" id="{A9BE1D03-07A7-4828-96AB-8CA80CDB9D1D}"/>
                  </a:ext>
                </a:extLst>
              </p:cNvPr>
              <p:cNvSpPr>
                <a:spLocks noChangeArrowheads="1"/>
              </p:cNvSpPr>
              <p:nvPr userDrawn="1"/>
            </p:nvSpPr>
            <p:spPr bwMode="ltGray">
              <a:xfrm rot="3816889">
                <a:off x="664" y="376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4" name="Rectangle 34">
                <a:extLst>
                  <a:ext uri="{FF2B5EF4-FFF2-40B4-BE49-F238E27FC236}">
                    <a16:creationId xmlns:a16="http://schemas.microsoft.com/office/drawing/2014/main" id="{E1B1967C-FE0C-4129-A0A9-A09C4E9A9019}"/>
                  </a:ext>
                </a:extLst>
              </p:cNvPr>
              <p:cNvSpPr>
                <a:spLocks noChangeArrowheads="1"/>
              </p:cNvSpPr>
              <p:nvPr userDrawn="1"/>
            </p:nvSpPr>
            <p:spPr bwMode="ltGray">
              <a:xfrm rot="3816889">
                <a:off x="634" y="3780"/>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5" name="Rectangle 35">
                <a:extLst>
                  <a:ext uri="{FF2B5EF4-FFF2-40B4-BE49-F238E27FC236}">
                    <a16:creationId xmlns:a16="http://schemas.microsoft.com/office/drawing/2014/main" id="{B5066C0B-A95A-4860-B2F8-8EFAECF42B5F}"/>
                  </a:ext>
                </a:extLst>
              </p:cNvPr>
              <p:cNvSpPr>
                <a:spLocks noChangeArrowheads="1"/>
              </p:cNvSpPr>
              <p:nvPr userDrawn="1"/>
            </p:nvSpPr>
            <p:spPr bwMode="ltGray">
              <a:xfrm rot="4104184">
                <a:off x="606" y="3790"/>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6" name="Rectangle 36">
                <a:extLst>
                  <a:ext uri="{FF2B5EF4-FFF2-40B4-BE49-F238E27FC236}">
                    <a16:creationId xmlns:a16="http://schemas.microsoft.com/office/drawing/2014/main" id="{C0DA9FFE-3919-4BEB-8B30-8B602EC8436D}"/>
                  </a:ext>
                </a:extLst>
              </p:cNvPr>
              <p:cNvSpPr>
                <a:spLocks noChangeArrowheads="1"/>
              </p:cNvSpPr>
              <p:nvPr userDrawn="1"/>
            </p:nvSpPr>
            <p:spPr bwMode="ltGray">
              <a:xfrm rot="4325343">
                <a:off x="575" y="380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7" name="Rectangle 37">
                <a:extLst>
                  <a:ext uri="{FF2B5EF4-FFF2-40B4-BE49-F238E27FC236}">
                    <a16:creationId xmlns:a16="http://schemas.microsoft.com/office/drawing/2014/main" id="{5D95F624-86E3-4E16-9362-790F56F0A8E0}"/>
                  </a:ext>
                </a:extLst>
              </p:cNvPr>
              <p:cNvSpPr>
                <a:spLocks noChangeArrowheads="1"/>
              </p:cNvSpPr>
              <p:nvPr userDrawn="1"/>
            </p:nvSpPr>
            <p:spPr bwMode="ltGray">
              <a:xfrm rot="3368036">
                <a:off x="800" y="368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8" name="Rectangle 38">
                <a:extLst>
                  <a:ext uri="{FF2B5EF4-FFF2-40B4-BE49-F238E27FC236}">
                    <a16:creationId xmlns:a16="http://schemas.microsoft.com/office/drawing/2014/main" id="{769A82C3-72B6-40E9-93EF-0E7F41C62A3B}"/>
                  </a:ext>
                </a:extLst>
              </p:cNvPr>
              <p:cNvSpPr>
                <a:spLocks noChangeArrowheads="1"/>
              </p:cNvSpPr>
              <p:nvPr userDrawn="1"/>
            </p:nvSpPr>
            <p:spPr bwMode="ltGray">
              <a:xfrm rot="3368036">
                <a:off x="772" y="369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9" name="Rectangle 39">
                <a:extLst>
                  <a:ext uri="{FF2B5EF4-FFF2-40B4-BE49-F238E27FC236}">
                    <a16:creationId xmlns:a16="http://schemas.microsoft.com/office/drawing/2014/main" id="{E8DFFA35-9867-44EF-9885-4AC884DE2823}"/>
                  </a:ext>
                </a:extLst>
              </p:cNvPr>
              <p:cNvSpPr>
                <a:spLocks noChangeArrowheads="1"/>
              </p:cNvSpPr>
              <p:nvPr userDrawn="1"/>
            </p:nvSpPr>
            <p:spPr bwMode="ltGray">
              <a:xfrm rot="3368036">
                <a:off x="746" y="3716"/>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0" name="Rectangle 40">
                <a:extLst>
                  <a:ext uri="{FF2B5EF4-FFF2-40B4-BE49-F238E27FC236}">
                    <a16:creationId xmlns:a16="http://schemas.microsoft.com/office/drawing/2014/main" id="{DBA4F02A-AFEF-44A6-B5DE-E63FF6A572EA}"/>
                  </a:ext>
                </a:extLst>
              </p:cNvPr>
              <p:cNvSpPr>
                <a:spLocks noChangeArrowheads="1"/>
              </p:cNvSpPr>
              <p:nvPr userDrawn="1"/>
            </p:nvSpPr>
            <p:spPr bwMode="ltGray">
              <a:xfrm rot="3816889">
                <a:off x="717" y="373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1" name="Rectangle 41">
                <a:extLst>
                  <a:ext uri="{FF2B5EF4-FFF2-40B4-BE49-F238E27FC236}">
                    <a16:creationId xmlns:a16="http://schemas.microsoft.com/office/drawing/2014/main" id="{93127195-28D8-4960-9102-AD60D9711DF4}"/>
                  </a:ext>
                </a:extLst>
              </p:cNvPr>
              <p:cNvSpPr>
                <a:spLocks noChangeArrowheads="1"/>
              </p:cNvSpPr>
              <p:nvPr userDrawn="1"/>
            </p:nvSpPr>
            <p:spPr bwMode="ltGray">
              <a:xfrm rot="2302266">
                <a:off x="923" y="3587"/>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2" name="Rectangle 42">
                <a:extLst>
                  <a:ext uri="{FF2B5EF4-FFF2-40B4-BE49-F238E27FC236}">
                    <a16:creationId xmlns:a16="http://schemas.microsoft.com/office/drawing/2014/main" id="{0D196981-E08D-4599-9A8F-01298FAC8626}"/>
                  </a:ext>
                </a:extLst>
              </p:cNvPr>
              <p:cNvSpPr>
                <a:spLocks noChangeArrowheads="1"/>
              </p:cNvSpPr>
              <p:nvPr userDrawn="1"/>
            </p:nvSpPr>
            <p:spPr bwMode="ltGray">
              <a:xfrm rot="2302266">
                <a:off x="899" y="360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3" name="Rectangle 43">
                <a:extLst>
                  <a:ext uri="{FF2B5EF4-FFF2-40B4-BE49-F238E27FC236}">
                    <a16:creationId xmlns:a16="http://schemas.microsoft.com/office/drawing/2014/main" id="{14060DBB-A332-4E56-AE45-EE62CEFDAFD0}"/>
                  </a:ext>
                </a:extLst>
              </p:cNvPr>
              <p:cNvSpPr>
                <a:spLocks noChangeArrowheads="1"/>
              </p:cNvSpPr>
              <p:nvPr userDrawn="1"/>
            </p:nvSpPr>
            <p:spPr bwMode="ltGray">
              <a:xfrm rot="2707562">
                <a:off x="876" y="362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4" name="Rectangle 44">
                <a:extLst>
                  <a:ext uri="{FF2B5EF4-FFF2-40B4-BE49-F238E27FC236}">
                    <a16:creationId xmlns:a16="http://schemas.microsoft.com/office/drawing/2014/main" id="{D02E9B25-DD7A-4A88-8E37-F403441B0802}"/>
                  </a:ext>
                </a:extLst>
              </p:cNvPr>
              <p:cNvSpPr>
                <a:spLocks noChangeArrowheads="1"/>
              </p:cNvSpPr>
              <p:nvPr userDrawn="1"/>
            </p:nvSpPr>
            <p:spPr bwMode="ltGray">
              <a:xfrm rot="2707562">
                <a:off x="850" y="364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5" name="Rectangle 45">
                <a:extLst>
                  <a:ext uri="{FF2B5EF4-FFF2-40B4-BE49-F238E27FC236}">
                    <a16:creationId xmlns:a16="http://schemas.microsoft.com/office/drawing/2014/main" id="{EAB037E0-B673-4C5F-B58E-29CB71234CBB}"/>
                  </a:ext>
                </a:extLst>
              </p:cNvPr>
              <p:cNvSpPr>
                <a:spLocks noChangeArrowheads="1"/>
              </p:cNvSpPr>
              <p:nvPr userDrawn="1"/>
            </p:nvSpPr>
            <p:spPr bwMode="ltGray">
              <a:xfrm rot="1525830">
                <a:off x="1027" y="3473"/>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6" name="Rectangle 46">
                <a:extLst>
                  <a:ext uri="{FF2B5EF4-FFF2-40B4-BE49-F238E27FC236}">
                    <a16:creationId xmlns:a16="http://schemas.microsoft.com/office/drawing/2014/main" id="{6DA5FCE0-1872-4456-81A4-21AC6EC23D65}"/>
                  </a:ext>
                </a:extLst>
              </p:cNvPr>
              <p:cNvSpPr>
                <a:spLocks noChangeArrowheads="1"/>
              </p:cNvSpPr>
              <p:nvPr userDrawn="1"/>
            </p:nvSpPr>
            <p:spPr bwMode="ltGray">
              <a:xfrm rot="1525830">
                <a:off x="1009" y="3497"/>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7" name="Rectangle 47">
                <a:extLst>
                  <a:ext uri="{FF2B5EF4-FFF2-40B4-BE49-F238E27FC236}">
                    <a16:creationId xmlns:a16="http://schemas.microsoft.com/office/drawing/2014/main" id="{0540C38D-5C69-4E73-8B82-F9196B022CC1}"/>
                  </a:ext>
                </a:extLst>
              </p:cNvPr>
              <p:cNvSpPr>
                <a:spLocks noChangeArrowheads="1"/>
              </p:cNvSpPr>
              <p:nvPr userDrawn="1"/>
            </p:nvSpPr>
            <p:spPr bwMode="ltGray">
              <a:xfrm rot="1788117">
                <a:off x="990" y="3519"/>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8" name="Rectangle 48">
                <a:extLst>
                  <a:ext uri="{FF2B5EF4-FFF2-40B4-BE49-F238E27FC236}">
                    <a16:creationId xmlns:a16="http://schemas.microsoft.com/office/drawing/2014/main" id="{96182A13-94D1-4FE6-82DF-60BCBF7E05B2}"/>
                  </a:ext>
                </a:extLst>
              </p:cNvPr>
              <p:cNvSpPr>
                <a:spLocks noChangeArrowheads="1"/>
              </p:cNvSpPr>
              <p:nvPr userDrawn="1"/>
            </p:nvSpPr>
            <p:spPr bwMode="ltGray">
              <a:xfrm rot="1788117">
                <a:off x="969" y="354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9" name="Rectangle 49">
                <a:extLst>
                  <a:ext uri="{FF2B5EF4-FFF2-40B4-BE49-F238E27FC236}">
                    <a16:creationId xmlns:a16="http://schemas.microsoft.com/office/drawing/2014/main" id="{B774E1E4-9E0A-478D-A9D3-1EBAA28DF9BF}"/>
                  </a:ext>
                </a:extLst>
              </p:cNvPr>
              <p:cNvSpPr>
                <a:spLocks noChangeArrowheads="1"/>
              </p:cNvSpPr>
              <p:nvPr userDrawn="1"/>
            </p:nvSpPr>
            <p:spPr bwMode="ltGray">
              <a:xfrm rot="841630">
                <a:off x="1113" y="3355"/>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0" name="Rectangle 50">
                <a:extLst>
                  <a:ext uri="{FF2B5EF4-FFF2-40B4-BE49-F238E27FC236}">
                    <a16:creationId xmlns:a16="http://schemas.microsoft.com/office/drawing/2014/main" id="{8245E486-9C27-487E-96A6-4A2EA43A672A}"/>
                  </a:ext>
                </a:extLst>
              </p:cNvPr>
              <p:cNvSpPr>
                <a:spLocks noChangeArrowheads="1"/>
              </p:cNvSpPr>
              <p:nvPr userDrawn="1"/>
            </p:nvSpPr>
            <p:spPr bwMode="ltGray">
              <a:xfrm rot="841630">
                <a:off x="1100" y="337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1" name="Rectangle 51">
                <a:extLst>
                  <a:ext uri="{FF2B5EF4-FFF2-40B4-BE49-F238E27FC236}">
                    <a16:creationId xmlns:a16="http://schemas.microsoft.com/office/drawing/2014/main" id="{3AB073CA-0918-4065-8231-A7EB310BC35A}"/>
                  </a:ext>
                </a:extLst>
              </p:cNvPr>
              <p:cNvSpPr>
                <a:spLocks noChangeArrowheads="1"/>
              </p:cNvSpPr>
              <p:nvPr userDrawn="1"/>
            </p:nvSpPr>
            <p:spPr bwMode="ltGray">
              <a:xfrm rot="1308689">
                <a:off x="1086" y="340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2" name="Rectangle 52">
                <a:extLst>
                  <a:ext uri="{FF2B5EF4-FFF2-40B4-BE49-F238E27FC236}">
                    <a16:creationId xmlns:a16="http://schemas.microsoft.com/office/drawing/2014/main" id="{7325D8F6-3253-41D6-92D9-A0BBD3D8B639}"/>
                  </a:ext>
                </a:extLst>
              </p:cNvPr>
              <p:cNvSpPr>
                <a:spLocks noChangeArrowheads="1"/>
              </p:cNvSpPr>
              <p:nvPr userDrawn="1"/>
            </p:nvSpPr>
            <p:spPr bwMode="ltGray">
              <a:xfrm rot="1308689">
                <a:off x="1064" y="3425"/>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3" name="Rectangle 53">
                <a:extLst>
                  <a:ext uri="{FF2B5EF4-FFF2-40B4-BE49-F238E27FC236}">
                    <a16:creationId xmlns:a16="http://schemas.microsoft.com/office/drawing/2014/main" id="{1FEBFF72-A858-4B7E-8010-701F851A6282}"/>
                  </a:ext>
                </a:extLst>
              </p:cNvPr>
              <p:cNvSpPr>
                <a:spLocks noChangeArrowheads="1"/>
              </p:cNvSpPr>
              <p:nvPr userDrawn="1"/>
            </p:nvSpPr>
            <p:spPr bwMode="ltGray">
              <a:xfrm rot="469913">
                <a:off x="1172" y="3225"/>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4" name="Rectangle 54">
                <a:extLst>
                  <a:ext uri="{FF2B5EF4-FFF2-40B4-BE49-F238E27FC236}">
                    <a16:creationId xmlns:a16="http://schemas.microsoft.com/office/drawing/2014/main" id="{72DC6C9F-96DA-4B43-8FFA-FA5A15A7E7FA}"/>
                  </a:ext>
                </a:extLst>
              </p:cNvPr>
              <p:cNvSpPr>
                <a:spLocks noChangeArrowheads="1"/>
              </p:cNvSpPr>
              <p:nvPr userDrawn="1"/>
            </p:nvSpPr>
            <p:spPr bwMode="ltGray">
              <a:xfrm rot="559869">
                <a:off x="1162" y="3250"/>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5" name="Rectangle 55">
                <a:extLst>
                  <a:ext uri="{FF2B5EF4-FFF2-40B4-BE49-F238E27FC236}">
                    <a16:creationId xmlns:a16="http://schemas.microsoft.com/office/drawing/2014/main" id="{60AB9A12-74B2-40C8-B97C-7151DEE5794C}"/>
                  </a:ext>
                </a:extLst>
              </p:cNvPr>
              <p:cNvSpPr>
                <a:spLocks noChangeArrowheads="1"/>
              </p:cNvSpPr>
              <p:nvPr userDrawn="1"/>
            </p:nvSpPr>
            <p:spPr bwMode="ltGray">
              <a:xfrm rot="734079">
                <a:off x="1154" y="3276"/>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6" name="Rectangle 56">
                <a:extLst>
                  <a:ext uri="{FF2B5EF4-FFF2-40B4-BE49-F238E27FC236}">
                    <a16:creationId xmlns:a16="http://schemas.microsoft.com/office/drawing/2014/main" id="{35DD06DB-B53F-4552-B323-95207EF617C9}"/>
                  </a:ext>
                </a:extLst>
              </p:cNvPr>
              <p:cNvSpPr>
                <a:spLocks noChangeArrowheads="1"/>
              </p:cNvSpPr>
              <p:nvPr userDrawn="1"/>
            </p:nvSpPr>
            <p:spPr bwMode="ltGray">
              <a:xfrm rot="734079">
                <a:off x="1141" y="3304"/>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7" name="Rectangle 57">
                <a:extLst>
                  <a:ext uri="{FF2B5EF4-FFF2-40B4-BE49-F238E27FC236}">
                    <a16:creationId xmlns:a16="http://schemas.microsoft.com/office/drawing/2014/main" id="{E39313DE-9C70-4179-8EAE-6D8360E48FAC}"/>
                  </a:ext>
                </a:extLst>
              </p:cNvPr>
              <p:cNvSpPr>
                <a:spLocks noChangeArrowheads="1"/>
              </p:cNvSpPr>
              <p:nvPr userDrawn="1"/>
            </p:nvSpPr>
            <p:spPr bwMode="ltGray">
              <a:xfrm rot="-293905">
                <a:off x="1211" y="3096"/>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8" name="Rectangle 58">
                <a:extLst>
                  <a:ext uri="{FF2B5EF4-FFF2-40B4-BE49-F238E27FC236}">
                    <a16:creationId xmlns:a16="http://schemas.microsoft.com/office/drawing/2014/main" id="{D68F13F7-3108-4C6F-AD13-5B55DA25E18E}"/>
                  </a:ext>
                </a:extLst>
              </p:cNvPr>
              <p:cNvSpPr>
                <a:spLocks noChangeArrowheads="1"/>
              </p:cNvSpPr>
              <p:nvPr userDrawn="1"/>
            </p:nvSpPr>
            <p:spPr bwMode="ltGray">
              <a:xfrm rot="-8">
                <a:off x="1201" y="3122"/>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9" name="Rectangle 59">
                <a:extLst>
                  <a:ext uri="{FF2B5EF4-FFF2-40B4-BE49-F238E27FC236}">
                    <a16:creationId xmlns:a16="http://schemas.microsoft.com/office/drawing/2014/main" id="{95370C3E-ED7F-4ED6-BA01-C926CD4F8E13}"/>
                  </a:ext>
                </a:extLst>
              </p:cNvPr>
              <p:cNvSpPr>
                <a:spLocks noChangeArrowheads="1"/>
              </p:cNvSpPr>
              <p:nvPr userDrawn="1"/>
            </p:nvSpPr>
            <p:spPr bwMode="ltGray">
              <a:xfrm rot="-8">
                <a:off x="1200" y="3147"/>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0" name="Rectangle 60">
                <a:extLst>
                  <a:ext uri="{FF2B5EF4-FFF2-40B4-BE49-F238E27FC236}">
                    <a16:creationId xmlns:a16="http://schemas.microsoft.com/office/drawing/2014/main" id="{94F1521A-A89D-4490-9629-FDCA93A66606}"/>
                  </a:ext>
                </a:extLst>
              </p:cNvPr>
              <p:cNvSpPr>
                <a:spLocks noChangeArrowheads="1"/>
              </p:cNvSpPr>
              <p:nvPr userDrawn="1"/>
            </p:nvSpPr>
            <p:spPr bwMode="ltGray">
              <a:xfrm rot="214188">
                <a:off x="1189" y="3173"/>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1" name="Rectangle 61">
                <a:extLst>
                  <a:ext uri="{FF2B5EF4-FFF2-40B4-BE49-F238E27FC236}">
                    <a16:creationId xmlns:a16="http://schemas.microsoft.com/office/drawing/2014/main" id="{301EB52E-C20F-4F6B-AC48-1EFA57471EBA}"/>
                  </a:ext>
                </a:extLst>
              </p:cNvPr>
              <p:cNvSpPr>
                <a:spLocks noChangeArrowheads="1"/>
              </p:cNvSpPr>
              <p:nvPr userDrawn="1"/>
            </p:nvSpPr>
            <p:spPr bwMode="ltGray">
              <a:xfrm rot="-682388">
                <a:off x="1219" y="296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2" name="Rectangle 62">
                <a:extLst>
                  <a:ext uri="{FF2B5EF4-FFF2-40B4-BE49-F238E27FC236}">
                    <a16:creationId xmlns:a16="http://schemas.microsoft.com/office/drawing/2014/main" id="{D164BF90-B7F4-4FD4-9349-E1DC23E4FED9}"/>
                  </a:ext>
                </a:extLst>
              </p:cNvPr>
              <p:cNvSpPr>
                <a:spLocks noChangeArrowheads="1"/>
              </p:cNvSpPr>
              <p:nvPr userDrawn="1"/>
            </p:nvSpPr>
            <p:spPr bwMode="ltGray">
              <a:xfrm rot="-480400">
                <a:off x="1220" y="2991"/>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3" name="Rectangle 63">
                <a:extLst>
                  <a:ext uri="{FF2B5EF4-FFF2-40B4-BE49-F238E27FC236}">
                    <a16:creationId xmlns:a16="http://schemas.microsoft.com/office/drawing/2014/main" id="{30427340-239A-4D97-9B1C-13A31D319657}"/>
                  </a:ext>
                </a:extLst>
              </p:cNvPr>
              <p:cNvSpPr>
                <a:spLocks noChangeArrowheads="1"/>
              </p:cNvSpPr>
              <p:nvPr userDrawn="1"/>
            </p:nvSpPr>
            <p:spPr bwMode="ltGray">
              <a:xfrm rot="-480400">
                <a:off x="1220" y="301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4" name="Rectangle 64">
                <a:extLst>
                  <a:ext uri="{FF2B5EF4-FFF2-40B4-BE49-F238E27FC236}">
                    <a16:creationId xmlns:a16="http://schemas.microsoft.com/office/drawing/2014/main" id="{39F96AAA-A7FF-4C9B-9062-138DBC882C7E}"/>
                  </a:ext>
                </a:extLst>
              </p:cNvPr>
              <p:cNvSpPr>
                <a:spLocks noChangeArrowheads="1"/>
              </p:cNvSpPr>
              <p:nvPr userDrawn="1"/>
            </p:nvSpPr>
            <p:spPr bwMode="ltGray">
              <a:xfrm rot="-270546">
                <a:off x="1219" y="3041"/>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5" name="Rectangle 65">
                <a:extLst>
                  <a:ext uri="{FF2B5EF4-FFF2-40B4-BE49-F238E27FC236}">
                    <a16:creationId xmlns:a16="http://schemas.microsoft.com/office/drawing/2014/main" id="{67FD8D74-D4A4-4D77-B54A-28E790020709}"/>
                  </a:ext>
                </a:extLst>
              </p:cNvPr>
              <p:cNvSpPr>
                <a:spLocks noChangeArrowheads="1"/>
              </p:cNvSpPr>
              <p:nvPr userDrawn="1"/>
            </p:nvSpPr>
            <p:spPr bwMode="ltGray">
              <a:xfrm rot="-1132286">
                <a:off x="1207" y="2843"/>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6" name="Rectangle 66">
                <a:extLst>
                  <a:ext uri="{FF2B5EF4-FFF2-40B4-BE49-F238E27FC236}">
                    <a16:creationId xmlns:a16="http://schemas.microsoft.com/office/drawing/2014/main" id="{2F7D8AB0-A9F2-4767-8D8E-E5FF53C21690}"/>
                  </a:ext>
                </a:extLst>
              </p:cNvPr>
              <p:cNvSpPr>
                <a:spLocks noChangeArrowheads="1"/>
              </p:cNvSpPr>
              <p:nvPr userDrawn="1"/>
            </p:nvSpPr>
            <p:spPr bwMode="ltGray">
              <a:xfrm rot="-969272">
                <a:off x="1213" y="2864"/>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7" name="Rectangle 67">
                <a:extLst>
                  <a:ext uri="{FF2B5EF4-FFF2-40B4-BE49-F238E27FC236}">
                    <a16:creationId xmlns:a16="http://schemas.microsoft.com/office/drawing/2014/main" id="{08B31AE9-5834-448A-AB89-15261A604C5D}"/>
                  </a:ext>
                </a:extLst>
              </p:cNvPr>
              <p:cNvSpPr>
                <a:spLocks noChangeArrowheads="1"/>
              </p:cNvSpPr>
              <p:nvPr userDrawn="1"/>
            </p:nvSpPr>
            <p:spPr bwMode="ltGray">
              <a:xfrm rot="-969272">
                <a:off x="1216" y="2888"/>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8" name="Rectangle 68">
                <a:extLst>
                  <a:ext uri="{FF2B5EF4-FFF2-40B4-BE49-F238E27FC236}">
                    <a16:creationId xmlns:a16="http://schemas.microsoft.com/office/drawing/2014/main" id="{31644CD4-45AA-4EA3-8C0F-C2408B644F37}"/>
                  </a:ext>
                </a:extLst>
              </p:cNvPr>
              <p:cNvSpPr>
                <a:spLocks noChangeArrowheads="1"/>
              </p:cNvSpPr>
              <p:nvPr userDrawn="1"/>
            </p:nvSpPr>
            <p:spPr bwMode="ltGray">
              <a:xfrm rot="-806259">
                <a:off x="1219" y="291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9" name="Rectangle 69">
                <a:extLst>
                  <a:ext uri="{FF2B5EF4-FFF2-40B4-BE49-F238E27FC236}">
                    <a16:creationId xmlns:a16="http://schemas.microsoft.com/office/drawing/2014/main" id="{6D41EA54-FF6C-4F5F-B464-1C776A699EC5}"/>
                  </a:ext>
                </a:extLst>
              </p:cNvPr>
              <p:cNvSpPr>
                <a:spLocks noChangeArrowheads="1"/>
              </p:cNvSpPr>
              <p:nvPr userDrawn="1"/>
            </p:nvSpPr>
            <p:spPr bwMode="ltGray">
              <a:xfrm rot="-1543941">
                <a:off x="1165" y="272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0" name="Rectangle 70">
                <a:extLst>
                  <a:ext uri="{FF2B5EF4-FFF2-40B4-BE49-F238E27FC236}">
                    <a16:creationId xmlns:a16="http://schemas.microsoft.com/office/drawing/2014/main" id="{BC2E7835-9F33-4E17-A403-CB8D8BAC8125}"/>
                  </a:ext>
                </a:extLst>
              </p:cNvPr>
              <p:cNvSpPr>
                <a:spLocks noChangeArrowheads="1"/>
              </p:cNvSpPr>
              <p:nvPr userDrawn="1"/>
            </p:nvSpPr>
            <p:spPr bwMode="ltGray">
              <a:xfrm rot="-1341953">
                <a:off x="1176" y="2752"/>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1" name="Rectangle 71">
                <a:extLst>
                  <a:ext uri="{FF2B5EF4-FFF2-40B4-BE49-F238E27FC236}">
                    <a16:creationId xmlns:a16="http://schemas.microsoft.com/office/drawing/2014/main" id="{A0D73D6C-33A4-4BA1-BFE0-BD30DB1B3D44}"/>
                  </a:ext>
                </a:extLst>
              </p:cNvPr>
              <p:cNvSpPr>
                <a:spLocks noChangeArrowheads="1"/>
              </p:cNvSpPr>
              <p:nvPr userDrawn="1"/>
            </p:nvSpPr>
            <p:spPr bwMode="ltGray">
              <a:xfrm rot="-1341953">
                <a:off x="1184" y="277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2" name="Rectangle 72">
                <a:extLst>
                  <a:ext uri="{FF2B5EF4-FFF2-40B4-BE49-F238E27FC236}">
                    <a16:creationId xmlns:a16="http://schemas.microsoft.com/office/drawing/2014/main" id="{39185D48-38CC-43AA-AFED-B8E21EA42055}"/>
                  </a:ext>
                </a:extLst>
              </p:cNvPr>
              <p:cNvSpPr>
                <a:spLocks noChangeArrowheads="1"/>
              </p:cNvSpPr>
              <p:nvPr userDrawn="1"/>
            </p:nvSpPr>
            <p:spPr bwMode="ltGray">
              <a:xfrm rot="-1341953">
                <a:off x="1194" y="279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3" name="Rectangle 73">
                <a:extLst>
                  <a:ext uri="{FF2B5EF4-FFF2-40B4-BE49-F238E27FC236}">
                    <a16:creationId xmlns:a16="http://schemas.microsoft.com/office/drawing/2014/main" id="{A46484B3-74DC-459F-9F88-EDF3BC586B50}"/>
                  </a:ext>
                </a:extLst>
              </p:cNvPr>
              <p:cNvSpPr>
                <a:spLocks noChangeArrowheads="1"/>
              </p:cNvSpPr>
              <p:nvPr userDrawn="1"/>
            </p:nvSpPr>
            <p:spPr bwMode="ltGray">
              <a:xfrm rot="-1928746">
                <a:off x="1101" y="2628"/>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4" name="Rectangle 74">
                <a:extLst>
                  <a:ext uri="{FF2B5EF4-FFF2-40B4-BE49-F238E27FC236}">
                    <a16:creationId xmlns:a16="http://schemas.microsoft.com/office/drawing/2014/main" id="{CD4510E9-F1EE-436B-8A07-B9D15F8A1D36}"/>
                  </a:ext>
                </a:extLst>
              </p:cNvPr>
              <p:cNvSpPr>
                <a:spLocks noChangeArrowheads="1"/>
              </p:cNvSpPr>
              <p:nvPr userDrawn="1"/>
            </p:nvSpPr>
            <p:spPr bwMode="ltGray">
              <a:xfrm rot="-1844175">
                <a:off x="1114" y="264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5" name="Rectangle 75">
                <a:extLst>
                  <a:ext uri="{FF2B5EF4-FFF2-40B4-BE49-F238E27FC236}">
                    <a16:creationId xmlns:a16="http://schemas.microsoft.com/office/drawing/2014/main" id="{516960B5-8474-4CF5-9E57-579514A66623}"/>
                  </a:ext>
                </a:extLst>
              </p:cNvPr>
              <p:cNvSpPr>
                <a:spLocks noChangeArrowheads="1"/>
              </p:cNvSpPr>
              <p:nvPr userDrawn="1"/>
            </p:nvSpPr>
            <p:spPr bwMode="ltGray">
              <a:xfrm rot="-1752383">
                <a:off x="1129" y="266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6" name="Rectangle 76">
                <a:extLst>
                  <a:ext uri="{FF2B5EF4-FFF2-40B4-BE49-F238E27FC236}">
                    <a16:creationId xmlns:a16="http://schemas.microsoft.com/office/drawing/2014/main" id="{6388B6E2-3F79-4009-AD31-B3869077DD03}"/>
                  </a:ext>
                </a:extLst>
              </p:cNvPr>
              <p:cNvSpPr>
                <a:spLocks noChangeArrowheads="1"/>
              </p:cNvSpPr>
              <p:nvPr userDrawn="1"/>
            </p:nvSpPr>
            <p:spPr bwMode="ltGray">
              <a:xfrm rot="-1752383">
                <a:off x="1142" y="2684"/>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7" name="Rectangle 77">
                <a:extLst>
                  <a:ext uri="{FF2B5EF4-FFF2-40B4-BE49-F238E27FC236}">
                    <a16:creationId xmlns:a16="http://schemas.microsoft.com/office/drawing/2014/main" id="{28366291-C43A-4289-BCC3-AF94FB667FF4}"/>
                  </a:ext>
                </a:extLst>
              </p:cNvPr>
              <p:cNvSpPr>
                <a:spLocks noChangeArrowheads="1"/>
              </p:cNvSpPr>
              <p:nvPr userDrawn="1"/>
            </p:nvSpPr>
            <p:spPr bwMode="ltGray">
              <a:xfrm rot="-2466736">
                <a:off x="1014" y="2538"/>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8" name="Rectangle 78">
                <a:extLst>
                  <a:ext uri="{FF2B5EF4-FFF2-40B4-BE49-F238E27FC236}">
                    <a16:creationId xmlns:a16="http://schemas.microsoft.com/office/drawing/2014/main" id="{973F9FC8-CC42-430F-9E01-1BE48E8DDB54}"/>
                  </a:ext>
                </a:extLst>
              </p:cNvPr>
              <p:cNvSpPr>
                <a:spLocks noChangeArrowheads="1"/>
              </p:cNvSpPr>
              <p:nvPr userDrawn="1"/>
            </p:nvSpPr>
            <p:spPr bwMode="ltGray">
              <a:xfrm rot="-2466736">
                <a:off x="1035" y="255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9" name="Rectangle 79">
                <a:extLst>
                  <a:ext uri="{FF2B5EF4-FFF2-40B4-BE49-F238E27FC236}">
                    <a16:creationId xmlns:a16="http://schemas.microsoft.com/office/drawing/2014/main" id="{CD3BF1E2-8AA0-44F2-A55B-7000FEEFBC1A}"/>
                  </a:ext>
                </a:extLst>
              </p:cNvPr>
              <p:cNvSpPr>
                <a:spLocks noChangeArrowheads="1"/>
              </p:cNvSpPr>
              <p:nvPr userDrawn="1"/>
            </p:nvSpPr>
            <p:spPr bwMode="ltGray">
              <a:xfrm rot="-2466736">
                <a:off x="1050" y="2574"/>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0" name="Rectangle 80">
                <a:extLst>
                  <a:ext uri="{FF2B5EF4-FFF2-40B4-BE49-F238E27FC236}">
                    <a16:creationId xmlns:a16="http://schemas.microsoft.com/office/drawing/2014/main" id="{16A24131-6837-4671-A37C-6C3D6B6DD3D1}"/>
                  </a:ext>
                </a:extLst>
              </p:cNvPr>
              <p:cNvSpPr>
                <a:spLocks noChangeArrowheads="1"/>
              </p:cNvSpPr>
              <p:nvPr userDrawn="1"/>
            </p:nvSpPr>
            <p:spPr bwMode="ltGray">
              <a:xfrm rot="-2342866">
                <a:off x="1068" y="2590"/>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1" name="Freeform 81">
                <a:extLst>
                  <a:ext uri="{FF2B5EF4-FFF2-40B4-BE49-F238E27FC236}">
                    <a16:creationId xmlns:a16="http://schemas.microsoft.com/office/drawing/2014/main" id="{FC4D4545-CA5F-48B0-9435-741E2C95DB3E}"/>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2" name="Rectangle 82">
                <a:extLst>
                  <a:ext uri="{FF2B5EF4-FFF2-40B4-BE49-F238E27FC236}">
                    <a16:creationId xmlns:a16="http://schemas.microsoft.com/office/drawing/2014/main" id="{256D05B8-10E4-47B2-9FB7-95FFDF837BCB}"/>
                  </a:ext>
                </a:extLst>
              </p:cNvPr>
              <p:cNvSpPr>
                <a:spLocks noChangeArrowheads="1"/>
              </p:cNvSpPr>
              <p:nvPr userDrawn="1"/>
            </p:nvSpPr>
            <p:spPr bwMode="ltGray">
              <a:xfrm rot="6575641">
                <a:off x="-217" y="3138"/>
                <a:ext cx="122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3" name="Rectangle 83">
                <a:extLst>
                  <a:ext uri="{FF2B5EF4-FFF2-40B4-BE49-F238E27FC236}">
                    <a16:creationId xmlns:a16="http://schemas.microsoft.com/office/drawing/2014/main" id="{42954213-E5A3-45AF-B4FD-6D0D6D2A38C6}"/>
                  </a:ext>
                </a:extLst>
              </p:cNvPr>
              <p:cNvSpPr>
                <a:spLocks noChangeArrowheads="1"/>
              </p:cNvSpPr>
              <p:nvPr userDrawn="1"/>
            </p:nvSpPr>
            <p:spPr bwMode="ltGray">
              <a:xfrm rot="238799">
                <a:off x="4" y="3146"/>
                <a:ext cx="103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4" name="Rectangle 84">
                <a:extLst>
                  <a:ext uri="{FF2B5EF4-FFF2-40B4-BE49-F238E27FC236}">
                    <a16:creationId xmlns:a16="http://schemas.microsoft.com/office/drawing/2014/main" id="{AA51C4A2-C402-4864-8F12-541FCB46CB6B}"/>
                  </a:ext>
                </a:extLst>
              </p:cNvPr>
              <p:cNvSpPr>
                <a:spLocks noChangeArrowheads="1"/>
              </p:cNvSpPr>
              <p:nvPr userDrawn="1"/>
            </p:nvSpPr>
            <p:spPr bwMode="ltGray">
              <a:xfrm rot="-2957028">
                <a:off x="907" y="2472"/>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5" name="Rectangle 85">
                <a:extLst>
                  <a:ext uri="{FF2B5EF4-FFF2-40B4-BE49-F238E27FC236}">
                    <a16:creationId xmlns:a16="http://schemas.microsoft.com/office/drawing/2014/main" id="{A6FC4182-59E5-422B-A199-8445A718FF6D}"/>
                  </a:ext>
                </a:extLst>
              </p:cNvPr>
              <p:cNvSpPr>
                <a:spLocks noChangeArrowheads="1"/>
              </p:cNvSpPr>
              <p:nvPr userDrawn="1"/>
            </p:nvSpPr>
            <p:spPr bwMode="ltGray">
              <a:xfrm rot="-2957028">
                <a:off x="930" y="2486"/>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6" name="Rectangle 86">
                <a:extLst>
                  <a:ext uri="{FF2B5EF4-FFF2-40B4-BE49-F238E27FC236}">
                    <a16:creationId xmlns:a16="http://schemas.microsoft.com/office/drawing/2014/main" id="{35FF0DC7-9A55-4412-A9AE-76005300A5E8}"/>
                  </a:ext>
                </a:extLst>
              </p:cNvPr>
              <p:cNvSpPr>
                <a:spLocks noChangeArrowheads="1"/>
              </p:cNvSpPr>
              <p:nvPr userDrawn="1"/>
            </p:nvSpPr>
            <p:spPr bwMode="ltGray">
              <a:xfrm rot="-2957028">
                <a:off x="954" y="249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7" name="Rectangle 87">
                <a:extLst>
                  <a:ext uri="{FF2B5EF4-FFF2-40B4-BE49-F238E27FC236}">
                    <a16:creationId xmlns:a16="http://schemas.microsoft.com/office/drawing/2014/main" id="{D45CB54C-0CFF-4E8A-81CC-7A62F786CAD0}"/>
                  </a:ext>
                </a:extLst>
              </p:cNvPr>
              <p:cNvSpPr>
                <a:spLocks noChangeArrowheads="1"/>
              </p:cNvSpPr>
              <p:nvPr userDrawn="1"/>
            </p:nvSpPr>
            <p:spPr bwMode="ltGray">
              <a:xfrm rot="-2661033">
                <a:off x="974" y="2509"/>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8" name="Rectangle 88">
                <a:extLst>
                  <a:ext uri="{FF2B5EF4-FFF2-40B4-BE49-F238E27FC236}">
                    <a16:creationId xmlns:a16="http://schemas.microsoft.com/office/drawing/2014/main" id="{C7818AA3-3554-4A29-A8EB-FAB857FF423E}"/>
                  </a:ext>
                </a:extLst>
              </p:cNvPr>
              <p:cNvSpPr>
                <a:spLocks noChangeArrowheads="1"/>
              </p:cNvSpPr>
              <p:nvPr userDrawn="1"/>
            </p:nvSpPr>
            <p:spPr bwMode="ltGray">
              <a:xfrm rot="-3638503">
                <a:off x="788" y="2426"/>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9" name="Rectangle 89">
                <a:extLst>
                  <a:ext uri="{FF2B5EF4-FFF2-40B4-BE49-F238E27FC236}">
                    <a16:creationId xmlns:a16="http://schemas.microsoft.com/office/drawing/2014/main" id="{27212797-C2D8-413F-9CFC-83DE9B879F22}"/>
                  </a:ext>
                </a:extLst>
              </p:cNvPr>
              <p:cNvSpPr>
                <a:spLocks noChangeArrowheads="1"/>
              </p:cNvSpPr>
              <p:nvPr userDrawn="1"/>
            </p:nvSpPr>
            <p:spPr bwMode="ltGray">
              <a:xfrm rot="-3638503">
                <a:off x="815" y="2434"/>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0" name="Rectangle 90">
                <a:extLst>
                  <a:ext uri="{FF2B5EF4-FFF2-40B4-BE49-F238E27FC236}">
                    <a16:creationId xmlns:a16="http://schemas.microsoft.com/office/drawing/2014/main" id="{980E3829-802A-4ADA-B458-3724597472AB}"/>
                  </a:ext>
                </a:extLst>
              </p:cNvPr>
              <p:cNvSpPr>
                <a:spLocks noChangeArrowheads="1"/>
              </p:cNvSpPr>
              <p:nvPr userDrawn="1"/>
            </p:nvSpPr>
            <p:spPr bwMode="ltGray">
              <a:xfrm rot="-3514633">
                <a:off x="837" y="2440"/>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1" name="Rectangle 91">
                <a:extLst>
                  <a:ext uri="{FF2B5EF4-FFF2-40B4-BE49-F238E27FC236}">
                    <a16:creationId xmlns:a16="http://schemas.microsoft.com/office/drawing/2014/main" id="{375BAFEC-8895-4A50-8E0A-AA5BCE6A40B9}"/>
                  </a:ext>
                </a:extLst>
              </p:cNvPr>
              <p:cNvSpPr>
                <a:spLocks noChangeArrowheads="1"/>
              </p:cNvSpPr>
              <p:nvPr userDrawn="1"/>
            </p:nvSpPr>
            <p:spPr bwMode="ltGray">
              <a:xfrm rot="-3220799">
                <a:off x="862" y="2452"/>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2" name="Rectangle 92">
                <a:extLst>
                  <a:ext uri="{FF2B5EF4-FFF2-40B4-BE49-F238E27FC236}">
                    <a16:creationId xmlns:a16="http://schemas.microsoft.com/office/drawing/2014/main" id="{57452103-CE9D-421D-969A-E6DBE5A3FB2A}"/>
                  </a:ext>
                </a:extLst>
              </p:cNvPr>
              <p:cNvSpPr>
                <a:spLocks noChangeArrowheads="1"/>
              </p:cNvSpPr>
              <p:nvPr userDrawn="1"/>
            </p:nvSpPr>
            <p:spPr bwMode="ltGray">
              <a:xfrm rot="-4338250">
                <a:off x="649" y="2396"/>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3" name="Rectangle 93">
                <a:extLst>
                  <a:ext uri="{FF2B5EF4-FFF2-40B4-BE49-F238E27FC236}">
                    <a16:creationId xmlns:a16="http://schemas.microsoft.com/office/drawing/2014/main" id="{44721989-E91C-407A-98C9-CF18C0F2D887}"/>
                  </a:ext>
                </a:extLst>
              </p:cNvPr>
              <p:cNvSpPr>
                <a:spLocks noChangeArrowheads="1"/>
              </p:cNvSpPr>
              <p:nvPr userDrawn="1"/>
            </p:nvSpPr>
            <p:spPr bwMode="ltGray">
              <a:xfrm rot="-4250359">
                <a:off x="677" y="2402"/>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4" name="Rectangle 94">
                <a:extLst>
                  <a:ext uri="{FF2B5EF4-FFF2-40B4-BE49-F238E27FC236}">
                    <a16:creationId xmlns:a16="http://schemas.microsoft.com/office/drawing/2014/main" id="{6A96F9A7-D741-4862-9309-0B141117F2A8}"/>
                  </a:ext>
                </a:extLst>
              </p:cNvPr>
              <p:cNvSpPr>
                <a:spLocks noChangeArrowheads="1"/>
              </p:cNvSpPr>
              <p:nvPr userDrawn="1"/>
            </p:nvSpPr>
            <p:spPr bwMode="ltGray">
              <a:xfrm rot="-4250359">
                <a:off x="708" y="2406"/>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5" name="Rectangle 95">
                <a:extLst>
                  <a:ext uri="{FF2B5EF4-FFF2-40B4-BE49-F238E27FC236}">
                    <a16:creationId xmlns:a16="http://schemas.microsoft.com/office/drawing/2014/main" id="{85223D1C-F443-480C-8E16-4CDD4034633F}"/>
                  </a:ext>
                </a:extLst>
              </p:cNvPr>
              <p:cNvSpPr>
                <a:spLocks noChangeArrowheads="1"/>
              </p:cNvSpPr>
              <p:nvPr userDrawn="1"/>
            </p:nvSpPr>
            <p:spPr bwMode="ltGray">
              <a:xfrm rot="-3989246">
                <a:off x="738" y="241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6" name="Rectangle 96">
                <a:extLst>
                  <a:ext uri="{FF2B5EF4-FFF2-40B4-BE49-F238E27FC236}">
                    <a16:creationId xmlns:a16="http://schemas.microsoft.com/office/drawing/2014/main" id="{40AB2EF9-45D3-48DF-89C2-628371C21EF4}"/>
                  </a:ext>
                </a:extLst>
              </p:cNvPr>
              <p:cNvSpPr>
                <a:spLocks noChangeArrowheads="1"/>
              </p:cNvSpPr>
              <p:nvPr userDrawn="1"/>
            </p:nvSpPr>
            <p:spPr bwMode="ltGray">
              <a:xfrm rot="-4862215">
                <a:off x="503" y="239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7" name="Rectangle 97">
                <a:extLst>
                  <a:ext uri="{FF2B5EF4-FFF2-40B4-BE49-F238E27FC236}">
                    <a16:creationId xmlns:a16="http://schemas.microsoft.com/office/drawing/2014/main" id="{50835BAA-1333-47E9-8E22-93D05AD367C2}"/>
                  </a:ext>
                </a:extLst>
              </p:cNvPr>
              <p:cNvSpPr>
                <a:spLocks noChangeArrowheads="1"/>
              </p:cNvSpPr>
              <p:nvPr userDrawn="1"/>
            </p:nvSpPr>
            <p:spPr bwMode="ltGray">
              <a:xfrm rot="-4673370">
                <a:off x="534" y="2392"/>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8" name="Rectangle 98">
                <a:extLst>
                  <a:ext uri="{FF2B5EF4-FFF2-40B4-BE49-F238E27FC236}">
                    <a16:creationId xmlns:a16="http://schemas.microsoft.com/office/drawing/2014/main" id="{6180771D-E91D-4CFC-8A11-D27EB3BF626E}"/>
                  </a:ext>
                </a:extLst>
              </p:cNvPr>
              <p:cNvSpPr>
                <a:spLocks noChangeArrowheads="1"/>
              </p:cNvSpPr>
              <p:nvPr userDrawn="1"/>
            </p:nvSpPr>
            <p:spPr bwMode="ltGray">
              <a:xfrm rot="-4646721">
                <a:off x="563" y="239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9" name="Rectangle 99">
                <a:extLst>
                  <a:ext uri="{FF2B5EF4-FFF2-40B4-BE49-F238E27FC236}">
                    <a16:creationId xmlns:a16="http://schemas.microsoft.com/office/drawing/2014/main" id="{D81411D0-2ACE-45BF-ADFD-8E5DEE27942B}"/>
                  </a:ext>
                </a:extLst>
              </p:cNvPr>
              <p:cNvSpPr>
                <a:spLocks noChangeArrowheads="1"/>
              </p:cNvSpPr>
              <p:nvPr userDrawn="1"/>
            </p:nvSpPr>
            <p:spPr bwMode="ltGray">
              <a:xfrm rot="-4580623">
                <a:off x="595" y="239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0" name="Rectangle 100">
                <a:extLst>
                  <a:ext uri="{FF2B5EF4-FFF2-40B4-BE49-F238E27FC236}">
                    <a16:creationId xmlns:a16="http://schemas.microsoft.com/office/drawing/2014/main" id="{685703EE-4F36-4D5A-8DAC-89209DC4C6E9}"/>
                  </a:ext>
                </a:extLst>
              </p:cNvPr>
              <p:cNvSpPr>
                <a:spLocks noChangeArrowheads="1"/>
              </p:cNvSpPr>
              <p:nvPr userDrawn="1"/>
            </p:nvSpPr>
            <p:spPr bwMode="ltGray">
              <a:xfrm rot="-5195129">
                <a:off x="355" y="241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1" name="Rectangle 101">
                <a:extLst>
                  <a:ext uri="{FF2B5EF4-FFF2-40B4-BE49-F238E27FC236}">
                    <a16:creationId xmlns:a16="http://schemas.microsoft.com/office/drawing/2014/main" id="{63F25BFD-E1C3-453B-849D-782AC8B6D3FF}"/>
                  </a:ext>
                </a:extLst>
              </p:cNvPr>
              <p:cNvSpPr>
                <a:spLocks noChangeArrowheads="1"/>
              </p:cNvSpPr>
              <p:nvPr userDrawn="1"/>
            </p:nvSpPr>
            <p:spPr bwMode="ltGray">
              <a:xfrm rot="-5360484">
                <a:off x="385" y="240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2" name="Rectangle 102">
                <a:extLst>
                  <a:ext uri="{FF2B5EF4-FFF2-40B4-BE49-F238E27FC236}">
                    <a16:creationId xmlns:a16="http://schemas.microsoft.com/office/drawing/2014/main" id="{598A643C-237F-42BB-899F-69E2C24F1A8D}"/>
                  </a:ext>
                </a:extLst>
              </p:cNvPr>
              <p:cNvSpPr>
                <a:spLocks noChangeArrowheads="1"/>
              </p:cNvSpPr>
              <p:nvPr userDrawn="1"/>
            </p:nvSpPr>
            <p:spPr bwMode="ltGray">
              <a:xfrm rot="-5288939">
                <a:off x="419" y="240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3" name="Rectangle 103">
                <a:extLst>
                  <a:ext uri="{FF2B5EF4-FFF2-40B4-BE49-F238E27FC236}">
                    <a16:creationId xmlns:a16="http://schemas.microsoft.com/office/drawing/2014/main" id="{00DEC305-D431-4518-8FFB-DE8001935637}"/>
                  </a:ext>
                </a:extLst>
              </p:cNvPr>
              <p:cNvSpPr>
                <a:spLocks noChangeArrowheads="1"/>
              </p:cNvSpPr>
              <p:nvPr userDrawn="1"/>
            </p:nvSpPr>
            <p:spPr bwMode="ltGray">
              <a:xfrm rot="-5164854">
                <a:off x="449" y="2400"/>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4" name="Rectangle 104">
                <a:extLst>
                  <a:ext uri="{FF2B5EF4-FFF2-40B4-BE49-F238E27FC236}">
                    <a16:creationId xmlns:a16="http://schemas.microsoft.com/office/drawing/2014/main" id="{196078A9-4A45-408B-86E8-642515002BFE}"/>
                  </a:ext>
                </a:extLst>
              </p:cNvPr>
              <p:cNvSpPr>
                <a:spLocks noChangeArrowheads="1"/>
              </p:cNvSpPr>
              <p:nvPr userDrawn="1"/>
            </p:nvSpPr>
            <p:spPr bwMode="ltGray">
              <a:xfrm rot="-6132163">
                <a:off x="206" y="245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5" name="Rectangle 105">
                <a:extLst>
                  <a:ext uri="{FF2B5EF4-FFF2-40B4-BE49-F238E27FC236}">
                    <a16:creationId xmlns:a16="http://schemas.microsoft.com/office/drawing/2014/main" id="{CD6564E9-3DB2-4293-AADE-C492E85ECD01}"/>
                  </a:ext>
                </a:extLst>
              </p:cNvPr>
              <p:cNvSpPr>
                <a:spLocks noChangeArrowheads="1"/>
              </p:cNvSpPr>
              <p:nvPr userDrawn="1"/>
            </p:nvSpPr>
            <p:spPr bwMode="ltGray">
              <a:xfrm rot="-6220433">
                <a:off x="237" y="244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6" name="Rectangle 106">
                <a:extLst>
                  <a:ext uri="{FF2B5EF4-FFF2-40B4-BE49-F238E27FC236}">
                    <a16:creationId xmlns:a16="http://schemas.microsoft.com/office/drawing/2014/main" id="{B9D5136F-084A-40E0-B543-90C5FF84350B}"/>
                  </a:ext>
                </a:extLst>
              </p:cNvPr>
              <p:cNvSpPr>
                <a:spLocks noChangeArrowheads="1"/>
              </p:cNvSpPr>
              <p:nvPr userDrawn="1"/>
            </p:nvSpPr>
            <p:spPr bwMode="ltGray">
              <a:xfrm rot="-6110943">
                <a:off x="266" y="243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7" name="Rectangle 107">
                <a:extLst>
                  <a:ext uri="{FF2B5EF4-FFF2-40B4-BE49-F238E27FC236}">
                    <a16:creationId xmlns:a16="http://schemas.microsoft.com/office/drawing/2014/main" id="{13665D0E-32FD-4849-96B2-B8D6F132A87A}"/>
                  </a:ext>
                </a:extLst>
              </p:cNvPr>
              <p:cNvSpPr>
                <a:spLocks noChangeArrowheads="1"/>
              </p:cNvSpPr>
              <p:nvPr userDrawn="1"/>
            </p:nvSpPr>
            <p:spPr bwMode="ltGray">
              <a:xfrm rot="-5919570">
                <a:off x="293" y="242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8" name="Rectangle 108">
                <a:extLst>
                  <a:ext uri="{FF2B5EF4-FFF2-40B4-BE49-F238E27FC236}">
                    <a16:creationId xmlns:a16="http://schemas.microsoft.com/office/drawing/2014/main" id="{E1B82A2B-DB1F-47EE-A2EB-36C110CD5EEA}"/>
                  </a:ext>
                </a:extLst>
              </p:cNvPr>
              <p:cNvSpPr>
                <a:spLocks noChangeArrowheads="1"/>
              </p:cNvSpPr>
              <p:nvPr userDrawn="1"/>
            </p:nvSpPr>
            <p:spPr bwMode="ltGray">
              <a:xfrm rot="-7376291">
                <a:off x="6" y="254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9" name="Rectangle 109">
                <a:extLst>
                  <a:ext uri="{FF2B5EF4-FFF2-40B4-BE49-F238E27FC236}">
                    <a16:creationId xmlns:a16="http://schemas.microsoft.com/office/drawing/2014/main" id="{CEE69017-3EA5-41F4-8FE2-9D3B3FF2AC91}"/>
                  </a:ext>
                </a:extLst>
              </p:cNvPr>
              <p:cNvSpPr>
                <a:spLocks noChangeArrowheads="1"/>
              </p:cNvSpPr>
              <p:nvPr userDrawn="1"/>
            </p:nvSpPr>
            <p:spPr bwMode="ltGray">
              <a:xfrm rot="-7168347">
                <a:off x="65" y="2516"/>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0" name="Rectangle 110">
                <a:extLst>
                  <a:ext uri="{FF2B5EF4-FFF2-40B4-BE49-F238E27FC236}">
                    <a16:creationId xmlns:a16="http://schemas.microsoft.com/office/drawing/2014/main" id="{7D1F235C-02AD-4C8A-8539-2DEEA623BA74}"/>
                  </a:ext>
                </a:extLst>
              </p:cNvPr>
              <p:cNvSpPr>
                <a:spLocks noChangeArrowheads="1"/>
              </p:cNvSpPr>
              <p:nvPr userDrawn="1"/>
            </p:nvSpPr>
            <p:spPr bwMode="ltGray">
              <a:xfrm rot="-6802416">
                <a:off x="92" y="250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1" name="Rectangle 111">
                <a:extLst>
                  <a:ext uri="{FF2B5EF4-FFF2-40B4-BE49-F238E27FC236}">
                    <a16:creationId xmlns:a16="http://schemas.microsoft.com/office/drawing/2014/main" id="{A56D2CE2-07D2-478E-A75A-8E8AD76FC370}"/>
                  </a:ext>
                </a:extLst>
              </p:cNvPr>
              <p:cNvSpPr>
                <a:spLocks noChangeArrowheads="1"/>
              </p:cNvSpPr>
              <p:nvPr userDrawn="1"/>
            </p:nvSpPr>
            <p:spPr bwMode="ltGray">
              <a:xfrm rot="-6802416">
                <a:off x="119" y="249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2" name="Rectangle 112">
                <a:extLst>
                  <a:ext uri="{FF2B5EF4-FFF2-40B4-BE49-F238E27FC236}">
                    <a16:creationId xmlns:a16="http://schemas.microsoft.com/office/drawing/2014/main" id="{C929B867-8642-4234-95FB-BF74A8C13676}"/>
                  </a:ext>
                </a:extLst>
              </p:cNvPr>
              <p:cNvSpPr>
                <a:spLocks noChangeArrowheads="1"/>
              </p:cNvSpPr>
              <p:nvPr userDrawn="1"/>
            </p:nvSpPr>
            <p:spPr bwMode="ltGray">
              <a:xfrm rot="-6457704">
                <a:off x="150" y="247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3" name="Rectangle 113">
                <a:extLst>
                  <a:ext uri="{FF2B5EF4-FFF2-40B4-BE49-F238E27FC236}">
                    <a16:creationId xmlns:a16="http://schemas.microsoft.com/office/drawing/2014/main" id="{2BA266B1-A1B5-4F84-ACC0-E15672EEC47C}"/>
                  </a:ext>
                </a:extLst>
              </p:cNvPr>
              <p:cNvSpPr>
                <a:spLocks noChangeArrowheads="1"/>
              </p:cNvSpPr>
              <p:nvPr userDrawn="1"/>
            </p:nvSpPr>
            <p:spPr bwMode="ltGray">
              <a:xfrm rot="-1876771">
                <a:off x="0" y="3363"/>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4" name="Rectangle 114">
                <a:extLst>
                  <a:ext uri="{FF2B5EF4-FFF2-40B4-BE49-F238E27FC236}">
                    <a16:creationId xmlns:a16="http://schemas.microsoft.com/office/drawing/2014/main" id="{9AB7757F-CB22-4A51-A39D-9284BCB9B3BA}"/>
                  </a:ext>
                </a:extLst>
              </p:cNvPr>
              <p:cNvSpPr>
                <a:spLocks noChangeArrowheads="1"/>
              </p:cNvSpPr>
              <p:nvPr userDrawn="1"/>
            </p:nvSpPr>
            <p:spPr bwMode="ltGray">
              <a:xfrm rot="3283992">
                <a:off x="511" y="3478"/>
                <a:ext cx="24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5" name="Rectangle 115">
                <a:extLst>
                  <a:ext uri="{FF2B5EF4-FFF2-40B4-BE49-F238E27FC236}">
                    <a16:creationId xmlns:a16="http://schemas.microsoft.com/office/drawing/2014/main" id="{FE631512-7725-43D3-B304-86E89975EE49}"/>
                  </a:ext>
                </a:extLst>
              </p:cNvPr>
              <p:cNvSpPr>
                <a:spLocks noChangeArrowheads="1"/>
              </p:cNvSpPr>
              <p:nvPr userDrawn="1"/>
            </p:nvSpPr>
            <p:spPr bwMode="ltGray">
              <a:xfrm rot="3283992">
                <a:off x="35" y="2798"/>
                <a:ext cx="24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6" name="Rectangle 116">
                <a:extLst>
                  <a:ext uri="{FF2B5EF4-FFF2-40B4-BE49-F238E27FC236}">
                    <a16:creationId xmlns:a16="http://schemas.microsoft.com/office/drawing/2014/main" id="{88493F89-DFD1-40E2-A0CE-19752B886D14}"/>
                  </a:ext>
                </a:extLst>
              </p:cNvPr>
              <p:cNvSpPr>
                <a:spLocks noChangeArrowheads="1"/>
              </p:cNvSpPr>
              <p:nvPr userDrawn="1"/>
            </p:nvSpPr>
            <p:spPr bwMode="ltGray">
              <a:xfrm rot="-1876771">
                <a:off x="700" y="2851"/>
                <a:ext cx="31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7" name="Rectangle 117">
                <a:extLst>
                  <a:ext uri="{FF2B5EF4-FFF2-40B4-BE49-F238E27FC236}">
                    <a16:creationId xmlns:a16="http://schemas.microsoft.com/office/drawing/2014/main" id="{436AAA08-DEA2-43DE-A7EE-0043572CD898}"/>
                  </a:ext>
                </a:extLst>
              </p:cNvPr>
              <p:cNvSpPr>
                <a:spLocks noChangeArrowheads="1"/>
              </p:cNvSpPr>
              <p:nvPr userDrawn="1"/>
            </p:nvSpPr>
            <p:spPr bwMode="ltGray">
              <a:xfrm rot="5908516">
                <a:off x="200" y="3915"/>
                <a:ext cx="138"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8" name="Rectangle 118">
                <a:extLst>
                  <a:ext uri="{FF2B5EF4-FFF2-40B4-BE49-F238E27FC236}">
                    <a16:creationId xmlns:a16="http://schemas.microsoft.com/office/drawing/2014/main" id="{F4EF9207-BD7F-42D2-83CD-BF3ADDD817DF}"/>
                  </a:ext>
                </a:extLst>
              </p:cNvPr>
              <p:cNvSpPr>
                <a:spLocks noChangeArrowheads="1"/>
              </p:cNvSpPr>
              <p:nvPr userDrawn="1"/>
            </p:nvSpPr>
            <p:spPr bwMode="ltGray">
              <a:xfrm rot="6683973">
                <a:off x="45" y="3915"/>
                <a:ext cx="144"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9" name="Rectangle 119">
                <a:extLst>
                  <a:ext uri="{FF2B5EF4-FFF2-40B4-BE49-F238E27FC236}">
                    <a16:creationId xmlns:a16="http://schemas.microsoft.com/office/drawing/2014/main" id="{CFB1BE36-E086-4159-94A2-56EF9DF4BC5F}"/>
                  </a:ext>
                </a:extLst>
              </p:cNvPr>
              <p:cNvSpPr>
                <a:spLocks noChangeArrowheads="1"/>
              </p:cNvSpPr>
              <p:nvPr userDrawn="1"/>
            </p:nvSpPr>
            <p:spPr bwMode="ltGray">
              <a:xfrm rot="5245609">
                <a:off x="361" y="3893"/>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0" name="Rectangle 120">
                <a:extLst>
                  <a:ext uri="{FF2B5EF4-FFF2-40B4-BE49-F238E27FC236}">
                    <a16:creationId xmlns:a16="http://schemas.microsoft.com/office/drawing/2014/main" id="{E4834BE5-6EFC-4EB0-9A02-D06B2E2C6E07}"/>
                  </a:ext>
                </a:extLst>
              </p:cNvPr>
              <p:cNvSpPr>
                <a:spLocks noChangeArrowheads="1"/>
              </p:cNvSpPr>
              <p:nvPr userDrawn="1"/>
            </p:nvSpPr>
            <p:spPr bwMode="ltGray">
              <a:xfrm rot="4500520">
                <a:off x="522" y="3847"/>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1" name="Rectangle 121">
                <a:extLst>
                  <a:ext uri="{FF2B5EF4-FFF2-40B4-BE49-F238E27FC236}">
                    <a16:creationId xmlns:a16="http://schemas.microsoft.com/office/drawing/2014/main" id="{4F42947B-DE76-46AE-9905-8A7D38962520}"/>
                  </a:ext>
                </a:extLst>
              </p:cNvPr>
              <p:cNvSpPr>
                <a:spLocks noChangeArrowheads="1"/>
              </p:cNvSpPr>
              <p:nvPr userDrawn="1"/>
            </p:nvSpPr>
            <p:spPr bwMode="ltGray">
              <a:xfrm rot="3805227">
                <a:off x="670" y="3778"/>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2" name="Rectangle 122">
                <a:extLst>
                  <a:ext uri="{FF2B5EF4-FFF2-40B4-BE49-F238E27FC236}">
                    <a16:creationId xmlns:a16="http://schemas.microsoft.com/office/drawing/2014/main" id="{B5EEFBB2-1BFE-492C-BD7B-F23CC74552FB}"/>
                  </a:ext>
                </a:extLst>
              </p:cNvPr>
              <p:cNvSpPr>
                <a:spLocks noChangeArrowheads="1"/>
              </p:cNvSpPr>
              <p:nvPr userDrawn="1"/>
            </p:nvSpPr>
            <p:spPr bwMode="ltGray">
              <a:xfrm rot="3060138">
                <a:off x="813" y="3688"/>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3" name="Rectangle 123">
                <a:extLst>
                  <a:ext uri="{FF2B5EF4-FFF2-40B4-BE49-F238E27FC236}">
                    <a16:creationId xmlns:a16="http://schemas.microsoft.com/office/drawing/2014/main" id="{54B029F6-8438-4AA8-B7B2-331241EBE7C0}"/>
                  </a:ext>
                </a:extLst>
              </p:cNvPr>
              <p:cNvSpPr>
                <a:spLocks noChangeArrowheads="1"/>
              </p:cNvSpPr>
              <p:nvPr userDrawn="1"/>
            </p:nvSpPr>
            <p:spPr bwMode="ltGray">
              <a:xfrm rot="2090281">
                <a:off x="938" y="3582"/>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4" name="Rectangle 124">
                <a:extLst>
                  <a:ext uri="{FF2B5EF4-FFF2-40B4-BE49-F238E27FC236}">
                    <a16:creationId xmlns:a16="http://schemas.microsoft.com/office/drawing/2014/main" id="{37870269-67E9-4630-8F2F-633DFCD3BBF9}"/>
                  </a:ext>
                </a:extLst>
              </p:cNvPr>
              <p:cNvSpPr>
                <a:spLocks noChangeArrowheads="1"/>
              </p:cNvSpPr>
              <p:nvPr userDrawn="1"/>
            </p:nvSpPr>
            <p:spPr bwMode="ltGray">
              <a:xfrm rot="-7168347">
                <a:off x="-18" y="2506"/>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5" name="Rectangle 125">
                <a:extLst>
                  <a:ext uri="{FF2B5EF4-FFF2-40B4-BE49-F238E27FC236}">
                    <a16:creationId xmlns:a16="http://schemas.microsoft.com/office/drawing/2014/main" id="{CFA87BF2-02AA-483A-974E-40E2A8F8447E}"/>
                  </a:ext>
                </a:extLst>
              </p:cNvPr>
              <p:cNvSpPr>
                <a:spLocks noChangeArrowheads="1"/>
              </p:cNvSpPr>
              <p:nvPr userDrawn="1"/>
            </p:nvSpPr>
            <p:spPr bwMode="ltGray">
              <a:xfrm rot="-6406501">
                <a:off x="136" y="2433"/>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6" name="Rectangle 126">
                <a:extLst>
                  <a:ext uri="{FF2B5EF4-FFF2-40B4-BE49-F238E27FC236}">
                    <a16:creationId xmlns:a16="http://schemas.microsoft.com/office/drawing/2014/main" id="{A5F722CC-3BF4-4B57-9AEB-CB619CED0911}"/>
                  </a:ext>
                </a:extLst>
              </p:cNvPr>
              <p:cNvSpPr>
                <a:spLocks noChangeArrowheads="1"/>
              </p:cNvSpPr>
              <p:nvPr userDrawn="1"/>
            </p:nvSpPr>
            <p:spPr bwMode="ltGray">
              <a:xfrm rot="-4970620">
                <a:off x="447" y="2364"/>
                <a:ext cx="138"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7" name="Rectangle 127">
                <a:extLst>
                  <a:ext uri="{FF2B5EF4-FFF2-40B4-BE49-F238E27FC236}">
                    <a16:creationId xmlns:a16="http://schemas.microsoft.com/office/drawing/2014/main" id="{DAFEA013-D535-48DE-953B-171133E36877}"/>
                  </a:ext>
                </a:extLst>
              </p:cNvPr>
              <p:cNvSpPr>
                <a:spLocks noChangeArrowheads="1"/>
              </p:cNvSpPr>
              <p:nvPr userDrawn="1"/>
            </p:nvSpPr>
            <p:spPr bwMode="ltGray">
              <a:xfrm rot="-4298502">
                <a:off x="597" y="2360"/>
                <a:ext cx="150"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8" name="Rectangle 128">
                <a:extLst>
                  <a:ext uri="{FF2B5EF4-FFF2-40B4-BE49-F238E27FC236}">
                    <a16:creationId xmlns:a16="http://schemas.microsoft.com/office/drawing/2014/main" id="{79790B11-5FA6-4AB5-B7F8-61BC79FBB436}"/>
                  </a:ext>
                </a:extLst>
              </p:cNvPr>
              <p:cNvSpPr>
                <a:spLocks noChangeArrowheads="1"/>
              </p:cNvSpPr>
              <p:nvPr userDrawn="1"/>
            </p:nvSpPr>
            <p:spPr bwMode="ltGray">
              <a:xfrm rot="-3676305">
                <a:off x="739" y="2386"/>
                <a:ext cx="15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9" name="Rectangle 129">
                <a:extLst>
                  <a:ext uri="{FF2B5EF4-FFF2-40B4-BE49-F238E27FC236}">
                    <a16:creationId xmlns:a16="http://schemas.microsoft.com/office/drawing/2014/main" id="{3D2CAEA5-BF53-4C66-92D6-3E7083550FD9}"/>
                  </a:ext>
                </a:extLst>
              </p:cNvPr>
              <p:cNvSpPr>
                <a:spLocks noChangeArrowheads="1"/>
              </p:cNvSpPr>
              <p:nvPr userDrawn="1"/>
            </p:nvSpPr>
            <p:spPr bwMode="ltGray">
              <a:xfrm rot="-3188616">
                <a:off x="869" y="2430"/>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0" name="Rectangle 130">
                <a:extLst>
                  <a:ext uri="{FF2B5EF4-FFF2-40B4-BE49-F238E27FC236}">
                    <a16:creationId xmlns:a16="http://schemas.microsoft.com/office/drawing/2014/main" id="{19E88139-F75E-4DE9-9C57-F53ADB795682}"/>
                  </a:ext>
                </a:extLst>
              </p:cNvPr>
              <p:cNvSpPr>
                <a:spLocks noChangeArrowheads="1"/>
              </p:cNvSpPr>
              <p:nvPr userDrawn="1"/>
            </p:nvSpPr>
            <p:spPr bwMode="ltGray">
              <a:xfrm rot="-2610246">
                <a:off x="984" y="2497"/>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1" name="Rectangle 131">
                <a:extLst>
                  <a:ext uri="{FF2B5EF4-FFF2-40B4-BE49-F238E27FC236}">
                    <a16:creationId xmlns:a16="http://schemas.microsoft.com/office/drawing/2014/main" id="{57933DE9-2F6D-4863-8A88-C1741A6871BA}"/>
                  </a:ext>
                </a:extLst>
              </p:cNvPr>
              <p:cNvSpPr>
                <a:spLocks noChangeArrowheads="1"/>
              </p:cNvSpPr>
              <p:nvPr userDrawn="1"/>
            </p:nvSpPr>
            <p:spPr bwMode="ltGray">
              <a:xfrm rot="-2190008">
                <a:off x="1075" y="2585"/>
                <a:ext cx="17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2" name="Rectangle 132">
                <a:extLst>
                  <a:ext uri="{FF2B5EF4-FFF2-40B4-BE49-F238E27FC236}">
                    <a16:creationId xmlns:a16="http://schemas.microsoft.com/office/drawing/2014/main" id="{04269C0A-DE04-4664-A731-67DCB01CEE6C}"/>
                  </a:ext>
                </a:extLst>
              </p:cNvPr>
              <p:cNvSpPr>
                <a:spLocks noChangeArrowheads="1"/>
              </p:cNvSpPr>
              <p:nvPr userDrawn="1"/>
            </p:nvSpPr>
            <p:spPr bwMode="ltGray">
              <a:xfrm rot="-1728558">
                <a:off x="1147" y="2688"/>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3" name="Rectangle 133">
                <a:extLst>
                  <a:ext uri="{FF2B5EF4-FFF2-40B4-BE49-F238E27FC236}">
                    <a16:creationId xmlns:a16="http://schemas.microsoft.com/office/drawing/2014/main" id="{E363B24B-1AED-4193-8802-6FC389EBEC6E}"/>
                  </a:ext>
                </a:extLst>
              </p:cNvPr>
              <p:cNvSpPr>
                <a:spLocks noChangeArrowheads="1"/>
              </p:cNvSpPr>
              <p:nvPr userDrawn="1"/>
            </p:nvSpPr>
            <p:spPr bwMode="ltGray">
              <a:xfrm rot="-1172118">
                <a:off x="1198" y="2805"/>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4" name="Rectangle 134">
                <a:extLst>
                  <a:ext uri="{FF2B5EF4-FFF2-40B4-BE49-F238E27FC236}">
                    <a16:creationId xmlns:a16="http://schemas.microsoft.com/office/drawing/2014/main" id="{10E11C1B-91E7-422F-A8BA-73C598D16BCA}"/>
                  </a:ext>
                </a:extLst>
              </p:cNvPr>
              <p:cNvSpPr>
                <a:spLocks noChangeArrowheads="1"/>
              </p:cNvSpPr>
              <p:nvPr userDrawn="1"/>
            </p:nvSpPr>
            <p:spPr bwMode="ltGray">
              <a:xfrm rot="-753845">
                <a:off x="1218" y="2930"/>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5" name="Rectangle 135">
                <a:extLst>
                  <a:ext uri="{FF2B5EF4-FFF2-40B4-BE49-F238E27FC236}">
                    <a16:creationId xmlns:a16="http://schemas.microsoft.com/office/drawing/2014/main" id="{36F29571-EF3F-4536-902A-4F567F516077}"/>
                  </a:ext>
                </a:extLst>
              </p:cNvPr>
              <p:cNvSpPr>
                <a:spLocks noChangeArrowheads="1"/>
              </p:cNvSpPr>
              <p:nvPr userDrawn="1"/>
            </p:nvSpPr>
            <p:spPr bwMode="ltGray">
              <a:xfrm rot="-287823">
                <a:off x="1213" y="3066"/>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6" name="Rectangle 136">
                <a:extLst>
                  <a:ext uri="{FF2B5EF4-FFF2-40B4-BE49-F238E27FC236}">
                    <a16:creationId xmlns:a16="http://schemas.microsoft.com/office/drawing/2014/main" id="{3720BB90-D2CD-472A-9BB6-9A6EE91DD032}"/>
                  </a:ext>
                </a:extLst>
              </p:cNvPr>
              <p:cNvSpPr>
                <a:spLocks noChangeArrowheads="1"/>
              </p:cNvSpPr>
              <p:nvPr userDrawn="1"/>
            </p:nvSpPr>
            <p:spPr bwMode="ltGray">
              <a:xfrm rot="696741">
                <a:off x="1126" y="3337"/>
                <a:ext cx="150"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7" name="Rectangle 137">
                <a:extLst>
                  <a:ext uri="{FF2B5EF4-FFF2-40B4-BE49-F238E27FC236}">
                    <a16:creationId xmlns:a16="http://schemas.microsoft.com/office/drawing/2014/main" id="{9DFDA919-BD47-4D21-B957-B46F27AB194B}"/>
                  </a:ext>
                </a:extLst>
              </p:cNvPr>
              <p:cNvSpPr>
                <a:spLocks noChangeArrowheads="1"/>
              </p:cNvSpPr>
              <p:nvPr userDrawn="1"/>
            </p:nvSpPr>
            <p:spPr bwMode="ltGray">
              <a:xfrm rot="1529990">
                <a:off x="1041" y="3465"/>
                <a:ext cx="140"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8" name="Freeform 138">
                <a:extLst>
                  <a:ext uri="{FF2B5EF4-FFF2-40B4-BE49-F238E27FC236}">
                    <a16:creationId xmlns:a16="http://schemas.microsoft.com/office/drawing/2014/main" id="{3E02534D-85EF-49CB-AFF5-8DC78526BED3}"/>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9" name="Freeform 139">
                <a:extLst>
                  <a:ext uri="{FF2B5EF4-FFF2-40B4-BE49-F238E27FC236}">
                    <a16:creationId xmlns:a16="http://schemas.microsoft.com/office/drawing/2014/main" id="{9C290352-5E33-4F70-A106-075432613F93}"/>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0" name="Freeform 140">
                <a:extLst>
                  <a:ext uri="{FF2B5EF4-FFF2-40B4-BE49-F238E27FC236}">
                    <a16:creationId xmlns:a16="http://schemas.microsoft.com/office/drawing/2014/main" id="{927C2460-06FC-4F9F-932F-BB90CBD3981D}"/>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 name="Freeform 141">
                <a:extLst>
                  <a:ext uri="{FF2B5EF4-FFF2-40B4-BE49-F238E27FC236}">
                    <a16:creationId xmlns:a16="http://schemas.microsoft.com/office/drawing/2014/main" id="{7F4E3F52-01F4-4710-B591-2CCBCC727781}"/>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2" name="Freeform 142">
                <a:extLst>
                  <a:ext uri="{FF2B5EF4-FFF2-40B4-BE49-F238E27FC236}">
                    <a16:creationId xmlns:a16="http://schemas.microsoft.com/office/drawing/2014/main" id="{ADDD3D76-24FB-484D-BEEE-EC03CDC0BB06}"/>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3" name="Freeform 143">
                <a:extLst>
                  <a:ext uri="{FF2B5EF4-FFF2-40B4-BE49-F238E27FC236}">
                    <a16:creationId xmlns:a16="http://schemas.microsoft.com/office/drawing/2014/main" id="{249AE33B-74D1-43C8-91FC-8E17F9C837D7}"/>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4" name="Freeform 144">
                <a:extLst>
                  <a:ext uri="{FF2B5EF4-FFF2-40B4-BE49-F238E27FC236}">
                    <a16:creationId xmlns:a16="http://schemas.microsoft.com/office/drawing/2014/main" id="{47D11912-CE47-4909-88AC-EDC3C7D63FD0}"/>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5" name="Freeform 145">
                <a:extLst>
                  <a:ext uri="{FF2B5EF4-FFF2-40B4-BE49-F238E27FC236}">
                    <a16:creationId xmlns:a16="http://schemas.microsoft.com/office/drawing/2014/main" id="{16273B9C-A189-4DF3-A9F8-40ABB187B5CE}"/>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6" name="Freeform 146">
                <a:extLst>
                  <a:ext uri="{FF2B5EF4-FFF2-40B4-BE49-F238E27FC236}">
                    <a16:creationId xmlns:a16="http://schemas.microsoft.com/office/drawing/2014/main" id="{F2D9CBFB-515E-452F-ADDF-2C0DC7FACE88}"/>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7" name="Rectangle 147">
                <a:extLst>
                  <a:ext uri="{FF2B5EF4-FFF2-40B4-BE49-F238E27FC236}">
                    <a16:creationId xmlns:a16="http://schemas.microsoft.com/office/drawing/2014/main" id="{69FCD147-3E22-444A-99CD-F2D8CA7DB0DE}"/>
                  </a:ext>
                </a:extLst>
              </p:cNvPr>
              <p:cNvSpPr>
                <a:spLocks noChangeArrowheads="1"/>
              </p:cNvSpPr>
              <p:nvPr userDrawn="1"/>
            </p:nvSpPr>
            <p:spPr bwMode="ltGray">
              <a:xfrm rot="244926">
                <a:off x="1177" y="3201"/>
                <a:ext cx="16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88" name="Rectangle 148">
                <a:extLst>
                  <a:ext uri="{FF2B5EF4-FFF2-40B4-BE49-F238E27FC236}">
                    <a16:creationId xmlns:a16="http://schemas.microsoft.com/office/drawing/2014/main" id="{8DE8A92C-D4EE-4E39-87F4-EE1F875A3DD7}"/>
                  </a:ext>
                </a:extLst>
              </p:cNvPr>
              <p:cNvSpPr>
                <a:spLocks noChangeArrowheads="1"/>
              </p:cNvSpPr>
              <p:nvPr userDrawn="1"/>
            </p:nvSpPr>
            <p:spPr bwMode="ltGray">
              <a:xfrm rot="-5598588">
                <a:off x="290" y="2386"/>
                <a:ext cx="138"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89" name="Freeform 149">
                <a:extLst>
                  <a:ext uri="{FF2B5EF4-FFF2-40B4-BE49-F238E27FC236}">
                    <a16:creationId xmlns:a16="http://schemas.microsoft.com/office/drawing/2014/main" id="{FEB59813-9E26-4E4F-B096-1A88BE622D18}"/>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90" name="Freeform 150">
                <a:extLst>
                  <a:ext uri="{FF2B5EF4-FFF2-40B4-BE49-F238E27FC236}">
                    <a16:creationId xmlns:a16="http://schemas.microsoft.com/office/drawing/2014/main" id="{6ABA5EB1-B3C6-427F-A9CF-4DEB6661171B}"/>
                  </a:ext>
                </a:extLst>
              </p:cNvPr>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 name="Freeform 151">
                <a:extLst>
                  <a:ext uri="{FF2B5EF4-FFF2-40B4-BE49-F238E27FC236}">
                    <a16:creationId xmlns:a16="http://schemas.microsoft.com/office/drawing/2014/main" id="{0F79923E-8BBD-431D-88D1-00B9B755D7C3}"/>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p:spPr>
            <p:txBody>
              <a:bodyPr/>
              <a:lstStyle/>
              <a:p>
                <a:pPr>
                  <a:defRPr/>
                </a:pPr>
                <a:endParaRPr lang="en-US">
                  <a:solidFill>
                    <a:srgbClr val="FFFFFF"/>
                  </a:solidFill>
                  <a:latin typeface="Tahoma" pitchFamily="34" charset="0"/>
                  <a:cs typeface="Arial" charset="0"/>
                </a:endParaRPr>
              </a:p>
            </p:txBody>
          </p:sp>
          <p:sp>
            <p:nvSpPr>
              <p:cNvPr id="13464" name="Oval 152">
                <a:extLst>
                  <a:ext uri="{FF2B5EF4-FFF2-40B4-BE49-F238E27FC236}">
                    <a16:creationId xmlns:a16="http://schemas.microsoft.com/office/drawing/2014/main" id="{9DA73652-E610-4BD6-BC1E-A3200C49DF53}"/>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p:spPr>
            <p:txBody>
              <a:bodyPr/>
              <a:lstStyle/>
              <a:p>
                <a:pPr>
                  <a:defRPr/>
                </a:pPr>
                <a:endParaRPr lang="en-US">
                  <a:solidFill>
                    <a:srgbClr val="FFFFFF"/>
                  </a:solidFill>
                  <a:latin typeface="Tahoma" pitchFamily="34" charset="0"/>
                  <a:cs typeface="Arial" charset="0"/>
                </a:endParaRPr>
              </a:p>
            </p:txBody>
          </p:sp>
        </p:grpSp>
      </p:grpSp>
      <p:sp>
        <p:nvSpPr>
          <p:cNvPr id="13465" name="Rectangle 153">
            <a:extLst>
              <a:ext uri="{FF2B5EF4-FFF2-40B4-BE49-F238E27FC236}">
                <a16:creationId xmlns:a16="http://schemas.microsoft.com/office/drawing/2014/main" id="{7A9FBB6E-C71F-4F6A-9E35-064157262AFF}"/>
              </a:ext>
            </a:extLst>
          </p:cNvPr>
          <p:cNvSpPr>
            <a:spLocks noGrp="1" noRot="1" noChangeArrowheads="1"/>
          </p:cNvSpPr>
          <p:nvPr>
            <p:ph type="title"/>
          </p:nvPr>
        </p:nvSpPr>
        <p:spPr bwMode="auto">
          <a:xfrm>
            <a:off x="402167" y="228600"/>
            <a:ext cx="11387667"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466" name="Rectangle 154">
            <a:extLst>
              <a:ext uri="{FF2B5EF4-FFF2-40B4-BE49-F238E27FC236}">
                <a16:creationId xmlns:a16="http://schemas.microsoft.com/office/drawing/2014/main" id="{F7517E53-E605-475A-B38B-5CFB7129ACC1}"/>
              </a:ext>
            </a:extLst>
          </p:cNvPr>
          <p:cNvSpPr>
            <a:spLocks noGrp="1" noChangeArrowheads="1"/>
          </p:cNvSpPr>
          <p:nvPr>
            <p:ph type="dt" sz="half" idx="2"/>
          </p:nvPr>
        </p:nvSpPr>
        <p:spPr bwMode="auto">
          <a:xfrm>
            <a:off x="402167" y="6245225"/>
            <a:ext cx="305223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charset="0"/>
                <a:cs typeface="Arial" charset="0"/>
              </a:defRPr>
            </a:lvl1pPr>
          </a:lstStyle>
          <a:p>
            <a:pPr>
              <a:defRPr/>
            </a:pPr>
            <a:endParaRPr lang="en-US" altLang="en-US"/>
          </a:p>
        </p:txBody>
      </p:sp>
      <p:sp>
        <p:nvSpPr>
          <p:cNvPr id="13467" name="Rectangle 155">
            <a:extLst>
              <a:ext uri="{FF2B5EF4-FFF2-40B4-BE49-F238E27FC236}">
                <a16:creationId xmlns:a16="http://schemas.microsoft.com/office/drawing/2014/main" id="{16356FD7-4946-411B-AE77-1D5D0C188B4E}"/>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charset="0"/>
                <a:cs typeface="Arial" charset="0"/>
              </a:defRPr>
            </a:lvl1pPr>
          </a:lstStyle>
          <a:p>
            <a:pPr>
              <a:defRPr/>
            </a:pPr>
            <a:endParaRPr lang="en-US" altLang="en-US"/>
          </a:p>
        </p:txBody>
      </p:sp>
      <p:sp>
        <p:nvSpPr>
          <p:cNvPr id="13468" name="Rectangle 156">
            <a:extLst>
              <a:ext uri="{FF2B5EF4-FFF2-40B4-BE49-F238E27FC236}">
                <a16:creationId xmlns:a16="http://schemas.microsoft.com/office/drawing/2014/main" id="{176E6815-241D-4B9B-989B-BE97EB6E6E78}"/>
              </a:ext>
            </a:extLst>
          </p:cNvPr>
          <p:cNvSpPr>
            <a:spLocks noGrp="1" noChangeArrowheads="1"/>
          </p:cNvSpPr>
          <p:nvPr>
            <p:ph type="sldNum" sz="quarter" idx="4"/>
          </p:nvPr>
        </p:nvSpPr>
        <p:spPr bwMode="auto">
          <a:xfrm>
            <a:off x="8737601" y="6245225"/>
            <a:ext cx="305223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panose="020B0604020202020204" pitchFamily="34" charset="0"/>
              </a:defRPr>
            </a:lvl1pPr>
          </a:lstStyle>
          <a:p>
            <a:pPr>
              <a:defRPr/>
            </a:pPr>
            <a:fld id="{B9113BFE-DF39-4876-AF5F-FE28864848B9}" type="slidenum">
              <a:rPr lang="en-US" altLang="en-US"/>
              <a:pPr>
                <a:defRPr/>
              </a:pPr>
              <a:t>‹#›</a:t>
            </a:fld>
            <a:endParaRPr lang="en-US" altLang="en-US"/>
          </a:p>
        </p:txBody>
      </p:sp>
      <p:sp>
        <p:nvSpPr>
          <p:cNvPr id="13469" name="Rectangle 157">
            <a:extLst>
              <a:ext uri="{FF2B5EF4-FFF2-40B4-BE49-F238E27FC236}">
                <a16:creationId xmlns:a16="http://schemas.microsoft.com/office/drawing/2014/main" id="{C137326B-DAD7-4836-9D6E-4D1B0CD87A6D}"/>
              </a:ext>
            </a:extLst>
          </p:cNvPr>
          <p:cNvSpPr>
            <a:spLocks noGrp="1" noRot="1" noChangeArrowheads="1"/>
          </p:cNvSpPr>
          <p:nvPr>
            <p:ph type="body" idx="1"/>
          </p:nvPr>
        </p:nvSpPr>
        <p:spPr bwMode="auto">
          <a:xfrm>
            <a:off x="402167" y="1600200"/>
            <a:ext cx="11387667" cy="44989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5221"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panose="020B0604020202020204" pitchFamily="34"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Arial" panose="020B0604020202020204" pitchFamily="34"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D61A4A-2F1F-4CC5-B56F-E94EFCEF9884}"/>
              </a:ext>
            </a:extLst>
          </p:cNvPr>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077" name="Title Placeholder 1">
            <a:extLst>
              <a:ext uri="{FF2B5EF4-FFF2-40B4-BE49-F238E27FC236}">
                <a16:creationId xmlns:a16="http://schemas.microsoft.com/office/drawing/2014/main" id="{D327E1D6-C881-494B-AF50-69651A412E9D}"/>
              </a:ext>
            </a:extLst>
          </p:cNvPr>
          <p:cNvSpPr>
            <a:spLocks noGrp="1"/>
          </p:cNvSpPr>
          <p:nvPr>
            <p:ph type="title"/>
          </p:nvPr>
        </p:nvSpPr>
        <p:spPr bwMode="auto">
          <a:xfrm>
            <a:off x="918634" y="569913"/>
            <a:ext cx="1034203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8" name="Text Placeholder 2">
            <a:extLst>
              <a:ext uri="{FF2B5EF4-FFF2-40B4-BE49-F238E27FC236}">
                <a16:creationId xmlns:a16="http://schemas.microsoft.com/office/drawing/2014/main" id="{2A909604-9F21-4C78-84E4-B44C4DD60B28}"/>
              </a:ext>
            </a:extLst>
          </p:cNvPr>
          <p:cNvSpPr>
            <a:spLocks noGrp="1"/>
          </p:cNvSpPr>
          <p:nvPr>
            <p:ph type="body" idx="1"/>
          </p:nvPr>
        </p:nvSpPr>
        <p:spPr bwMode="auto">
          <a:xfrm>
            <a:off x="931334" y="2247901"/>
            <a:ext cx="10329333"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55967E1-C4C5-46C8-8B7D-63F5A319DD98}"/>
              </a:ext>
            </a:extLst>
          </p:cNvPr>
          <p:cNvSpPr>
            <a:spLocks noGrp="1"/>
          </p:cNvSpPr>
          <p:nvPr>
            <p:ph type="dt" sz="half" idx="2"/>
          </p:nvPr>
        </p:nvSpPr>
        <p:spPr>
          <a:xfrm>
            <a:off x="480484" y="6161089"/>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895D1D"/>
                </a:solidFill>
                <a:latin typeface="Book Antiqua"/>
                <a:cs typeface="Arial" charset="0"/>
              </a:defRPr>
            </a:lvl1pPr>
          </a:lstStyle>
          <a:p>
            <a:pPr>
              <a:defRPr/>
            </a:pPr>
            <a:fld id="{1337A850-5A95-433A-8A20-B47086057115}" type="datetimeFigureOut">
              <a:rPr lang="en-US"/>
              <a:pPr>
                <a:defRPr/>
              </a:pPr>
              <a:t>9/11/2024</a:t>
            </a:fld>
            <a:endParaRPr lang="en-US"/>
          </a:p>
        </p:txBody>
      </p:sp>
      <p:sp>
        <p:nvSpPr>
          <p:cNvPr id="5" name="Footer Placeholder 4">
            <a:extLst>
              <a:ext uri="{FF2B5EF4-FFF2-40B4-BE49-F238E27FC236}">
                <a16:creationId xmlns:a16="http://schemas.microsoft.com/office/drawing/2014/main" id="{1575726D-12A3-4D4C-B49F-960C3D6C0839}"/>
              </a:ext>
            </a:extLst>
          </p:cNvPr>
          <p:cNvSpPr>
            <a:spLocks noGrp="1"/>
          </p:cNvSpPr>
          <p:nvPr>
            <p:ph type="ftr" sz="quarter" idx="3"/>
          </p:nvPr>
        </p:nvSpPr>
        <p:spPr>
          <a:xfrm>
            <a:off x="4165600" y="6161089"/>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895D1D"/>
                </a:solidFill>
                <a:latin typeface="Book Antiqua"/>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64AA4EAC-AB09-47E8-92CC-754E0A9D21A1}"/>
              </a:ext>
            </a:extLst>
          </p:cNvPr>
          <p:cNvSpPr>
            <a:spLocks noGrp="1"/>
          </p:cNvSpPr>
          <p:nvPr>
            <p:ph type="sldNum" sz="quarter" idx="4"/>
          </p:nvPr>
        </p:nvSpPr>
        <p:spPr>
          <a:xfrm>
            <a:off x="8851900" y="6161089"/>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5D1D"/>
                </a:solidFill>
                <a:latin typeface="Book Antiqua" panose="02040602050305030304" pitchFamily="18" charset="0"/>
              </a:defRPr>
            </a:lvl1pPr>
          </a:lstStyle>
          <a:p>
            <a:pPr>
              <a:defRPr/>
            </a:pPr>
            <a:fld id="{A70DF628-F979-4902-997F-8053FA8C56C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222" r:id="rId1"/>
    <p:sldLayoutId id="2147485223" r:id="rId2"/>
    <p:sldLayoutId id="2147485224" r:id="rId3"/>
    <p:sldLayoutId id="2147485225" r:id="rId4"/>
    <p:sldLayoutId id="2147485226" r:id="rId5"/>
    <p:sldLayoutId id="2147485227" r:id="rId6"/>
    <p:sldLayoutId id="2147485228" r:id="rId7"/>
    <p:sldLayoutId id="2147485229" r:id="rId8"/>
    <p:sldLayoutId id="2147485230" r:id="rId9"/>
    <p:sldLayoutId id="2147485231" r:id="rId10"/>
    <p:sldLayoutId id="2147485232" r:id="rId11"/>
  </p:sldLayoutIdLst>
  <p:txStyles>
    <p:titleStyle>
      <a:lvl1pPr algn="ctr" rtl="0" eaLnBrk="0" fontAlgn="base" hangingPunct="0">
        <a:spcBef>
          <a:spcPct val="0"/>
        </a:spcBef>
        <a:spcAft>
          <a:spcPct val="0"/>
        </a:spcAft>
        <a:defRPr sz="5400" kern="12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Book Antiqua" pitchFamily="18" charset="0"/>
        </a:defRPr>
      </a:lvl2pPr>
      <a:lvl3pPr algn="ctr" rtl="0" eaLnBrk="0" fontAlgn="base" hangingPunct="0">
        <a:spcBef>
          <a:spcPct val="0"/>
        </a:spcBef>
        <a:spcAft>
          <a:spcPct val="0"/>
        </a:spcAft>
        <a:defRPr sz="5400">
          <a:solidFill>
            <a:schemeClr val="tx2"/>
          </a:solidFill>
          <a:latin typeface="Book Antiqua" pitchFamily="18" charset="0"/>
        </a:defRPr>
      </a:lvl3pPr>
      <a:lvl4pPr algn="ctr" rtl="0" eaLnBrk="0" fontAlgn="base" hangingPunct="0">
        <a:spcBef>
          <a:spcPct val="0"/>
        </a:spcBef>
        <a:spcAft>
          <a:spcPct val="0"/>
        </a:spcAft>
        <a:defRPr sz="5400">
          <a:solidFill>
            <a:schemeClr val="tx2"/>
          </a:solidFill>
          <a:latin typeface="Book Antiqua" pitchFamily="18" charset="0"/>
        </a:defRPr>
      </a:lvl4pPr>
      <a:lvl5pPr algn="ctr" rtl="0" eaLnBrk="0" fontAlgn="base" hangingPunct="0">
        <a:spcBef>
          <a:spcPct val="0"/>
        </a:spcBef>
        <a:spcAft>
          <a:spcPct val="0"/>
        </a:spcAft>
        <a:defRPr sz="5400">
          <a:solidFill>
            <a:schemeClr val="tx2"/>
          </a:solidFill>
          <a:latin typeface="Book Antiqu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125" indent="-365125" algn="l" rtl="0" eaLnBrk="0" fontAlgn="base" hangingPunct="0">
        <a:spcBef>
          <a:spcPct val="20000"/>
        </a:spcBef>
        <a:spcAft>
          <a:spcPct val="0"/>
        </a:spcAft>
        <a:buClr>
          <a:schemeClr val="accent1"/>
        </a:buClr>
        <a:buFont typeface="Wingdings" panose="05000000000000000000" pitchFamily="2" charset="2"/>
        <a:buChar char=""/>
        <a:defRPr sz="2400" kern="1200">
          <a:solidFill>
            <a:srgbClr val="262626"/>
          </a:solidFill>
          <a:latin typeface="+mn-lt"/>
          <a:ea typeface="+mn-ea"/>
          <a:cs typeface="+mn-cs"/>
        </a:defRPr>
      </a:lvl1pPr>
      <a:lvl2pPr marL="776288" indent="-365125" algn="l" rtl="0" eaLnBrk="0" fontAlgn="base" hangingPunct="0">
        <a:spcBef>
          <a:spcPct val="20000"/>
        </a:spcBef>
        <a:spcAft>
          <a:spcPct val="0"/>
        </a:spcAft>
        <a:buClr>
          <a:schemeClr val="accent1"/>
        </a:buClr>
        <a:buFont typeface="Wingdings" panose="05000000000000000000" pitchFamily="2" charset="2"/>
        <a:buChar char=""/>
        <a:defRPr sz="2200" kern="1200">
          <a:solidFill>
            <a:srgbClr val="262626"/>
          </a:solidFill>
          <a:latin typeface="+mn-lt"/>
          <a:ea typeface="+mn-ea"/>
          <a:cs typeface="+mn-cs"/>
        </a:defRPr>
      </a:lvl2pPr>
      <a:lvl3pPr marL="1143000" indent="-365125" algn="l" rtl="0" eaLnBrk="0" fontAlgn="base" hangingPunct="0">
        <a:spcBef>
          <a:spcPct val="20000"/>
        </a:spcBef>
        <a:spcAft>
          <a:spcPct val="0"/>
        </a:spcAft>
        <a:buClr>
          <a:schemeClr val="accent1"/>
        </a:buClr>
        <a:buFont typeface="Wingdings" panose="05000000000000000000" pitchFamily="2" charset="2"/>
        <a:buChar char=""/>
        <a:defRPr sz="2000" kern="1200">
          <a:solidFill>
            <a:srgbClr val="262626"/>
          </a:solidFill>
          <a:latin typeface="+mn-lt"/>
          <a:ea typeface="+mn-ea"/>
          <a:cs typeface="+mn-cs"/>
        </a:defRPr>
      </a:lvl3pPr>
      <a:lvl4pPr marL="1508125" indent="-319088" algn="l" rtl="0" eaLnBrk="0" fontAlgn="base" hangingPunct="0">
        <a:spcBef>
          <a:spcPct val="20000"/>
        </a:spcBef>
        <a:spcAft>
          <a:spcPct val="0"/>
        </a:spcAft>
        <a:buClr>
          <a:schemeClr val="accent1"/>
        </a:buClr>
        <a:buFont typeface="Wingdings" panose="05000000000000000000" pitchFamily="2" charset="2"/>
        <a:buChar char=""/>
        <a:defRPr kern="1200">
          <a:solidFill>
            <a:srgbClr val="262626"/>
          </a:solidFill>
          <a:latin typeface="+mn-lt"/>
          <a:ea typeface="+mn-ea"/>
          <a:cs typeface="+mn-cs"/>
        </a:defRPr>
      </a:lvl4pPr>
      <a:lvl5pPr marL="1828800" indent="-319088" algn="l" rtl="0" eaLnBrk="0" fontAlgn="base" hangingPunct="0">
        <a:spcBef>
          <a:spcPct val="20000"/>
        </a:spcBef>
        <a:spcAft>
          <a:spcPct val="0"/>
        </a:spcAft>
        <a:buClr>
          <a:schemeClr val="accent1"/>
        </a:buClr>
        <a:buFont typeface="Wingdings" panose="05000000000000000000" pitchFamily="2" charset="2"/>
        <a:buChar char=""/>
        <a:defRPr sz="1600" kern="1200">
          <a:solidFill>
            <a:srgbClr val="262626"/>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F139A81-9DD0-C453-5893-4F80A80C29F5}"/>
              </a:ext>
            </a:extLst>
          </p:cNvPr>
          <p:cNvSpPr>
            <a:spLocks noGrp="1" noChangeArrowheads="1"/>
          </p:cNvSpPr>
          <p:nvPr>
            <p:ph type="dt" sz="half" idx="2"/>
          </p:nvPr>
        </p:nvSpPr>
        <p:spPr bwMode="auto">
          <a:xfrm>
            <a:off x="609600" y="625157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cs typeface="Arial"/>
              </a:defRPr>
            </a:lvl1pPr>
          </a:lstStyle>
          <a:p>
            <a:pPr>
              <a:defRPr/>
            </a:pPr>
            <a:endParaRPr lang="en-US"/>
          </a:p>
        </p:txBody>
      </p:sp>
      <p:sp>
        <p:nvSpPr>
          <p:cNvPr id="12291" name="Rectangle 3">
            <a:extLst>
              <a:ext uri="{FF2B5EF4-FFF2-40B4-BE49-F238E27FC236}">
                <a16:creationId xmlns:a16="http://schemas.microsoft.com/office/drawing/2014/main" id="{70310742-0D44-36D2-98CC-2C295E127802}"/>
              </a:ext>
            </a:extLst>
          </p:cNvPr>
          <p:cNvSpPr>
            <a:spLocks noGrp="1" noChangeArrowheads="1"/>
          </p:cNvSpPr>
          <p:nvPr>
            <p:ph type="sldNum" sz="quarter" idx="4"/>
          </p:nvPr>
        </p:nvSpPr>
        <p:spPr bwMode="auto">
          <a:xfrm>
            <a:off x="8737600" y="6248400"/>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cs typeface="Arial"/>
              </a:defRPr>
            </a:lvl1pPr>
          </a:lstStyle>
          <a:p>
            <a:pPr>
              <a:defRPr/>
            </a:pPr>
            <a:fld id="{54105A03-FD1B-46D6-AC1A-8785C5636655}" type="slidenum">
              <a:rPr lang="en-US"/>
              <a:pPr>
                <a:defRPr/>
              </a:pPr>
              <a:t>‹#›</a:t>
            </a:fld>
            <a:endParaRPr lang="en-US"/>
          </a:p>
        </p:txBody>
      </p:sp>
      <p:grpSp>
        <p:nvGrpSpPr>
          <p:cNvPr id="6148" name="Group 4">
            <a:extLst>
              <a:ext uri="{FF2B5EF4-FFF2-40B4-BE49-F238E27FC236}">
                <a16:creationId xmlns:a16="http://schemas.microsoft.com/office/drawing/2014/main" id="{2E7E69CC-BE52-4CAA-72B5-33AA2D418B11}"/>
              </a:ext>
            </a:extLst>
          </p:cNvPr>
          <p:cNvGrpSpPr>
            <a:grpSpLocks/>
          </p:cNvGrpSpPr>
          <p:nvPr/>
        </p:nvGrpSpPr>
        <p:grpSpPr bwMode="auto">
          <a:xfrm>
            <a:off x="0" y="0"/>
            <a:ext cx="12187238" cy="6850063"/>
            <a:chOff x="0" y="0"/>
            <a:chExt cx="5758" cy="4315"/>
          </a:xfrm>
        </p:grpSpPr>
        <p:grpSp>
          <p:nvGrpSpPr>
            <p:cNvPr id="6152" name="Group 5">
              <a:extLst>
                <a:ext uri="{FF2B5EF4-FFF2-40B4-BE49-F238E27FC236}">
                  <a16:creationId xmlns:a16="http://schemas.microsoft.com/office/drawing/2014/main" id="{B9061FD7-62F3-983F-9EC4-2112F82BE8FE}"/>
                </a:ext>
              </a:extLst>
            </p:cNvPr>
            <p:cNvGrpSpPr>
              <a:grpSpLocks/>
            </p:cNvGrpSpPr>
            <p:nvPr userDrawn="1"/>
          </p:nvGrpSpPr>
          <p:grpSpPr bwMode="auto">
            <a:xfrm>
              <a:off x="1728" y="2230"/>
              <a:ext cx="4027" cy="2085"/>
              <a:chOff x="1728" y="2230"/>
              <a:chExt cx="4027" cy="2085"/>
            </a:xfrm>
          </p:grpSpPr>
          <p:sp>
            <p:nvSpPr>
              <p:cNvPr id="12294" name="Freeform 6">
                <a:extLst>
                  <a:ext uri="{FF2B5EF4-FFF2-40B4-BE49-F238E27FC236}">
                    <a16:creationId xmlns:a16="http://schemas.microsoft.com/office/drawing/2014/main" id="{67C697B5-3067-9022-D210-4643AB484F5E}"/>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3600">
                  <a:solidFill>
                    <a:srgbClr val="FFFFFF"/>
                  </a:solidFill>
                  <a:latin typeface="Garamond"/>
                  <a:cs typeface="Arial"/>
                </a:endParaRPr>
              </a:p>
            </p:txBody>
          </p:sp>
          <p:sp>
            <p:nvSpPr>
              <p:cNvPr id="12295" name="Freeform 7">
                <a:extLst>
                  <a:ext uri="{FF2B5EF4-FFF2-40B4-BE49-F238E27FC236}">
                    <a16:creationId xmlns:a16="http://schemas.microsoft.com/office/drawing/2014/main" id="{253AFD88-49F0-E4F5-CDA1-A148B5BC5402}"/>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3600">
                  <a:solidFill>
                    <a:srgbClr val="FFFFFF"/>
                  </a:solidFill>
                  <a:latin typeface="Garamond"/>
                  <a:cs typeface="Arial"/>
                </a:endParaRPr>
              </a:p>
            </p:txBody>
          </p:sp>
          <p:sp>
            <p:nvSpPr>
              <p:cNvPr id="12296" name="Freeform 8">
                <a:extLst>
                  <a:ext uri="{FF2B5EF4-FFF2-40B4-BE49-F238E27FC236}">
                    <a16:creationId xmlns:a16="http://schemas.microsoft.com/office/drawing/2014/main" id="{BAF0D727-5DFF-5312-F7BD-21958EAC9E3E}"/>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3600">
                  <a:solidFill>
                    <a:srgbClr val="FFFFFF"/>
                  </a:solidFill>
                  <a:latin typeface="Garamond"/>
                  <a:cs typeface="Arial"/>
                </a:endParaRPr>
              </a:p>
            </p:txBody>
          </p:sp>
          <p:sp>
            <p:nvSpPr>
              <p:cNvPr id="6158" name="Freeform 9">
                <a:extLst>
                  <a:ext uri="{FF2B5EF4-FFF2-40B4-BE49-F238E27FC236}">
                    <a16:creationId xmlns:a16="http://schemas.microsoft.com/office/drawing/2014/main" id="{4475DA56-8E5F-A297-8D20-3AC6A3329DC4}"/>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8" name="Freeform 10">
                <a:extLst>
                  <a:ext uri="{FF2B5EF4-FFF2-40B4-BE49-F238E27FC236}">
                    <a16:creationId xmlns:a16="http://schemas.microsoft.com/office/drawing/2014/main" id="{34DADA3F-FD06-8051-B864-BDE395667118}"/>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3600">
                  <a:solidFill>
                    <a:srgbClr val="FFFFFF"/>
                  </a:solidFill>
                  <a:latin typeface="Garamond"/>
                  <a:cs typeface="Arial"/>
                </a:endParaRPr>
              </a:p>
            </p:txBody>
          </p:sp>
        </p:grpSp>
        <p:sp>
          <p:nvSpPr>
            <p:cNvPr id="12299" name="Freeform 11">
              <a:extLst>
                <a:ext uri="{FF2B5EF4-FFF2-40B4-BE49-F238E27FC236}">
                  <a16:creationId xmlns:a16="http://schemas.microsoft.com/office/drawing/2014/main" id="{A1CE4E2D-928B-E14C-A3E8-9B430087C617}"/>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3600">
                <a:solidFill>
                  <a:srgbClr val="FFFFFF"/>
                </a:solidFill>
                <a:latin typeface="Garamond"/>
                <a:cs typeface="Arial"/>
              </a:endParaRPr>
            </a:p>
          </p:txBody>
        </p:sp>
        <p:sp>
          <p:nvSpPr>
            <p:cNvPr id="6154" name="Freeform 12">
              <a:extLst>
                <a:ext uri="{FF2B5EF4-FFF2-40B4-BE49-F238E27FC236}">
                  <a16:creationId xmlns:a16="http://schemas.microsoft.com/office/drawing/2014/main" id="{B7AFB28A-201E-C22C-D7F0-1937A13D6EF5}"/>
                </a:ext>
              </a:extLst>
            </p:cNvPr>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301" name="Rectangle 13">
            <a:extLst>
              <a:ext uri="{FF2B5EF4-FFF2-40B4-BE49-F238E27FC236}">
                <a16:creationId xmlns:a16="http://schemas.microsoft.com/office/drawing/2014/main" id="{6DA33225-F567-E109-4A8E-1883F16AF256}"/>
              </a:ext>
            </a:extLst>
          </p:cNvPr>
          <p:cNvSpPr>
            <a:spLocks noGrp="1" noRot="1" noChangeArrowheads="1"/>
          </p:cNvSpPr>
          <p:nvPr>
            <p:ph type="title"/>
          </p:nvPr>
        </p:nvSpPr>
        <p:spPr bwMode="auto">
          <a:xfrm>
            <a:off x="609600" y="274638"/>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02" name="Rectangle 14">
            <a:extLst>
              <a:ext uri="{FF2B5EF4-FFF2-40B4-BE49-F238E27FC236}">
                <a16:creationId xmlns:a16="http://schemas.microsoft.com/office/drawing/2014/main" id="{69E21753-D283-C8ED-E66F-D29536043AFF}"/>
              </a:ext>
            </a:extLst>
          </p:cNvPr>
          <p:cNvSpPr>
            <a:spLocks noGrp="1" noChangeArrowheads="1"/>
          </p:cNvSpPr>
          <p:nvPr>
            <p:ph type="ftr" sz="quarter" idx="3"/>
          </p:nvPr>
        </p:nvSpPr>
        <p:spPr bwMode="auto">
          <a:xfrm>
            <a:off x="4165600" y="6248400"/>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cs typeface="Arial"/>
              </a:defRPr>
            </a:lvl1pPr>
          </a:lstStyle>
          <a:p>
            <a:pPr>
              <a:defRPr/>
            </a:pPr>
            <a:endParaRPr lang="en-US"/>
          </a:p>
        </p:txBody>
      </p:sp>
      <p:sp>
        <p:nvSpPr>
          <p:cNvPr id="12303" name="Rectangle 15">
            <a:extLst>
              <a:ext uri="{FF2B5EF4-FFF2-40B4-BE49-F238E27FC236}">
                <a16:creationId xmlns:a16="http://schemas.microsoft.com/office/drawing/2014/main" id="{1D640E67-42B4-43E2-7D65-3F0286770689}"/>
              </a:ext>
            </a:extLst>
          </p:cNvPr>
          <p:cNvSpPr>
            <a:spLocks noGrp="1" noChangeArrowheads="1"/>
          </p:cNvSpPr>
          <p:nvPr>
            <p:ph type="body" idx="1"/>
          </p:nvPr>
        </p:nvSpPr>
        <p:spPr bwMode="auto">
          <a:xfrm>
            <a:off x="609600" y="1600200"/>
            <a:ext cx="109728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1396693"/>
      </p:ext>
    </p:extLst>
  </p:cSld>
  <p:clrMap bg1="dk2" tx1="lt1" bg2="dk1" tx2="lt2" accent1="accent1" accent2="accent2" accent3="accent3" accent4="accent4" accent5="accent5" accent6="accent6" hlink="hlink" folHlink="folHlink"/>
  <p:sldLayoutIdLst>
    <p:sldLayoutId id="2147485234" r:id="rId1"/>
    <p:sldLayoutId id="2147485235" r:id="rId2"/>
    <p:sldLayoutId id="2147485236" r:id="rId3"/>
    <p:sldLayoutId id="2147485237" r:id="rId4"/>
    <p:sldLayoutId id="2147485238" r:id="rId5"/>
    <p:sldLayoutId id="2147485239" r:id="rId6"/>
    <p:sldLayoutId id="2147485240" r:id="rId7"/>
    <p:sldLayoutId id="2147485241" r:id="rId8"/>
    <p:sldLayoutId id="2147485242" r:id="rId9"/>
    <p:sldLayoutId id="2147485243" r:id="rId10"/>
    <p:sldLayoutId id="214748524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1313" indent="-341313"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1363" indent="-284163"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1413" indent="-227013"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598613" indent="-227013"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5813" indent="-227013"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471"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648"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8825"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001"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D15A11B8-BD32-83D4-A1AA-0AE01568BE87}"/>
              </a:ext>
            </a:extLst>
          </p:cNvPr>
          <p:cNvSpPr>
            <a:spLocks noGrp="1" noChangeArrowheads="1"/>
          </p:cNvSpPr>
          <p:nvPr>
            <p:ph type="dt" sz="half" idx="2"/>
          </p:nvPr>
        </p:nvSpPr>
        <p:spPr bwMode="auto">
          <a:xfrm>
            <a:off x="609600" y="625157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cs typeface="Arial"/>
              </a:defRPr>
            </a:lvl1pPr>
          </a:lstStyle>
          <a:p>
            <a:pPr>
              <a:defRPr/>
            </a:pPr>
            <a:endParaRPr lang="en-US"/>
          </a:p>
        </p:txBody>
      </p:sp>
      <p:sp>
        <p:nvSpPr>
          <p:cNvPr id="12291" name="Rectangle 3">
            <a:extLst>
              <a:ext uri="{FF2B5EF4-FFF2-40B4-BE49-F238E27FC236}">
                <a16:creationId xmlns:a16="http://schemas.microsoft.com/office/drawing/2014/main" id="{2D82BB53-2C8F-D47F-F81D-37C0AA969E42}"/>
              </a:ext>
            </a:extLst>
          </p:cNvPr>
          <p:cNvSpPr>
            <a:spLocks noGrp="1" noChangeArrowheads="1"/>
          </p:cNvSpPr>
          <p:nvPr>
            <p:ph type="sldNum" sz="quarter" idx="4"/>
          </p:nvPr>
        </p:nvSpPr>
        <p:spPr bwMode="auto">
          <a:xfrm>
            <a:off x="8737600" y="6248400"/>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cs typeface="Arial"/>
              </a:defRPr>
            </a:lvl1pPr>
          </a:lstStyle>
          <a:p>
            <a:pPr>
              <a:defRPr/>
            </a:pPr>
            <a:fld id="{64F5D706-1E09-416C-A41B-A4508CDADA87}" type="slidenum">
              <a:rPr lang="en-US"/>
              <a:pPr>
                <a:defRPr/>
              </a:pPr>
              <a:t>‹#›</a:t>
            </a:fld>
            <a:endParaRPr lang="en-US"/>
          </a:p>
        </p:txBody>
      </p:sp>
      <p:grpSp>
        <p:nvGrpSpPr>
          <p:cNvPr id="6148" name="Group 4">
            <a:extLst>
              <a:ext uri="{FF2B5EF4-FFF2-40B4-BE49-F238E27FC236}">
                <a16:creationId xmlns:a16="http://schemas.microsoft.com/office/drawing/2014/main" id="{A06140D9-D266-943D-4935-A70BC9CE6CA2}"/>
              </a:ext>
            </a:extLst>
          </p:cNvPr>
          <p:cNvGrpSpPr>
            <a:grpSpLocks/>
          </p:cNvGrpSpPr>
          <p:nvPr/>
        </p:nvGrpSpPr>
        <p:grpSpPr bwMode="auto">
          <a:xfrm>
            <a:off x="0" y="0"/>
            <a:ext cx="12187238" cy="6850063"/>
            <a:chOff x="0" y="0"/>
            <a:chExt cx="5758" cy="4315"/>
          </a:xfrm>
        </p:grpSpPr>
        <p:grpSp>
          <p:nvGrpSpPr>
            <p:cNvPr id="6152" name="Group 5">
              <a:extLst>
                <a:ext uri="{FF2B5EF4-FFF2-40B4-BE49-F238E27FC236}">
                  <a16:creationId xmlns:a16="http://schemas.microsoft.com/office/drawing/2014/main" id="{BF8AA5A3-8DDC-E675-6410-ABE8BB72D4CE}"/>
                </a:ext>
              </a:extLst>
            </p:cNvPr>
            <p:cNvGrpSpPr>
              <a:grpSpLocks/>
            </p:cNvGrpSpPr>
            <p:nvPr userDrawn="1"/>
          </p:nvGrpSpPr>
          <p:grpSpPr bwMode="auto">
            <a:xfrm>
              <a:off x="1728" y="2230"/>
              <a:ext cx="4027" cy="2085"/>
              <a:chOff x="1728" y="2230"/>
              <a:chExt cx="4027" cy="2085"/>
            </a:xfrm>
          </p:grpSpPr>
          <p:sp>
            <p:nvSpPr>
              <p:cNvPr id="12294" name="Freeform 6">
                <a:extLst>
                  <a:ext uri="{FF2B5EF4-FFF2-40B4-BE49-F238E27FC236}">
                    <a16:creationId xmlns:a16="http://schemas.microsoft.com/office/drawing/2014/main" id="{4DA0E2CB-8107-FF3F-D32F-650576F5F347}"/>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3600">
                  <a:solidFill>
                    <a:srgbClr val="FFFFFF"/>
                  </a:solidFill>
                  <a:latin typeface="Garamond"/>
                </a:endParaRPr>
              </a:p>
            </p:txBody>
          </p:sp>
          <p:sp>
            <p:nvSpPr>
              <p:cNvPr id="12295" name="Freeform 7">
                <a:extLst>
                  <a:ext uri="{FF2B5EF4-FFF2-40B4-BE49-F238E27FC236}">
                    <a16:creationId xmlns:a16="http://schemas.microsoft.com/office/drawing/2014/main" id="{91D99FA1-7CD0-F67F-366A-307FBCE6AD37}"/>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3600">
                  <a:solidFill>
                    <a:srgbClr val="FFFFFF"/>
                  </a:solidFill>
                  <a:latin typeface="Garamond"/>
                </a:endParaRPr>
              </a:p>
            </p:txBody>
          </p:sp>
          <p:sp>
            <p:nvSpPr>
              <p:cNvPr id="12296" name="Freeform 8">
                <a:extLst>
                  <a:ext uri="{FF2B5EF4-FFF2-40B4-BE49-F238E27FC236}">
                    <a16:creationId xmlns:a16="http://schemas.microsoft.com/office/drawing/2014/main" id="{D298F218-AD71-B40C-B7D7-48F95BF28DD0}"/>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3600">
                  <a:solidFill>
                    <a:srgbClr val="FFFFFF"/>
                  </a:solidFill>
                  <a:latin typeface="Garamond"/>
                </a:endParaRPr>
              </a:p>
            </p:txBody>
          </p:sp>
          <p:sp>
            <p:nvSpPr>
              <p:cNvPr id="6158" name="Freeform 9">
                <a:extLst>
                  <a:ext uri="{FF2B5EF4-FFF2-40B4-BE49-F238E27FC236}">
                    <a16:creationId xmlns:a16="http://schemas.microsoft.com/office/drawing/2014/main" id="{F904281D-0F49-44CB-C886-61D1ED9A81B2}"/>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8" name="Freeform 10">
                <a:extLst>
                  <a:ext uri="{FF2B5EF4-FFF2-40B4-BE49-F238E27FC236}">
                    <a16:creationId xmlns:a16="http://schemas.microsoft.com/office/drawing/2014/main" id="{E86BB249-191F-2435-D095-AAD74C6FB185}"/>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3600">
                  <a:solidFill>
                    <a:srgbClr val="FFFFFF"/>
                  </a:solidFill>
                  <a:latin typeface="Garamond"/>
                </a:endParaRPr>
              </a:p>
            </p:txBody>
          </p:sp>
        </p:grpSp>
        <p:sp>
          <p:nvSpPr>
            <p:cNvPr id="12299" name="Freeform 11">
              <a:extLst>
                <a:ext uri="{FF2B5EF4-FFF2-40B4-BE49-F238E27FC236}">
                  <a16:creationId xmlns:a16="http://schemas.microsoft.com/office/drawing/2014/main" id="{39575955-A543-900A-EE0F-90D1D216B4C0}"/>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3600">
                <a:solidFill>
                  <a:srgbClr val="FFFFFF"/>
                </a:solidFill>
                <a:latin typeface="Garamond"/>
              </a:endParaRPr>
            </a:p>
          </p:txBody>
        </p:sp>
        <p:sp>
          <p:nvSpPr>
            <p:cNvPr id="6154" name="Freeform 12">
              <a:extLst>
                <a:ext uri="{FF2B5EF4-FFF2-40B4-BE49-F238E27FC236}">
                  <a16:creationId xmlns:a16="http://schemas.microsoft.com/office/drawing/2014/main" id="{E460D28A-965F-08D2-41C4-F0E277F8F12A}"/>
                </a:ext>
              </a:extLst>
            </p:cNvPr>
            <p:cNvSpPr>
              <a:spLocks/>
            </p:cNvSpPr>
            <p:nvPr/>
          </p:nvSpPr>
          <p:spPr bwMode="hidden">
            <a:xfrm>
              <a:off x="0" y="0"/>
              <a:ext cx="5758" cy="1776"/>
            </a:xfrm>
            <a:custGeom>
              <a:avLst/>
              <a:gdLst>
                <a:gd name="T0" fmla="*/ 0 w 5740"/>
                <a:gd name="T1" fmla="*/ 0 h 1906"/>
                <a:gd name="T2" fmla="*/ 0 w 5740"/>
                <a:gd name="T3" fmla="*/ 465 h 1906"/>
                <a:gd name="T4" fmla="*/ 6111 w 5740"/>
                <a:gd name="T5" fmla="*/ 465 h 1906"/>
                <a:gd name="T6" fmla="*/ 611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301" name="Rectangle 13">
            <a:extLst>
              <a:ext uri="{FF2B5EF4-FFF2-40B4-BE49-F238E27FC236}">
                <a16:creationId xmlns:a16="http://schemas.microsoft.com/office/drawing/2014/main" id="{D18272B6-7CEE-8936-134B-F05544D68DE1}"/>
              </a:ext>
            </a:extLst>
          </p:cNvPr>
          <p:cNvSpPr>
            <a:spLocks noGrp="1" noRot="1" noChangeArrowheads="1"/>
          </p:cNvSpPr>
          <p:nvPr>
            <p:ph type="title"/>
          </p:nvPr>
        </p:nvSpPr>
        <p:spPr bwMode="auto">
          <a:xfrm>
            <a:off x="609600" y="274638"/>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02" name="Rectangle 14">
            <a:extLst>
              <a:ext uri="{FF2B5EF4-FFF2-40B4-BE49-F238E27FC236}">
                <a16:creationId xmlns:a16="http://schemas.microsoft.com/office/drawing/2014/main" id="{A0FC9C39-FE4E-597E-B22F-DB19F4F99B9E}"/>
              </a:ext>
            </a:extLst>
          </p:cNvPr>
          <p:cNvSpPr>
            <a:spLocks noGrp="1" noChangeArrowheads="1"/>
          </p:cNvSpPr>
          <p:nvPr>
            <p:ph type="ftr" sz="quarter" idx="3"/>
          </p:nvPr>
        </p:nvSpPr>
        <p:spPr bwMode="auto">
          <a:xfrm>
            <a:off x="4165600" y="6248400"/>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cs typeface="Arial"/>
              </a:defRPr>
            </a:lvl1pPr>
          </a:lstStyle>
          <a:p>
            <a:pPr>
              <a:defRPr/>
            </a:pPr>
            <a:endParaRPr lang="en-US"/>
          </a:p>
        </p:txBody>
      </p:sp>
      <p:sp>
        <p:nvSpPr>
          <p:cNvPr id="12303" name="Rectangle 15">
            <a:extLst>
              <a:ext uri="{FF2B5EF4-FFF2-40B4-BE49-F238E27FC236}">
                <a16:creationId xmlns:a16="http://schemas.microsoft.com/office/drawing/2014/main" id="{BB083267-94A5-A224-0701-C8C3535731DD}"/>
              </a:ext>
            </a:extLst>
          </p:cNvPr>
          <p:cNvSpPr>
            <a:spLocks noGrp="1" noChangeArrowheads="1"/>
          </p:cNvSpPr>
          <p:nvPr>
            <p:ph type="body" idx="1"/>
          </p:nvPr>
        </p:nvSpPr>
        <p:spPr bwMode="auto">
          <a:xfrm>
            <a:off x="609600" y="1600200"/>
            <a:ext cx="109728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5175929"/>
      </p:ext>
    </p:extLst>
  </p:cSld>
  <p:clrMap bg1="dk2" tx1="lt1" bg2="dk1" tx2="lt2" accent1="accent1" accent2="accent2" accent3="accent3" accent4="accent4" accent5="accent5" accent6="accent6" hlink="hlink" folHlink="folHlink"/>
  <p:sldLayoutIdLst>
    <p:sldLayoutId id="2147485246" r:id="rId1"/>
    <p:sldLayoutId id="2147485247" r:id="rId2"/>
    <p:sldLayoutId id="2147485248" r:id="rId3"/>
    <p:sldLayoutId id="2147485249" r:id="rId4"/>
    <p:sldLayoutId id="2147485250" r:id="rId5"/>
    <p:sldLayoutId id="2147485251" r:id="rId6"/>
    <p:sldLayoutId id="2147485252" r:id="rId7"/>
    <p:sldLayoutId id="2147485253" r:id="rId8"/>
    <p:sldLayoutId id="2147485254" r:id="rId9"/>
    <p:sldLayoutId id="2147485255" r:id="rId10"/>
    <p:sldLayoutId id="214748525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1313" indent="-341313"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1363" indent="-284163"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1413" indent="-227013"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598613" indent="-227013"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5813" indent="-227013"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471"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648"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8825"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001"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5BA2C-7DEA-4F7E-0030-368A1716D2FA}"/>
              </a:ext>
            </a:extLst>
          </p:cNvPr>
          <p:cNvSpPr>
            <a:spLocks noGrp="1"/>
          </p:cNvSpPr>
          <p:nvPr>
            <p:ph type="title"/>
          </p:nvPr>
        </p:nvSpPr>
        <p:spPr>
          <a:xfrm>
            <a:off x="7957456" y="1709056"/>
            <a:ext cx="3624943" cy="3208383"/>
          </a:xfrm>
        </p:spPr>
        <p:txBody>
          <a:bodyPr/>
          <a:lstStyle/>
          <a:p>
            <a:r>
              <a:rPr lang="en-US" dirty="0"/>
              <a:t>Welcome to the Alpha Omega Club Midweek!</a:t>
            </a:r>
          </a:p>
        </p:txBody>
      </p:sp>
      <p:pic>
        <p:nvPicPr>
          <p:cNvPr id="5" name="Content Placeholder 4" descr="A logo on a building&#10;&#10;Description automatically generated">
            <a:extLst>
              <a:ext uri="{FF2B5EF4-FFF2-40B4-BE49-F238E27FC236}">
                <a16:creationId xmlns:a16="http://schemas.microsoft.com/office/drawing/2014/main" id="{85E28BCA-9120-4026-95A5-E8B00F3D3A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3120" y="36414"/>
            <a:ext cx="6858000" cy="6821586"/>
          </a:xfrm>
        </p:spPr>
      </p:pic>
    </p:spTree>
    <p:extLst>
      <p:ext uri="{BB962C8B-B14F-4D97-AF65-F5344CB8AC3E}">
        <p14:creationId xmlns:p14="http://schemas.microsoft.com/office/powerpoint/2010/main" val="58535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15EF1-3994-4942-994F-05B37BC56191}"/>
              </a:ext>
            </a:extLst>
          </p:cNvPr>
          <p:cNvSpPr>
            <a:spLocks noGrp="1"/>
          </p:cNvSpPr>
          <p:nvPr>
            <p:ph type="title"/>
          </p:nvPr>
        </p:nvSpPr>
        <p:spPr>
          <a:xfrm>
            <a:off x="1295400" y="277814"/>
            <a:ext cx="9906000" cy="865187"/>
          </a:xfrm>
        </p:spPr>
        <p:txBody>
          <a:bodyPr/>
          <a:lstStyle/>
          <a:p>
            <a:pPr>
              <a:defRPr/>
            </a:pPr>
            <a:r>
              <a:rPr lang="en-US" sz="4000" b="1" dirty="0"/>
              <a:t>Numbers in Apocalyptic Literature (cont.)</a:t>
            </a:r>
          </a:p>
        </p:txBody>
      </p:sp>
      <p:sp>
        <p:nvSpPr>
          <p:cNvPr id="3" name="Content Placeholder 2">
            <a:extLst>
              <a:ext uri="{FF2B5EF4-FFF2-40B4-BE49-F238E27FC236}">
                <a16:creationId xmlns:a16="http://schemas.microsoft.com/office/drawing/2014/main" id="{16DDD357-D1B0-4F85-9AA7-95B64C11B761}"/>
              </a:ext>
            </a:extLst>
          </p:cNvPr>
          <p:cNvSpPr>
            <a:spLocks noGrp="1"/>
          </p:cNvSpPr>
          <p:nvPr>
            <p:ph idx="1"/>
          </p:nvPr>
        </p:nvSpPr>
        <p:spPr>
          <a:xfrm>
            <a:off x="685800" y="1600200"/>
            <a:ext cx="10744200" cy="4530726"/>
          </a:xfrm>
        </p:spPr>
        <p:txBody>
          <a:bodyPr/>
          <a:lstStyle/>
          <a:p>
            <a:pPr marL="0" indent="0">
              <a:buNone/>
              <a:defRPr/>
            </a:pPr>
            <a:r>
              <a:rPr lang="en-US" b="1" dirty="0">
                <a:solidFill>
                  <a:srgbClr val="FFFF00"/>
                </a:solidFill>
              </a:rPr>
              <a:t>10 = completeness  </a:t>
            </a:r>
          </a:p>
          <a:p>
            <a:pPr marL="0" indent="0">
              <a:buNone/>
              <a:defRPr/>
            </a:pPr>
            <a:endParaRPr lang="en-US" sz="1400" b="1" dirty="0">
              <a:solidFill>
                <a:srgbClr val="FFFF00"/>
              </a:solidFill>
            </a:endParaRPr>
          </a:p>
          <a:p>
            <a:pPr marL="0" indent="0">
              <a:buNone/>
              <a:defRPr/>
            </a:pPr>
            <a:r>
              <a:rPr lang="en-US" b="1" dirty="0">
                <a:solidFill>
                  <a:srgbClr val="FFFF00"/>
                </a:solidFill>
              </a:rPr>
              <a:t>1000 = 10x10x10 = ultimate completeness</a:t>
            </a:r>
          </a:p>
          <a:p>
            <a:pPr marL="0" indent="0">
              <a:buNone/>
              <a:defRPr/>
            </a:pPr>
            <a:endParaRPr lang="en-US" sz="1400" b="1" dirty="0">
              <a:solidFill>
                <a:srgbClr val="FFFF00"/>
              </a:solidFill>
            </a:endParaRPr>
          </a:p>
          <a:p>
            <a:pPr marL="0" indent="0">
              <a:buNone/>
              <a:defRPr/>
            </a:pPr>
            <a:r>
              <a:rPr lang="en-US" b="1" dirty="0">
                <a:solidFill>
                  <a:srgbClr val="FFFF00"/>
                </a:solidFill>
              </a:rPr>
              <a:t>12 = Number of religion.  God’s people.  12 tribes, 12 apostles. </a:t>
            </a:r>
          </a:p>
          <a:p>
            <a:pPr marL="0" indent="0">
              <a:buNone/>
              <a:defRPr/>
            </a:pPr>
            <a:endParaRPr lang="en-US" sz="1400" b="1" dirty="0">
              <a:solidFill>
                <a:srgbClr val="FFFF00"/>
              </a:solidFill>
            </a:endParaRPr>
          </a:p>
          <a:p>
            <a:pPr marL="0" indent="0">
              <a:buNone/>
              <a:defRPr/>
            </a:pPr>
            <a:r>
              <a:rPr lang="en-US" b="1" dirty="0">
                <a:solidFill>
                  <a:srgbClr val="FFFF00"/>
                </a:solidFill>
              </a:rPr>
              <a:t>144,000 = 12x12x10x10x10     All of God’s people</a:t>
            </a:r>
          </a:p>
          <a:p>
            <a:pPr marL="0" indent="0">
              <a:buNone/>
              <a:defRPr/>
            </a:pPr>
            <a:endParaRPr lang="en-US" sz="2000" b="1" dirty="0">
              <a:solidFill>
                <a:srgbClr val="FFFF0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1B43-8109-4A21-B821-9EC5A6BAF31F}"/>
              </a:ext>
            </a:extLst>
          </p:cNvPr>
          <p:cNvSpPr>
            <a:spLocks noGrp="1"/>
          </p:cNvSpPr>
          <p:nvPr>
            <p:ph type="title"/>
          </p:nvPr>
        </p:nvSpPr>
        <p:spPr/>
        <p:txBody>
          <a:bodyPr/>
          <a:lstStyle/>
          <a:p>
            <a:pPr>
              <a:defRPr/>
            </a:pPr>
            <a:r>
              <a:rPr lang="en-US" sz="2800" b="1" dirty="0"/>
              <a:t>Revelation 12:1-3  </a:t>
            </a:r>
          </a:p>
        </p:txBody>
      </p:sp>
      <p:sp>
        <p:nvSpPr>
          <p:cNvPr id="3" name="Content Placeholder 2">
            <a:extLst>
              <a:ext uri="{FF2B5EF4-FFF2-40B4-BE49-F238E27FC236}">
                <a16:creationId xmlns:a16="http://schemas.microsoft.com/office/drawing/2014/main" id="{71A322B2-B042-432F-8074-FD8900790710}"/>
              </a:ext>
            </a:extLst>
          </p:cNvPr>
          <p:cNvSpPr>
            <a:spLocks noGrp="1"/>
          </p:cNvSpPr>
          <p:nvPr>
            <p:ph idx="1"/>
          </p:nvPr>
        </p:nvSpPr>
        <p:spPr>
          <a:xfrm>
            <a:off x="1905000" y="1600200"/>
            <a:ext cx="8534400" cy="4724400"/>
          </a:xfrm>
        </p:spPr>
        <p:txBody>
          <a:bodyPr/>
          <a:lstStyle/>
          <a:p>
            <a:pPr marL="0" indent="0">
              <a:buNone/>
              <a:defRPr/>
            </a:pPr>
            <a:r>
              <a:rPr lang="en-US" sz="2400" b="1" dirty="0"/>
              <a:t>A great and wondrous sign.</a:t>
            </a:r>
          </a:p>
          <a:p>
            <a:pPr marL="0" indent="0">
              <a:buNone/>
              <a:defRPr/>
            </a:pPr>
            <a:endParaRPr lang="en-US" sz="800" b="1" dirty="0"/>
          </a:p>
          <a:p>
            <a:pPr marL="0" indent="0">
              <a:buNone/>
              <a:defRPr/>
            </a:pPr>
            <a:r>
              <a:rPr lang="en-US" sz="2400" b="1" dirty="0"/>
              <a:t>Who is the woman?</a:t>
            </a:r>
          </a:p>
          <a:p>
            <a:pPr marL="0" indent="0">
              <a:buNone/>
              <a:defRPr/>
            </a:pPr>
            <a:endParaRPr lang="en-US" sz="900" b="1" dirty="0"/>
          </a:p>
          <a:p>
            <a:pPr marL="0" indent="0">
              <a:buNone/>
              <a:defRPr/>
            </a:pPr>
            <a:r>
              <a:rPr lang="en-US" sz="2000" b="1" dirty="0"/>
              <a:t>She is Israel—about to give birth to the Messiah</a:t>
            </a:r>
          </a:p>
          <a:p>
            <a:pPr marL="0" indent="0">
              <a:buNone/>
              <a:defRPr/>
            </a:pPr>
            <a:r>
              <a:rPr lang="en-US" sz="2000" b="1" dirty="0"/>
              <a:t>She is the Church—about to be persecuted</a:t>
            </a:r>
          </a:p>
          <a:p>
            <a:pPr marL="0" indent="0">
              <a:buNone/>
              <a:defRPr/>
            </a:pPr>
            <a:r>
              <a:rPr lang="en-US" sz="2000" b="1" dirty="0"/>
              <a:t>She is God’s kingdom in any of its aspects.</a:t>
            </a:r>
          </a:p>
          <a:p>
            <a:pPr marL="0" indent="0">
              <a:buNone/>
              <a:defRPr/>
            </a:pPr>
            <a:endParaRPr lang="en-US" sz="900" b="1" dirty="0"/>
          </a:p>
          <a:p>
            <a:pPr marL="0" indent="0">
              <a:buNone/>
              <a:defRPr/>
            </a:pPr>
            <a:r>
              <a:rPr lang="en-US" sz="2400" b="1" dirty="0"/>
              <a:t>Another sign:  An enormous red dragon.</a:t>
            </a:r>
          </a:p>
          <a:p>
            <a:pPr marL="0" indent="0">
              <a:buNone/>
              <a:defRPr/>
            </a:pPr>
            <a:r>
              <a:rPr lang="en-US" sz="2000" b="1" dirty="0"/>
              <a:t>7 heads  (great wisdom)</a:t>
            </a:r>
          </a:p>
          <a:p>
            <a:pPr marL="0" indent="0">
              <a:buNone/>
              <a:defRPr/>
            </a:pPr>
            <a:r>
              <a:rPr lang="en-US" sz="2000" b="1" dirty="0"/>
              <a:t>10 horns  (very powerful)</a:t>
            </a:r>
          </a:p>
          <a:p>
            <a:pPr marL="0" indent="0">
              <a:buNone/>
              <a:defRPr/>
            </a:pPr>
            <a:r>
              <a:rPr lang="en-US" sz="2000" b="1" dirty="0"/>
              <a:t>7 crowns (great authority (on the earth at least))</a:t>
            </a:r>
          </a:p>
          <a:p>
            <a:pPr marL="0" indent="0">
              <a:buNone/>
              <a:defRPr/>
            </a:pPr>
            <a:endParaRPr lang="en-US" sz="800" b="1" dirty="0"/>
          </a:p>
          <a:p>
            <a:pPr marL="0" indent="0">
              <a:buNone/>
              <a:defRPr/>
            </a:pPr>
            <a:r>
              <a:rPr lang="en-US" sz="2400" b="1" dirty="0"/>
              <a:t>Satan!    Rome! (Rev 17)</a:t>
            </a:r>
          </a:p>
          <a:p>
            <a:pPr marL="0" indent="0">
              <a:buNone/>
              <a:defRPr/>
            </a:pPr>
            <a:endParaRPr lang="en-US" sz="2400" b="1"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9722-DCAD-461E-97D7-DC809CF56CB4}"/>
              </a:ext>
            </a:extLst>
          </p:cNvPr>
          <p:cNvSpPr>
            <a:spLocks noGrp="1"/>
          </p:cNvSpPr>
          <p:nvPr>
            <p:ph type="title"/>
          </p:nvPr>
        </p:nvSpPr>
        <p:spPr/>
        <p:txBody>
          <a:bodyPr/>
          <a:lstStyle/>
          <a:p>
            <a:pPr>
              <a:defRPr/>
            </a:pPr>
            <a:r>
              <a:rPr lang="en-US" sz="3200" b="1" dirty="0"/>
              <a:t>Rev 12:4-6 Satan Goes After the Son and, Later, His Church</a:t>
            </a:r>
          </a:p>
        </p:txBody>
      </p:sp>
      <p:sp>
        <p:nvSpPr>
          <p:cNvPr id="3" name="Content Placeholder 2">
            <a:extLst>
              <a:ext uri="{FF2B5EF4-FFF2-40B4-BE49-F238E27FC236}">
                <a16:creationId xmlns:a16="http://schemas.microsoft.com/office/drawing/2014/main" id="{C2FB7884-932A-4FE8-AA1F-E1E51BCDF0B8}"/>
              </a:ext>
            </a:extLst>
          </p:cNvPr>
          <p:cNvSpPr>
            <a:spLocks noGrp="1"/>
          </p:cNvSpPr>
          <p:nvPr>
            <p:ph idx="1"/>
          </p:nvPr>
        </p:nvSpPr>
        <p:spPr/>
        <p:txBody>
          <a:bodyPr/>
          <a:lstStyle/>
          <a:p>
            <a:pPr marL="0" indent="0">
              <a:buNone/>
              <a:defRPr/>
            </a:pPr>
            <a:r>
              <a:rPr lang="en-US" sz="2400" b="1" dirty="0"/>
              <a:t>12:4  Satan tries to devour the child when the woman (Israel/Mary) gives birth.  Herod kills the children of Bethlehem.</a:t>
            </a:r>
          </a:p>
          <a:p>
            <a:pPr marL="0" indent="0">
              <a:buNone/>
              <a:defRPr/>
            </a:pPr>
            <a:endParaRPr lang="en-US" sz="2400" b="1" dirty="0"/>
          </a:p>
          <a:p>
            <a:pPr marL="0" indent="0">
              <a:buNone/>
              <a:defRPr/>
            </a:pPr>
            <a:r>
              <a:rPr lang="en-US" sz="2400" b="1" dirty="0"/>
              <a:t>v. 5 The child “who will rule all the nations” is snatched up to heaven.</a:t>
            </a:r>
          </a:p>
          <a:p>
            <a:pPr marL="0" indent="0">
              <a:buNone/>
              <a:defRPr/>
            </a:pPr>
            <a:endParaRPr lang="en-US" sz="2400" b="1" dirty="0"/>
          </a:p>
          <a:p>
            <a:pPr marL="0" indent="0">
              <a:buNone/>
              <a:defRPr/>
            </a:pPr>
            <a:r>
              <a:rPr lang="en-US" sz="2400" b="1" dirty="0"/>
              <a:t>v. 6 The woman (the Church) flees to the desert and is cared for by God for 1260 days.   Persecuted but protected.</a:t>
            </a:r>
          </a:p>
          <a:p>
            <a:pPr marL="0" indent="0">
              <a:buNone/>
              <a:defRPr/>
            </a:pPr>
            <a:endParaRPr lang="en-US" sz="2400" b="1"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EF23-3F59-437B-A148-1119355EC498}"/>
              </a:ext>
            </a:extLst>
          </p:cNvPr>
          <p:cNvSpPr>
            <a:spLocks noGrp="1"/>
          </p:cNvSpPr>
          <p:nvPr>
            <p:ph type="title"/>
          </p:nvPr>
        </p:nvSpPr>
        <p:spPr/>
        <p:txBody>
          <a:bodyPr/>
          <a:lstStyle/>
          <a:p>
            <a:pPr>
              <a:defRPr/>
            </a:pPr>
            <a:r>
              <a:rPr lang="en-US" sz="3200" b="1" dirty="0"/>
              <a:t>Rev 12:7-17  Spiritual War in Heaven… and On Earth</a:t>
            </a:r>
          </a:p>
        </p:txBody>
      </p:sp>
      <p:sp>
        <p:nvSpPr>
          <p:cNvPr id="3" name="Content Placeholder 2">
            <a:extLst>
              <a:ext uri="{FF2B5EF4-FFF2-40B4-BE49-F238E27FC236}">
                <a16:creationId xmlns:a16="http://schemas.microsoft.com/office/drawing/2014/main" id="{D09F85D9-649A-48EE-A019-D42847BA5AE0}"/>
              </a:ext>
            </a:extLst>
          </p:cNvPr>
          <p:cNvSpPr>
            <a:spLocks noGrp="1"/>
          </p:cNvSpPr>
          <p:nvPr>
            <p:ph idx="1"/>
          </p:nvPr>
        </p:nvSpPr>
        <p:spPr/>
        <p:txBody>
          <a:bodyPr/>
          <a:lstStyle/>
          <a:p>
            <a:pPr marL="0" indent="0">
              <a:buNone/>
              <a:defRPr/>
            </a:pPr>
            <a:r>
              <a:rPr lang="en-US" sz="2400" b="1" dirty="0"/>
              <a:t>12:7-10.  Satan is defeated and cast down to the earth.</a:t>
            </a:r>
          </a:p>
          <a:p>
            <a:pPr marL="0" indent="0">
              <a:buNone/>
              <a:defRPr/>
            </a:pPr>
            <a:endParaRPr lang="en-US" sz="1200" b="1" dirty="0"/>
          </a:p>
          <a:p>
            <a:pPr marL="0" indent="0">
              <a:buNone/>
              <a:defRPr/>
            </a:pPr>
            <a:r>
              <a:rPr lang="en-US" sz="2400" b="1" dirty="0"/>
              <a:t>Q:  Is this a good thing for the Church?</a:t>
            </a:r>
          </a:p>
          <a:p>
            <a:pPr marL="0" indent="0">
              <a:buNone/>
              <a:defRPr/>
            </a:pPr>
            <a:endParaRPr lang="en-US" sz="1200" b="1" dirty="0"/>
          </a:p>
          <a:p>
            <a:pPr marL="0" indent="0">
              <a:buNone/>
              <a:defRPr/>
            </a:pPr>
            <a:r>
              <a:rPr lang="en-US" sz="2400" b="1" dirty="0"/>
              <a:t>The result: vicious persecution of the church!  (12:13)</a:t>
            </a:r>
          </a:p>
          <a:p>
            <a:pPr marL="0" indent="0">
              <a:buNone/>
              <a:defRPr/>
            </a:pPr>
            <a:endParaRPr lang="en-US" sz="1200" b="1" dirty="0"/>
          </a:p>
          <a:p>
            <a:pPr marL="0" indent="0">
              <a:buNone/>
              <a:defRPr/>
            </a:pPr>
            <a:r>
              <a:rPr lang="en-US" sz="2400" b="1" dirty="0"/>
              <a:t>The Devil:   Deceiver (9:9)   Accuser (9:10)</a:t>
            </a:r>
          </a:p>
          <a:p>
            <a:pPr marL="0" indent="0">
              <a:buNone/>
              <a:defRPr/>
            </a:pPr>
            <a:endParaRPr lang="en-US" sz="1200" b="1" dirty="0"/>
          </a:p>
          <a:p>
            <a:pPr marL="0" indent="0">
              <a:buNone/>
              <a:defRPr/>
            </a:pPr>
            <a:r>
              <a:rPr lang="en-US" sz="2400" b="1" dirty="0"/>
              <a:t>Q: Which method does Satan use with you?</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7BD7D-AC1A-4025-9E99-F3658D9EB538}"/>
              </a:ext>
            </a:extLst>
          </p:cNvPr>
          <p:cNvSpPr>
            <a:spLocks noGrp="1"/>
          </p:cNvSpPr>
          <p:nvPr>
            <p:ph type="title"/>
          </p:nvPr>
        </p:nvSpPr>
        <p:spPr/>
        <p:txBody>
          <a:bodyPr/>
          <a:lstStyle/>
          <a:p>
            <a:endParaRPr lang="en-US"/>
          </a:p>
        </p:txBody>
      </p:sp>
      <p:pic>
        <p:nvPicPr>
          <p:cNvPr id="1026" name="Picture 2" descr="Initial B with St. Michael Archangel slaying the dragon - Digital  Collections - Free Library">
            <a:extLst>
              <a:ext uri="{FF2B5EF4-FFF2-40B4-BE49-F238E27FC236}">
                <a16:creationId xmlns:a16="http://schemas.microsoft.com/office/drawing/2014/main" id="{94C8513C-72FF-4A0D-95D9-7D300506DC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52801" y="8684"/>
            <a:ext cx="5773671" cy="685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2103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04CD-FAA9-4C25-BD6E-98D4CAF304D0}"/>
              </a:ext>
            </a:extLst>
          </p:cNvPr>
          <p:cNvSpPr>
            <a:spLocks noGrp="1"/>
          </p:cNvSpPr>
          <p:nvPr>
            <p:ph type="title"/>
          </p:nvPr>
        </p:nvSpPr>
        <p:spPr/>
        <p:txBody>
          <a:bodyPr/>
          <a:lstStyle/>
          <a:p>
            <a:pPr>
              <a:defRPr/>
            </a:pPr>
            <a:r>
              <a:rPr lang="en-US" sz="3200" b="1" dirty="0"/>
              <a:t>How Do We Overcome the Work of Satan in Our Lives?  (Rev 12:11)</a:t>
            </a:r>
          </a:p>
        </p:txBody>
      </p:sp>
      <p:sp>
        <p:nvSpPr>
          <p:cNvPr id="3" name="Content Placeholder 2">
            <a:extLst>
              <a:ext uri="{FF2B5EF4-FFF2-40B4-BE49-F238E27FC236}">
                <a16:creationId xmlns:a16="http://schemas.microsoft.com/office/drawing/2014/main" id="{B4F9A4E1-EF47-45CB-B0EC-B08448013AE6}"/>
              </a:ext>
            </a:extLst>
          </p:cNvPr>
          <p:cNvSpPr>
            <a:spLocks noGrp="1"/>
          </p:cNvSpPr>
          <p:nvPr>
            <p:ph idx="1"/>
          </p:nvPr>
        </p:nvSpPr>
        <p:spPr>
          <a:xfrm>
            <a:off x="1981200" y="1600201"/>
            <a:ext cx="8686800" cy="4530725"/>
          </a:xfrm>
        </p:spPr>
        <p:txBody>
          <a:bodyPr/>
          <a:lstStyle/>
          <a:p>
            <a:pPr marL="0" indent="0">
              <a:buNone/>
              <a:defRPr/>
            </a:pPr>
            <a:r>
              <a:rPr lang="en-US" sz="2400" b="1" dirty="0"/>
              <a:t>1. By the blood of Jesus. </a:t>
            </a:r>
          </a:p>
          <a:p>
            <a:pPr marL="0" indent="0">
              <a:buNone/>
              <a:defRPr/>
            </a:pPr>
            <a:endParaRPr lang="en-US" sz="1400" b="1" dirty="0"/>
          </a:p>
          <a:p>
            <a:pPr marL="0" indent="0">
              <a:buNone/>
              <a:defRPr/>
            </a:pPr>
            <a:r>
              <a:rPr lang="en-US" sz="2400" b="1" dirty="0"/>
              <a:t>2. By the word of their testimony. </a:t>
            </a:r>
          </a:p>
          <a:p>
            <a:pPr marL="0" indent="0">
              <a:buNone/>
              <a:defRPr/>
            </a:pPr>
            <a:r>
              <a:rPr lang="en-US" sz="2400" b="1" dirty="0"/>
              <a:t>    Remember the two witnesses.</a:t>
            </a:r>
          </a:p>
          <a:p>
            <a:pPr marL="0" indent="0">
              <a:buNone/>
              <a:defRPr/>
            </a:pPr>
            <a:endParaRPr lang="en-US" sz="1400" b="1" dirty="0"/>
          </a:p>
          <a:p>
            <a:pPr marL="0" indent="0">
              <a:buNone/>
              <a:defRPr/>
            </a:pPr>
            <a:r>
              <a:rPr lang="en-US" sz="2400" b="1" dirty="0"/>
              <a:t>3. By our willingness to give up our very </a:t>
            </a:r>
          </a:p>
          <a:p>
            <a:pPr marL="0" indent="0">
              <a:buNone/>
              <a:defRPr/>
            </a:pPr>
            <a:r>
              <a:rPr lang="en-US" sz="2400" b="1" dirty="0"/>
              <a:t>   lives rather than worshipping the Beast.   </a:t>
            </a:r>
          </a:p>
          <a:p>
            <a:pPr marL="0" indent="0">
              <a:buNone/>
              <a:defRPr/>
            </a:pPr>
            <a:r>
              <a:rPr lang="en-US" sz="2400" b="1" dirty="0"/>
              <a:t>   They “loved not their lives”  Gal 2:20</a:t>
            </a:r>
          </a:p>
          <a:p>
            <a:pPr marL="0" indent="0">
              <a:buNone/>
              <a:defRPr/>
            </a:pPr>
            <a:endParaRPr lang="en-US" sz="2400" b="1" dirty="0"/>
          </a:p>
          <a:p>
            <a:pPr marL="0" indent="0">
              <a:buNone/>
              <a:defRPr/>
            </a:pPr>
            <a:r>
              <a:rPr lang="en-US" sz="2400" b="1" dirty="0"/>
              <a:t>Rev 12:14-16  The Church will be protected from the Serpent 3-1/2 years.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66925-0254-4F81-B823-830AB5F902FF}"/>
              </a:ext>
            </a:extLst>
          </p:cNvPr>
          <p:cNvSpPr>
            <a:spLocks noGrp="1"/>
          </p:cNvSpPr>
          <p:nvPr>
            <p:ph type="title"/>
          </p:nvPr>
        </p:nvSpPr>
        <p:spPr>
          <a:xfrm>
            <a:off x="1981200" y="277814"/>
            <a:ext cx="8229600" cy="788987"/>
          </a:xfrm>
        </p:spPr>
        <p:txBody>
          <a:bodyPr/>
          <a:lstStyle/>
          <a:p>
            <a:r>
              <a:rPr lang="en-US" sz="3600" b="1" dirty="0"/>
              <a:t>Summary</a:t>
            </a:r>
          </a:p>
        </p:txBody>
      </p:sp>
      <p:sp>
        <p:nvSpPr>
          <p:cNvPr id="3" name="Content Placeholder 2">
            <a:extLst>
              <a:ext uri="{FF2B5EF4-FFF2-40B4-BE49-F238E27FC236}">
                <a16:creationId xmlns:a16="http://schemas.microsoft.com/office/drawing/2014/main" id="{B4542BFB-CB03-4233-AF17-8F4126B124D9}"/>
              </a:ext>
            </a:extLst>
          </p:cNvPr>
          <p:cNvSpPr>
            <a:spLocks noGrp="1"/>
          </p:cNvSpPr>
          <p:nvPr>
            <p:ph idx="1"/>
          </p:nvPr>
        </p:nvSpPr>
        <p:spPr>
          <a:xfrm>
            <a:off x="1905000" y="1219201"/>
            <a:ext cx="8305800" cy="4911725"/>
          </a:xfrm>
        </p:spPr>
        <p:txBody>
          <a:bodyPr/>
          <a:lstStyle/>
          <a:p>
            <a:pPr marL="0" indent="0">
              <a:buNone/>
            </a:pPr>
            <a:r>
              <a:rPr lang="en-US" sz="2400" b="1" dirty="0"/>
              <a:t>God will protect his people</a:t>
            </a:r>
          </a:p>
          <a:p>
            <a:pPr marL="0" indent="0">
              <a:buNone/>
            </a:pPr>
            <a:endParaRPr lang="en-US" sz="800" b="1" dirty="0"/>
          </a:p>
          <a:p>
            <a:pPr marL="0" indent="0">
              <a:buNone/>
            </a:pPr>
            <a:r>
              <a:rPr lang="en-US" sz="2400" b="1" dirty="0"/>
              <a:t>We have a powerful testimony</a:t>
            </a:r>
          </a:p>
          <a:p>
            <a:pPr marL="0" indent="0">
              <a:buNone/>
            </a:pPr>
            <a:endParaRPr lang="en-US" sz="800" b="1" dirty="0"/>
          </a:p>
          <a:p>
            <a:pPr marL="0" indent="0">
              <a:buNone/>
            </a:pPr>
            <a:r>
              <a:rPr lang="en-US" sz="2400" b="1" dirty="0"/>
              <a:t>There is a spiritual battle going on</a:t>
            </a:r>
          </a:p>
          <a:p>
            <a:pPr marL="0" indent="0">
              <a:buNone/>
            </a:pPr>
            <a:endParaRPr lang="en-US" sz="800" b="1" dirty="0"/>
          </a:p>
          <a:p>
            <a:pPr marL="0" indent="0">
              <a:buNone/>
            </a:pPr>
            <a:r>
              <a:rPr lang="en-US" sz="2400" b="1" dirty="0"/>
              <a:t>But we will overcome</a:t>
            </a:r>
          </a:p>
          <a:p>
            <a:pPr marL="0" indent="0">
              <a:buNone/>
            </a:pPr>
            <a:r>
              <a:rPr lang="en-US" sz="2400" b="1" dirty="0"/>
              <a:t>	-by the blood of Jesus</a:t>
            </a:r>
          </a:p>
          <a:p>
            <a:pPr marL="0" indent="0">
              <a:buNone/>
            </a:pPr>
            <a:r>
              <a:rPr lang="en-US" sz="2400" b="1" dirty="0"/>
              <a:t>	-by the word of our testimony</a:t>
            </a:r>
          </a:p>
          <a:p>
            <a:pPr marL="0" indent="0">
              <a:buNone/>
            </a:pPr>
            <a:endParaRPr lang="en-US" sz="800" b="1" dirty="0"/>
          </a:p>
          <a:p>
            <a:pPr marL="0" indent="0">
              <a:buNone/>
            </a:pPr>
            <a:r>
              <a:rPr lang="en-US" sz="2400" b="1" dirty="0"/>
              <a:t>So let us not love our lives so as to shrink back from death.</a:t>
            </a:r>
          </a:p>
          <a:p>
            <a:pPr marL="0" indent="0">
              <a:buNone/>
            </a:pPr>
            <a:endParaRPr lang="en-US" sz="800" b="1" dirty="0"/>
          </a:p>
          <a:p>
            <a:pPr marL="0" indent="0">
              <a:buNone/>
            </a:pPr>
            <a:r>
              <a:rPr lang="en-US" sz="2400" b="1" dirty="0"/>
              <a:t>We will triumph over the Serpent/Devil.</a:t>
            </a:r>
          </a:p>
        </p:txBody>
      </p:sp>
    </p:spTree>
    <p:extLst>
      <p:ext uri="{BB962C8B-B14F-4D97-AF65-F5344CB8AC3E}">
        <p14:creationId xmlns:p14="http://schemas.microsoft.com/office/powerpoint/2010/main" val="3414276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a:extLst>
              <a:ext uri="{FF2B5EF4-FFF2-40B4-BE49-F238E27FC236}">
                <a16:creationId xmlns:a16="http://schemas.microsoft.com/office/drawing/2014/main" id="{4A427C0C-8B7A-4842-BBCF-AB6F787793C8}"/>
              </a:ext>
            </a:extLst>
          </p:cNvPr>
          <p:cNvSpPr txBox="1">
            <a:spLocks noChangeArrowheads="1"/>
          </p:cNvSpPr>
          <p:nvPr/>
        </p:nvSpPr>
        <p:spPr bwMode="auto">
          <a:xfrm>
            <a:off x="2057400" y="381000"/>
            <a:ext cx="8305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b="1" dirty="0">
                <a:solidFill>
                  <a:srgbClr val="FFFFFF"/>
                </a:solidFill>
              </a:rPr>
              <a:t>Revelation VII  666, Armageddon and the Millennium, Oh My! </a:t>
            </a:r>
          </a:p>
          <a:p>
            <a:pPr algn="ctr" eaLnBrk="1" hangingPunct="1">
              <a:spcBef>
                <a:spcPct val="0"/>
              </a:spcBef>
              <a:buClrTx/>
              <a:buSzTx/>
              <a:buFontTx/>
              <a:buNone/>
            </a:pPr>
            <a:endParaRPr lang="en-US" altLang="en-US" b="1" dirty="0">
              <a:solidFill>
                <a:srgbClr val="FFFFFF"/>
              </a:solidFill>
            </a:endParaRPr>
          </a:p>
        </p:txBody>
      </p:sp>
      <p:pic>
        <p:nvPicPr>
          <p:cNvPr id="21507" name="Picture 2">
            <a:extLst>
              <a:ext uri="{FF2B5EF4-FFF2-40B4-BE49-F238E27FC236}">
                <a16:creationId xmlns:a16="http://schemas.microsoft.com/office/drawing/2014/main" id="{26BB2024-9AB8-416D-B431-7B0424D5E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828801"/>
            <a:ext cx="3733800" cy="482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a:extLst>
              <a:ext uri="{FF2B5EF4-FFF2-40B4-BE49-F238E27FC236}">
                <a16:creationId xmlns:a16="http://schemas.microsoft.com/office/drawing/2014/main" id="{383908DD-3292-491F-B66F-9C7FD3C4B505}"/>
              </a:ext>
            </a:extLst>
          </p:cNvPr>
          <p:cNvSpPr txBox="1">
            <a:spLocks noChangeArrowheads="1"/>
          </p:cNvSpPr>
          <p:nvPr/>
        </p:nvSpPr>
        <p:spPr bwMode="auto">
          <a:xfrm>
            <a:off x="3429000" y="3429000"/>
            <a:ext cx="6705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r" eaLnBrk="1" hangingPunct="1">
              <a:spcBef>
                <a:spcPct val="0"/>
              </a:spcBef>
              <a:buClrTx/>
              <a:buSzTx/>
              <a:buFontTx/>
              <a:buNone/>
            </a:pPr>
            <a:r>
              <a:rPr lang="en-US" altLang="en-US" sz="2400" b="1" dirty="0">
                <a:solidFill>
                  <a:srgbClr val="FFFF00"/>
                </a:solidFill>
              </a:rPr>
              <a:t>Dr. John Oakes</a:t>
            </a:r>
          </a:p>
          <a:p>
            <a:pPr algn="r" eaLnBrk="1" hangingPunct="1">
              <a:spcBef>
                <a:spcPct val="0"/>
              </a:spcBef>
              <a:buClrTx/>
              <a:buSzTx/>
              <a:buFontTx/>
              <a:buNone/>
            </a:pPr>
            <a:r>
              <a:rPr lang="en-US" altLang="en-US" sz="2400" b="1" dirty="0">
                <a:solidFill>
                  <a:srgbClr val="FFFF00"/>
                </a:solidFill>
              </a:rPr>
              <a:t>Bakersfield</a:t>
            </a:r>
          </a:p>
          <a:p>
            <a:pPr algn="r" eaLnBrk="1" hangingPunct="1">
              <a:spcBef>
                <a:spcPct val="0"/>
              </a:spcBef>
              <a:buClrTx/>
              <a:buSzTx/>
              <a:buFontTx/>
              <a:buNone/>
            </a:pPr>
            <a:r>
              <a:rPr lang="en-US" altLang="en-US" sz="2400" b="1" dirty="0">
                <a:solidFill>
                  <a:srgbClr val="FFFF00"/>
                </a:solidFill>
              </a:rPr>
              <a:t>10/24/2021</a:t>
            </a: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716C-B0FB-4205-8D95-FC2D11C8DD6B}"/>
              </a:ext>
            </a:extLst>
          </p:cNvPr>
          <p:cNvSpPr>
            <a:spLocks noGrp="1"/>
          </p:cNvSpPr>
          <p:nvPr>
            <p:ph type="title"/>
          </p:nvPr>
        </p:nvSpPr>
        <p:spPr/>
        <p:txBody>
          <a:bodyPr/>
          <a:lstStyle/>
          <a:p>
            <a:r>
              <a:rPr lang="en-US" sz="4000" b="1" dirty="0"/>
              <a:t>666, Armageddon, and the Millennium,  Oh My!</a:t>
            </a:r>
          </a:p>
        </p:txBody>
      </p:sp>
      <p:pic>
        <p:nvPicPr>
          <p:cNvPr id="1026" name="Picture 2" descr="PDH Education | Lions, and tigers, and bears, Oh My!">
            <a:extLst>
              <a:ext uri="{FF2B5EF4-FFF2-40B4-BE49-F238E27FC236}">
                <a16:creationId xmlns:a16="http://schemas.microsoft.com/office/drawing/2014/main" id="{F8B03A26-EE18-457A-98E4-1B2E911A17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1493676"/>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758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29EC-500E-42A3-BE83-F91F45116C39}"/>
              </a:ext>
            </a:extLst>
          </p:cNvPr>
          <p:cNvSpPr>
            <a:spLocks noGrp="1"/>
          </p:cNvSpPr>
          <p:nvPr>
            <p:ph type="title"/>
          </p:nvPr>
        </p:nvSpPr>
        <p:spPr/>
        <p:txBody>
          <a:bodyPr/>
          <a:lstStyle/>
          <a:p>
            <a:pPr>
              <a:defRPr/>
            </a:pPr>
            <a:r>
              <a:rPr lang="en-US" sz="3200" b="1" dirty="0"/>
              <a:t>Revelation 13  The Two Beasts</a:t>
            </a:r>
          </a:p>
        </p:txBody>
      </p:sp>
      <p:sp>
        <p:nvSpPr>
          <p:cNvPr id="3" name="Content Placeholder 2">
            <a:extLst>
              <a:ext uri="{FF2B5EF4-FFF2-40B4-BE49-F238E27FC236}">
                <a16:creationId xmlns:a16="http://schemas.microsoft.com/office/drawing/2014/main" id="{CD216CE8-C867-4594-9256-0D154D8EA86B}"/>
              </a:ext>
            </a:extLst>
          </p:cNvPr>
          <p:cNvSpPr>
            <a:spLocks noGrp="1"/>
          </p:cNvSpPr>
          <p:nvPr>
            <p:ph idx="1"/>
          </p:nvPr>
        </p:nvSpPr>
        <p:spPr>
          <a:xfrm>
            <a:off x="1981200" y="1219201"/>
            <a:ext cx="8229600" cy="4911725"/>
          </a:xfrm>
        </p:spPr>
        <p:txBody>
          <a:bodyPr/>
          <a:lstStyle/>
          <a:p>
            <a:pPr marL="0" indent="0">
              <a:buNone/>
              <a:defRPr/>
            </a:pPr>
            <a:r>
              <a:rPr lang="en-US" sz="2400" b="1" dirty="0"/>
              <a:t>Rev 13:1  The dragon stood on the shore of the sea.              </a:t>
            </a:r>
          </a:p>
          <a:p>
            <a:pPr marL="0" indent="0">
              <a:buNone/>
              <a:defRPr/>
            </a:pPr>
            <a:endParaRPr lang="en-US" sz="800" b="1" dirty="0"/>
          </a:p>
          <a:p>
            <a:pPr marL="0" indent="0">
              <a:buNone/>
              <a:defRPr/>
            </a:pPr>
            <a:r>
              <a:rPr lang="en-US" sz="2400" b="1" dirty="0"/>
              <a:t>Rev 13:2  A beast from the sea = </a:t>
            </a:r>
            <a:r>
              <a:rPr lang="en-US" sz="2400" b="1" dirty="0">
                <a:solidFill>
                  <a:srgbClr val="FFFF00"/>
                </a:solidFill>
              </a:rPr>
              <a:t>Rome!</a:t>
            </a:r>
          </a:p>
          <a:p>
            <a:pPr marL="0" indent="0">
              <a:buNone/>
              <a:defRPr/>
            </a:pPr>
            <a:endParaRPr lang="en-US" sz="800" b="1" dirty="0"/>
          </a:p>
          <a:p>
            <a:pPr marL="0" indent="0">
              <a:buNone/>
              <a:defRPr/>
            </a:pPr>
            <a:endParaRPr lang="en-US" sz="800" b="1" dirty="0"/>
          </a:p>
          <a:p>
            <a:pPr marL="0" indent="0">
              <a:buNone/>
              <a:defRPr/>
            </a:pPr>
            <a:r>
              <a:rPr lang="en-US" sz="2400" b="1" dirty="0"/>
              <a:t>7 horns = Augustus, Tiberius, Claudius, Caligula, </a:t>
            </a:r>
            <a:r>
              <a:rPr lang="en-US" sz="2400" b="1" dirty="0">
                <a:solidFill>
                  <a:srgbClr val="FF0000"/>
                </a:solidFill>
              </a:rPr>
              <a:t>Nero</a:t>
            </a:r>
            <a:r>
              <a:rPr lang="en-US" sz="2400" b="1" dirty="0"/>
              <a:t>, Vespasian and Titus  Rev 17:9</a:t>
            </a:r>
          </a:p>
          <a:p>
            <a:pPr marL="0" indent="0">
              <a:buNone/>
              <a:defRPr/>
            </a:pPr>
            <a:endParaRPr lang="en-US" sz="2400" b="1" dirty="0"/>
          </a:p>
          <a:p>
            <a:pPr marL="0" indent="0">
              <a:buNone/>
              <a:defRPr/>
            </a:pPr>
            <a:r>
              <a:rPr lang="en-US" sz="2400" b="1" dirty="0"/>
              <a:t>One head seems to have a fatal wound. </a:t>
            </a:r>
            <a:r>
              <a:rPr lang="en-US" sz="2400" b="1" dirty="0">
                <a:solidFill>
                  <a:srgbClr val="FF0000"/>
                </a:solidFill>
              </a:rPr>
              <a:t>Nero</a:t>
            </a:r>
          </a:p>
          <a:p>
            <a:pPr marL="0" indent="0">
              <a:buNone/>
              <a:defRPr/>
            </a:pPr>
            <a:endParaRPr lang="en-US" sz="2400" b="1" dirty="0">
              <a:solidFill>
                <a:srgbClr val="FF0000"/>
              </a:solidFill>
            </a:endParaRPr>
          </a:p>
          <a:p>
            <a:pPr marL="0" indent="0">
              <a:buNone/>
              <a:defRPr/>
            </a:pPr>
            <a:r>
              <a:rPr lang="en-US" sz="2400" b="1" dirty="0"/>
              <a:t>But the would has been healed. </a:t>
            </a:r>
            <a:r>
              <a:rPr lang="en-US" sz="2400" b="1" dirty="0">
                <a:solidFill>
                  <a:srgbClr val="FF0000"/>
                </a:solidFill>
              </a:rPr>
              <a:t>Domitian</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B8B2-425A-4F5E-A59D-A3B880F697C9}"/>
              </a:ext>
            </a:extLst>
          </p:cNvPr>
          <p:cNvSpPr>
            <a:spLocks noGrp="1"/>
          </p:cNvSpPr>
          <p:nvPr>
            <p:ph type="title"/>
          </p:nvPr>
        </p:nvSpPr>
        <p:spPr/>
        <p:txBody>
          <a:bodyPr/>
          <a:lstStyle/>
          <a:p>
            <a:pPr>
              <a:defRPr/>
            </a:pPr>
            <a:r>
              <a:rPr lang="en-US" sz="3200" b="1" dirty="0"/>
              <a:t>The Beast From the Sea</a:t>
            </a:r>
          </a:p>
        </p:txBody>
      </p:sp>
      <p:pic>
        <p:nvPicPr>
          <p:cNvPr id="140291" name="Picture 2">
            <a:extLst>
              <a:ext uri="{FF2B5EF4-FFF2-40B4-BE49-F238E27FC236}">
                <a16:creationId xmlns:a16="http://schemas.microsoft.com/office/drawing/2014/main" id="{99DE66EF-AFBB-4DFE-BA5C-FD2BF2A03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446214"/>
            <a:ext cx="54864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B9DB-0878-43F7-9456-72D9AE2A6E0D}"/>
              </a:ext>
            </a:extLst>
          </p:cNvPr>
          <p:cNvSpPr>
            <a:spLocks noGrp="1"/>
          </p:cNvSpPr>
          <p:nvPr>
            <p:ph type="title"/>
          </p:nvPr>
        </p:nvSpPr>
        <p:spPr>
          <a:xfrm>
            <a:off x="609600" y="277815"/>
            <a:ext cx="10972800" cy="865186"/>
          </a:xfrm>
        </p:spPr>
        <p:txBody>
          <a:bodyPr/>
          <a:lstStyle/>
          <a:p>
            <a:pPr>
              <a:defRPr/>
            </a:pPr>
            <a:r>
              <a:rPr lang="en-US" sz="4000" b="1" dirty="0"/>
              <a:t>Colors in Apocalyptic Literature</a:t>
            </a:r>
          </a:p>
        </p:txBody>
      </p:sp>
      <p:sp>
        <p:nvSpPr>
          <p:cNvPr id="3" name="Content Placeholder 2">
            <a:extLst>
              <a:ext uri="{FF2B5EF4-FFF2-40B4-BE49-F238E27FC236}">
                <a16:creationId xmlns:a16="http://schemas.microsoft.com/office/drawing/2014/main" id="{1C4794AD-E1EC-43DE-B964-C2DD7B48445B}"/>
              </a:ext>
            </a:extLst>
          </p:cNvPr>
          <p:cNvSpPr>
            <a:spLocks noGrp="1"/>
          </p:cNvSpPr>
          <p:nvPr>
            <p:ph idx="1"/>
          </p:nvPr>
        </p:nvSpPr>
        <p:spPr>
          <a:xfrm>
            <a:off x="533400" y="1447801"/>
            <a:ext cx="11277600" cy="4683125"/>
          </a:xfrm>
        </p:spPr>
        <p:txBody>
          <a:bodyPr/>
          <a:lstStyle/>
          <a:p>
            <a:pPr marL="0" indent="0">
              <a:buNone/>
              <a:defRPr/>
            </a:pPr>
            <a:r>
              <a:rPr lang="en-US" sz="2400" b="1" dirty="0">
                <a:solidFill>
                  <a:srgbClr val="FF6699"/>
                </a:solidFill>
              </a:rPr>
              <a:t>Red</a:t>
            </a:r>
            <a:r>
              <a:rPr lang="en-US" sz="2400" b="1" dirty="0">
                <a:solidFill>
                  <a:srgbClr val="FFFF00"/>
                </a:solidFill>
              </a:rPr>
              <a:t>   war, sacrifice   </a:t>
            </a:r>
            <a:r>
              <a:rPr lang="en-US" sz="2400" b="1" dirty="0" err="1">
                <a:solidFill>
                  <a:srgbClr val="FFFF00"/>
                </a:solidFill>
              </a:rPr>
              <a:t>Zech</a:t>
            </a:r>
            <a:r>
              <a:rPr lang="en-US" sz="2400" b="1" dirty="0">
                <a:solidFill>
                  <a:srgbClr val="FFFF00"/>
                </a:solidFill>
              </a:rPr>
              <a:t> 6:2, Rev 6:4, Is 63:1-6, Joel    2:31, Rev 12:3, 17:3    </a:t>
            </a:r>
          </a:p>
          <a:p>
            <a:pPr marL="0" indent="0">
              <a:buNone/>
              <a:defRPr/>
            </a:pPr>
            <a:r>
              <a:rPr lang="en-US" sz="2400" b="1" dirty="0"/>
              <a:t>White</a:t>
            </a:r>
            <a:r>
              <a:rPr lang="en-US" sz="2400" b="1" dirty="0">
                <a:solidFill>
                  <a:srgbClr val="FFFF00"/>
                </a:solidFill>
              </a:rPr>
              <a:t>   purity and innocence   Dan 7:9, Rev 1:14, </a:t>
            </a:r>
            <a:r>
              <a:rPr lang="en-US" sz="2400" b="1" dirty="0" err="1">
                <a:solidFill>
                  <a:srgbClr val="FFFF00"/>
                </a:solidFill>
              </a:rPr>
              <a:t>Zech</a:t>
            </a:r>
            <a:r>
              <a:rPr lang="en-US" sz="2400" b="1" dirty="0">
                <a:solidFill>
                  <a:srgbClr val="FFFF00"/>
                </a:solidFill>
              </a:rPr>
              <a:t> 6:3,6 Rev 7:9,13-14, 19:?</a:t>
            </a:r>
          </a:p>
          <a:p>
            <a:pPr marL="0" indent="0">
              <a:buNone/>
              <a:defRPr/>
            </a:pPr>
            <a:r>
              <a:rPr lang="en-US" sz="2400" b="1" dirty="0">
                <a:solidFill>
                  <a:srgbClr val="CC0099"/>
                </a:solidFill>
              </a:rPr>
              <a:t>Purple</a:t>
            </a:r>
            <a:r>
              <a:rPr lang="en-US" sz="2400" b="1" dirty="0">
                <a:solidFill>
                  <a:srgbClr val="FFFF00"/>
                </a:solidFill>
              </a:rPr>
              <a:t>  royalty or voluptuous ease  </a:t>
            </a:r>
            <a:r>
              <a:rPr lang="en-US" sz="2400" b="1" dirty="0" err="1">
                <a:solidFill>
                  <a:srgbClr val="FFFF00"/>
                </a:solidFill>
              </a:rPr>
              <a:t>Jer</a:t>
            </a:r>
            <a:r>
              <a:rPr lang="en-US" sz="2400" b="1" dirty="0">
                <a:solidFill>
                  <a:srgbClr val="FFFF00"/>
                </a:solidFill>
              </a:rPr>
              <a:t> 10:9, Rev 17:4, 18:12  </a:t>
            </a:r>
          </a:p>
          <a:p>
            <a:pPr marL="0" indent="0">
              <a:buNone/>
              <a:defRPr/>
            </a:pPr>
            <a:r>
              <a:rPr lang="en-US" sz="2400" b="1" dirty="0">
                <a:solidFill>
                  <a:srgbClr val="00B0F0"/>
                </a:solidFill>
              </a:rPr>
              <a:t>Blue</a:t>
            </a:r>
            <a:r>
              <a:rPr lang="en-US" sz="2400" b="1" dirty="0">
                <a:solidFill>
                  <a:srgbClr val="FFFF00"/>
                </a:solidFill>
              </a:rPr>
              <a:t> heaven, sky, Holy Spirit   Rev 9:17</a:t>
            </a:r>
          </a:p>
          <a:p>
            <a:pPr marL="0" indent="0">
              <a:buNone/>
              <a:defRPr/>
            </a:pPr>
            <a:r>
              <a:rPr lang="en-US" sz="2400" b="1" dirty="0">
                <a:solidFill>
                  <a:srgbClr val="FFFF00"/>
                </a:solidFill>
              </a:rPr>
              <a:t>Black  famine, death, distress  </a:t>
            </a:r>
            <a:r>
              <a:rPr lang="en-US" sz="2400" b="1" dirty="0" err="1">
                <a:solidFill>
                  <a:srgbClr val="FFFF00"/>
                </a:solidFill>
              </a:rPr>
              <a:t>Zech</a:t>
            </a:r>
            <a:r>
              <a:rPr lang="en-US" sz="2400" b="1" dirty="0">
                <a:solidFill>
                  <a:srgbClr val="FFFF00"/>
                </a:solidFill>
              </a:rPr>
              <a:t> 6:2, 6  Rev 6:5,12,   </a:t>
            </a:r>
          </a:p>
          <a:p>
            <a:pPr marL="0" indent="0">
              <a:buNone/>
              <a:defRPr/>
            </a:pPr>
            <a:r>
              <a:rPr lang="en-US" sz="2400" b="1" dirty="0">
                <a:solidFill>
                  <a:srgbClr val="FFFF99"/>
                </a:solidFill>
              </a:rPr>
              <a:t>Pale yellow   </a:t>
            </a:r>
            <a:r>
              <a:rPr lang="en-US" sz="2400" b="1" dirty="0">
                <a:solidFill>
                  <a:srgbClr val="FFFF00"/>
                </a:solidFill>
              </a:rPr>
              <a:t>near the end of life  Rev 9:17</a:t>
            </a:r>
          </a:p>
          <a:p>
            <a:pPr marL="0" indent="0">
              <a:buNone/>
              <a:defRPr/>
            </a:pPr>
            <a:r>
              <a:rPr lang="en-US" sz="2400" b="1" dirty="0">
                <a:solidFill>
                  <a:srgbClr val="FFFFCC"/>
                </a:solidFill>
              </a:rPr>
              <a:t>Pale</a:t>
            </a:r>
            <a:r>
              <a:rPr lang="en-US" sz="2400" b="1" dirty="0">
                <a:solidFill>
                  <a:srgbClr val="FFFF00"/>
                </a:solidFill>
              </a:rPr>
              <a:t>  death, terror-stricken   </a:t>
            </a:r>
            <a:r>
              <a:rPr lang="en-US" sz="2400" b="1" dirty="0" err="1">
                <a:solidFill>
                  <a:srgbClr val="FFFF00"/>
                </a:solidFill>
              </a:rPr>
              <a:t>Jer</a:t>
            </a:r>
            <a:r>
              <a:rPr lang="en-US" sz="2400" b="1" dirty="0">
                <a:solidFill>
                  <a:srgbClr val="FFFF00"/>
                </a:solidFill>
              </a:rPr>
              <a:t> 30:6, Dan 10:8  Rev 6:8</a:t>
            </a:r>
          </a:p>
          <a:p>
            <a:pPr marL="0" indent="0">
              <a:buNone/>
              <a:defRPr/>
            </a:pPr>
            <a:r>
              <a:rPr lang="en-US" sz="2400" b="1" dirty="0">
                <a:solidFill>
                  <a:srgbClr val="FF3399"/>
                </a:solidFill>
              </a:rPr>
              <a:t>Crimson</a:t>
            </a:r>
            <a:r>
              <a:rPr lang="en-US" sz="2400" b="1" dirty="0">
                <a:solidFill>
                  <a:srgbClr val="FFFF00"/>
                </a:solidFill>
              </a:rPr>
              <a:t>  blood, atonement</a:t>
            </a:r>
          </a:p>
          <a:p>
            <a:pPr marL="0" indent="0">
              <a:buNone/>
              <a:defRPr/>
            </a:pPr>
            <a:r>
              <a:rPr lang="en-US" sz="2400" b="1" dirty="0">
                <a:solidFill>
                  <a:srgbClr val="FFFF00"/>
                </a:solidFill>
              </a:rPr>
              <a:t>Gold  divinity, splendor   Rev 1:13  15:6</a:t>
            </a:r>
          </a:p>
          <a:p>
            <a:pPr marL="0" indent="0">
              <a:buNone/>
              <a:defRPr/>
            </a:pPr>
            <a:r>
              <a:rPr lang="en-US" sz="2400" b="1" dirty="0">
                <a:solidFill>
                  <a:srgbClr val="92D050"/>
                </a:solidFill>
              </a:rPr>
              <a:t>Green</a:t>
            </a:r>
            <a:r>
              <a:rPr lang="en-US" sz="2400" b="1" dirty="0">
                <a:solidFill>
                  <a:srgbClr val="FFFF00"/>
                </a:solidFill>
              </a:rPr>
              <a:t>   death?  6:8, 8:7, 9:4</a:t>
            </a:r>
          </a:p>
          <a:p>
            <a:pPr marL="0" indent="0">
              <a:buNone/>
              <a:defRPr/>
            </a:pPr>
            <a:endParaRPr lang="en-US" sz="2000" b="1" dirty="0">
              <a:solidFill>
                <a:srgbClr val="FFFF00"/>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4">
            <a:extLst>
              <a:ext uri="{FF2B5EF4-FFF2-40B4-BE49-F238E27FC236}">
                <a16:creationId xmlns:a16="http://schemas.microsoft.com/office/drawing/2014/main" id="{5B700C71-029B-4336-BAF6-F5482A083B14}"/>
              </a:ext>
            </a:extLst>
          </p:cNvPr>
          <p:cNvSpPr>
            <a:spLocks noChangeArrowheads="1"/>
          </p:cNvSpPr>
          <p:nvPr/>
        </p:nvSpPr>
        <p:spPr bwMode="auto">
          <a:xfrm>
            <a:off x="1527175" y="152401"/>
            <a:ext cx="91440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tabLst>
                <a:tab pos="228600" algn="l"/>
                <a:tab pos="457200" algn="l"/>
              </a:tabLst>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tabLst>
                <a:tab pos="228600" algn="l"/>
                <a:tab pos="457200" algn="l"/>
              </a:tabLst>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tabLst>
                <a:tab pos="228600" algn="l"/>
                <a:tab pos="457200" algn="l"/>
              </a:tabLst>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tabLst>
                <a:tab pos="228600" algn="l"/>
                <a:tab pos="457200" algn="l"/>
              </a:tabLst>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9pPr>
          </a:lstStyle>
          <a:p>
            <a:pPr algn="just" eaLnBrk="1" hangingPunct="1">
              <a:spcBef>
                <a:spcPct val="0"/>
              </a:spcBef>
              <a:buClrTx/>
              <a:buSzTx/>
              <a:buFontTx/>
              <a:buNone/>
            </a:pPr>
            <a:r>
              <a:rPr lang="en-US" altLang="en-US" sz="1100">
                <a:solidFill>
                  <a:srgbClr val="FFFFFF"/>
                </a:solidFill>
                <a:latin typeface="Times New Roman" panose="02020603050405020304" pitchFamily="18" charset="0"/>
                <a:cs typeface="Times New Roman" panose="02020603050405020304" pitchFamily="18" charset="0"/>
              </a:rPr>
              <a:t> </a:t>
            </a:r>
          </a:p>
          <a:p>
            <a:pPr algn="ctr">
              <a:spcBef>
                <a:spcPct val="0"/>
              </a:spcBef>
              <a:buClrTx/>
              <a:buSzTx/>
              <a:buFontTx/>
              <a:buNone/>
            </a:pPr>
            <a:r>
              <a:rPr lang="en-US" altLang="en-US" sz="2400" b="1">
                <a:solidFill>
                  <a:srgbClr val="FFFF00"/>
                </a:solidFill>
                <a:latin typeface="Times New Roman" panose="02020603050405020304" pitchFamily="18" charset="0"/>
                <a:cs typeface="Times New Roman" panose="02020603050405020304" pitchFamily="18" charset="0"/>
              </a:rPr>
              <a:t>The First Eleven Emperors of Rome  </a:t>
            </a:r>
          </a:p>
          <a:p>
            <a:pPr algn="ctr">
              <a:spcBef>
                <a:spcPct val="0"/>
              </a:spcBef>
              <a:buClrTx/>
              <a:buSzTx/>
              <a:buFontTx/>
              <a:buNone/>
            </a:pPr>
            <a:r>
              <a:rPr lang="en-US" altLang="en-US" sz="2400" b="1">
                <a:solidFill>
                  <a:srgbClr val="FFFF00"/>
                </a:solidFill>
                <a:latin typeface="Times New Roman" panose="02020603050405020304" pitchFamily="18" charset="0"/>
                <a:cs typeface="Times New Roman" panose="02020603050405020304" pitchFamily="18" charset="0"/>
              </a:rPr>
              <a:t>The Ten Horns and the Seven Heads</a:t>
            </a:r>
            <a:endParaRPr lang="en-US" altLang="en-US" sz="2400">
              <a:solidFill>
                <a:srgbClr val="FFFF00"/>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2400">
              <a:solidFill>
                <a:srgbClr val="FFFF00"/>
              </a:solidFill>
              <a:latin typeface="Times New Roman" panose="02020603050405020304" pitchFamily="18" charset="0"/>
            </a:endParaRPr>
          </a:p>
        </p:txBody>
      </p:sp>
      <p:grpSp>
        <p:nvGrpSpPr>
          <p:cNvPr id="141315" name="Group 115">
            <a:extLst>
              <a:ext uri="{FF2B5EF4-FFF2-40B4-BE49-F238E27FC236}">
                <a16:creationId xmlns:a16="http://schemas.microsoft.com/office/drawing/2014/main" id="{53ECAF29-80FF-4C27-821B-FAB04D7820D6}"/>
              </a:ext>
            </a:extLst>
          </p:cNvPr>
          <p:cNvGrpSpPr>
            <a:grpSpLocks/>
          </p:cNvGrpSpPr>
          <p:nvPr/>
        </p:nvGrpSpPr>
        <p:grpSpPr bwMode="auto">
          <a:xfrm>
            <a:off x="2438400" y="1219200"/>
            <a:ext cx="7391400" cy="5638800"/>
            <a:chOff x="-3" y="506"/>
            <a:chExt cx="2820" cy="6337"/>
          </a:xfrm>
        </p:grpSpPr>
        <p:grpSp>
          <p:nvGrpSpPr>
            <p:cNvPr id="141317" name="Group 113">
              <a:extLst>
                <a:ext uri="{FF2B5EF4-FFF2-40B4-BE49-F238E27FC236}">
                  <a16:creationId xmlns:a16="http://schemas.microsoft.com/office/drawing/2014/main" id="{92B91502-B0BC-4E09-9F3B-DD9A45D89798}"/>
                </a:ext>
              </a:extLst>
            </p:cNvPr>
            <p:cNvGrpSpPr>
              <a:grpSpLocks/>
            </p:cNvGrpSpPr>
            <p:nvPr/>
          </p:nvGrpSpPr>
          <p:grpSpPr bwMode="auto">
            <a:xfrm>
              <a:off x="0" y="509"/>
              <a:ext cx="2814" cy="6331"/>
              <a:chOff x="0" y="509"/>
              <a:chExt cx="2814" cy="6331"/>
            </a:xfrm>
          </p:grpSpPr>
          <p:grpSp>
            <p:nvGrpSpPr>
              <p:cNvPr id="141319" name="Group 42">
                <a:extLst>
                  <a:ext uri="{FF2B5EF4-FFF2-40B4-BE49-F238E27FC236}">
                    <a16:creationId xmlns:a16="http://schemas.microsoft.com/office/drawing/2014/main" id="{EF9CF6B1-766E-4B36-8B08-9743B0303DAF}"/>
                  </a:ext>
                </a:extLst>
              </p:cNvPr>
              <p:cNvGrpSpPr>
                <a:grpSpLocks/>
              </p:cNvGrpSpPr>
              <p:nvPr/>
            </p:nvGrpSpPr>
            <p:grpSpPr bwMode="auto">
              <a:xfrm>
                <a:off x="0" y="509"/>
                <a:ext cx="554" cy="518"/>
                <a:chOff x="0" y="509"/>
                <a:chExt cx="554" cy="518"/>
              </a:xfrm>
            </p:grpSpPr>
            <p:sp>
              <p:nvSpPr>
                <p:cNvPr id="141425" name="Rectangle 5">
                  <a:extLst>
                    <a:ext uri="{FF2B5EF4-FFF2-40B4-BE49-F238E27FC236}">
                      <a16:creationId xmlns:a16="http://schemas.microsoft.com/office/drawing/2014/main" id="{F82FD9F5-C519-4A77-89CA-4F95FDA94B12}"/>
                    </a:ext>
                  </a:extLst>
                </p:cNvPr>
                <p:cNvSpPr>
                  <a:spLocks noChangeArrowheads="1"/>
                </p:cNvSpPr>
                <p:nvPr/>
              </p:nvSpPr>
              <p:spPr bwMode="auto">
                <a:xfrm>
                  <a:off x="43" y="509"/>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FF00"/>
                      </a:solidFill>
                      <a:latin typeface="Times New Roman" panose="02020603050405020304" pitchFamily="18" charset="0"/>
                      <a:cs typeface="Times New Roman" panose="02020603050405020304" pitchFamily="18" charset="0"/>
                    </a:rPr>
                    <a:t>Emperor</a:t>
                  </a:r>
                  <a:endParaRPr lang="en-US" altLang="en-US" sz="1600">
                    <a:solidFill>
                      <a:srgbClr val="FFFF00"/>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26" name="Rectangle 41">
                  <a:extLst>
                    <a:ext uri="{FF2B5EF4-FFF2-40B4-BE49-F238E27FC236}">
                      <a16:creationId xmlns:a16="http://schemas.microsoft.com/office/drawing/2014/main" id="{7395475E-755A-4393-8611-43D44396F48D}"/>
                    </a:ext>
                  </a:extLst>
                </p:cNvPr>
                <p:cNvSpPr>
                  <a:spLocks noChangeArrowheads="1"/>
                </p:cNvSpPr>
                <p:nvPr/>
              </p:nvSpPr>
              <p:spPr bwMode="auto">
                <a:xfrm>
                  <a:off x="0" y="509"/>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0" name="Group 44">
                <a:extLst>
                  <a:ext uri="{FF2B5EF4-FFF2-40B4-BE49-F238E27FC236}">
                    <a16:creationId xmlns:a16="http://schemas.microsoft.com/office/drawing/2014/main" id="{C20B4723-5BEC-4F71-BFC5-94AA8A8241AF}"/>
                  </a:ext>
                </a:extLst>
              </p:cNvPr>
              <p:cNvGrpSpPr>
                <a:grpSpLocks/>
              </p:cNvGrpSpPr>
              <p:nvPr/>
            </p:nvGrpSpPr>
            <p:grpSpPr bwMode="auto">
              <a:xfrm>
                <a:off x="554" y="509"/>
                <a:ext cx="698" cy="518"/>
                <a:chOff x="554" y="509"/>
                <a:chExt cx="698" cy="518"/>
              </a:xfrm>
            </p:grpSpPr>
            <p:sp>
              <p:nvSpPr>
                <p:cNvPr id="141423" name="Rectangle 6">
                  <a:extLst>
                    <a:ext uri="{FF2B5EF4-FFF2-40B4-BE49-F238E27FC236}">
                      <a16:creationId xmlns:a16="http://schemas.microsoft.com/office/drawing/2014/main" id="{BF311F9F-423F-4BB8-B212-F0523FF58C3E}"/>
                    </a:ext>
                  </a:extLst>
                </p:cNvPr>
                <p:cNvSpPr>
                  <a:spLocks noChangeArrowheads="1"/>
                </p:cNvSpPr>
                <p:nvPr/>
              </p:nvSpPr>
              <p:spPr bwMode="auto">
                <a:xfrm>
                  <a:off x="597" y="509"/>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FF00"/>
                      </a:solidFill>
                      <a:latin typeface="Times New Roman" panose="02020603050405020304" pitchFamily="18" charset="0"/>
                      <a:cs typeface="Times New Roman" panose="02020603050405020304" pitchFamily="18" charset="0"/>
                    </a:rPr>
                    <a:t>Dates of Rule</a:t>
                  </a:r>
                  <a:endParaRPr lang="en-US" altLang="en-US" sz="1600">
                    <a:solidFill>
                      <a:srgbClr val="FFFF00"/>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24" name="Rectangle 43">
                  <a:extLst>
                    <a:ext uri="{FF2B5EF4-FFF2-40B4-BE49-F238E27FC236}">
                      <a16:creationId xmlns:a16="http://schemas.microsoft.com/office/drawing/2014/main" id="{1CC73019-624C-4C07-8150-290402E9632B}"/>
                    </a:ext>
                  </a:extLst>
                </p:cNvPr>
                <p:cNvSpPr>
                  <a:spLocks noChangeArrowheads="1"/>
                </p:cNvSpPr>
                <p:nvPr/>
              </p:nvSpPr>
              <p:spPr bwMode="auto">
                <a:xfrm>
                  <a:off x="554" y="509"/>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1" name="Group 46">
                <a:extLst>
                  <a:ext uri="{FF2B5EF4-FFF2-40B4-BE49-F238E27FC236}">
                    <a16:creationId xmlns:a16="http://schemas.microsoft.com/office/drawing/2014/main" id="{028E0567-28ED-4C01-B128-EE4C36FFAD51}"/>
                  </a:ext>
                </a:extLst>
              </p:cNvPr>
              <p:cNvGrpSpPr>
                <a:grpSpLocks/>
              </p:cNvGrpSpPr>
              <p:nvPr/>
            </p:nvGrpSpPr>
            <p:grpSpPr bwMode="auto">
              <a:xfrm>
                <a:off x="1252" y="509"/>
                <a:ext cx="1562" cy="518"/>
                <a:chOff x="1252" y="509"/>
                <a:chExt cx="1562" cy="518"/>
              </a:xfrm>
            </p:grpSpPr>
            <p:sp>
              <p:nvSpPr>
                <p:cNvPr id="141421" name="Rectangle 7">
                  <a:extLst>
                    <a:ext uri="{FF2B5EF4-FFF2-40B4-BE49-F238E27FC236}">
                      <a16:creationId xmlns:a16="http://schemas.microsoft.com/office/drawing/2014/main" id="{EC0D225C-9AD8-4752-A459-8B423DECB124}"/>
                    </a:ext>
                  </a:extLst>
                </p:cNvPr>
                <p:cNvSpPr>
                  <a:spLocks noChangeArrowheads="1"/>
                </p:cNvSpPr>
                <p:nvPr/>
              </p:nvSpPr>
              <p:spPr bwMode="auto">
                <a:xfrm>
                  <a:off x="1295" y="509"/>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FF00"/>
                      </a:solidFill>
                      <a:latin typeface="Times New Roman" panose="02020603050405020304" pitchFamily="18" charset="0"/>
                      <a:cs typeface="Times New Roman" panose="02020603050405020304" pitchFamily="18" charset="0"/>
                    </a:rPr>
                    <a:t>Significance to Biblical Events</a:t>
                  </a:r>
                  <a:endParaRPr lang="en-US" altLang="en-US" sz="1600">
                    <a:solidFill>
                      <a:srgbClr val="FFFF00"/>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422" name="Rectangle 45">
                  <a:extLst>
                    <a:ext uri="{FF2B5EF4-FFF2-40B4-BE49-F238E27FC236}">
                      <a16:creationId xmlns:a16="http://schemas.microsoft.com/office/drawing/2014/main" id="{05642F59-5359-452F-8F35-A6BE81A12AC7}"/>
                    </a:ext>
                  </a:extLst>
                </p:cNvPr>
                <p:cNvSpPr>
                  <a:spLocks noChangeArrowheads="1"/>
                </p:cNvSpPr>
                <p:nvPr/>
              </p:nvSpPr>
              <p:spPr bwMode="auto">
                <a:xfrm>
                  <a:off x="1252" y="509"/>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2" name="Group 48">
                <a:extLst>
                  <a:ext uri="{FF2B5EF4-FFF2-40B4-BE49-F238E27FC236}">
                    <a16:creationId xmlns:a16="http://schemas.microsoft.com/office/drawing/2014/main" id="{1B945C56-F46A-414D-9D9D-D25B593C3584}"/>
                  </a:ext>
                </a:extLst>
              </p:cNvPr>
              <p:cNvGrpSpPr>
                <a:grpSpLocks/>
              </p:cNvGrpSpPr>
              <p:nvPr/>
            </p:nvGrpSpPr>
            <p:grpSpPr bwMode="auto">
              <a:xfrm>
                <a:off x="0" y="1027"/>
                <a:ext cx="554" cy="518"/>
                <a:chOff x="0" y="1027"/>
                <a:chExt cx="554" cy="518"/>
              </a:xfrm>
            </p:grpSpPr>
            <p:sp>
              <p:nvSpPr>
                <p:cNvPr id="141419" name="Rectangle 8">
                  <a:extLst>
                    <a:ext uri="{FF2B5EF4-FFF2-40B4-BE49-F238E27FC236}">
                      <a16:creationId xmlns:a16="http://schemas.microsoft.com/office/drawing/2014/main" id="{008E0611-8376-41CB-9873-06456060AFD2}"/>
                    </a:ext>
                  </a:extLst>
                </p:cNvPr>
                <p:cNvSpPr>
                  <a:spLocks noChangeArrowheads="1"/>
                </p:cNvSpPr>
                <p:nvPr/>
              </p:nvSpPr>
              <p:spPr bwMode="auto">
                <a:xfrm>
                  <a:off x="43" y="1027"/>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Augustus</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20" name="Rectangle 47">
                  <a:extLst>
                    <a:ext uri="{FF2B5EF4-FFF2-40B4-BE49-F238E27FC236}">
                      <a16:creationId xmlns:a16="http://schemas.microsoft.com/office/drawing/2014/main" id="{B0370E3D-B2EE-4291-A5FD-E1DA70D6C86D}"/>
                    </a:ext>
                  </a:extLst>
                </p:cNvPr>
                <p:cNvSpPr>
                  <a:spLocks noChangeArrowheads="1"/>
                </p:cNvSpPr>
                <p:nvPr/>
              </p:nvSpPr>
              <p:spPr bwMode="auto">
                <a:xfrm>
                  <a:off x="0" y="1027"/>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3" name="Group 50">
                <a:extLst>
                  <a:ext uri="{FF2B5EF4-FFF2-40B4-BE49-F238E27FC236}">
                    <a16:creationId xmlns:a16="http://schemas.microsoft.com/office/drawing/2014/main" id="{AE1F7D70-AA82-4AEB-A1EE-80B3AB81495A}"/>
                  </a:ext>
                </a:extLst>
              </p:cNvPr>
              <p:cNvGrpSpPr>
                <a:grpSpLocks/>
              </p:cNvGrpSpPr>
              <p:nvPr/>
            </p:nvGrpSpPr>
            <p:grpSpPr bwMode="auto">
              <a:xfrm>
                <a:off x="554" y="1027"/>
                <a:ext cx="698" cy="518"/>
                <a:chOff x="554" y="1027"/>
                <a:chExt cx="698" cy="518"/>
              </a:xfrm>
            </p:grpSpPr>
            <p:sp>
              <p:nvSpPr>
                <p:cNvPr id="141417" name="Rectangle 9">
                  <a:extLst>
                    <a:ext uri="{FF2B5EF4-FFF2-40B4-BE49-F238E27FC236}">
                      <a16:creationId xmlns:a16="http://schemas.microsoft.com/office/drawing/2014/main" id="{6E7117BE-DBD3-4C55-B216-0E7DA5F6F953}"/>
                    </a:ext>
                  </a:extLst>
                </p:cNvPr>
                <p:cNvSpPr>
                  <a:spLocks noChangeArrowheads="1"/>
                </p:cNvSpPr>
                <p:nvPr/>
              </p:nvSpPr>
              <p:spPr bwMode="auto">
                <a:xfrm>
                  <a:off x="597" y="1027"/>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27 BC-14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18" name="Rectangle 49">
                  <a:extLst>
                    <a:ext uri="{FF2B5EF4-FFF2-40B4-BE49-F238E27FC236}">
                      <a16:creationId xmlns:a16="http://schemas.microsoft.com/office/drawing/2014/main" id="{E95246F7-6C28-4FDE-92BA-5AFFCE05F748}"/>
                    </a:ext>
                  </a:extLst>
                </p:cNvPr>
                <p:cNvSpPr>
                  <a:spLocks noChangeArrowheads="1"/>
                </p:cNvSpPr>
                <p:nvPr/>
              </p:nvSpPr>
              <p:spPr bwMode="auto">
                <a:xfrm>
                  <a:off x="554" y="1027"/>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4" name="Group 52">
                <a:extLst>
                  <a:ext uri="{FF2B5EF4-FFF2-40B4-BE49-F238E27FC236}">
                    <a16:creationId xmlns:a16="http://schemas.microsoft.com/office/drawing/2014/main" id="{C7F477B2-D070-48DF-90C7-189D5586A493}"/>
                  </a:ext>
                </a:extLst>
              </p:cNvPr>
              <p:cNvGrpSpPr>
                <a:grpSpLocks/>
              </p:cNvGrpSpPr>
              <p:nvPr/>
            </p:nvGrpSpPr>
            <p:grpSpPr bwMode="auto">
              <a:xfrm>
                <a:off x="1252" y="1027"/>
                <a:ext cx="1562" cy="518"/>
                <a:chOff x="1252" y="1027"/>
                <a:chExt cx="1562" cy="518"/>
              </a:xfrm>
            </p:grpSpPr>
            <p:sp>
              <p:nvSpPr>
                <p:cNvPr id="141415" name="Rectangle 10">
                  <a:extLst>
                    <a:ext uri="{FF2B5EF4-FFF2-40B4-BE49-F238E27FC236}">
                      <a16:creationId xmlns:a16="http://schemas.microsoft.com/office/drawing/2014/main" id="{0EB64643-9EE4-4959-81F8-207DE34EFF00}"/>
                    </a:ext>
                  </a:extLst>
                </p:cNvPr>
                <p:cNvSpPr>
                  <a:spLocks noChangeArrowheads="1"/>
                </p:cNvSpPr>
                <p:nvPr/>
              </p:nvSpPr>
              <p:spPr bwMode="auto">
                <a:xfrm>
                  <a:off x="1295" y="1027"/>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Birth of Christ</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416" name="Rectangle 51">
                  <a:extLst>
                    <a:ext uri="{FF2B5EF4-FFF2-40B4-BE49-F238E27FC236}">
                      <a16:creationId xmlns:a16="http://schemas.microsoft.com/office/drawing/2014/main" id="{A59332F0-7DED-4B2C-B870-AF76C3AC968B}"/>
                    </a:ext>
                  </a:extLst>
                </p:cNvPr>
                <p:cNvSpPr>
                  <a:spLocks noChangeArrowheads="1"/>
                </p:cNvSpPr>
                <p:nvPr/>
              </p:nvSpPr>
              <p:spPr bwMode="auto">
                <a:xfrm>
                  <a:off x="1252" y="1027"/>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5" name="Group 54">
                <a:extLst>
                  <a:ext uri="{FF2B5EF4-FFF2-40B4-BE49-F238E27FC236}">
                    <a16:creationId xmlns:a16="http://schemas.microsoft.com/office/drawing/2014/main" id="{1B6FC43E-AE09-4DFB-A3BE-47BC3544EC63}"/>
                  </a:ext>
                </a:extLst>
              </p:cNvPr>
              <p:cNvGrpSpPr>
                <a:grpSpLocks/>
              </p:cNvGrpSpPr>
              <p:nvPr/>
            </p:nvGrpSpPr>
            <p:grpSpPr bwMode="auto">
              <a:xfrm>
                <a:off x="0" y="1545"/>
                <a:ext cx="554" cy="518"/>
                <a:chOff x="0" y="1545"/>
                <a:chExt cx="554" cy="518"/>
              </a:xfrm>
            </p:grpSpPr>
            <p:sp>
              <p:nvSpPr>
                <p:cNvPr id="141413" name="Rectangle 11">
                  <a:extLst>
                    <a:ext uri="{FF2B5EF4-FFF2-40B4-BE49-F238E27FC236}">
                      <a16:creationId xmlns:a16="http://schemas.microsoft.com/office/drawing/2014/main" id="{9B3518DC-5834-4AC2-B529-8E512BC7C7B6}"/>
                    </a:ext>
                  </a:extLst>
                </p:cNvPr>
                <p:cNvSpPr>
                  <a:spLocks noChangeArrowheads="1"/>
                </p:cNvSpPr>
                <p:nvPr/>
              </p:nvSpPr>
              <p:spPr bwMode="auto">
                <a:xfrm>
                  <a:off x="43" y="1545"/>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spcBef>
                      <a:spcPct val="30000"/>
                    </a:spcBef>
                    <a:buClrTx/>
                    <a:buSzTx/>
                    <a:buFontTx/>
                    <a:buNone/>
                  </a:pPr>
                  <a:r>
                    <a:rPr lang="en-US" altLang="en-US" sz="1600">
                      <a:solidFill>
                        <a:srgbClr val="FFFF00"/>
                      </a:solidFill>
                      <a:latin typeface="Times New Roman" panose="02020603050405020304" pitchFamily="18" charset="0"/>
                    </a:rPr>
                    <a:t>Tiberius</a:t>
                  </a:r>
                </a:p>
                <a:p>
                  <a:pPr>
                    <a:spcBef>
                      <a:spcPct val="30000"/>
                    </a:spcBef>
                    <a:buClrTx/>
                    <a:buSzTx/>
                    <a:buFontTx/>
                    <a:buNone/>
                  </a:pPr>
                  <a:endParaRPr lang="en-US" altLang="en-US" sz="1200">
                    <a:solidFill>
                      <a:srgbClr val="FFFF00"/>
                    </a:solidFill>
                    <a:latin typeface="Times New Roman" panose="02020603050405020304" pitchFamily="18" charset="0"/>
                  </a:endParaRPr>
                </a:p>
              </p:txBody>
            </p:sp>
            <p:sp>
              <p:nvSpPr>
                <p:cNvPr id="141414" name="Rectangle 53">
                  <a:extLst>
                    <a:ext uri="{FF2B5EF4-FFF2-40B4-BE49-F238E27FC236}">
                      <a16:creationId xmlns:a16="http://schemas.microsoft.com/office/drawing/2014/main" id="{7C45A440-D931-4C39-9AB6-C082B3D08EA8}"/>
                    </a:ext>
                  </a:extLst>
                </p:cNvPr>
                <p:cNvSpPr>
                  <a:spLocks noChangeArrowheads="1"/>
                </p:cNvSpPr>
                <p:nvPr/>
              </p:nvSpPr>
              <p:spPr bwMode="auto">
                <a:xfrm>
                  <a:off x="0" y="1545"/>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6" name="Group 56">
                <a:extLst>
                  <a:ext uri="{FF2B5EF4-FFF2-40B4-BE49-F238E27FC236}">
                    <a16:creationId xmlns:a16="http://schemas.microsoft.com/office/drawing/2014/main" id="{FCD04CBC-7AC5-4CED-99A9-3D821FD75796}"/>
                  </a:ext>
                </a:extLst>
              </p:cNvPr>
              <p:cNvGrpSpPr>
                <a:grpSpLocks/>
              </p:cNvGrpSpPr>
              <p:nvPr/>
            </p:nvGrpSpPr>
            <p:grpSpPr bwMode="auto">
              <a:xfrm>
                <a:off x="554" y="1545"/>
                <a:ext cx="698" cy="518"/>
                <a:chOff x="554" y="1545"/>
                <a:chExt cx="698" cy="518"/>
              </a:xfrm>
            </p:grpSpPr>
            <p:sp>
              <p:nvSpPr>
                <p:cNvPr id="141411" name="Rectangle 12">
                  <a:extLst>
                    <a:ext uri="{FF2B5EF4-FFF2-40B4-BE49-F238E27FC236}">
                      <a16:creationId xmlns:a16="http://schemas.microsoft.com/office/drawing/2014/main" id="{7A75F7BC-FC84-451C-AEA7-F5D65DE825D8}"/>
                    </a:ext>
                  </a:extLst>
                </p:cNvPr>
                <p:cNvSpPr>
                  <a:spLocks noChangeArrowheads="1"/>
                </p:cNvSpPr>
                <p:nvPr/>
              </p:nvSpPr>
              <p:spPr bwMode="auto">
                <a:xfrm>
                  <a:off x="597" y="1545"/>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14 AD-37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12" name="Rectangle 55">
                  <a:extLst>
                    <a:ext uri="{FF2B5EF4-FFF2-40B4-BE49-F238E27FC236}">
                      <a16:creationId xmlns:a16="http://schemas.microsoft.com/office/drawing/2014/main" id="{9BF1C885-6056-4BCF-A895-07695BCB4403}"/>
                    </a:ext>
                  </a:extLst>
                </p:cNvPr>
                <p:cNvSpPr>
                  <a:spLocks noChangeArrowheads="1"/>
                </p:cNvSpPr>
                <p:nvPr/>
              </p:nvSpPr>
              <p:spPr bwMode="auto">
                <a:xfrm>
                  <a:off x="554" y="1545"/>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7" name="Group 58">
                <a:extLst>
                  <a:ext uri="{FF2B5EF4-FFF2-40B4-BE49-F238E27FC236}">
                    <a16:creationId xmlns:a16="http://schemas.microsoft.com/office/drawing/2014/main" id="{8D22CE54-0B2B-4199-AFC7-F9FE3FF8AEB0}"/>
                  </a:ext>
                </a:extLst>
              </p:cNvPr>
              <p:cNvGrpSpPr>
                <a:grpSpLocks/>
              </p:cNvGrpSpPr>
              <p:nvPr/>
            </p:nvGrpSpPr>
            <p:grpSpPr bwMode="auto">
              <a:xfrm>
                <a:off x="1252" y="1545"/>
                <a:ext cx="1562" cy="518"/>
                <a:chOff x="1252" y="1545"/>
                <a:chExt cx="1562" cy="518"/>
              </a:xfrm>
            </p:grpSpPr>
            <p:sp>
              <p:nvSpPr>
                <p:cNvPr id="141409" name="Rectangle 13">
                  <a:extLst>
                    <a:ext uri="{FF2B5EF4-FFF2-40B4-BE49-F238E27FC236}">
                      <a16:creationId xmlns:a16="http://schemas.microsoft.com/office/drawing/2014/main" id="{ABCCEF82-DEBD-439C-A89E-D3172B3567F0}"/>
                    </a:ext>
                  </a:extLst>
                </p:cNvPr>
                <p:cNvSpPr>
                  <a:spLocks noChangeArrowheads="1"/>
                </p:cNvSpPr>
                <p:nvPr/>
              </p:nvSpPr>
              <p:spPr bwMode="auto">
                <a:xfrm>
                  <a:off x="1295" y="1545"/>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Crucifixion of Christ</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10" name="Rectangle 57">
                  <a:extLst>
                    <a:ext uri="{FF2B5EF4-FFF2-40B4-BE49-F238E27FC236}">
                      <a16:creationId xmlns:a16="http://schemas.microsoft.com/office/drawing/2014/main" id="{7C217D6D-44C3-40B1-A84F-8E9F30F9269B}"/>
                    </a:ext>
                  </a:extLst>
                </p:cNvPr>
                <p:cNvSpPr>
                  <a:spLocks noChangeArrowheads="1"/>
                </p:cNvSpPr>
                <p:nvPr/>
              </p:nvSpPr>
              <p:spPr bwMode="auto">
                <a:xfrm>
                  <a:off x="1252" y="1545"/>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8" name="Group 60">
                <a:extLst>
                  <a:ext uri="{FF2B5EF4-FFF2-40B4-BE49-F238E27FC236}">
                    <a16:creationId xmlns:a16="http://schemas.microsoft.com/office/drawing/2014/main" id="{BF4DFF68-6013-4E88-8964-9CEC899CDA05}"/>
                  </a:ext>
                </a:extLst>
              </p:cNvPr>
              <p:cNvGrpSpPr>
                <a:grpSpLocks/>
              </p:cNvGrpSpPr>
              <p:nvPr/>
            </p:nvGrpSpPr>
            <p:grpSpPr bwMode="auto">
              <a:xfrm>
                <a:off x="0" y="2063"/>
                <a:ext cx="554" cy="633"/>
                <a:chOff x="0" y="2063"/>
                <a:chExt cx="554" cy="633"/>
              </a:xfrm>
            </p:grpSpPr>
            <p:sp>
              <p:nvSpPr>
                <p:cNvPr id="141407" name="Rectangle 14">
                  <a:extLst>
                    <a:ext uri="{FF2B5EF4-FFF2-40B4-BE49-F238E27FC236}">
                      <a16:creationId xmlns:a16="http://schemas.microsoft.com/office/drawing/2014/main" id="{8B2B0357-57F2-4208-B01C-CE7B1FFE881C}"/>
                    </a:ext>
                  </a:extLst>
                </p:cNvPr>
                <p:cNvSpPr>
                  <a:spLocks noChangeArrowheads="1"/>
                </p:cNvSpPr>
                <p:nvPr/>
              </p:nvSpPr>
              <p:spPr bwMode="auto">
                <a:xfrm>
                  <a:off x="43" y="2063"/>
                  <a:ext cx="46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400">
                      <a:solidFill>
                        <a:srgbClr val="FFFF00"/>
                      </a:solidFill>
                      <a:latin typeface="Times New Roman" panose="02020603050405020304" pitchFamily="18" charset="0"/>
                      <a:cs typeface="Times New Roman" panose="02020603050405020304" pitchFamily="18" charset="0"/>
                    </a:rPr>
                    <a:t>Gaius (Caligula</a:t>
                  </a:r>
                  <a:r>
                    <a:rPr lang="en-US" altLang="en-US" sz="1200">
                      <a:solidFill>
                        <a:srgbClr val="FFFF00"/>
                      </a:solidFill>
                      <a:latin typeface="Times New Roman" panose="02020603050405020304" pitchFamily="18" charset="0"/>
                      <a:cs typeface="Times New Roman" panose="02020603050405020304" pitchFamily="18" charset="0"/>
                    </a:rPr>
                    <a:t>)</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408" name="Rectangle 59">
                  <a:extLst>
                    <a:ext uri="{FF2B5EF4-FFF2-40B4-BE49-F238E27FC236}">
                      <a16:creationId xmlns:a16="http://schemas.microsoft.com/office/drawing/2014/main" id="{C46FD021-CF9B-41B9-A8AF-C472E0CE0A5F}"/>
                    </a:ext>
                  </a:extLst>
                </p:cNvPr>
                <p:cNvSpPr>
                  <a:spLocks noChangeArrowheads="1"/>
                </p:cNvSpPr>
                <p:nvPr/>
              </p:nvSpPr>
              <p:spPr bwMode="auto">
                <a:xfrm>
                  <a:off x="0" y="2063"/>
                  <a:ext cx="55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9" name="Group 62">
                <a:extLst>
                  <a:ext uri="{FF2B5EF4-FFF2-40B4-BE49-F238E27FC236}">
                    <a16:creationId xmlns:a16="http://schemas.microsoft.com/office/drawing/2014/main" id="{FA744909-BC15-40C2-8294-84A5F6C7ED0D}"/>
                  </a:ext>
                </a:extLst>
              </p:cNvPr>
              <p:cNvGrpSpPr>
                <a:grpSpLocks/>
              </p:cNvGrpSpPr>
              <p:nvPr/>
            </p:nvGrpSpPr>
            <p:grpSpPr bwMode="auto">
              <a:xfrm>
                <a:off x="554" y="2063"/>
                <a:ext cx="698" cy="633"/>
                <a:chOff x="554" y="2063"/>
                <a:chExt cx="698" cy="633"/>
              </a:xfrm>
            </p:grpSpPr>
            <p:sp>
              <p:nvSpPr>
                <p:cNvPr id="141405" name="Rectangle 15">
                  <a:extLst>
                    <a:ext uri="{FF2B5EF4-FFF2-40B4-BE49-F238E27FC236}">
                      <a16:creationId xmlns:a16="http://schemas.microsoft.com/office/drawing/2014/main" id="{A85DD520-B2F9-414D-83F2-1E41F09D4639}"/>
                    </a:ext>
                  </a:extLst>
                </p:cNvPr>
                <p:cNvSpPr>
                  <a:spLocks noChangeArrowheads="1"/>
                </p:cNvSpPr>
                <p:nvPr/>
              </p:nvSpPr>
              <p:spPr bwMode="auto">
                <a:xfrm>
                  <a:off x="597" y="2063"/>
                  <a:ext cx="61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37 AD-41 AD</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406" name="Rectangle 61">
                  <a:extLst>
                    <a:ext uri="{FF2B5EF4-FFF2-40B4-BE49-F238E27FC236}">
                      <a16:creationId xmlns:a16="http://schemas.microsoft.com/office/drawing/2014/main" id="{41B22D88-0858-4B54-A9CD-AF44E127FDF6}"/>
                    </a:ext>
                  </a:extLst>
                </p:cNvPr>
                <p:cNvSpPr>
                  <a:spLocks noChangeArrowheads="1"/>
                </p:cNvSpPr>
                <p:nvPr/>
              </p:nvSpPr>
              <p:spPr bwMode="auto">
                <a:xfrm>
                  <a:off x="554" y="2063"/>
                  <a:ext cx="69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0" name="Group 64">
                <a:extLst>
                  <a:ext uri="{FF2B5EF4-FFF2-40B4-BE49-F238E27FC236}">
                    <a16:creationId xmlns:a16="http://schemas.microsoft.com/office/drawing/2014/main" id="{7C74A265-238E-45FB-A44E-2495F0B4489F}"/>
                  </a:ext>
                </a:extLst>
              </p:cNvPr>
              <p:cNvGrpSpPr>
                <a:grpSpLocks/>
              </p:cNvGrpSpPr>
              <p:nvPr/>
            </p:nvGrpSpPr>
            <p:grpSpPr bwMode="auto">
              <a:xfrm>
                <a:off x="1252" y="2063"/>
                <a:ext cx="1562" cy="633"/>
                <a:chOff x="1252" y="2063"/>
                <a:chExt cx="1562" cy="633"/>
              </a:xfrm>
            </p:grpSpPr>
            <p:sp>
              <p:nvSpPr>
                <p:cNvPr id="141403" name="Rectangle 16">
                  <a:extLst>
                    <a:ext uri="{FF2B5EF4-FFF2-40B4-BE49-F238E27FC236}">
                      <a16:creationId xmlns:a16="http://schemas.microsoft.com/office/drawing/2014/main" id="{A8A41505-1EBA-4717-B5DA-4348137D8202}"/>
                    </a:ext>
                  </a:extLst>
                </p:cNvPr>
                <p:cNvSpPr>
                  <a:spLocks noChangeArrowheads="1"/>
                </p:cNvSpPr>
                <p:nvPr/>
              </p:nvSpPr>
              <p:spPr bwMode="auto">
                <a:xfrm>
                  <a:off x="1295" y="2063"/>
                  <a:ext cx="147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200">
                      <a:solidFill>
                        <a:srgbClr val="FFFF00"/>
                      </a:solidFill>
                      <a:latin typeface="Times New Roman" panose="02020603050405020304" pitchFamily="18" charset="0"/>
                      <a:cs typeface="Times New Roman" panose="02020603050405020304" pitchFamily="18" charset="0"/>
                    </a:rPr>
                    <a:t> </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404" name="Rectangle 63">
                  <a:extLst>
                    <a:ext uri="{FF2B5EF4-FFF2-40B4-BE49-F238E27FC236}">
                      <a16:creationId xmlns:a16="http://schemas.microsoft.com/office/drawing/2014/main" id="{B44AEC89-C6E0-4EBA-BF71-A61C7851C130}"/>
                    </a:ext>
                  </a:extLst>
                </p:cNvPr>
                <p:cNvSpPr>
                  <a:spLocks noChangeArrowheads="1"/>
                </p:cNvSpPr>
                <p:nvPr/>
              </p:nvSpPr>
              <p:spPr bwMode="auto">
                <a:xfrm>
                  <a:off x="1252" y="2063"/>
                  <a:ext cx="156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1" name="Group 66">
                <a:extLst>
                  <a:ext uri="{FF2B5EF4-FFF2-40B4-BE49-F238E27FC236}">
                    <a16:creationId xmlns:a16="http://schemas.microsoft.com/office/drawing/2014/main" id="{E50FBE39-5276-44E9-9029-5518BAF69E2C}"/>
                  </a:ext>
                </a:extLst>
              </p:cNvPr>
              <p:cNvGrpSpPr>
                <a:grpSpLocks/>
              </p:cNvGrpSpPr>
              <p:nvPr/>
            </p:nvGrpSpPr>
            <p:grpSpPr bwMode="auto">
              <a:xfrm>
                <a:off x="0" y="2696"/>
                <a:ext cx="554" cy="518"/>
                <a:chOff x="0" y="2696"/>
                <a:chExt cx="554" cy="518"/>
              </a:xfrm>
            </p:grpSpPr>
            <p:sp>
              <p:nvSpPr>
                <p:cNvPr id="141401" name="Rectangle 17">
                  <a:extLst>
                    <a:ext uri="{FF2B5EF4-FFF2-40B4-BE49-F238E27FC236}">
                      <a16:creationId xmlns:a16="http://schemas.microsoft.com/office/drawing/2014/main" id="{7A83CEBF-7F3C-4F35-B4C6-23F061CC5128}"/>
                    </a:ext>
                  </a:extLst>
                </p:cNvPr>
                <p:cNvSpPr>
                  <a:spLocks noChangeArrowheads="1"/>
                </p:cNvSpPr>
                <p:nvPr/>
              </p:nvSpPr>
              <p:spPr bwMode="auto">
                <a:xfrm>
                  <a:off x="43" y="2696"/>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Claudius</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02" name="Rectangle 65">
                  <a:extLst>
                    <a:ext uri="{FF2B5EF4-FFF2-40B4-BE49-F238E27FC236}">
                      <a16:creationId xmlns:a16="http://schemas.microsoft.com/office/drawing/2014/main" id="{40EB1CC7-C9CE-40A4-94EB-3B3EE2CBB994}"/>
                    </a:ext>
                  </a:extLst>
                </p:cNvPr>
                <p:cNvSpPr>
                  <a:spLocks noChangeArrowheads="1"/>
                </p:cNvSpPr>
                <p:nvPr/>
              </p:nvSpPr>
              <p:spPr bwMode="auto">
                <a:xfrm>
                  <a:off x="0" y="2696"/>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2" name="Group 68">
                <a:extLst>
                  <a:ext uri="{FF2B5EF4-FFF2-40B4-BE49-F238E27FC236}">
                    <a16:creationId xmlns:a16="http://schemas.microsoft.com/office/drawing/2014/main" id="{8B3124EC-B386-4249-B892-B0632E574CEC}"/>
                  </a:ext>
                </a:extLst>
              </p:cNvPr>
              <p:cNvGrpSpPr>
                <a:grpSpLocks/>
              </p:cNvGrpSpPr>
              <p:nvPr/>
            </p:nvGrpSpPr>
            <p:grpSpPr bwMode="auto">
              <a:xfrm>
                <a:off x="554" y="2696"/>
                <a:ext cx="698" cy="518"/>
                <a:chOff x="554" y="2696"/>
                <a:chExt cx="698" cy="518"/>
              </a:xfrm>
            </p:grpSpPr>
            <p:sp>
              <p:nvSpPr>
                <p:cNvPr id="141399" name="Rectangle 18">
                  <a:extLst>
                    <a:ext uri="{FF2B5EF4-FFF2-40B4-BE49-F238E27FC236}">
                      <a16:creationId xmlns:a16="http://schemas.microsoft.com/office/drawing/2014/main" id="{B6139ABE-664B-4A3F-8BC1-CCCA980B0279}"/>
                    </a:ext>
                  </a:extLst>
                </p:cNvPr>
                <p:cNvSpPr>
                  <a:spLocks noChangeArrowheads="1"/>
                </p:cNvSpPr>
                <p:nvPr/>
              </p:nvSpPr>
              <p:spPr bwMode="auto">
                <a:xfrm>
                  <a:off x="597" y="2696"/>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41 AD-54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00" name="Rectangle 67">
                  <a:extLst>
                    <a:ext uri="{FF2B5EF4-FFF2-40B4-BE49-F238E27FC236}">
                      <a16:creationId xmlns:a16="http://schemas.microsoft.com/office/drawing/2014/main" id="{AA8D5605-1A36-4D4E-9F83-2C942F613F39}"/>
                    </a:ext>
                  </a:extLst>
                </p:cNvPr>
                <p:cNvSpPr>
                  <a:spLocks noChangeArrowheads="1"/>
                </p:cNvSpPr>
                <p:nvPr/>
              </p:nvSpPr>
              <p:spPr bwMode="auto">
                <a:xfrm>
                  <a:off x="554" y="2696"/>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3" name="Group 70">
                <a:extLst>
                  <a:ext uri="{FF2B5EF4-FFF2-40B4-BE49-F238E27FC236}">
                    <a16:creationId xmlns:a16="http://schemas.microsoft.com/office/drawing/2014/main" id="{EC861F41-C1AA-45AD-BE24-AE1227AE0782}"/>
                  </a:ext>
                </a:extLst>
              </p:cNvPr>
              <p:cNvGrpSpPr>
                <a:grpSpLocks/>
              </p:cNvGrpSpPr>
              <p:nvPr/>
            </p:nvGrpSpPr>
            <p:grpSpPr bwMode="auto">
              <a:xfrm>
                <a:off x="1252" y="2696"/>
                <a:ext cx="1562" cy="518"/>
                <a:chOff x="1252" y="2696"/>
                <a:chExt cx="1562" cy="518"/>
              </a:xfrm>
            </p:grpSpPr>
            <p:sp>
              <p:nvSpPr>
                <p:cNvPr id="141397" name="Rectangle 19">
                  <a:extLst>
                    <a:ext uri="{FF2B5EF4-FFF2-40B4-BE49-F238E27FC236}">
                      <a16:creationId xmlns:a16="http://schemas.microsoft.com/office/drawing/2014/main" id="{6D5EE2F5-46F9-49D4-975C-5EADC73BFC6B}"/>
                    </a:ext>
                  </a:extLst>
                </p:cNvPr>
                <p:cNvSpPr>
                  <a:spLocks noChangeArrowheads="1"/>
                </p:cNvSpPr>
                <p:nvPr/>
              </p:nvSpPr>
              <p:spPr bwMode="auto">
                <a:xfrm>
                  <a:off x="1295" y="2696"/>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Jews Exiled from Rome</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98" name="Rectangle 69">
                  <a:extLst>
                    <a:ext uri="{FF2B5EF4-FFF2-40B4-BE49-F238E27FC236}">
                      <a16:creationId xmlns:a16="http://schemas.microsoft.com/office/drawing/2014/main" id="{8EFFCC51-1282-414D-BC60-66567D43E660}"/>
                    </a:ext>
                  </a:extLst>
                </p:cNvPr>
                <p:cNvSpPr>
                  <a:spLocks noChangeArrowheads="1"/>
                </p:cNvSpPr>
                <p:nvPr/>
              </p:nvSpPr>
              <p:spPr bwMode="auto">
                <a:xfrm>
                  <a:off x="1252" y="2696"/>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4" name="Group 72">
                <a:extLst>
                  <a:ext uri="{FF2B5EF4-FFF2-40B4-BE49-F238E27FC236}">
                    <a16:creationId xmlns:a16="http://schemas.microsoft.com/office/drawing/2014/main" id="{7BA0ED12-BB8D-4954-8E70-4744078036D7}"/>
                  </a:ext>
                </a:extLst>
              </p:cNvPr>
              <p:cNvGrpSpPr>
                <a:grpSpLocks/>
              </p:cNvGrpSpPr>
              <p:nvPr/>
            </p:nvGrpSpPr>
            <p:grpSpPr bwMode="auto">
              <a:xfrm>
                <a:off x="0" y="3214"/>
                <a:ext cx="554" cy="518"/>
                <a:chOff x="0" y="3214"/>
                <a:chExt cx="554" cy="518"/>
              </a:xfrm>
            </p:grpSpPr>
            <p:sp>
              <p:nvSpPr>
                <p:cNvPr id="141395" name="Rectangle 20">
                  <a:extLst>
                    <a:ext uri="{FF2B5EF4-FFF2-40B4-BE49-F238E27FC236}">
                      <a16:creationId xmlns:a16="http://schemas.microsoft.com/office/drawing/2014/main" id="{656D33AD-B6F3-4CBF-A70B-DF4221DC8E19}"/>
                    </a:ext>
                  </a:extLst>
                </p:cNvPr>
                <p:cNvSpPr>
                  <a:spLocks noChangeArrowheads="1"/>
                </p:cNvSpPr>
                <p:nvPr/>
              </p:nvSpPr>
              <p:spPr bwMode="auto">
                <a:xfrm>
                  <a:off x="43" y="3214"/>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dirty="0">
                      <a:solidFill>
                        <a:srgbClr val="FF0000"/>
                      </a:solidFill>
                      <a:latin typeface="Times New Roman" panose="02020603050405020304" pitchFamily="18" charset="0"/>
                      <a:cs typeface="Times New Roman" panose="02020603050405020304" pitchFamily="18" charset="0"/>
                    </a:rPr>
                    <a:t>Nero</a:t>
                  </a:r>
                </a:p>
                <a:p>
                  <a:pPr>
                    <a:spcBef>
                      <a:spcPct val="0"/>
                    </a:spcBef>
                    <a:buClrTx/>
                    <a:buSzTx/>
                    <a:buFontTx/>
                    <a:buNone/>
                  </a:pPr>
                  <a:endParaRPr lang="en-US" altLang="en-US" sz="1600" dirty="0">
                    <a:solidFill>
                      <a:srgbClr val="FFFF00"/>
                    </a:solidFill>
                    <a:latin typeface="Times New Roman" panose="02020603050405020304" pitchFamily="18" charset="0"/>
                  </a:endParaRPr>
                </a:p>
              </p:txBody>
            </p:sp>
            <p:sp>
              <p:nvSpPr>
                <p:cNvPr id="141396" name="Rectangle 71">
                  <a:extLst>
                    <a:ext uri="{FF2B5EF4-FFF2-40B4-BE49-F238E27FC236}">
                      <a16:creationId xmlns:a16="http://schemas.microsoft.com/office/drawing/2014/main" id="{3711665D-FF64-4705-BEA4-A5F19B4E3442}"/>
                    </a:ext>
                  </a:extLst>
                </p:cNvPr>
                <p:cNvSpPr>
                  <a:spLocks noChangeArrowheads="1"/>
                </p:cNvSpPr>
                <p:nvPr/>
              </p:nvSpPr>
              <p:spPr bwMode="auto">
                <a:xfrm>
                  <a:off x="0" y="3214"/>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5" name="Group 74">
                <a:extLst>
                  <a:ext uri="{FF2B5EF4-FFF2-40B4-BE49-F238E27FC236}">
                    <a16:creationId xmlns:a16="http://schemas.microsoft.com/office/drawing/2014/main" id="{27B79D94-53CC-4EFD-B5C0-EEBEC24A228F}"/>
                  </a:ext>
                </a:extLst>
              </p:cNvPr>
              <p:cNvGrpSpPr>
                <a:grpSpLocks/>
              </p:cNvGrpSpPr>
              <p:nvPr/>
            </p:nvGrpSpPr>
            <p:grpSpPr bwMode="auto">
              <a:xfrm>
                <a:off x="554" y="3214"/>
                <a:ext cx="698" cy="518"/>
                <a:chOff x="554" y="3214"/>
                <a:chExt cx="698" cy="518"/>
              </a:xfrm>
            </p:grpSpPr>
            <p:sp>
              <p:nvSpPr>
                <p:cNvPr id="141393" name="Rectangle 21">
                  <a:extLst>
                    <a:ext uri="{FF2B5EF4-FFF2-40B4-BE49-F238E27FC236}">
                      <a16:creationId xmlns:a16="http://schemas.microsoft.com/office/drawing/2014/main" id="{E255599F-490C-47D2-9183-4C6FDE5E154C}"/>
                    </a:ext>
                  </a:extLst>
                </p:cNvPr>
                <p:cNvSpPr>
                  <a:spLocks noChangeArrowheads="1"/>
                </p:cNvSpPr>
                <p:nvPr/>
              </p:nvSpPr>
              <p:spPr bwMode="auto">
                <a:xfrm>
                  <a:off x="597" y="3214"/>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54 AD-68 AD</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94" name="Rectangle 73">
                  <a:extLst>
                    <a:ext uri="{FF2B5EF4-FFF2-40B4-BE49-F238E27FC236}">
                      <a16:creationId xmlns:a16="http://schemas.microsoft.com/office/drawing/2014/main" id="{D45E9264-205B-4A06-9837-7635652FEEA9}"/>
                    </a:ext>
                  </a:extLst>
                </p:cNvPr>
                <p:cNvSpPr>
                  <a:spLocks noChangeArrowheads="1"/>
                </p:cNvSpPr>
                <p:nvPr/>
              </p:nvSpPr>
              <p:spPr bwMode="auto">
                <a:xfrm>
                  <a:off x="554" y="3214"/>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6" name="Group 76">
                <a:extLst>
                  <a:ext uri="{FF2B5EF4-FFF2-40B4-BE49-F238E27FC236}">
                    <a16:creationId xmlns:a16="http://schemas.microsoft.com/office/drawing/2014/main" id="{2845B695-26AD-431B-AE4A-ADE757299640}"/>
                  </a:ext>
                </a:extLst>
              </p:cNvPr>
              <p:cNvGrpSpPr>
                <a:grpSpLocks/>
              </p:cNvGrpSpPr>
              <p:nvPr/>
            </p:nvGrpSpPr>
            <p:grpSpPr bwMode="auto">
              <a:xfrm>
                <a:off x="1252" y="3214"/>
                <a:ext cx="1562" cy="518"/>
                <a:chOff x="1252" y="3214"/>
                <a:chExt cx="1562" cy="518"/>
              </a:xfrm>
            </p:grpSpPr>
            <p:sp>
              <p:nvSpPr>
                <p:cNvPr id="141391" name="Rectangle 22">
                  <a:extLst>
                    <a:ext uri="{FF2B5EF4-FFF2-40B4-BE49-F238E27FC236}">
                      <a16:creationId xmlns:a16="http://schemas.microsoft.com/office/drawing/2014/main" id="{0EAC453F-F9CD-43A6-97D4-0E3AC0FCDEBF}"/>
                    </a:ext>
                  </a:extLst>
                </p:cNvPr>
                <p:cNvSpPr>
                  <a:spLocks noChangeArrowheads="1"/>
                </p:cNvSpPr>
                <p:nvPr/>
              </p:nvSpPr>
              <p:spPr bwMode="auto">
                <a:xfrm>
                  <a:off x="1295" y="3214"/>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400">
                      <a:solidFill>
                        <a:srgbClr val="FFFF00"/>
                      </a:solidFill>
                      <a:latin typeface="Times New Roman" panose="02020603050405020304" pitchFamily="18" charset="0"/>
                      <a:cs typeface="Times New Roman" panose="02020603050405020304" pitchFamily="18" charset="0"/>
                    </a:rPr>
                    <a:t>First persecutions, Execution of Paul and Peter</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92" name="Rectangle 75">
                  <a:extLst>
                    <a:ext uri="{FF2B5EF4-FFF2-40B4-BE49-F238E27FC236}">
                      <a16:creationId xmlns:a16="http://schemas.microsoft.com/office/drawing/2014/main" id="{03431FB6-E956-447C-83A9-57E622A6A4D6}"/>
                    </a:ext>
                  </a:extLst>
                </p:cNvPr>
                <p:cNvSpPr>
                  <a:spLocks noChangeArrowheads="1"/>
                </p:cNvSpPr>
                <p:nvPr/>
              </p:nvSpPr>
              <p:spPr bwMode="auto">
                <a:xfrm>
                  <a:off x="1252" y="3214"/>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7" name="Group 78">
                <a:extLst>
                  <a:ext uri="{FF2B5EF4-FFF2-40B4-BE49-F238E27FC236}">
                    <a16:creationId xmlns:a16="http://schemas.microsoft.com/office/drawing/2014/main" id="{4F4EDC94-DBCE-43FC-808F-84A080D25D00}"/>
                  </a:ext>
                </a:extLst>
              </p:cNvPr>
              <p:cNvGrpSpPr>
                <a:grpSpLocks/>
              </p:cNvGrpSpPr>
              <p:nvPr/>
            </p:nvGrpSpPr>
            <p:grpSpPr bwMode="auto">
              <a:xfrm>
                <a:off x="0" y="3732"/>
                <a:ext cx="554" cy="518"/>
                <a:chOff x="0" y="3732"/>
                <a:chExt cx="554" cy="518"/>
              </a:xfrm>
            </p:grpSpPr>
            <p:sp>
              <p:nvSpPr>
                <p:cNvPr id="141389" name="Rectangle 23">
                  <a:extLst>
                    <a:ext uri="{FF2B5EF4-FFF2-40B4-BE49-F238E27FC236}">
                      <a16:creationId xmlns:a16="http://schemas.microsoft.com/office/drawing/2014/main" id="{29AD56FB-F9EA-4CFE-BDCB-DAD7C0726A4D}"/>
                    </a:ext>
                  </a:extLst>
                </p:cNvPr>
                <p:cNvSpPr>
                  <a:spLocks noChangeArrowheads="1"/>
                </p:cNvSpPr>
                <p:nvPr/>
              </p:nvSpPr>
              <p:spPr bwMode="auto">
                <a:xfrm>
                  <a:off x="43" y="3732"/>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dirty="0">
                      <a:solidFill>
                        <a:srgbClr val="00B0F0"/>
                      </a:solidFill>
                      <a:latin typeface="Times New Roman" panose="02020603050405020304" pitchFamily="18" charset="0"/>
                      <a:cs typeface="Times New Roman" panose="02020603050405020304" pitchFamily="18" charset="0"/>
                    </a:rPr>
                    <a:t>Galba</a:t>
                  </a:r>
                </a:p>
                <a:p>
                  <a:pPr>
                    <a:spcBef>
                      <a:spcPct val="0"/>
                    </a:spcBef>
                    <a:buClrTx/>
                    <a:buSzTx/>
                    <a:buFontTx/>
                    <a:buNone/>
                  </a:pPr>
                  <a:endParaRPr lang="en-US" altLang="en-US" sz="2400" dirty="0">
                    <a:solidFill>
                      <a:srgbClr val="FFFF00"/>
                    </a:solidFill>
                    <a:latin typeface="Times New Roman" panose="02020603050405020304" pitchFamily="18" charset="0"/>
                  </a:endParaRPr>
                </a:p>
              </p:txBody>
            </p:sp>
            <p:sp>
              <p:nvSpPr>
                <p:cNvPr id="141390" name="Rectangle 77">
                  <a:extLst>
                    <a:ext uri="{FF2B5EF4-FFF2-40B4-BE49-F238E27FC236}">
                      <a16:creationId xmlns:a16="http://schemas.microsoft.com/office/drawing/2014/main" id="{D37BFC1B-5ACD-4EF0-A3F2-89D024893CF6}"/>
                    </a:ext>
                  </a:extLst>
                </p:cNvPr>
                <p:cNvSpPr>
                  <a:spLocks noChangeArrowheads="1"/>
                </p:cNvSpPr>
                <p:nvPr/>
              </p:nvSpPr>
              <p:spPr bwMode="auto">
                <a:xfrm>
                  <a:off x="0" y="3732"/>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8" name="Group 80">
                <a:extLst>
                  <a:ext uri="{FF2B5EF4-FFF2-40B4-BE49-F238E27FC236}">
                    <a16:creationId xmlns:a16="http://schemas.microsoft.com/office/drawing/2014/main" id="{C369BD9D-CD1E-4E2F-B6BE-B91474773543}"/>
                  </a:ext>
                </a:extLst>
              </p:cNvPr>
              <p:cNvGrpSpPr>
                <a:grpSpLocks/>
              </p:cNvGrpSpPr>
              <p:nvPr/>
            </p:nvGrpSpPr>
            <p:grpSpPr bwMode="auto">
              <a:xfrm>
                <a:off x="554" y="3732"/>
                <a:ext cx="698" cy="518"/>
                <a:chOff x="554" y="3732"/>
                <a:chExt cx="698" cy="518"/>
              </a:xfrm>
            </p:grpSpPr>
            <p:sp>
              <p:nvSpPr>
                <p:cNvPr id="141387" name="Rectangle 24">
                  <a:extLst>
                    <a:ext uri="{FF2B5EF4-FFF2-40B4-BE49-F238E27FC236}">
                      <a16:creationId xmlns:a16="http://schemas.microsoft.com/office/drawing/2014/main" id="{FD40A300-D9EB-49FF-ABB0-5B09F7B53B4B}"/>
                    </a:ext>
                  </a:extLst>
                </p:cNvPr>
                <p:cNvSpPr>
                  <a:spLocks noChangeArrowheads="1"/>
                </p:cNvSpPr>
                <p:nvPr/>
              </p:nvSpPr>
              <p:spPr bwMode="auto">
                <a:xfrm>
                  <a:off x="597" y="3732"/>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68 AD-69 AD</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88" name="Rectangle 79">
                  <a:extLst>
                    <a:ext uri="{FF2B5EF4-FFF2-40B4-BE49-F238E27FC236}">
                      <a16:creationId xmlns:a16="http://schemas.microsoft.com/office/drawing/2014/main" id="{50B1267D-8E05-4808-AC91-95D2CB40B11A}"/>
                    </a:ext>
                  </a:extLst>
                </p:cNvPr>
                <p:cNvSpPr>
                  <a:spLocks noChangeArrowheads="1"/>
                </p:cNvSpPr>
                <p:nvPr/>
              </p:nvSpPr>
              <p:spPr bwMode="auto">
                <a:xfrm>
                  <a:off x="554" y="3732"/>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9" name="Group 82">
                <a:extLst>
                  <a:ext uri="{FF2B5EF4-FFF2-40B4-BE49-F238E27FC236}">
                    <a16:creationId xmlns:a16="http://schemas.microsoft.com/office/drawing/2014/main" id="{0F815636-415A-4BFD-9B08-90936CE8F8B2}"/>
                  </a:ext>
                </a:extLst>
              </p:cNvPr>
              <p:cNvGrpSpPr>
                <a:grpSpLocks/>
              </p:cNvGrpSpPr>
              <p:nvPr/>
            </p:nvGrpSpPr>
            <p:grpSpPr bwMode="auto">
              <a:xfrm>
                <a:off x="1252" y="3732"/>
                <a:ext cx="1562" cy="518"/>
                <a:chOff x="1252" y="3732"/>
                <a:chExt cx="1562" cy="518"/>
              </a:xfrm>
            </p:grpSpPr>
            <p:sp>
              <p:nvSpPr>
                <p:cNvPr id="141385" name="Rectangle 25">
                  <a:extLst>
                    <a:ext uri="{FF2B5EF4-FFF2-40B4-BE49-F238E27FC236}">
                      <a16:creationId xmlns:a16="http://schemas.microsoft.com/office/drawing/2014/main" id="{CA444564-859E-4A02-8886-963E0F8B794E}"/>
                    </a:ext>
                  </a:extLst>
                </p:cNvPr>
                <p:cNvSpPr>
                  <a:spLocks noChangeArrowheads="1"/>
                </p:cNvSpPr>
                <p:nvPr/>
              </p:nvSpPr>
              <p:spPr bwMode="auto">
                <a:xfrm>
                  <a:off x="1295" y="3732"/>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One of the three overcome by Vespasian</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86" name="Rectangle 81">
                  <a:extLst>
                    <a:ext uri="{FF2B5EF4-FFF2-40B4-BE49-F238E27FC236}">
                      <a16:creationId xmlns:a16="http://schemas.microsoft.com/office/drawing/2014/main" id="{8125811A-BD5E-40BB-AB7F-3CE3DEAF97FB}"/>
                    </a:ext>
                  </a:extLst>
                </p:cNvPr>
                <p:cNvSpPr>
                  <a:spLocks noChangeArrowheads="1"/>
                </p:cNvSpPr>
                <p:nvPr/>
              </p:nvSpPr>
              <p:spPr bwMode="auto">
                <a:xfrm>
                  <a:off x="1252" y="3732"/>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0" name="Group 84">
                <a:extLst>
                  <a:ext uri="{FF2B5EF4-FFF2-40B4-BE49-F238E27FC236}">
                    <a16:creationId xmlns:a16="http://schemas.microsoft.com/office/drawing/2014/main" id="{FF3D0AAD-CF0D-45AA-8AFA-CEF8C406D5A2}"/>
                  </a:ext>
                </a:extLst>
              </p:cNvPr>
              <p:cNvGrpSpPr>
                <a:grpSpLocks/>
              </p:cNvGrpSpPr>
              <p:nvPr/>
            </p:nvGrpSpPr>
            <p:grpSpPr bwMode="auto">
              <a:xfrm>
                <a:off x="0" y="4250"/>
                <a:ext cx="554" cy="518"/>
                <a:chOff x="0" y="4250"/>
                <a:chExt cx="554" cy="518"/>
              </a:xfrm>
            </p:grpSpPr>
            <p:sp>
              <p:nvSpPr>
                <p:cNvPr id="141383" name="Rectangle 26">
                  <a:extLst>
                    <a:ext uri="{FF2B5EF4-FFF2-40B4-BE49-F238E27FC236}">
                      <a16:creationId xmlns:a16="http://schemas.microsoft.com/office/drawing/2014/main" id="{1A62EFA1-4239-48AF-A95E-264F0B6181D7}"/>
                    </a:ext>
                  </a:extLst>
                </p:cNvPr>
                <p:cNvSpPr>
                  <a:spLocks noChangeArrowheads="1"/>
                </p:cNvSpPr>
                <p:nvPr/>
              </p:nvSpPr>
              <p:spPr bwMode="auto">
                <a:xfrm>
                  <a:off x="43" y="4250"/>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00B0F0"/>
                      </a:solidFill>
                      <a:latin typeface="Times New Roman" panose="02020603050405020304" pitchFamily="18" charset="0"/>
                      <a:cs typeface="Times New Roman" panose="02020603050405020304" pitchFamily="18" charset="0"/>
                    </a:rPr>
                    <a:t>Otho</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84" name="Rectangle 83">
                  <a:extLst>
                    <a:ext uri="{FF2B5EF4-FFF2-40B4-BE49-F238E27FC236}">
                      <a16:creationId xmlns:a16="http://schemas.microsoft.com/office/drawing/2014/main" id="{E74677F8-818A-4C52-A5BD-682BE23A31B4}"/>
                    </a:ext>
                  </a:extLst>
                </p:cNvPr>
                <p:cNvSpPr>
                  <a:spLocks noChangeArrowheads="1"/>
                </p:cNvSpPr>
                <p:nvPr/>
              </p:nvSpPr>
              <p:spPr bwMode="auto">
                <a:xfrm>
                  <a:off x="0" y="4250"/>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1" name="Group 86">
                <a:extLst>
                  <a:ext uri="{FF2B5EF4-FFF2-40B4-BE49-F238E27FC236}">
                    <a16:creationId xmlns:a16="http://schemas.microsoft.com/office/drawing/2014/main" id="{2D4591D1-237E-4BD9-B77A-33351D2AE4D0}"/>
                  </a:ext>
                </a:extLst>
              </p:cNvPr>
              <p:cNvGrpSpPr>
                <a:grpSpLocks/>
              </p:cNvGrpSpPr>
              <p:nvPr/>
            </p:nvGrpSpPr>
            <p:grpSpPr bwMode="auto">
              <a:xfrm>
                <a:off x="554" y="4250"/>
                <a:ext cx="698" cy="518"/>
                <a:chOff x="554" y="4250"/>
                <a:chExt cx="698" cy="518"/>
              </a:xfrm>
            </p:grpSpPr>
            <p:sp>
              <p:nvSpPr>
                <p:cNvPr id="141381" name="Rectangle 27">
                  <a:extLst>
                    <a:ext uri="{FF2B5EF4-FFF2-40B4-BE49-F238E27FC236}">
                      <a16:creationId xmlns:a16="http://schemas.microsoft.com/office/drawing/2014/main" id="{E8EEA61E-CD87-446C-80A5-7BD6D1D5E912}"/>
                    </a:ext>
                  </a:extLst>
                </p:cNvPr>
                <p:cNvSpPr>
                  <a:spLocks noChangeArrowheads="1"/>
                </p:cNvSpPr>
                <p:nvPr/>
              </p:nvSpPr>
              <p:spPr bwMode="auto">
                <a:xfrm>
                  <a:off x="597" y="4250"/>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dirty="0">
                      <a:solidFill>
                        <a:srgbClr val="FFFF00"/>
                      </a:solidFill>
                      <a:latin typeface="Times New Roman" panose="02020603050405020304" pitchFamily="18" charset="0"/>
                      <a:cs typeface="Times New Roman" panose="02020603050405020304" pitchFamily="18" charset="0"/>
                    </a:rPr>
                    <a:t>69 AD-70 AD</a:t>
                  </a:r>
                </a:p>
                <a:p>
                  <a:pPr>
                    <a:spcBef>
                      <a:spcPct val="0"/>
                    </a:spcBef>
                    <a:buClrTx/>
                    <a:buSzTx/>
                    <a:buFontTx/>
                    <a:buNone/>
                  </a:pPr>
                  <a:endParaRPr lang="en-US" altLang="en-US" sz="2400" dirty="0">
                    <a:solidFill>
                      <a:srgbClr val="FFFF00"/>
                    </a:solidFill>
                    <a:latin typeface="Times New Roman" panose="02020603050405020304" pitchFamily="18" charset="0"/>
                  </a:endParaRPr>
                </a:p>
              </p:txBody>
            </p:sp>
            <p:sp>
              <p:nvSpPr>
                <p:cNvPr id="141382" name="Rectangle 85">
                  <a:extLst>
                    <a:ext uri="{FF2B5EF4-FFF2-40B4-BE49-F238E27FC236}">
                      <a16:creationId xmlns:a16="http://schemas.microsoft.com/office/drawing/2014/main" id="{0E549500-B8AB-484B-B75D-426013CC5878}"/>
                    </a:ext>
                  </a:extLst>
                </p:cNvPr>
                <p:cNvSpPr>
                  <a:spLocks noChangeArrowheads="1"/>
                </p:cNvSpPr>
                <p:nvPr/>
              </p:nvSpPr>
              <p:spPr bwMode="auto">
                <a:xfrm>
                  <a:off x="554" y="4250"/>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2" name="Group 88">
                <a:extLst>
                  <a:ext uri="{FF2B5EF4-FFF2-40B4-BE49-F238E27FC236}">
                    <a16:creationId xmlns:a16="http://schemas.microsoft.com/office/drawing/2014/main" id="{C2DD423C-1E37-4BFF-BEBF-17CDA8C82327}"/>
                  </a:ext>
                </a:extLst>
              </p:cNvPr>
              <p:cNvGrpSpPr>
                <a:grpSpLocks/>
              </p:cNvGrpSpPr>
              <p:nvPr/>
            </p:nvGrpSpPr>
            <p:grpSpPr bwMode="auto">
              <a:xfrm>
                <a:off x="1252" y="4250"/>
                <a:ext cx="1562" cy="518"/>
                <a:chOff x="1252" y="4250"/>
                <a:chExt cx="1562" cy="518"/>
              </a:xfrm>
            </p:grpSpPr>
            <p:sp>
              <p:nvSpPr>
                <p:cNvPr id="141379" name="Rectangle 28">
                  <a:extLst>
                    <a:ext uri="{FF2B5EF4-FFF2-40B4-BE49-F238E27FC236}">
                      <a16:creationId xmlns:a16="http://schemas.microsoft.com/office/drawing/2014/main" id="{C1288880-257D-4396-8CDC-F429003786E4}"/>
                    </a:ext>
                  </a:extLst>
                </p:cNvPr>
                <p:cNvSpPr>
                  <a:spLocks noChangeArrowheads="1"/>
                </p:cNvSpPr>
                <p:nvPr/>
              </p:nvSpPr>
              <p:spPr bwMode="auto">
                <a:xfrm>
                  <a:off x="1295" y="4250"/>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One of the three…</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80" name="Rectangle 87">
                  <a:extLst>
                    <a:ext uri="{FF2B5EF4-FFF2-40B4-BE49-F238E27FC236}">
                      <a16:creationId xmlns:a16="http://schemas.microsoft.com/office/drawing/2014/main" id="{E04833C2-F30F-4141-8372-9BDA362CC5F0}"/>
                    </a:ext>
                  </a:extLst>
                </p:cNvPr>
                <p:cNvSpPr>
                  <a:spLocks noChangeArrowheads="1"/>
                </p:cNvSpPr>
                <p:nvPr/>
              </p:nvSpPr>
              <p:spPr bwMode="auto">
                <a:xfrm>
                  <a:off x="1252" y="4250"/>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3" name="Group 90">
                <a:extLst>
                  <a:ext uri="{FF2B5EF4-FFF2-40B4-BE49-F238E27FC236}">
                    <a16:creationId xmlns:a16="http://schemas.microsoft.com/office/drawing/2014/main" id="{30B9FBE2-D1AB-45E3-9122-3DE7F05A1521}"/>
                  </a:ext>
                </a:extLst>
              </p:cNvPr>
              <p:cNvGrpSpPr>
                <a:grpSpLocks/>
              </p:cNvGrpSpPr>
              <p:nvPr/>
            </p:nvGrpSpPr>
            <p:grpSpPr bwMode="auto">
              <a:xfrm>
                <a:off x="0" y="4768"/>
                <a:ext cx="554" cy="518"/>
                <a:chOff x="0" y="4768"/>
                <a:chExt cx="554" cy="518"/>
              </a:xfrm>
            </p:grpSpPr>
            <p:sp>
              <p:nvSpPr>
                <p:cNvPr id="141377" name="Rectangle 29">
                  <a:extLst>
                    <a:ext uri="{FF2B5EF4-FFF2-40B4-BE49-F238E27FC236}">
                      <a16:creationId xmlns:a16="http://schemas.microsoft.com/office/drawing/2014/main" id="{C95849D4-D857-4756-A6DE-E11F9759807E}"/>
                    </a:ext>
                  </a:extLst>
                </p:cNvPr>
                <p:cNvSpPr>
                  <a:spLocks noChangeArrowheads="1"/>
                </p:cNvSpPr>
                <p:nvPr/>
              </p:nvSpPr>
              <p:spPr bwMode="auto">
                <a:xfrm>
                  <a:off x="43" y="4768"/>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00B0F0"/>
                      </a:solidFill>
                      <a:latin typeface="Times New Roman" panose="02020603050405020304" pitchFamily="18" charset="0"/>
                      <a:cs typeface="Times New Roman" panose="02020603050405020304" pitchFamily="18" charset="0"/>
                    </a:rPr>
                    <a:t>Vitellius</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78" name="Rectangle 89">
                  <a:extLst>
                    <a:ext uri="{FF2B5EF4-FFF2-40B4-BE49-F238E27FC236}">
                      <a16:creationId xmlns:a16="http://schemas.microsoft.com/office/drawing/2014/main" id="{081C8D01-E47E-4EFB-9243-DF2BC4B47989}"/>
                    </a:ext>
                  </a:extLst>
                </p:cNvPr>
                <p:cNvSpPr>
                  <a:spLocks noChangeArrowheads="1"/>
                </p:cNvSpPr>
                <p:nvPr/>
              </p:nvSpPr>
              <p:spPr bwMode="auto">
                <a:xfrm>
                  <a:off x="0" y="4768"/>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4" name="Group 92">
                <a:extLst>
                  <a:ext uri="{FF2B5EF4-FFF2-40B4-BE49-F238E27FC236}">
                    <a16:creationId xmlns:a16="http://schemas.microsoft.com/office/drawing/2014/main" id="{714D94C5-6316-4D85-A99F-DF2F33DF2520}"/>
                  </a:ext>
                </a:extLst>
              </p:cNvPr>
              <p:cNvGrpSpPr>
                <a:grpSpLocks/>
              </p:cNvGrpSpPr>
              <p:nvPr/>
            </p:nvGrpSpPr>
            <p:grpSpPr bwMode="auto">
              <a:xfrm>
                <a:off x="554" y="4768"/>
                <a:ext cx="698" cy="518"/>
                <a:chOff x="554" y="4768"/>
                <a:chExt cx="698" cy="518"/>
              </a:xfrm>
            </p:grpSpPr>
            <p:sp>
              <p:nvSpPr>
                <p:cNvPr id="141375" name="Rectangle 30">
                  <a:extLst>
                    <a:ext uri="{FF2B5EF4-FFF2-40B4-BE49-F238E27FC236}">
                      <a16:creationId xmlns:a16="http://schemas.microsoft.com/office/drawing/2014/main" id="{2E182F5F-388F-429E-9C02-111C9D09E8BD}"/>
                    </a:ext>
                  </a:extLst>
                </p:cNvPr>
                <p:cNvSpPr>
                  <a:spLocks noChangeArrowheads="1"/>
                </p:cNvSpPr>
                <p:nvPr/>
              </p:nvSpPr>
              <p:spPr bwMode="auto">
                <a:xfrm>
                  <a:off x="597" y="4768"/>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69 AD-70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76" name="Rectangle 91">
                  <a:extLst>
                    <a:ext uri="{FF2B5EF4-FFF2-40B4-BE49-F238E27FC236}">
                      <a16:creationId xmlns:a16="http://schemas.microsoft.com/office/drawing/2014/main" id="{6FD537F3-64D4-486F-B446-AD9F1E103CB8}"/>
                    </a:ext>
                  </a:extLst>
                </p:cNvPr>
                <p:cNvSpPr>
                  <a:spLocks noChangeArrowheads="1"/>
                </p:cNvSpPr>
                <p:nvPr/>
              </p:nvSpPr>
              <p:spPr bwMode="auto">
                <a:xfrm>
                  <a:off x="554" y="4768"/>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5" name="Group 94">
                <a:extLst>
                  <a:ext uri="{FF2B5EF4-FFF2-40B4-BE49-F238E27FC236}">
                    <a16:creationId xmlns:a16="http://schemas.microsoft.com/office/drawing/2014/main" id="{1902385B-16D2-48BA-BA33-FF80F4589B0A}"/>
                  </a:ext>
                </a:extLst>
              </p:cNvPr>
              <p:cNvGrpSpPr>
                <a:grpSpLocks/>
              </p:cNvGrpSpPr>
              <p:nvPr/>
            </p:nvGrpSpPr>
            <p:grpSpPr bwMode="auto">
              <a:xfrm>
                <a:off x="1252" y="4768"/>
                <a:ext cx="1562" cy="518"/>
                <a:chOff x="1252" y="4768"/>
                <a:chExt cx="1562" cy="518"/>
              </a:xfrm>
            </p:grpSpPr>
            <p:sp>
              <p:nvSpPr>
                <p:cNvPr id="141373" name="Rectangle 31">
                  <a:extLst>
                    <a:ext uri="{FF2B5EF4-FFF2-40B4-BE49-F238E27FC236}">
                      <a16:creationId xmlns:a16="http://schemas.microsoft.com/office/drawing/2014/main" id="{DB81E619-97ED-45C3-9BFA-36021E4B8293}"/>
                    </a:ext>
                  </a:extLst>
                </p:cNvPr>
                <p:cNvSpPr>
                  <a:spLocks noChangeArrowheads="1"/>
                </p:cNvSpPr>
                <p:nvPr/>
              </p:nvSpPr>
              <p:spPr bwMode="auto">
                <a:xfrm>
                  <a:off x="1295" y="4768"/>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One of the three…</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74" name="Rectangle 93">
                  <a:extLst>
                    <a:ext uri="{FF2B5EF4-FFF2-40B4-BE49-F238E27FC236}">
                      <a16:creationId xmlns:a16="http://schemas.microsoft.com/office/drawing/2014/main" id="{F7115C48-BEB1-4419-9659-47BC306D8764}"/>
                    </a:ext>
                  </a:extLst>
                </p:cNvPr>
                <p:cNvSpPr>
                  <a:spLocks noChangeArrowheads="1"/>
                </p:cNvSpPr>
                <p:nvPr/>
              </p:nvSpPr>
              <p:spPr bwMode="auto">
                <a:xfrm>
                  <a:off x="1252" y="4768"/>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6" name="Group 96">
                <a:extLst>
                  <a:ext uri="{FF2B5EF4-FFF2-40B4-BE49-F238E27FC236}">
                    <a16:creationId xmlns:a16="http://schemas.microsoft.com/office/drawing/2014/main" id="{D881CA54-569A-4C56-AA43-4154B61A7C5B}"/>
                  </a:ext>
                </a:extLst>
              </p:cNvPr>
              <p:cNvGrpSpPr>
                <a:grpSpLocks/>
              </p:cNvGrpSpPr>
              <p:nvPr/>
            </p:nvGrpSpPr>
            <p:grpSpPr bwMode="auto">
              <a:xfrm>
                <a:off x="0" y="5286"/>
                <a:ext cx="554" cy="518"/>
                <a:chOff x="0" y="5286"/>
                <a:chExt cx="554" cy="518"/>
              </a:xfrm>
            </p:grpSpPr>
            <p:sp>
              <p:nvSpPr>
                <p:cNvPr id="141371" name="Rectangle 32">
                  <a:extLst>
                    <a:ext uri="{FF2B5EF4-FFF2-40B4-BE49-F238E27FC236}">
                      <a16:creationId xmlns:a16="http://schemas.microsoft.com/office/drawing/2014/main" id="{1A457F5F-CBFC-418C-ADFC-70E6FF8AB317}"/>
                    </a:ext>
                  </a:extLst>
                </p:cNvPr>
                <p:cNvSpPr>
                  <a:spLocks noChangeArrowheads="1"/>
                </p:cNvSpPr>
                <p:nvPr/>
              </p:nvSpPr>
              <p:spPr bwMode="auto">
                <a:xfrm>
                  <a:off x="43" y="5286"/>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Vespasian</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72" name="Rectangle 95">
                  <a:extLst>
                    <a:ext uri="{FF2B5EF4-FFF2-40B4-BE49-F238E27FC236}">
                      <a16:creationId xmlns:a16="http://schemas.microsoft.com/office/drawing/2014/main" id="{20E4B1BB-0AEF-47D5-B8DF-74F06FF9DB45}"/>
                    </a:ext>
                  </a:extLst>
                </p:cNvPr>
                <p:cNvSpPr>
                  <a:spLocks noChangeArrowheads="1"/>
                </p:cNvSpPr>
                <p:nvPr/>
              </p:nvSpPr>
              <p:spPr bwMode="auto">
                <a:xfrm>
                  <a:off x="0" y="5286"/>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7" name="Group 98">
                <a:extLst>
                  <a:ext uri="{FF2B5EF4-FFF2-40B4-BE49-F238E27FC236}">
                    <a16:creationId xmlns:a16="http://schemas.microsoft.com/office/drawing/2014/main" id="{953C1A4C-F475-4E41-87DC-D0B4AD4FF9DB}"/>
                  </a:ext>
                </a:extLst>
              </p:cNvPr>
              <p:cNvGrpSpPr>
                <a:grpSpLocks/>
              </p:cNvGrpSpPr>
              <p:nvPr/>
            </p:nvGrpSpPr>
            <p:grpSpPr bwMode="auto">
              <a:xfrm>
                <a:off x="554" y="5286"/>
                <a:ext cx="698" cy="518"/>
                <a:chOff x="554" y="5286"/>
                <a:chExt cx="698" cy="518"/>
              </a:xfrm>
            </p:grpSpPr>
            <p:sp>
              <p:nvSpPr>
                <p:cNvPr id="141369" name="Rectangle 33">
                  <a:extLst>
                    <a:ext uri="{FF2B5EF4-FFF2-40B4-BE49-F238E27FC236}">
                      <a16:creationId xmlns:a16="http://schemas.microsoft.com/office/drawing/2014/main" id="{B3CE0910-9AD5-40E6-82BD-F41A1D7130A6}"/>
                    </a:ext>
                  </a:extLst>
                </p:cNvPr>
                <p:cNvSpPr>
                  <a:spLocks noChangeArrowheads="1"/>
                </p:cNvSpPr>
                <p:nvPr/>
              </p:nvSpPr>
              <p:spPr bwMode="auto">
                <a:xfrm>
                  <a:off x="597" y="5286"/>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69 AD-79 AD</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70" name="Rectangle 97">
                  <a:extLst>
                    <a:ext uri="{FF2B5EF4-FFF2-40B4-BE49-F238E27FC236}">
                      <a16:creationId xmlns:a16="http://schemas.microsoft.com/office/drawing/2014/main" id="{4AAF0E28-A01B-419E-86C3-7E989C4B7443}"/>
                    </a:ext>
                  </a:extLst>
                </p:cNvPr>
                <p:cNvSpPr>
                  <a:spLocks noChangeArrowheads="1"/>
                </p:cNvSpPr>
                <p:nvPr/>
              </p:nvSpPr>
              <p:spPr bwMode="auto">
                <a:xfrm>
                  <a:off x="554" y="5286"/>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8" name="Group 100">
                <a:extLst>
                  <a:ext uri="{FF2B5EF4-FFF2-40B4-BE49-F238E27FC236}">
                    <a16:creationId xmlns:a16="http://schemas.microsoft.com/office/drawing/2014/main" id="{DD88DF04-838B-4C90-A140-25E3E484DA91}"/>
                  </a:ext>
                </a:extLst>
              </p:cNvPr>
              <p:cNvGrpSpPr>
                <a:grpSpLocks/>
              </p:cNvGrpSpPr>
              <p:nvPr/>
            </p:nvGrpSpPr>
            <p:grpSpPr bwMode="auto">
              <a:xfrm>
                <a:off x="1252" y="5286"/>
                <a:ext cx="1562" cy="518"/>
                <a:chOff x="1252" y="5286"/>
                <a:chExt cx="1562" cy="518"/>
              </a:xfrm>
            </p:grpSpPr>
            <p:sp>
              <p:nvSpPr>
                <p:cNvPr id="141367" name="Rectangle 34">
                  <a:extLst>
                    <a:ext uri="{FF2B5EF4-FFF2-40B4-BE49-F238E27FC236}">
                      <a16:creationId xmlns:a16="http://schemas.microsoft.com/office/drawing/2014/main" id="{2205E550-8C5B-4BAE-91F8-8420D461958A}"/>
                    </a:ext>
                  </a:extLst>
                </p:cNvPr>
                <p:cNvSpPr>
                  <a:spLocks noChangeArrowheads="1"/>
                </p:cNvSpPr>
                <p:nvPr/>
              </p:nvSpPr>
              <p:spPr bwMode="auto">
                <a:xfrm>
                  <a:off x="1295" y="5286"/>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Attack on Jerusalem</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68" name="Rectangle 99">
                  <a:extLst>
                    <a:ext uri="{FF2B5EF4-FFF2-40B4-BE49-F238E27FC236}">
                      <a16:creationId xmlns:a16="http://schemas.microsoft.com/office/drawing/2014/main" id="{BE6E1FF8-8555-43B9-8BF0-7A9C820F7F65}"/>
                    </a:ext>
                  </a:extLst>
                </p:cNvPr>
                <p:cNvSpPr>
                  <a:spLocks noChangeArrowheads="1"/>
                </p:cNvSpPr>
                <p:nvPr/>
              </p:nvSpPr>
              <p:spPr bwMode="auto">
                <a:xfrm>
                  <a:off x="1252" y="5286"/>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9" name="Group 102">
                <a:extLst>
                  <a:ext uri="{FF2B5EF4-FFF2-40B4-BE49-F238E27FC236}">
                    <a16:creationId xmlns:a16="http://schemas.microsoft.com/office/drawing/2014/main" id="{1AC9C704-B886-463F-A132-EC0B773D7DF4}"/>
                  </a:ext>
                </a:extLst>
              </p:cNvPr>
              <p:cNvGrpSpPr>
                <a:grpSpLocks/>
              </p:cNvGrpSpPr>
              <p:nvPr/>
            </p:nvGrpSpPr>
            <p:grpSpPr bwMode="auto">
              <a:xfrm>
                <a:off x="0" y="5804"/>
                <a:ext cx="554" cy="518"/>
                <a:chOff x="0" y="5804"/>
                <a:chExt cx="554" cy="518"/>
              </a:xfrm>
            </p:grpSpPr>
            <p:sp>
              <p:nvSpPr>
                <p:cNvPr id="141365" name="Rectangle 35">
                  <a:extLst>
                    <a:ext uri="{FF2B5EF4-FFF2-40B4-BE49-F238E27FC236}">
                      <a16:creationId xmlns:a16="http://schemas.microsoft.com/office/drawing/2014/main" id="{E4914902-2C43-417D-9AC5-F7C2DBEBE930}"/>
                    </a:ext>
                  </a:extLst>
                </p:cNvPr>
                <p:cNvSpPr>
                  <a:spLocks noChangeArrowheads="1"/>
                </p:cNvSpPr>
                <p:nvPr/>
              </p:nvSpPr>
              <p:spPr bwMode="auto">
                <a:xfrm>
                  <a:off x="43" y="5804"/>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Titus</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66" name="Rectangle 101">
                  <a:extLst>
                    <a:ext uri="{FF2B5EF4-FFF2-40B4-BE49-F238E27FC236}">
                      <a16:creationId xmlns:a16="http://schemas.microsoft.com/office/drawing/2014/main" id="{F777E02A-9AFF-47A7-BAD7-72F555931445}"/>
                    </a:ext>
                  </a:extLst>
                </p:cNvPr>
                <p:cNvSpPr>
                  <a:spLocks noChangeArrowheads="1"/>
                </p:cNvSpPr>
                <p:nvPr/>
              </p:nvSpPr>
              <p:spPr bwMode="auto">
                <a:xfrm>
                  <a:off x="0" y="5804"/>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50" name="Group 104">
                <a:extLst>
                  <a:ext uri="{FF2B5EF4-FFF2-40B4-BE49-F238E27FC236}">
                    <a16:creationId xmlns:a16="http://schemas.microsoft.com/office/drawing/2014/main" id="{CC192598-8D99-4BA5-9930-49809642D3AF}"/>
                  </a:ext>
                </a:extLst>
              </p:cNvPr>
              <p:cNvGrpSpPr>
                <a:grpSpLocks/>
              </p:cNvGrpSpPr>
              <p:nvPr/>
            </p:nvGrpSpPr>
            <p:grpSpPr bwMode="auto">
              <a:xfrm>
                <a:off x="554" y="5804"/>
                <a:ext cx="698" cy="518"/>
                <a:chOff x="554" y="5804"/>
                <a:chExt cx="698" cy="518"/>
              </a:xfrm>
            </p:grpSpPr>
            <p:sp>
              <p:nvSpPr>
                <p:cNvPr id="141363" name="Rectangle 36">
                  <a:extLst>
                    <a:ext uri="{FF2B5EF4-FFF2-40B4-BE49-F238E27FC236}">
                      <a16:creationId xmlns:a16="http://schemas.microsoft.com/office/drawing/2014/main" id="{042A6D8C-8302-4734-A318-D5393251B97A}"/>
                    </a:ext>
                  </a:extLst>
                </p:cNvPr>
                <p:cNvSpPr>
                  <a:spLocks noChangeArrowheads="1"/>
                </p:cNvSpPr>
                <p:nvPr/>
              </p:nvSpPr>
              <p:spPr bwMode="auto">
                <a:xfrm>
                  <a:off x="597" y="5804"/>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79 AD-81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64" name="Rectangle 103">
                  <a:extLst>
                    <a:ext uri="{FF2B5EF4-FFF2-40B4-BE49-F238E27FC236}">
                      <a16:creationId xmlns:a16="http://schemas.microsoft.com/office/drawing/2014/main" id="{C539EB62-471A-475A-B99D-C95E00549990}"/>
                    </a:ext>
                  </a:extLst>
                </p:cNvPr>
                <p:cNvSpPr>
                  <a:spLocks noChangeArrowheads="1"/>
                </p:cNvSpPr>
                <p:nvPr/>
              </p:nvSpPr>
              <p:spPr bwMode="auto">
                <a:xfrm>
                  <a:off x="554" y="5804"/>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51" name="Group 106">
                <a:extLst>
                  <a:ext uri="{FF2B5EF4-FFF2-40B4-BE49-F238E27FC236}">
                    <a16:creationId xmlns:a16="http://schemas.microsoft.com/office/drawing/2014/main" id="{0F84369D-A0EC-4FEC-90B8-C6ADA4E8A309}"/>
                  </a:ext>
                </a:extLst>
              </p:cNvPr>
              <p:cNvGrpSpPr>
                <a:grpSpLocks/>
              </p:cNvGrpSpPr>
              <p:nvPr/>
            </p:nvGrpSpPr>
            <p:grpSpPr bwMode="auto">
              <a:xfrm>
                <a:off x="1252" y="5804"/>
                <a:ext cx="1562" cy="518"/>
                <a:chOff x="1252" y="5804"/>
                <a:chExt cx="1562" cy="518"/>
              </a:xfrm>
            </p:grpSpPr>
            <p:sp>
              <p:nvSpPr>
                <p:cNvPr id="141361" name="Rectangle 37">
                  <a:extLst>
                    <a:ext uri="{FF2B5EF4-FFF2-40B4-BE49-F238E27FC236}">
                      <a16:creationId xmlns:a16="http://schemas.microsoft.com/office/drawing/2014/main" id="{ECC18DE7-A10F-46F4-9662-6886B6D9D760}"/>
                    </a:ext>
                  </a:extLst>
                </p:cNvPr>
                <p:cNvSpPr>
                  <a:spLocks noChangeArrowheads="1"/>
                </p:cNvSpPr>
                <p:nvPr/>
              </p:nvSpPr>
              <p:spPr bwMode="auto">
                <a:xfrm>
                  <a:off x="1295" y="5804"/>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The general who destroyed Jerusalem</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62" name="Rectangle 105">
                  <a:extLst>
                    <a:ext uri="{FF2B5EF4-FFF2-40B4-BE49-F238E27FC236}">
                      <a16:creationId xmlns:a16="http://schemas.microsoft.com/office/drawing/2014/main" id="{451F9262-463F-4410-83F4-53DA27A9E739}"/>
                    </a:ext>
                  </a:extLst>
                </p:cNvPr>
                <p:cNvSpPr>
                  <a:spLocks noChangeArrowheads="1"/>
                </p:cNvSpPr>
                <p:nvPr/>
              </p:nvSpPr>
              <p:spPr bwMode="auto">
                <a:xfrm>
                  <a:off x="1252" y="5804"/>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52" name="Group 108">
                <a:extLst>
                  <a:ext uri="{FF2B5EF4-FFF2-40B4-BE49-F238E27FC236}">
                    <a16:creationId xmlns:a16="http://schemas.microsoft.com/office/drawing/2014/main" id="{248354F4-DD8C-401F-8A78-04AB3D725E2C}"/>
                  </a:ext>
                </a:extLst>
              </p:cNvPr>
              <p:cNvGrpSpPr>
                <a:grpSpLocks/>
              </p:cNvGrpSpPr>
              <p:nvPr/>
            </p:nvGrpSpPr>
            <p:grpSpPr bwMode="auto">
              <a:xfrm>
                <a:off x="0" y="6322"/>
                <a:ext cx="554" cy="518"/>
                <a:chOff x="0" y="6322"/>
                <a:chExt cx="554" cy="518"/>
              </a:xfrm>
            </p:grpSpPr>
            <p:sp>
              <p:nvSpPr>
                <p:cNvPr id="141359" name="Rectangle 38">
                  <a:extLst>
                    <a:ext uri="{FF2B5EF4-FFF2-40B4-BE49-F238E27FC236}">
                      <a16:creationId xmlns:a16="http://schemas.microsoft.com/office/drawing/2014/main" id="{D8BE596F-4EA9-42DF-8281-45F66FC029F5}"/>
                    </a:ext>
                  </a:extLst>
                </p:cNvPr>
                <p:cNvSpPr>
                  <a:spLocks noChangeArrowheads="1"/>
                </p:cNvSpPr>
                <p:nvPr/>
              </p:nvSpPr>
              <p:spPr bwMode="auto">
                <a:xfrm>
                  <a:off x="43" y="6322"/>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6699"/>
                      </a:solidFill>
                      <a:latin typeface="Times New Roman" panose="02020603050405020304" pitchFamily="18" charset="0"/>
                      <a:cs typeface="Times New Roman" panose="02020603050405020304" pitchFamily="18" charset="0"/>
                    </a:rPr>
                    <a:t>Domitian</a:t>
                  </a:r>
                </a:p>
                <a:p>
                  <a:pPr>
                    <a:spcBef>
                      <a:spcPct val="0"/>
                    </a:spcBef>
                    <a:buClrTx/>
                    <a:buSzTx/>
                    <a:buFontTx/>
                    <a:buNone/>
                  </a:pPr>
                  <a:endParaRPr lang="en-US" altLang="en-US" sz="1600" b="1">
                    <a:solidFill>
                      <a:srgbClr val="FFFF00"/>
                    </a:solidFill>
                    <a:latin typeface="Times New Roman" panose="02020603050405020304" pitchFamily="18" charset="0"/>
                  </a:endParaRPr>
                </a:p>
              </p:txBody>
            </p:sp>
            <p:sp>
              <p:nvSpPr>
                <p:cNvPr id="141360" name="Rectangle 107">
                  <a:extLst>
                    <a:ext uri="{FF2B5EF4-FFF2-40B4-BE49-F238E27FC236}">
                      <a16:creationId xmlns:a16="http://schemas.microsoft.com/office/drawing/2014/main" id="{8E748E65-CDB4-4F9A-93BD-C95F67BADFDD}"/>
                    </a:ext>
                  </a:extLst>
                </p:cNvPr>
                <p:cNvSpPr>
                  <a:spLocks noChangeArrowheads="1"/>
                </p:cNvSpPr>
                <p:nvPr/>
              </p:nvSpPr>
              <p:spPr bwMode="auto">
                <a:xfrm>
                  <a:off x="0" y="6322"/>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53" name="Group 110">
                <a:extLst>
                  <a:ext uri="{FF2B5EF4-FFF2-40B4-BE49-F238E27FC236}">
                    <a16:creationId xmlns:a16="http://schemas.microsoft.com/office/drawing/2014/main" id="{3A904B71-54E4-4EF0-A300-551CF8BB5262}"/>
                  </a:ext>
                </a:extLst>
              </p:cNvPr>
              <p:cNvGrpSpPr>
                <a:grpSpLocks/>
              </p:cNvGrpSpPr>
              <p:nvPr/>
            </p:nvGrpSpPr>
            <p:grpSpPr bwMode="auto">
              <a:xfrm>
                <a:off x="554" y="6322"/>
                <a:ext cx="698" cy="518"/>
                <a:chOff x="554" y="6322"/>
                <a:chExt cx="698" cy="518"/>
              </a:xfrm>
            </p:grpSpPr>
            <p:sp>
              <p:nvSpPr>
                <p:cNvPr id="141357" name="Rectangle 39">
                  <a:extLst>
                    <a:ext uri="{FF2B5EF4-FFF2-40B4-BE49-F238E27FC236}">
                      <a16:creationId xmlns:a16="http://schemas.microsoft.com/office/drawing/2014/main" id="{E58306E8-E058-4E96-9415-65B4690F2623}"/>
                    </a:ext>
                  </a:extLst>
                </p:cNvPr>
                <p:cNvSpPr>
                  <a:spLocks noChangeArrowheads="1"/>
                </p:cNvSpPr>
                <p:nvPr/>
              </p:nvSpPr>
              <p:spPr bwMode="auto">
                <a:xfrm>
                  <a:off x="597" y="6322"/>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81 AD-96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58" name="Rectangle 109">
                  <a:extLst>
                    <a:ext uri="{FF2B5EF4-FFF2-40B4-BE49-F238E27FC236}">
                      <a16:creationId xmlns:a16="http://schemas.microsoft.com/office/drawing/2014/main" id="{8471D960-1874-4E5B-AF6C-8287F0A46619}"/>
                    </a:ext>
                  </a:extLst>
                </p:cNvPr>
                <p:cNvSpPr>
                  <a:spLocks noChangeArrowheads="1"/>
                </p:cNvSpPr>
                <p:nvPr/>
              </p:nvSpPr>
              <p:spPr bwMode="auto">
                <a:xfrm>
                  <a:off x="554" y="6322"/>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54" name="Group 112">
                <a:extLst>
                  <a:ext uri="{FF2B5EF4-FFF2-40B4-BE49-F238E27FC236}">
                    <a16:creationId xmlns:a16="http://schemas.microsoft.com/office/drawing/2014/main" id="{61FB1097-8A1A-42C4-9C00-F9DC98484CD6}"/>
                  </a:ext>
                </a:extLst>
              </p:cNvPr>
              <p:cNvGrpSpPr>
                <a:grpSpLocks/>
              </p:cNvGrpSpPr>
              <p:nvPr/>
            </p:nvGrpSpPr>
            <p:grpSpPr bwMode="auto">
              <a:xfrm>
                <a:off x="1252" y="6322"/>
                <a:ext cx="1562" cy="518"/>
                <a:chOff x="1252" y="6322"/>
                <a:chExt cx="1562" cy="518"/>
              </a:xfrm>
            </p:grpSpPr>
            <p:sp>
              <p:nvSpPr>
                <p:cNvPr id="141355" name="Rectangle 40">
                  <a:extLst>
                    <a:ext uri="{FF2B5EF4-FFF2-40B4-BE49-F238E27FC236}">
                      <a16:creationId xmlns:a16="http://schemas.microsoft.com/office/drawing/2014/main" id="{91BD0B50-9CFA-4B94-A445-1261ADEBA8DF}"/>
                    </a:ext>
                  </a:extLst>
                </p:cNvPr>
                <p:cNvSpPr>
                  <a:spLocks noChangeArrowheads="1"/>
                </p:cNvSpPr>
                <p:nvPr/>
              </p:nvSpPr>
              <p:spPr bwMode="auto">
                <a:xfrm>
                  <a:off x="1295" y="6322"/>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6699"/>
                      </a:solidFill>
                      <a:latin typeface="Times New Roman" panose="02020603050405020304" pitchFamily="18" charset="0"/>
                      <a:cs typeface="Times New Roman" panose="02020603050405020304" pitchFamily="18" charset="0"/>
                    </a:rPr>
                    <a:t>First Systematic Persecutor of the Church</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56" name="Rectangle 111">
                  <a:extLst>
                    <a:ext uri="{FF2B5EF4-FFF2-40B4-BE49-F238E27FC236}">
                      <a16:creationId xmlns:a16="http://schemas.microsoft.com/office/drawing/2014/main" id="{5CD607CF-BE21-45BA-9EBB-A987E2C84A22}"/>
                    </a:ext>
                  </a:extLst>
                </p:cNvPr>
                <p:cNvSpPr>
                  <a:spLocks noChangeArrowheads="1"/>
                </p:cNvSpPr>
                <p:nvPr/>
              </p:nvSpPr>
              <p:spPr bwMode="auto">
                <a:xfrm>
                  <a:off x="1252" y="6322"/>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sp>
          <p:nvSpPr>
            <p:cNvPr id="141318" name="Rectangle 114">
              <a:extLst>
                <a:ext uri="{FF2B5EF4-FFF2-40B4-BE49-F238E27FC236}">
                  <a16:creationId xmlns:a16="http://schemas.microsoft.com/office/drawing/2014/main" id="{BED006FF-D265-4EFD-B3D2-C882D4A1EA32}"/>
                </a:ext>
              </a:extLst>
            </p:cNvPr>
            <p:cNvSpPr>
              <a:spLocks noChangeArrowheads="1"/>
            </p:cNvSpPr>
            <p:nvPr/>
          </p:nvSpPr>
          <p:spPr bwMode="auto">
            <a:xfrm>
              <a:off x="-3" y="506"/>
              <a:ext cx="2820" cy="6337"/>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sp>
        <p:nvSpPr>
          <p:cNvPr id="141316" name="Rectangle 116">
            <a:extLst>
              <a:ext uri="{FF2B5EF4-FFF2-40B4-BE49-F238E27FC236}">
                <a16:creationId xmlns:a16="http://schemas.microsoft.com/office/drawing/2014/main" id="{20FAF439-40E4-4331-8E8A-D8E84EB6CE7D}"/>
              </a:ext>
            </a:extLst>
          </p:cNvPr>
          <p:cNvSpPr>
            <a:spLocks noChangeArrowheads="1"/>
          </p:cNvSpPr>
          <p:nvPr/>
        </p:nvSpPr>
        <p:spPr bwMode="auto">
          <a:xfrm>
            <a:off x="1527175" y="8548688"/>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tabLst>
                <a:tab pos="228600" algn="l"/>
                <a:tab pos="457200" algn="l"/>
              </a:tabLst>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tabLst>
                <a:tab pos="228600" algn="l"/>
                <a:tab pos="457200" algn="l"/>
              </a:tabLst>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tabLst>
                <a:tab pos="228600" algn="l"/>
                <a:tab pos="457200" algn="l"/>
              </a:tabLst>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tabLst>
                <a:tab pos="228600" algn="l"/>
                <a:tab pos="457200" algn="l"/>
              </a:tabLst>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9pPr>
          </a:lstStyle>
          <a:p>
            <a:pPr algn="just" eaLnBrk="1" hangingPunct="1">
              <a:spcBef>
                <a:spcPct val="0"/>
              </a:spcBef>
              <a:buClrTx/>
              <a:buSzTx/>
              <a:buFontTx/>
              <a:buNone/>
            </a:pPr>
            <a:r>
              <a:rPr lang="en-US" altLang="en-US" sz="1100">
                <a:solidFill>
                  <a:srgbClr val="FFFFFF"/>
                </a:solidFill>
                <a:latin typeface="Times New Roman" panose="02020603050405020304" pitchFamily="18" charset="0"/>
                <a:cs typeface="Times New Roman" panose="02020603050405020304" pitchFamily="18" charset="0"/>
              </a:rPr>
              <a:t> </a:t>
            </a:r>
          </a:p>
          <a:p>
            <a:pPr>
              <a:spcBef>
                <a:spcPct val="0"/>
              </a:spcBef>
              <a:buClrTx/>
              <a:buSzTx/>
              <a:buFontTx/>
              <a:buNone/>
            </a:pPr>
            <a:endParaRPr lang="en-US" altLang="en-US" sz="2400">
              <a:solidFill>
                <a:srgbClr val="FFFFFF"/>
              </a:solidFill>
              <a:latin typeface="Times New Roman" panose="02020603050405020304"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a:extLst>
              <a:ext uri="{FF2B5EF4-FFF2-40B4-BE49-F238E27FC236}">
                <a16:creationId xmlns:a16="http://schemas.microsoft.com/office/drawing/2014/main" id="{B35B7512-DE5C-4C39-AC76-31322AB1D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5837" y="762000"/>
            <a:ext cx="38100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6AA103C-F71A-44F5-8E12-C26BD0A7AB2C}"/>
              </a:ext>
            </a:extLst>
          </p:cNvPr>
          <p:cNvSpPr txBox="1"/>
          <p:nvPr/>
        </p:nvSpPr>
        <p:spPr>
          <a:xfrm>
            <a:off x="1828800" y="685801"/>
            <a:ext cx="4800600" cy="5632311"/>
          </a:xfrm>
          <a:prstGeom prst="rect">
            <a:avLst/>
          </a:prstGeom>
          <a:noFill/>
        </p:spPr>
        <p:txBody>
          <a:bodyPr wrap="square" rtlCol="0">
            <a:spAutoFit/>
          </a:bodyPr>
          <a:lstStyle/>
          <a:p>
            <a:r>
              <a:rPr lang="en-US" sz="2800" b="1" dirty="0"/>
              <a:t>Rev 17:7-11  Seven Hills, Seven Kings and an eighth King.</a:t>
            </a:r>
          </a:p>
          <a:p>
            <a:endParaRPr lang="en-US" sz="800" b="1" dirty="0"/>
          </a:p>
          <a:p>
            <a:r>
              <a:rPr lang="en-US" sz="2800" b="1" dirty="0"/>
              <a:t>Augustus</a:t>
            </a:r>
          </a:p>
          <a:p>
            <a:r>
              <a:rPr lang="en-US" sz="2800" b="1" dirty="0"/>
              <a:t>Tiberius</a:t>
            </a:r>
          </a:p>
          <a:p>
            <a:r>
              <a:rPr lang="en-US" sz="2800" b="1" dirty="0"/>
              <a:t>Caligula</a:t>
            </a:r>
          </a:p>
          <a:p>
            <a:r>
              <a:rPr lang="en-US" sz="2800" b="1" dirty="0"/>
              <a:t>Claudius</a:t>
            </a:r>
          </a:p>
          <a:p>
            <a:r>
              <a:rPr lang="en-US" sz="2800" b="1" dirty="0">
                <a:solidFill>
                  <a:srgbClr val="FF0000"/>
                </a:solidFill>
              </a:rPr>
              <a:t>Nero</a:t>
            </a:r>
          </a:p>
          <a:p>
            <a:r>
              <a:rPr lang="en-US" sz="2800" b="1" dirty="0"/>
              <a:t>Vespasian</a:t>
            </a:r>
          </a:p>
          <a:p>
            <a:r>
              <a:rPr lang="en-US" sz="2800" b="1" dirty="0"/>
              <a:t>Titus</a:t>
            </a:r>
          </a:p>
          <a:p>
            <a:endParaRPr lang="en-US" sz="800" b="1" dirty="0"/>
          </a:p>
          <a:p>
            <a:r>
              <a:rPr lang="en-US" sz="2800" b="1" dirty="0">
                <a:solidFill>
                  <a:srgbClr val="FF0000"/>
                </a:solidFill>
              </a:rPr>
              <a:t>Domitian</a:t>
            </a:r>
            <a:r>
              <a:rPr lang="en-US" sz="2800" b="1" dirty="0"/>
              <a:t>   The 8</a:t>
            </a:r>
            <a:r>
              <a:rPr lang="en-US" sz="2800" b="1" baseline="30000" dirty="0"/>
              <a:t>th</a:t>
            </a:r>
            <a:r>
              <a:rPr lang="en-US" sz="2800" b="1" dirty="0"/>
              <a:t> King</a:t>
            </a:r>
          </a:p>
          <a:p>
            <a:endParaRPr lang="en-US" sz="800" b="1" dirty="0"/>
          </a:p>
          <a:p>
            <a:r>
              <a:rPr lang="en-US" sz="2800" b="1" dirty="0"/>
              <a:t>Domitian is the Beast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19718-4AC9-48A3-AD0A-BDD9D577DDB9}"/>
              </a:ext>
            </a:extLst>
          </p:cNvPr>
          <p:cNvSpPr>
            <a:spLocks noGrp="1"/>
          </p:cNvSpPr>
          <p:nvPr>
            <p:ph type="title"/>
          </p:nvPr>
        </p:nvSpPr>
        <p:spPr>
          <a:xfrm>
            <a:off x="1981200" y="277814"/>
            <a:ext cx="8229600" cy="865187"/>
          </a:xfrm>
        </p:spPr>
        <p:txBody>
          <a:bodyPr/>
          <a:lstStyle/>
          <a:p>
            <a:pPr>
              <a:defRPr/>
            </a:pPr>
            <a:r>
              <a:rPr lang="en-US" sz="3200" b="1" dirty="0"/>
              <a:t>The Beast From the Sea</a:t>
            </a:r>
          </a:p>
        </p:txBody>
      </p:sp>
      <p:sp>
        <p:nvSpPr>
          <p:cNvPr id="3" name="Content Placeholder 2">
            <a:extLst>
              <a:ext uri="{FF2B5EF4-FFF2-40B4-BE49-F238E27FC236}">
                <a16:creationId xmlns:a16="http://schemas.microsoft.com/office/drawing/2014/main" id="{3AF7F80A-BD32-477B-9AB1-BCF0326EFC9D}"/>
              </a:ext>
            </a:extLst>
          </p:cNvPr>
          <p:cNvSpPr>
            <a:spLocks noGrp="1"/>
          </p:cNvSpPr>
          <p:nvPr>
            <p:ph idx="1"/>
          </p:nvPr>
        </p:nvSpPr>
        <p:spPr>
          <a:xfrm>
            <a:off x="1905000" y="1219201"/>
            <a:ext cx="8305800" cy="4911725"/>
          </a:xfrm>
        </p:spPr>
        <p:txBody>
          <a:bodyPr/>
          <a:lstStyle/>
          <a:p>
            <a:pPr marL="0" indent="0">
              <a:buNone/>
              <a:defRPr/>
            </a:pPr>
            <a:endParaRPr lang="en-US" sz="800" b="1" dirty="0"/>
          </a:p>
          <a:p>
            <a:pPr marL="0" indent="0">
              <a:buNone/>
              <a:defRPr/>
            </a:pPr>
            <a:r>
              <a:rPr lang="en-US" sz="2400" b="1" dirty="0"/>
              <a:t>v. 5-7 Domitian given temporary power over the saints (42  months) and to make war on the saints.</a:t>
            </a:r>
          </a:p>
          <a:p>
            <a:pPr marL="0" indent="0">
              <a:buNone/>
              <a:defRPr/>
            </a:pPr>
            <a:endParaRPr lang="en-US" sz="2400" b="1" dirty="0"/>
          </a:p>
          <a:p>
            <a:pPr marL="0" indent="0">
              <a:buNone/>
              <a:defRPr/>
            </a:pPr>
            <a:r>
              <a:rPr lang="en-US" sz="2400" b="1" dirty="0"/>
              <a:t>v. 8 Everyone (except the Saints, of course) will worship Domitian—the Beast.  This was literally true.</a:t>
            </a:r>
          </a:p>
          <a:p>
            <a:pPr marL="0" indent="0">
              <a:buNone/>
              <a:defRPr/>
            </a:pPr>
            <a:endParaRPr lang="en-US" sz="2400" b="1" dirty="0"/>
          </a:p>
          <a:p>
            <a:pPr marL="0" indent="0">
              <a:buNone/>
              <a:defRPr/>
            </a:pPr>
            <a:r>
              <a:rPr lang="en-US" sz="2400" b="1" dirty="0"/>
              <a:t>This is very scary for the church!!!!!</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B54C2-919E-4E84-9870-3947656953EC}"/>
              </a:ext>
            </a:extLst>
          </p:cNvPr>
          <p:cNvSpPr>
            <a:spLocks noGrp="1"/>
          </p:cNvSpPr>
          <p:nvPr>
            <p:ph type="title"/>
          </p:nvPr>
        </p:nvSpPr>
        <p:spPr/>
        <p:txBody>
          <a:bodyPr/>
          <a:lstStyle/>
          <a:p>
            <a:pPr>
              <a:defRPr/>
            </a:pPr>
            <a:r>
              <a:rPr lang="en-US" sz="3200" b="1" dirty="0"/>
              <a:t>Assurance For the Saints</a:t>
            </a:r>
          </a:p>
        </p:txBody>
      </p:sp>
      <p:sp>
        <p:nvSpPr>
          <p:cNvPr id="3" name="Content Placeholder 2">
            <a:extLst>
              <a:ext uri="{FF2B5EF4-FFF2-40B4-BE49-F238E27FC236}">
                <a16:creationId xmlns:a16="http://schemas.microsoft.com/office/drawing/2014/main" id="{4FD45283-BE3D-445E-8FB0-406C1193F8C6}"/>
              </a:ext>
            </a:extLst>
          </p:cNvPr>
          <p:cNvSpPr>
            <a:spLocks noGrp="1"/>
          </p:cNvSpPr>
          <p:nvPr>
            <p:ph idx="1"/>
          </p:nvPr>
        </p:nvSpPr>
        <p:spPr/>
        <p:txBody>
          <a:bodyPr/>
          <a:lstStyle/>
          <a:p>
            <a:pPr marL="0" indent="0">
              <a:buNone/>
              <a:defRPr/>
            </a:pPr>
            <a:r>
              <a:rPr lang="en-US" sz="2400" b="1" dirty="0"/>
              <a:t>v. 8  Those who do not worship the beast will have their name written on The Lamb’s book of life!!!</a:t>
            </a:r>
          </a:p>
          <a:p>
            <a:pPr marL="0" indent="0">
              <a:buNone/>
              <a:defRPr/>
            </a:pPr>
            <a:endParaRPr lang="en-US" sz="2400" b="1" dirty="0"/>
          </a:p>
          <a:p>
            <a:pPr marL="0" indent="0">
              <a:buNone/>
              <a:defRPr/>
            </a:pPr>
            <a:r>
              <a:rPr lang="en-US" sz="2400" b="1" dirty="0"/>
              <a:t>v. 9-10 But….   Reality check here….  Some who refuse to worship the beast will be put in jail and some will be killed.</a:t>
            </a:r>
          </a:p>
          <a:p>
            <a:pPr marL="0" indent="0">
              <a:buNone/>
              <a:defRPr/>
            </a:pPr>
            <a:endParaRPr lang="en-US" sz="2400" b="1" dirty="0"/>
          </a:p>
          <a:p>
            <a:pPr marL="0" indent="0">
              <a:buNone/>
              <a:defRPr/>
            </a:pPr>
            <a:r>
              <a:rPr lang="en-US" sz="2400" b="1" dirty="0"/>
              <a:t>v. 11 This calls for patient endurance of the Saints.  I would say so!!!</a:t>
            </a:r>
          </a:p>
          <a:p>
            <a:pPr marL="0" indent="0">
              <a:buNone/>
              <a:defRPr/>
            </a:pPr>
            <a:endParaRPr lang="en-US" sz="2400" b="1"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78A2B-01E2-4D69-8B50-F808565FCF78}"/>
              </a:ext>
            </a:extLst>
          </p:cNvPr>
          <p:cNvSpPr>
            <a:spLocks noGrp="1"/>
          </p:cNvSpPr>
          <p:nvPr>
            <p:ph type="title"/>
          </p:nvPr>
        </p:nvSpPr>
        <p:spPr/>
        <p:txBody>
          <a:bodyPr/>
          <a:lstStyle/>
          <a:p>
            <a:pPr>
              <a:defRPr/>
            </a:pPr>
            <a:r>
              <a:rPr lang="en-US" sz="3200" b="1" dirty="0"/>
              <a:t>Revelation 13:11-18  The Beast Out of the Earth: Roman Religion</a:t>
            </a:r>
          </a:p>
        </p:txBody>
      </p:sp>
      <p:sp>
        <p:nvSpPr>
          <p:cNvPr id="3" name="Content Placeholder 2">
            <a:extLst>
              <a:ext uri="{FF2B5EF4-FFF2-40B4-BE49-F238E27FC236}">
                <a16:creationId xmlns:a16="http://schemas.microsoft.com/office/drawing/2014/main" id="{9160C006-6E6A-4EAC-89EB-2B3FA77B1212}"/>
              </a:ext>
            </a:extLst>
          </p:cNvPr>
          <p:cNvSpPr>
            <a:spLocks noGrp="1"/>
          </p:cNvSpPr>
          <p:nvPr>
            <p:ph idx="1"/>
          </p:nvPr>
        </p:nvSpPr>
        <p:spPr>
          <a:xfrm>
            <a:off x="1981200" y="1600200"/>
            <a:ext cx="8229600" cy="4876800"/>
          </a:xfrm>
        </p:spPr>
        <p:txBody>
          <a:bodyPr/>
          <a:lstStyle/>
          <a:p>
            <a:pPr marL="0" indent="0">
              <a:buNone/>
              <a:defRPr/>
            </a:pPr>
            <a:r>
              <a:rPr lang="en-US" sz="2400" b="1" dirty="0"/>
              <a:t>Rev 13:11 Another beast.  The religious power of Rome.</a:t>
            </a:r>
          </a:p>
          <a:p>
            <a:pPr marL="0" indent="0">
              <a:buNone/>
              <a:defRPr/>
            </a:pPr>
            <a:r>
              <a:rPr lang="en-US" sz="2400" b="1" dirty="0"/>
              <a:t>It caused the Roman people to worship Rome/Domitian.	</a:t>
            </a:r>
            <a:endParaRPr lang="en-US" sz="2000" b="1" dirty="0"/>
          </a:p>
          <a:p>
            <a:pPr marL="0" indent="0">
              <a:buNone/>
              <a:defRPr/>
            </a:pPr>
            <a:r>
              <a:rPr lang="en-US" sz="2000" b="1" dirty="0"/>
              <a:t>False miracles</a:t>
            </a:r>
            <a:endParaRPr lang="en-US" sz="2400" b="1" dirty="0"/>
          </a:p>
          <a:p>
            <a:pPr marL="0" indent="0">
              <a:buNone/>
              <a:defRPr/>
            </a:pPr>
            <a:endParaRPr lang="en-US" sz="2400" b="1" dirty="0"/>
          </a:p>
          <a:p>
            <a:pPr marL="0" indent="0">
              <a:buNone/>
              <a:defRPr/>
            </a:pPr>
            <a:r>
              <a:rPr lang="en-US" sz="2400" b="1" dirty="0"/>
              <a:t>13:17 The mark of the beast was not a literal mark, but it was an official document declaring that you made the sacrifice</a:t>
            </a:r>
          </a:p>
          <a:p>
            <a:pPr marL="0" indent="0">
              <a:buNone/>
              <a:defRPr/>
            </a:pPr>
            <a:endParaRPr lang="en-US" sz="2400" b="1" dirty="0"/>
          </a:p>
          <a:p>
            <a:pPr marL="0" indent="0">
              <a:buNone/>
              <a:defRPr/>
            </a:pPr>
            <a:r>
              <a:rPr lang="en-US" sz="2400" b="1" dirty="0"/>
              <a:t>Domitian’s number is 666.  He is Satan’s man.</a:t>
            </a:r>
          </a:p>
          <a:p>
            <a:pPr marL="0" indent="0">
              <a:buNone/>
              <a:defRPr/>
            </a:pPr>
            <a:endParaRPr lang="en-US" sz="2800" b="1"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a:extLst>
              <a:ext uri="{FF2B5EF4-FFF2-40B4-BE49-F238E27FC236}">
                <a16:creationId xmlns:a16="http://schemas.microsoft.com/office/drawing/2014/main" id="{60189B29-3926-4FB3-826F-B993FACF347F}"/>
              </a:ext>
            </a:extLst>
          </p:cNvPr>
          <p:cNvSpPr>
            <a:spLocks noChangeArrowheads="1"/>
          </p:cNvSpPr>
          <p:nvPr/>
        </p:nvSpPr>
        <p:spPr bwMode="auto">
          <a:xfrm>
            <a:off x="1524000" y="457201"/>
            <a:ext cx="91440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b="1">
                <a:solidFill>
                  <a:srgbClr val="FFFF00"/>
                </a:solidFill>
                <a:latin typeface="Times New Roman" panose="02020603050405020304" pitchFamily="18" charset="0"/>
                <a:cs typeface="Times New Roman" panose="02020603050405020304" pitchFamily="18" charset="0"/>
              </a:rPr>
              <a:t>Domitian (</a:t>
            </a:r>
            <a:r>
              <a:rPr lang="en-US" altLang="en-US" b="1" i="1">
                <a:solidFill>
                  <a:srgbClr val="FFFF00"/>
                </a:solidFill>
                <a:latin typeface="Times New Roman" panose="02020603050405020304" pitchFamily="18" charset="0"/>
                <a:cs typeface="Times New Roman" panose="02020603050405020304" pitchFamily="18" charset="0"/>
              </a:rPr>
              <a:t>c. </a:t>
            </a:r>
            <a:r>
              <a:rPr lang="en-US" altLang="en-US" b="1">
                <a:solidFill>
                  <a:srgbClr val="FFFF00"/>
                </a:solidFill>
                <a:latin typeface="Times New Roman" panose="02020603050405020304" pitchFamily="18" charset="0"/>
                <a:cs typeface="Times New Roman" panose="02020603050405020304" pitchFamily="18" charset="0"/>
              </a:rPr>
              <a:t>81-96 AD)</a:t>
            </a:r>
          </a:p>
          <a:p>
            <a:pPr algn="ctr" eaLnBrk="1" hangingPunct="1">
              <a:spcBef>
                <a:spcPct val="0"/>
              </a:spcBef>
              <a:buClrTx/>
              <a:buSzTx/>
              <a:buFontTx/>
              <a:buNone/>
            </a:pPr>
            <a:r>
              <a:rPr lang="en-US" altLang="en-US" b="1">
                <a:solidFill>
                  <a:srgbClr val="FFFF00"/>
                </a:solidFill>
                <a:latin typeface="Times New Roman" panose="02020603050405020304" pitchFamily="18" charset="0"/>
                <a:cs typeface="Times New Roman" panose="02020603050405020304" pitchFamily="18" charset="0"/>
              </a:rPr>
              <a:t>The Beast out of the Earth</a:t>
            </a:r>
            <a:endParaRPr lang="en-US" altLang="en-US">
              <a:solidFill>
                <a:srgbClr val="FFFF00"/>
              </a:solidFill>
              <a:latin typeface="Times New Roman" panose="02020603050405020304" pitchFamily="18" charset="0"/>
            </a:endParaRPr>
          </a:p>
        </p:txBody>
      </p:sp>
      <p:pic>
        <p:nvPicPr>
          <p:cNvPr id="146435" name="Picture 2" descr="Domitian">
            <a:extLst>
              <a:ext uri="{FF2B5EF4-FFF2-40B4-BE49-F238E27FC236}">
                <a16:creationId xmlns:a16="http://schemas.microsoft.com/office/drawing/2014/main" id="{BC4AC4B8-96CB-486F-A8F5-7707A3CE5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814" y="1808163"/>
            <a:ext cx="4370387"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Box 1">
            <a:extLst>
              <a:ext uri="{FF2B5EF4-FFF2-40B4-BE49-F238E27FC236}">
                <a16:creationId xmlns:a16="http://schemas.microsoft.com/office/drawing/2014/main" id="{79F8D853-85B4-4506-947C-A4EACCFABA25}"/>
              </a:ext>
            </a:extLst>
          </p:cNvPr>
          <p:cNvSpPr txBox="1">
            <a:spLocks noChangeArrowheads="1"/>
          </p:cNvSpPr>
          <p:nvPr/>
        </p:nvSpPr>
        <p:spPr bwMode="auto">
          <a:xfrm>
            <a:off x="7924800" y="27432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b="1">
                <a:solidFill>
                  <a:srgbClr val="FF0000"/>
                </a:solidFill>
              </a:rPr>
              <a:t>666</a:t>
            </a:r>
          </a:p>
        </p:txBody>
      </p:sp>
      <p:pic>
        <p:nvPicPr>
          <p:cNvPr id="146437" name="Picture 3">
            <a:extLst>
              <a:ext uri="{FF2B5EF4-FFF2-40B4-BE49-F238E27FC236}">
                <a16:creationId xmlns:a16="http://schemas.microsoft.com/office/drawing/2014/main" id="{EADCC2BF-F53F-499B-94E6-10268DB0E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0213" y="2590800"/>
            <a:ext cx="429895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2" descr="data:image/jpg;base64,/9j/4AAQSkZJRgABAQAAAQABAAD/2wCEAAkGBhQSERQUEhQUFBQVFBUVFRQUFBQUFBQUFhQVFBUQFBQXHCYeFxkkGRQUHy8gJCcpLCwsFR4xNTAqNSYrLCkBCQoKDgwOGA8PFCwcHBwsLCwsLCkpKSwpKSwpLCwpLCwsKSwpLCwsLCkpLCwsLiwpKSksLCwsKSwsLCkpLCksLP/AABEIAMIBAwMBIgACEQEDEQH/xAAbAAABBQEBAAAAAAAAAAAAAAAFAAECAwQGB//EAEAQAAEDAQUEBwUFBwQDAAAAAAEAAhEDBAUSITEiQVFxBmFygZGxwRMjMtHwQlKCobIUMzRiwuHxFSSSogeDo//EABkBAAMBAQEAAAAAAAAAAAAAAAABAgMEBf/EACYRAQEAAgIBAwQCAwAAAAAAAAABAhEDMSEEEkEiMlFxobGBosH/2gAMAwEAAhEDEQA/APMqtJZ6zMzlCL2uzYesTAI3xHzCw1W9c/Wik3otxU4s9Ls+pV9pGbe9NdLfcU+w3yU7T8TeR9Esm0QaFYAmaFMBQo0JwFKFF1QDLU8Bu6zwQEgFMMlRu/3js5ZEmNkkxqCDvRSu1xyyyh2HhrhniOvmkA3nktdWyBsBz2hx+ySsNeyVKsxMtMg90FpBiDOYIkLZSx1C01KRH3jBgwNY7kTdOo+wMxHy0lI041WqlZntdOHISWxJEE5tPAz6LS+zggl856HLL+Uwq0nYZhUg1XVqOE5GQdCoAJmjCeFKE8ICMJQpQlCZIwlhU4TQmFZCzVwtZCz1gggO3Db7h6ol0fGT/wAPqh94DbHL5oj0e+3+H1RBQzpQ33zTxYP1OQlun1wRnpaYqM7B/UgLnQeeq1ZXtoEM1IJIyggxMa90oXb2EDEJ4d/+FuJgSqLZai4QZyGQnLIcEXpDN0cb713Z+aJVW5nmsPR93vndlEqozKcV8M/s0yuhJMgipVnKT6LG9omBxGv5hEqVFhbm6HZRw1jM7uKH4JcB1jzWPycek3c33VPsN/SE1p+Icj5q+yNimzsN/SFRafjHZ9Usm0M1Taq8SQqrNa17oBPUtN02YlpdhkvOW4Rikd0+SwutGSKtt7gD7PODvA+AtGEiSJAznNOTaawvul0FzCwOO/Ql06EkxrnA1yRW7X1XfvKeAjImQcRiMQA6lGyObtkNBdUIhvIQ5wOsEoviO+J3xpyCei2hRpLdTb1LLQqZ5re17N8DwSk0LUXMhVPs7S3DAjgtD6rM4IJ4Tn4KGKRp4aq4lztWyluIRk0jCZ+yePiqAil4Nz1iWxHHMED8kMCVXCThOkgEknhJAMlCdJMkCFnrBaSs9dABbwG0OXqVu6Pav/D6rHeOo5eq19HjtP5N8yiHWDpj8dLsu8wgjKkNyjPLyOXBHOmbdqlyf/SueNMgZraMMuz1KkgD81gtLT3LawHNZ7S0ZJWpN0f/AH57JRarqULuD98eSLVhmeaItVCSeElQYX2SifhrM/5AeZKoddoBlrw78Q+SqdZ2ndooiytFRsAcZgbt4yWPye49MptgAdQ8lgtrvefhHmURDULtx94eyPVLJpO0MabEoJErFosptxODeJhFaVqNJmdCmaOhAn2gbpjLt53oG2vhcDwIPguntNkbXpsLSS0mYGhP3XRpvC0x6Rka52g/CdS9o5jQc4CMWRuUFBnXeA84SWjUtGh5jj1onZ7UJV6RsrddNQ503wD1Z9xQ+ldNRoJL5PHC1x/+gJ8Efs9rlaXMa7UApBx9Gw1Q4OGRnLDkOYG7kjla8fZ08bgSQW4o3zkI6lsqtE5DQZIVUD6my9uHLPakOj7u8cUwi68W1g14GUwQRmDqHA6CFjHXqswpmXNM4cUgkgkxoJ1jPU+i0NSqomnTKSRmCdMlKAdJSse04yMhv3LXaLMyNk58M0bJgKz11sq0SNxjisldUAW8dR3+i1dHvif2R5rLeOo7/Raej3xu7PqEjqrpaw+7I3Y/6Vz76mLIjQLsr3sPtAOImO+ENs11CPiHXOoW+vG3PlfLn30sghluELobyaBst1G/LXjl3IBaKe4qdFs1wfvu4ozWGZ5oRczYrjvRivqURc6VpJ4SVAFfUGajZM6reYUDGccYH+FddrPf0+tw84WU7D0ooPbv3ruTfJGUEt59678P6VOfTXHtVKg5yWJVucsWiuq9bbNfNWm2KLp0lsyCde45HwQ2s5abqbi7nZ9fDzK1xjPJ0F33kajQ53xHXmtjKuaFWlnsyHD4SPzVlC2jVXUD1nr5ooyrlmuYp2sIpYr3aNSpUttF9mm5w/Z67g37TaZLYiZBGv8AZQsN7srkupmQ0Z8ydFutVpp1Ga8iDBHeEOYxrGOfMlwEkxJDZAmNdUpfI14D7QR7R0dQ8ApNWSzPkk8TK2BCjpFyi4rPWelQufaAFQ+3QstR6wW21YWnjBhLatD1G1FtNoGrzr1alF7NaGsAAbBPATPfquOpVRTdTJIAcwEajWMyN3BGLNbC57nNcRh2RByMZnz/ACRKix0T7KS2DlPHOECt1EtcWndwVLOkD61p9kAcNOA505TvAC1X24Al2gwyeqNVcEc9eW7v9FbcB94ewfMLNba7XRBmJkZgjmDmr7hPvT2T5hKVWU12J3rUgD49SNgTu3gIM+1U9S947VKoPzRa+KkNHPhO5AXEGePDPiuiSa7c+V89JOq0TpWp95w+ax1rna+S2rTz4OB+Srq08s9xQu1UGmch4BK/stz8CNkuV1OqHFwI6o+a01xtFc/dVECuznKP2j4ilFRBJMnTDl3ujRbuj7SbTTn7zf1BK9bKaVRzTmBskggZuEj5wtPR0OFpptJloLXaRmSPHQrPG7D0JBLYPeP5+gRwILX+N/aKnPprj2yOVbloeFS4LKLYq603I7N3cfNZ64Vl0O23dn1/utsWddbQoipSg6hCrRYnsOkjiEUuR8Og70ZtVjggp2FvTj6daOKv9oOMI5WuxjtQO5D6lxSThdHMKfbT2HurPGhkKYvBzhhOmi207nAMuOKNOHgs1ppw/TcEa0crRZQtgKyUVoBSMnlZay0uVFRqVOMdVC7c7JFLQ1AbwqJGvu5rXE+1duhpJ0HNbbtrvgnLBtO02omQPBALLaZOEnPdyW677RVnCHQC7WAY+oU6IT6L2V0l51JJdzOfmi191JpOn7jgfCFosb2sEHXest+5sEaFwb47XoVpOinbmbKwikC4yZgccIAAEoncR97+E+iz2tkNA6/RXXEfejsuSx6Vn209KHRTbH3/AOkoPZamYJ6pRvpK2aQ7Y8iuVqPhuWbo0WlvjTC47q+2PkmOKyVWyCI3K2zuPwvEHaHUSNyVrdkD1Kd7Z2a8MV304qtPXCMWn4ihNgdNRscZKL2r4leK50qhJKE6o3NWpznYpk7RJPE8Y8UQ6Is/3LOH9ifRa6dka+o7FlJkMEiWnVojfp3StFw2H2dqDTq0lvMBjiHDugLPG+dFHahqB1vif2neaOAoE85u7TvNGTTFU9UvV7lU8LNbDaArLmpE1Cdwb5kfIq2nZHVHhjcyfokrqv8AT6VJgY2MUGM8yR9orXFnWG7XZgjq+vJdZQq4mgIJYruiTO4D68UVszcInF4pXcHax1MHKM1IWaASdOtWe3GcDkSIHzKX7IPieS5x7g2eDR56p+4tBb6Ry68/HNY7yoZA8PVGabSWtG+Asd4wGOnfl38FNVAmmrwqaatCSjlVPCtTEIAdaCVzt5sXV1mIHedLJTo3LvGaP3bZ3uIAPIxn3oLWG0OY813HR2yjH4eSQX2G7nRiL3f8R6p77pxSYQXGHguk5AQRihHBShsIPelUzhOir40U72E3jYnYMQ2hM5bhCpuE++HZd5KBtbqByzYd33erkr7NeNMvDmgB+nCZHBRMvb4re4e/zGzpI6KM8HDdO4rkG2PZxUXZkkOxxmCdGnuXUXte1I0nNfIfBwtgmXQcJB571y9iLnmYidS1v5p5ZS9Djx1vcPSLi/a3b9xMbvFWWpwLeShZHHFUG0RlGKcg2YjxJ71CTv0KrGuTknlRYjFVvNGrV8SDWb943tIzatVriUVBJNKSYStFpDH03MacWkOBynfA11KL2b2ZqUcDi4gPxuIgl2EkzO/aUnPa6pmYIbDeOpxO/SlTw/tLMIjKoTzOGSsMO4NjAKBTrzPmUcC57H5nzK0yXEnKp5TVKirc5ZrTstcNfnvBb3nRFxQdkTnGmvDI5JXdTBptMDTgOJW0BdE6ZUrPVe2ZG8Rnkevki9CtoTmdMtByQqOacE8T4qbicromUt8KVethpvJGUfnnEeC55tZw0cfEpzXcdXOPeVPtPYjY71AYJc34RMZnICUHvG8TUdEQ0aD1KsIVZs44I9o2hTVwVQCsClR0ikmJTCmsg9vEovWKFWsKabmKzPeNHFwH5heiXFRjNcGaU1mD+YL0e56cJfJCdOnqgN+UYIPd4rpKLEIv+lLHRu07s1VKduMvF2Xf6IXQsjjUb7PWdN2Wc8ltt78u/wBCqLHaSx4IE5gZcJErLntx48rO41w+6RptdE0sAruAMRlJGpOeR4k9633hVNGk0spFxIygbIHEwuWt9cmu0ODiC8yMYMnFHkulum9BVdVaZDGgNa0j4cO8HmvJvPyceEupfy7ZZbY1uu9mGpAGJ8mQZgnPCDwXO1ANI0RmyVsNaozMAkETrBaPkULttPbdH3l6XBlMsJY5PU4+NsLG7Y6nBFLSNpDm0yCZ+83zRK0fEurCuTFRhSU4SVmueSxwc4ZgwSRucDkDzharuqYq4yjYf+ZajN53K0twgQAdBzQawMLa+eXuzA6sTQsePzRrVHMS5htTL64o9Vr5Lk2VdkK8quQasFMOBkA5+i2Cxs+6PBYrjMsPaPkEUC0xnhF7MwYRDcgNwUw48SlCeFREHHiVF9YgE5mOGZ7gNVZCy1qGI6vEfdJE84QZUbyDjAx79WOAy6yFpFU8fJC2XWQ6cTgM/hkHnP1oiNBsZZmABJ1PWUgs9oePknFU8fJKE4CAgXFQfVd9BXEKLmpaPa1pyHJMUmHIcknFZqZ6xQu1O1RG0OQq1OyU1UZLspzWk7l3t3CAuJuVuZPWuustXcj5IapGR1eaG3kZBHUUQbU2QhN4VddyMuijhLfp3/NZrOAXQ6RvyMaZx5LRe2RcP5vms9kpgySYwxMicjqsPU3XFW3H5zi2hTpVa7pG0x0A5b9+mZlFLiug0xU2sQc46x1Zyht3Nol2NrxtvyaYkHEO/eiNxWepTq1GuaQ0kkGZaeU9RXhct+myX8eK7cfyqtTSyv7QyMUyDuDThgdXzWq2WYRiG/NTv+AWnSMjO8OgH0/NSpEOpgboA+vFer6bOZceOnPz432Xbn6jYPeD/wBgttfVVXi0Ndl1D8wrK+oXocbhiCSSS02HcWq0ZnLj/lc06pNodG6n5uBQio4fe/7f2V1zsAc4jeOPWssMNVXyLPdkeS5Vj9kcl01Z2R5HyXJB+Q5J5Kjpujx92e2fIIsCg/Rs+5/G70RcLfHqM72mCpBVqYTJNJMCnlIHSTAp0BJNKSZAPKi5OouQaTDkk9yrxKLnLJootDkJtz8kSruQe8XZKDbLmGx3FdFdjpEn6jL0QS5bJLAGuB4bu6EXoNLQQcjlknE0VdVyQe8rRAK0i0IdbASO9TmeLl74qbbu16LDTLsTAx2EuPDIxnB8FK8qm27tnzKnYLdhAGGXSSOWGZC5vVWzj8NeKfUxWSw1W5QDD85jxErobnveo4BrmyWkguac44ZHrQqyX8MNIPaQATjO6MyjNmstGm72jDk7aHCMpheVzW2WZ4/p1YTz9NE7fbGvoltRpzBAkaO+yZQ67ap9lnq0wfNba9QVaJwvjgRPgVRYKgJMTOy3KMMgQCd6v0OUx3PKuWbjBb6Rdn1p6xzHJaLxtrmuDSASXYTtHLr0zWWudoL38ZJ08vRkkkyYdZbrJtmQOW4Lm7q1f9faK7CvTjLgPJcZdLteQ9VlxRV7brU7ZdyPkuQa7Icl1drdsu7J8iuPa7IcleROv6Nj3A7TvNFghPRr+Hbzd+oosCt50ipAqQUJUgUBJSCiCnCAknUQU6AdNKZJAPKZySYlI1arqFP7QKqo8LGtGetUQi8nZIjXcg141siph1fdd4xEnQ5HeCNy7q76razdo7Q38eteT2SvD43GfLVdRdF7lrhv0kcRpMqtI27SrQa08T+SGXjaGgeK2vrtLZ+guXvu3gGBqpvlU8OXtj8zzKIWGxzgdMbDswcxu0Qi0uz70MFpeJLS4TI3jKZXP6njueMkrTjymN3Rt9yEUwWvJxyWjj1c0Q6P2Z2ejviydI3gRmOorm7LfVRrqRxFwZoCct4Rk9K3zm1uhzEjVcHJx8uvb23xzx3sbt7SygAxoaQWnXLOOvrQ257xpstIa9xYMTMeROgxwOU5ngCo2XpQCwh7SSAIzkGNJldl0dstC2WJzqlFjvevZLmtxAbBgPGY13FV6THLDKzKDmz+neND+kOFzqTmEOaXZFpBBz4jIoVaDtI3fthbTZSbTaGtaYa1ogDP5lc0KridoRr/AIPX816+F8OFqCSYFOmHd3no8/ynyK8/6PYtueLY5ZrtrzrE0qh02HeS4+6tD+HyKjj+Rvy1Ww7Duy7yK48OyHJdbbnbD+y7yK48HIKqbtejn8Oz8X6yigKF9Hv4enyd+ookCt0LJUgVWCpApkmCpgquU4KDTCdRlKUgnKYlMCkgHTEppTEoAe4qt1RaAEhCy9q9sxKqfZ2HUfkt8p5T9o2EC5aWcSJEb8uSlSugDR57xP5otiThP2p2wusJwwHkD8XzWV11CZLnEowqarEewbD7X0ZxOc0tYCwNLnGoxjRjjBtzhJOIfQQWw2U0652Xe7dhc0iXYi72QYANXYnRHUeC7J1oYajsTmBjqdEEVKb3NJpspg5MIcCCHRuOhyMrn7beTRaG1APitf7S8bwG1SadPmBjP/sHBefOTm6uPxPizzqWz+/14UFX10NqtrvDRTayC/G6rTbSaMYYWmoXQCKhwxrmN2agOitX9mfULS11O0mi8E78LR7MDe7GQBHFdZelro4xSNSmWFr3ONSlVdTdjq0y1sMh4cBRxSMpOHQylbrybVs1oYAMNeu+vLpmlD9kho1dhBJA4gLLDk5cs9ZY/wAWf3+Zv+Py2nQNcv8A4+qPr02VHN9mXEPcx7HYcJDXtxCQHhzmCM/iGq9H6PdFjY7M+nixzVc8SACG7LYI3kYcz1oBdlppQW0qwFMMDaRDauwW1adT2lSWAl7y0kkAgGBoAjdo6V4g4h2UVGhns3YnS44Hh0QBhOYnUb5WOHJz2z6P9b/j9b6v476POSB/SqzEMY4jVwI5YwFxldu1K6rpNforsZhDhGKWkTG0CwAgN0A69y5OvUzXpenudw3yY6vnx/m/8YXXwtCSrD0lvoh6++k9E0qjWOkuaWiOJQe7NHcx5LA8nPa4bm8Fsuo7Bzna6uA4JYzQ0ut592/su8iuQnJdVeTvdv7LvJckXIod10fP+3p8j+oojKG3B/D0uz/UURW6UwVIFQThMlieVAFSQEgU4UQU6DSBSlRlKUgkmSTFAZAU4CrlTa5QpLCpYUpUg5URsKSZxSlMiJUHJyVFyYZrQEDtdLaRyshVtbGaig1909pp4gjwM+qj/qvsWBuGcQM5xlp6rPXvkVS1uEjPWeIV1enBbkCI3kgzKzvjJtv6Gno5V2SOCptnSF7XOaA3ZJEwd2XFW3OyHO4Sqq1ha4k8ST4lTh4tPlu8YwWm/qp4dzUNrXvVG0YI4R8kafdo3lZ6t2N+gtdudhb0jEZtPcUlabnbwSUjyDvqHifFdT0Z/c/jd5BJJUeLTe37mp2T5LkAckklF7U7+4f4al2B6ogEkluk6kkkgJJykkgHCdJJAIpFJJAOEkkkBgCm1JJSpYxSSSTJEpikkmSLUxSSQTPWQu3adxTpKaYDZ25t5hGrw+ymSWN+5rj9laLp0d9blWxJJGPdHJ9uKROR5Kl50TJLWMFTkkkkw//Z">
            <a:extLst>
              <a:ext uri="{FF2B5EF4-FFF2-40B4-BE49-F238E27FC236}">
                <a16:creationId xmlns:a16="http://schemas.microsoft.com/office/drawing/2014/main" id="{2B28A32D-0722-46F5-81ED-868CB7DACED2}"/>
              </a:ext>
            </a:extLst>
          </p:cNvPr>
          <p:cNvSpPr>
            <a:spLocks noChangeAspect="1" noChangeArrowheads="1"/>
          </p:cNvSpPr>
          <p:nvPr/>
        </p:nvSpPr>
        <p:spPr bwMode="auto">
          <a:xfrm>
            <a:off x="4727575" y="-709613"/>
            <a:ext cx="1905000" cy="140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pic>
        <p:nvPicPr>
          <p:cNvPr id="148483" name="Picture 4">
            <a:extLst>
              <a:ext uri="{FF2B5EF4-FFF2-40B4-BE49-F238E27FC236}">
                <a16:creationId xmlns:a16="http://schemas.microsoft.com/office/drawing/2014/main" id="{76E28FEA-2FD4-4CBA-81A8-65F6B2D8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1" y="1943101"/>
            <a:ext cx="4078449" cy="3935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8486" name="TextBox 1">
            <a:extLst>
              <a:ext uri="{FF2B5EF4-FFF2-40B4-BE49-F238E27FC236}">
                <a16:creationId xmlns:a16="http://schemas.microsoft.com/office/drawing/2014/main" id="{C25F4ECD-99E0-4BDB-B742-8A8394882DEB}"/>
              </a:ext>
            </a:extLst>
          </p:cNvPr>
          <p:cNvSpPr txBox="1">
            <a:spLocks noChangeArrowheads="1"/>
          </p:cNvSpPr>
          <p:nvPr/>
        </p:nvSpPr>
        <p:spPr bwMode="auto">
          <a:xfrm>
            <a:off x="1781176" y="533400"/>
            <a:ext cx="84296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b="1" dirty="0">
                <a:solidFill>
                  <a:srgbClr val="FFFF00"/>
                </a:solidFill>
              </a:rPr>
              <a:t>Rev 13:17   The Mark of the Beast</a:t>
            </a:r>
          </a:p>
          <a:p>
            <a:pPr eaLnBrk="1" hangingPunct="1">
              <a:spcBef>
                <a:spcPct val="0"/>
              </a:spcBef>
              <a:buClrTx/>
              <a:buSzTx/>
              <a:buFontTx/>
              <a:buNone/>
            </a:pPr>
            <a:r>
              <a:rPr lang="en-US" altLang="en-US" b="1" dirty="0">
                <a:solidFill>
                  <a:srgbClr val="FFFF00"/>
                </a:solidFill>
              </a:rPr>
              <a:t>Do Not Worship the Beast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08B2D-E63B-4F93-B1D8-E0FBDB80837F}"/>
              </a:ext>
            </a:extLst>
          </p:cNvPr>
          <p:cNvSpPr>
            <a:spLocks noGrp="1"/>
          </p:cNvSpPr>
          <p:nvPr>
            <p:ph type="title"/>
          </p:nvPr>
        </p:nvSpPr>
        <p:spPr/>
        <p:txBody>
          <a:bodyPr/>
          <a:lstStyle/>
          <a:p>
            <a:pPr>
              <a:defRPr/>
            </a:pPr>
            <a:r>
              <a:rPr lang="en-US" sz="3600" b="1" dirty="0"/>
              <a:t>Rev 16:16-23 The Final Bowl</a:t>
            </a:r>
          </a:p>
        </p:txBody>
      </p:sp>
      <p:sp>
        <p:nvSpPr>
          <p:cNvPr id="3" name="Content Placeholder 2">
            <a:extLst>
              <a:ext uri="{FF2B5EF4-FFF2-40B4-BE49-F238E27FC236}">
                <a16:creationId xmlns:a16="http://schemas.microsoft.com/office/drawing/2014/main" id="{2DAC6831-72D2-4BB3-891C-C7293F6019CB}"/>
              </a:ext>
            </a:extLst>
          </p:cNvPr>
          <p:cNvSpPr>
            <a:spLocks noGrp="1"/>
          </p:cNvSpPr>
          <p:nvPr>
            <p:ph idx="1"/>
          </p:nvPr>
        </p:nvSpPr>
        <p:spPr>
          <a:xfrm>
            <a:off x="2133600" y="1600201"/>
            <a:ext cx="8229600" cy="4530725"/>
          </a:xfrm>
        </p:spPr>
        <p:txBody>
          <a:bodyPr/>
          <a:lstStyle/>
          <a:p>
            <a:pPr marL="0" indent="0">
              <a:buNone/>
              <a:defRPr/>
            </a:pPr>
            <a:endParaRPr lang="en-US" sz="800" b="1" dirty="0"/>
          </a:p>
          <a:p>
            <a:pPr marL="0" indent="0">
              <a:buNone/>
              <a:defRPr/>
            </a:pPr>
            <a:r>
              <a:rPr lang="en-US" sz="2400" b="1" dirty="0"/>
              <a:t>v. 16 A war at </a:t>
            </a:r>
            <a:r>
              <a:rPr lang="en-US" sz="2400" b="1" dirty="0" err="1"/>
              <a:t>Har</a:t>
            </a:r>
            <a:r>
              <a:rPr lang="en-US" sz="2400" b="1" dirty="0"/>
              <a:t> Megiddo.</a:t>
            </a:r>
          </a:p>
          <a:p>
            <a:pPr marL="0" indent="0">
              <a:buNone/>
              <a:defRPr/>
            </a:pPr>
            <a:endParaRPr lang="en-US" sz="2400" b="1" dirty="0"/>
          </a:p>
          <a:p>
            <a:pPr marL="0" indent="0">
              <a:buNone/>
              <a:defRPr/>
            </a:pPr>
            <a:r>
              <a:rPr lang="en-US" sz="2400" b="1" dirty="0"/>
              <a:t>1. Israel defeated </a:t>
            </a:r>
            <a:r>
              <a:rPr lang="en-US" sz="2400" b="1" dirty="0" err="1"/>
              <a:t>Jabin</a:t>
            </a:r>
            <a:r>
              <a:rPr lang="en-US" sz="2400" b="1" dirty="0"/>
              <a:t>  Judges 4,5 </a:t>
            </a:r>
          </a:p>
          <a:p>
            <a:pPr marL="0" indent="0">
              <a:buNone/>
              <a:defRPr/>
            </a:pPr>
            <a:r>
              <a:rPr lang="en-US" sz="2400" b="1" dirty="0"/>
              <a:t>2. Gideon defeated the </a:t>
            </a:r>
            <a:r>
              <a:rPr lang="en-US" sz="2400" b="1" dirty="0" err="1"/>
              <a:t>Midianites</a:t>
            </a:r>
            <a:r>
              <a:rPr lang="en-US" sz="2400" b="1" dirty="0"/>
              <a:t>.  Judges 7,8</a:t>
            </a:r>
          </a:p>
          <a:p>
            <a:pPr marL="0" indent="0">
              <a:buNone/>
              <a:defRPr/>
            </a:pPr>
            <a:r>
              <a:rPr lang="en-US" sz="2400" b="1" dirty="0"/>
              <a:t>3. Saul defeated by the Philistines.</a:t>
            </a:r>
          </a:p>
          <a:p>
            <a:pPr marL="0" indent="0">
              <a:buNone/>
              <a:defRPr/>
            </a:pPr>
            <a:r>
              <a:rPr lang="en-US" sz="2400" b="1" dirty="0"/>
              <a:t>4. </a:t>
            </a:r>
            <a:r>
              <a:rPr lang="en-US" sz="2400" b="1" dirty="0" err="1"/>
              <a:t>Ahaziah</a:t>
            </a:r>
            <a:r>
              <a:rPr lang="en-US" sz="2400" b="1" dirty="0"/>
              <a:t> defeated by </a:t>
            </a:r>
            <a:r>
              <a:rPr lang="en-US" sz="2400" b="1" dirty="0" err="1"/>
              <a:t>Hazael</a:t>
            </a:r>
            <a:r>
              <a:rPr lang="en-US" sz="2400" b="1" dirty="0"/>
              <a:t> and killed by Jehu.</a:t>
            </a:r>
          </a:p>
          <a:p>
            <a:pPr marL="0" indent="0">
              <a:buNone/>
              <a:defRPr/>
            </a:pPr>
            <a:r>
              <a:rPr lang="en-US" sz="2400" b="1" dirty="0"/>
              <a:t>5. </a:t>
            </a:r>
            <a:r>
              <a:rPr lang="en-US" sz="2400" b="1" dirty="0" err="1"/>
              <a:t>Necho</a:t>
            </a:r>
            <a:r>
              <a:rPr lang="en-US" sz="2400" b="1" dirty="0"/>
              <a:t> slew Josiah  (2 </a:t>
            </a:r>
            <a:r>
              <a:rPr lang="en-US" sz="2400" b="1" dirty="0" err="1"/>
              <a:t>Chron</a:t>
            </a:r>
            <a:r>
              <a:rPr lang="en-US" sz="2400" b="1" dirty="0"/>
              <a:t> 35:20-25)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2B481-E3EC-456A-869E-104FD851658C}"/>
              </a:ext>
            </a:extLst>
          </p:cNvPr>
          <p:cNvSpPr>
            <a:spLocks noGrp="1"/>
          </p:cNvSpPr>
          <p:nvPr>
            <p:ph type="title"/>
          </p:nvPr>
        </p:nvSpPr>
        <p:spPr/>
        <p:txBody>
          <a:bodyPr/>
          <a:lstStyle/>
          <a:p>
            <a:pPr>
              <a:defRPr/>
            </a:pPr>
            <a:r>
              <a:rPr lang="en-US" sz="3600" b="1" dirty="0"/>
              <a:t>Megiddo</a:t>
            </a:r>
          </a:p>
        </p:txBody>
      </p:sp>
      <p:pic>
        <p:nvPicPr>
          <p:cNvPr id="157699" name="Picture 4">
            <a:extLst>
              <a:ext uri="{FF2B5EF4-FFF2-40B4-BE49-F238E27FC236}">
                <a16:creationId xmlns:a16="http://schemas.microsoft.com/office/drawing/2014/main" id="{787599FC-E470-4D93-A77D-4BE9D23B0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1" y="1524001"/>
            <a:ext cx="423862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6">
            <a:extLst>
              <a:ext uri="{FF2B5EF4-FFF2-40B4-BE49-F238E27FC236}">
                <a16:creationId xmlns:a16="http://schemas.microsoft.com/office/drawing/2014/main" id="{43372455-AEC1-4092-86CE-59FFBC217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639" y="2238375"/>
            <a:ext cx="51720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2987-137B-42A1-8B34-7924C50D6560}"/>
              </a:ext>
            </a:extLst>
          </p:cNvPr>
          <p:cNvSpPr>
            <a:spLocks noGrp="1"/>
          </p:cNvSpPr>
          <p:nvPr>
            <p:ph type="title"/>
          </p:nvPr>
        </p:nvSpPr>
        <p:spPr/>
        <p:txBody>
          <a:bodyPr/>
          <a:lstStyle/>
          <a:p>
            <a:pPr>
              <a:defRPr/>
            </a:pPr>
            <a:r>
              <a:rPr lang="en-US" sz="4000" b="1" dirty="0"/>
              <a:t>Armageddon</a:t>
            </a:r>
          </a:p>
        </p:txBody>
      </p:sp>
      <p:sp>
        <p:nvSpPr>
          <p:cNvPr id="3" name="Content Placeholder 2">
            <a:extLst>
              <a:ext uri="{FF2B5EF4-FFF2-40B4-BE49-F238E27FC236}">
                <a16:creationId xmlns:a16="http://schemas.microsoft.com/office/drawing/2014/main" id="{EAC7CDB4-9658-457E-8B7A-BAD96836ED59}"/>
              </a:ext>
            </a:extLst>
          </p:cNvPr>
          <p:cNvSpPr>
            <a:spLocks noGrp="1"/>
          </p:cNvSpPr>
          <p:nvPr>
            <p:ph idx="1"/>
          </p:nvPr>
        </p:nvSpPr>
        <p:spPr/>
        <p:txBody>
          <a:bodyPr/>
          <a:lstStyle/>
          <a:p>
            <a:pPr marL="0" indent="0">
              <a:buNone/>
              <a:defRPr/>
            </a:pPr>
            <a:r>
              <a:rPr lang="en-US" sz="2800" b="1" dirty="0"/>
              <a:t>A literal battle?  </a:t>
            </a:r>
          </a:p>
          <a:p>
            <a:pPr marL="0" indent="0">
              <a:buNone/>
              <a:defRPr/>
            </a:pPr>
            <a:r>
              <a:rPr lang="en-US" sz="2800" b="1" dirty="0"/>
              <a:t>300 million + soldiers</a:t>
            </a:r>
          </a:p>
          <a:p>
            <a:pPr marL="0" indent="0">
              <a:buNone/>
              <a:defRPr/>
            </a:pPr>
            <a:r>
              <a:rPr lang="en-US" sz="2800" b="1" dirty="0"/>
              <a:t>Between Parthia and Rome?</a:t>
            </a:r>
          </a:p>
          <a:p>
            <a:pPr marL="0" indent="0">
              <a:buNone/>
              <a:defRPr/>
            </a:pPr>
            <a:endParaRPr lang="en-US" sz="2800" b="1" dirty="0"/>
          </a:p>
          <a:p>
            <a:pPr marL="0" indent="0">
              <a:buNone/>
              <a:defRPr/>
            </a:pPr>
            <a:r>
              <a:rPr lang="en-US" sz="2800" b="1" dirty="0"/>
              <a:t>Rev 16:19  An Earthquake.  Rome is divided and destroyed.</a:t>
            </a:r>
          </a:p>
          <a:p>
            <a:pPr marL="0" indent="0">
              <a:buNone/>
              <a:defRPr/>
            </a:pPr>
            <a:endParaRPr lang="en-US" sz="2800" b="1" dirty="0"/>
          </a:p>
          <a:p>
            <a:pPr marL="0" indent="0">
              <a:buNone/>
              <a:defRPr/>
            </a:pPr>
            <a:endParaRPr lang="en-US" sz="28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ECF78-4D06-4EA3-80A9-09201A617469}"/>
              </a:ext>
            </a:extLst>
          </p:cNvPr>
          <p:cNvSpPr>
            <a:spLocks noGrp="1"/>
          </p:cNvSpPr>
          <p:nvPr>
            <p:ph type="title"/>
          </p:nvPr>
        </p:nvSpPr>
        <p:spPr>
          <a:xfrm>
            <a:off x="1981200" y="277814"/>
            <a:ext cx="8229600" cy="865187"/>
          </a:xfrm>
        </p:spPr>
        <p:txBody>
          <a:bodyPr/>
          <a:lstStyle/>
          <a:p>
            <a:pPr>
              <a:defRPr/>
            </a:pPr>
            <a:r>
              <a:rPr lang="el-GR" sz="4000" b="1" dirty="0"/>
              <a:t>Αποκαλυφισ</a:t>
            </a:r>
            <a:r>
              <a:rPr lang="en-US" sz="4000" b="1" dirty="0"/>
              <a:t> Characteristics Continued</a:t>
            </a:r>
          </a:p>
        </p:txBody>
      </p:sp>
      <p:sp>
        <p:nvSpPr>
          <p:cNvPr id="3" name="Content Placeholder 2">
            <a:extLst>
              <a:ext uri="{FF2B5EF4-FFF2-40B4-BE49-F238E27FC236}">
                <a16:creationId xmlns:a16="http://schemas.microsoft.com/office/drawing/2014/main" id="{065A2D96-C1D9-4D33-AFD7-278F4880DE88}"/>
              </a:ext>
            </a:extLst>
          </p:cNvPr>
          <p:cNvSpPr>
            <a:spLocks noGrp="1"/>
          </p:cNvSpPr>
          <p:nvPr>
            <p:ph idx="1"/>
          </p:nvPr>
        </p:nvSpPr>
        <p:spPr>
          <a:xfrm>
            <a:off x="457200" y="1524000"/>
            <a:ext cx="7772400" cy="4606926"/>
          </a:xfrm>
        </p:spPr>
        <p:txBody>
          <a:bodyPr/>
          <a:lstStyle/>
          <a:p>
            <a:pPr marL="0" indent="0">
              <a:buNone/>
              <a:defRPr/>
            </a:pPr>
            <a:r>
              <a:rPr lang="en-US" sz="2800" b="1" dirty="0">
                <a:solidFill>
                  <a:srgbClr val="FFFF00"/>
                </a:solidFill>
              </a:rPr>
              <a:t>6. Dramatic.  </a:t>
            </a:r>
          </a:p>
          <a:p>
            <a:pPr marL="0" indent="0">
              <a:buNone/>
              <a:defRPr/>
            </a:pPr>
            <a:endParaRPr lang="en-US" sz="1100" b="1" dirty="0">
              <a:solidFill>
                <a:srgbClr val="FFFF00"/>
              </a:solidFill>
            </a:endParaRPr>
          </a:p>
          <a:p>
            <a:pPr marL="0" indent="0">
              <a:buNone/>
              <a:defRPr/>
            </a:pPr>
            <a:r>
              <a:rPr lang="en-US" sz="2800" b="1" dirty="0">
                <a:solidFill>
                  <a:srgbClr val="FFFF00"/>
                </a:solidFill>
              </a:rPr>
              <a:t>Arguably, the chief aspect of the Apocalyptic is that it is dramatic.</a:t>
            </a:r>
          </a:p>
          <a:p>
            <a:pPr marL="0" indent="0">
              <a:buNone/>
              <a:defRPr/>
            </a:pPr>
            <a:endParaRPr lang="en-US" sz="1100" b="1" dirty="0">
              <a:solidFill>
                <a:srgbClr val="FFFF00"/>
              </a:solidFill>
            </a:endParaRPr>
          </a:p>
          <a:p>
            <a:pPr marL="0" indent="0">
              <a:buNone/>
              <a:defRPr/>
            </a:pPr>
            <a:r>
              <a:rPr lang="en-US" sz="2800" b="1" dirty="0">
                <a:solidFill>
                  <a:srgbClr val="FFFF00"/>
                </a:solidFill>
              </a:rPr>
              <a:t>Dramatic, vivid, </a:t>
            </a:r>
          </a:p>
          <a:p>
            <a:pPr marL="0" indent="0">
              <a:buNone/>
              <a:defRPr/>
            </a:pPr>
            <a:r>
              <a:rPr lang="en-US" sz="2800" b="1" dirty="0">
                <a:solidFill>
                  <a:srgbClr val="FFFF00"/>
                </a:solidFill>
              </a:rPr>
              <a:t>forceful, terrifying, </a:t>
            </a:r>
          </a:p>
          <a:p>
            <a:pPr marL="0" indent="0">
              <a:buNone/>
              <a:defRPr/>
            </a:pPr>
            <a:r>
              <a:rPr lang="en-US" sz="2800" b="1" dirty="0">
                <a:solidFill>
                  <a:srgbClr val="FFFF00"/>
                </a:solidFill>
              </a:rPr>
              <a:t>grotesque</a:t>
            </a:r>
          </a:p>
          <a:p>
            <a:pPr marL="0" indent="0">
              <a:buNone/>
              <a:defRPr/>
            </a:pPr>
            <a:endParaRPr lang="en-US" sz="1100" b="1" dirty="0">
              <a:solidFill>
                <a:srgbClr val="FFFF00"/>
              </a:solidFill>
            </a:endParaRPr>
          </a:p>
          <a:p>
            <a:pPr marL="0" indent="0">
              <a:buNone/>
              <a:defRPr/>
            </a:pPr>
            <a:r>
              <a:rPr lang="en-US" sz="2800" b="1" dirty="0">
                <a:solidFill>
                  <a:srgbClr val="FFFF00"/>
                </a:solidFill>
              </a:rPr>
              <a:t>A cosmic graphic novel</a:t>
            </a:r>
          </a:p>
          <a:p>
            <a:pPr marL="0" indent="0">
              <a:buNone/>
              <a:defRPr/>
            </a:pPr>
            <a:endParaRPr lang="en-US" sz="2000" b="1" dirty="0">
              <a:solidFill>
                <a:srgbClr val="FFFF00"/>
              </a:solidFill>
            </a:endParaRPr>
          </a:p>
        </p:txBody>
      </p:sp>
      <p:pic>
        <p:nvPicPr>
          <p:cNvPr id="33796" name="Picture 7" descr="DANIEL-7-little-horn">
            <a:extLst>
              <a:ext uri="{FF2B5EF4-FFF2-40B4-BE49-F238E27FC236}">
                <a16:creationId xmlns:a16="http://schemas.microsoft.com/office/drawing/2014/main" id="{6768396F-CC0B-428B-904D-F17F7A0DA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076" y="1704749"/>
            <a:ext cx="4519267"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BE56A-00CF-4D37-A04F-18B9CA2D1034}"/>
              </a:ext>
            </a:extLst>
          </p:cNvPr>
          <p:cNvSpPr>
            <a:spLocks noGrp="1"/>
          </p:cNvSpPr>
          <p:nvPr>
            <p:ph type="title"/>
          </p:nvPr>
        </p:nvSpPr>
        <p:spPr/>
        <p:txBody>
          <a:bodyPr/>
          <a:lstStyle/>
          <a:p>
            <a:pPr>
              <a:defRPr/>
            </a:pPr>
            <a:r>
              <a:rPr lang="en-US" sz="3200" b="1" dirty="0"/>
              <a:t>Revelation 18-20:10  The Enemies of God and of the Church Are Destroyed</a:t>
            </a:r>
          </a:p>
        </p:txBody>
      </p:sp>
      <p:sp>
        <p:nvSpPr>
          <p:cNvPr id="3" name="Content Placeholder 2">
            <a:extLst>
              <a:ext uri="{FF2B5EF4-FFF2-40B4-BE49-F238E27FC236}">
                <a16:creationId xmlns:a16="http://schemas.microsoft.com/office/drawing/2014/main" id="{171FFA99-B0B5-49AF-9B19-5575B56632C3}"/>
              </a:ext>
            </a:extLst>
          </p:cNvPr>
          <p:cNvSpPr>
            <a:spLocks noGrp="1"/>
          </p:cNvSpPr>
          <p:nvPr>
            <p:ph idx="1"/>
          </p:nvPr>
        </p:nvSpPr>
        <p:spPr>
          <a:xfrm>
            <a:off x="1981200" y="1828801"/>
            <a:ext cx="8229600" cy="4302125"/>
          </a:xfrm>
        </p:spPr>
        <p:txBody>
          <a:bodyPr/>
          <a:lstStyle/>
          <a:p>
            <a:pPr marL="0" indent="0">
              <a:buNone/>
              <a:defRPr/>
            </a:pPr>
            <a:r>
              <a:rPr lang="en-US" sz="2800" b="1" dirty="0">
                <a:solidFill>
                  <a:srgbClr val="FFFF99"/>
                </a:solidFill>
              </a:rPr>
              <a:t>Revelation 18  The Great Prostitute is judged and destroyed.</a:t>
            </a:r>
          </a:p>
          <a:p>
            <a:pPr marL="0" indent="0">
              <a:buNone/>
              <a:defRPr/>
            </a:pPr>
            <a:endParaRPr lang="en-US" sz="2800" b="1" dirty="0">
              <a:solidFill>
                <a:srgbClr val="FFFF99"/>
              </a:solidFill>
            </a:endParaRPr>
          </a:p>
          <a:p>
            <a:pPr marL="0" indent="0">
              <a:buNone/>
              <a:defRPr/>
            </a:pPr>
            <a:r>
              <a:rPr lang="en-US" sz="2800" b="1" dirty="0">
                <a:solidFill>
                  <a:srgbClr val="FFFF99"/>
                </a:solidFill>
              </a:rPr>
              <a:t>Revelation 19 The Beast and the False Prophet are judged and destroyed.</a:t>
            </a:r>
          </a:p>
          <a:p>
            <a:pPr marL="0" indent="0">
              <a:buNone/>
              <a:defRPr/>
            </a:pPr>
            <a:endParaRPr lang="en-US" sz="2800" b="1" dirty="0">
              <a:solidFill>
                <a:srgbClr val="FFFF99"/>
              </a:solidFill>
            </a:endParaRPr>
          </a:p>
          <a:p>
            <a:pPr marL="0" indent="0">
              <a:buNone/>
              <a:defRPr/>
            </a:pPr>
            <a:r>
              <a:rPr lang="en-US" sz="2800" b="1" dirty="0">
                <a:solidFill>
                  <a:srgbClr val="FFFF99"/>
                </a:solidFill>
              </a:rPr>
              <a:t>Revelation 20:1-10 The Serpent/Satan is judged and destroyed.</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D339F-6E1F-40BE-A5EE-29A979E92DBD}"/>
              </a:ext>
            </a:extLst>
          </p:cNvPr>
          <p:cNvSpPr>
            <a:spLocks noGrp="1"/>
          </p:cNvSpPr>
          <p:nvPr>
            <p:ph type="title"/>
          </p:nvPr>
        </p:nvSpPr>
        <p:spPr/>
        <p:txBody>
          <a:bodyPr/>
          <a:lstStyle/>
          <a:p>
            <a:pPr>
              <a:defRPr/>
            </a:pPr>
            <a:r>
              <a:rPr lang="en-US" sz="3200" b="1" dirty="0"/>
              <a:t>Revelation 20:1-10 </a:t>
            </a:r>
            <a:br>
              <a:rPr lang="en-US" sz="3200" b="1" dirty="0"/>
            </a:br>
            <a:r>
              <a:rPr lang="en-US" sz="3200" b="1" dirty="0"/>
              <a:t>The Dragon/Satan is Judged</a:t>
            </a:r>
          </a:p>
        </p:txBody>
      </p:sp>
      <p:sp>
        <p:nvSpPr>
          <p:cNvPr id="3" name="Content Placeholder 2">
            <a:extLst>
              <a:ext uri="{FF2B5EF4-FFF2-40B4-BE49-F238E27FC236}">
                <a16:creationId xmlns:a16="http://schemas.microsoft.com/office/drawing/2014/main" id="{18780ACD-9AB8-4A7F-BC13-F46116958653}"/>
              </a:ext>
            </a:extLst>
          </p:cNvPr>
          <p:cNvSpPr>
            <a:spLocks noGrp="1"/>
          </p:cNvSpPr>
          <p:nvPr>
            <p:ph idx="1"/>
          </p:nvPr>
        </p:nvSpPr>
        <p:spPr/>
        <p:txBody>
          <a:bodyPr/>
          <a:lstStyle/>
          <a:p>
            <a:pPr marL="0" indent="0">
              <a:buNone/>
              <a:defRPr/>
            </a:pPr>
            <a:r>
              <a:rPr lang="en-US" sz="2000" b="1" dirty="0"/>
              <a:t>What is the 1000 year reign/binding of Satan?</a:t>
            </a:r>
          </a:p>
          <a:p>
            <a:pPr marL="0" indent="0">
              <a:buNone/>
              <a:defRPr/>
            </a:pPr>
            <a:endParaRPr lang="en-US" sz="800" b="1" dirty="0"/>
          </a:p>
          <a:p>
            <a:pPr marL="0" indent="0">
              <a:buNone/>
              <a:defRPr/>
            </a:pPr>
            <a:r>
              <a:rPr lang="en-US" sz="2000" b="1" dirty="0"/>
              <a:t>What it is not:</a:t>
            </a:r>
          </a:p>
          <a:p>
            <a:pPr marL="0" indent="0">
              <a:buNone/>
              <a:defRPr/>
            </a:pPr>
            <a:endParaRPr lang="en-US" sz="800" b="1" dirty="0"/>
          </a:p>
          <a:p>
            <a:pPr marL="0" indent="0">
              <a:buNone/>
              <a:defRPr/>
            </a:pPr>
            <a:r>
              <a:rPr lang="en-US" sz="2000" b="1" dirty="0"/>
              <a:t>1. No mention of the second coming of Christ.</a:t>
            </a:r>
          </a:p>
          <a:p>
            <a:pPr marL="0" indent="0">
              <a:buNone/>
              <a:defRPr/>
            </a:pPr>
            <a:r>
              <a:rPr lang="en-US" sz="2000" b="1" dirty="0"/>
              <a:t>2. No mention of Jesus being on the earth.</a:t>
            </a:r>
          </a:p>
          <a:p>
            <a:pPr marL="0" indent="0">
              <a:buNone/>
              <a:defRPr/>
            </a:pPr>
            <a:r>
              <a:rPr lang="en-US" sz="2000" b="1" dirty="0"/>
              <a:t>3. No mention of a bodily resurrection.</a:t>
            </a:r>
          </a:p>
          <a:p>
            <a:pPr marL="0" indent="0">
              <a:buNone/>
              <a:defRPr/>
            </a:pPr>
            <a:r>
              <a:rPr lang="en-US" sz="2000" b="1" dirty="0"/>
              <a:t>4. No mention of a rapture.</a:t>
            </a:r>
          </a:p>
          <a:p>
            <a:pPr marL="0" indent="0">
              <a:buNone/>
              <a:defRPr/>
            </a:pPr>
            <a:r>
              <a:rPr lang="en-US" sz="2000" b="1" dirty="0"/>
              <a:t>5. No mention of people living in modern times</a:t>
            </a:r>
          </a:p>
          <a:p>
            <a:pPr marL="0" indent="0">
              <a:buNone/>
              <a:defRPr/>
            </a:pPr>
            <a:endParaRPr lang="en-US" sz="800" b="1" dirty="0"/>
          </a:p>
          <a:p>
            <a:pPr marL="0" indent="0">
              <a:buNone/>
              <a:defRPr/>
            </a:pPr>
            <a:r>
              <a:rPr lang="en-US" sz="2000" b="1" dirty="0"/>
              <a:t>What it is:</a:t>
            </a:r>
          </a:p>
          <a:p>
            <a:pPr marL="0" indent="0">
              <a:buNone/>
              <a:defRPr/>
            </a:pPr>
            <a:endParaRPr lang="en-US" sz="800" b="1" dirty="0"/>
          </a:p>
          <a:p>
            <a:pPr marL="0" indent="0">
              <a:buNone/>
              <a:defRPr/>
            </a:pPr>
            <a:r>
              <a:rPr lang="en-US" sz="2000" b="1" dirty="0">
                <a:solidFill>
                  <a:srgbClr val="FFFF00"/>
                </a:solidFill>
              </a:rPr>
              <a:t>A time of partial binding of Satan’s power on earth of unknown but significant length of time which began at a time near to when John wrote Revelation.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41CA5-968B-4D3C-B395-04B689070F0E}"/>
              </a:ext>
            </a:extLst>
          </p:cNvPr>
          <p:cNvSpPr>
            <a:spLocks noGrp="1"/>
          </p:cNvSpPr>
          <p:nvPr>
            <p:ph type="title"/>
          </p:nvPr>
        </p:nvSpPr>
        <p:spPr/>
        <p:txBody>
          <a:bodyPr/>
          <a:lstStyle/>
          <a:p>
            <a:pPr>
              <a:defRPr/>
            </a:pPr>
            <a:r>
              <a:rPr lang="en-US" sz="3600" b="1" dirty="0"/>
              <a:t>Revelation 20:1-3  Satan is Bound</a:t>
            </a:r>
          </a:p>
        </p:txBody>
      </p:sp>
      <p:sp>
        <p:nvSpPr>
          <p:cNvPr id="3" name="Content Placeholder 2">
            <a:extLst>
              <a:ext uri="{FF2B5EF4-FFF2-40B4-BE49-F238E27FC236}">
                <a16:creationId xmlns:a16="http://schemas.microsoft.com/office/drawing/2014/main" id="{74977546-2F51-4C46-AE21-FAB00259E8F5}"/>
              </a:ext>
            </a:extLst>
          </p:cNvPr>
          <p:cNvSpPr>
            <a:spLocks noGrp="1"/>
          </p:cNvSpPr>
          <p:nvPr>
            <p:ph idx="1"/>
          </p:nvPr>
        </p:nvSpPr>
        <p:spPr/>
        <p:txBody>
          <a:bodyPr/>
          <a:lstStyle/>
          <a:p>
            <a:pPr marL="0" indent="0">
              <a:buNone/>
              <a:defRPr/>
            </a:pPr>
            <a:r>
              <a:rPr lang="en-US" sz="2400" b="1" dirty="0"/>
              <a:t>v. 2 Satan “chained.” for 1000 years.</a:t>
            </a:r>
          </a:p>
          <a:p>
            <a:pPr marL="0" indent="0">
              <a:buNone/>
              <a:defRPr/>
            </a:pPr>
            <a:endParaRPr lang="en-US" sz="800" b="1" dirty="0"/>
          </a:p>
          <a:p>
            <a:pPr marL="0" indent="0">
              <a:buNone/>
              <a:defRPr/>
            </a:pPr>
            <a:r>
              <a:rPr lang="en-US" sz="2400" b="1" dirty="0"/>
              <a:t>1000 years is symbolic—a long time</a:t>
            </a:r>
          </a:p>
          <a:p>
            <a:pPr marL="0" indent="0">
              <a:buNone/>
              <a:defRPr/>
            </a:pPr>
            <a:endParaRPr lang="en-US" sz="800" b="1" dirty="0"/>
          </a:p>
          <a:p>
            <a:pPr marL="0" indent="0">
              <a:buNone/>
              <a:defRPr/>
            </a:pPr>
            <a:r>
              <a:rPr lang="en-US" sz="2400" b="1" dirty="0"/>
              <a:t>In what sense was/is Satan bound?</a:t>
            </a:r>
          </a:p>
          <a:p>
            <a:pPr marL="0" indent="0">
              <a:buNone/>
              <a:defRPr/>
            </a:pPr>
            <a:endParaRPr lang="en-US" sz="800" b="1" dirty="0"/>
          </a:p>
          <a:p>
            <a:pPr marL="0" indent="0">
              <a:buNone/>
              <a:defRPr/>
            </a:pPr>
            <a:r>
              <a:rPr lang="en-US" sz="2400" b="1" dirty="0"/>
              <a:t>He certainly was not completely bound!</a:t>
            </a:r>
          </a:p>
          <a:p>
            <a:pPr marL="0" indent="0">
              <a:buNone/>
              <a:defRPr/>
            </a:pPr>
            <a:endParaRPr lang="en-US" sz="800" b="1" dirty="0"/>
          </a:p>
          <a:p>
            <a:pPr marL="0" indent="0">
              <a:buNone/>
              <a:defRPr/>
            </a:pPr>
            <a:r>
              <a:rPr lang="en-US" sz="2400" b="1" dirty="0"/>
              <a:t>A possible explanation:  He no longer has the Beast, the False Prophet and the Great Prostitute to use to attack the saints. (which actually happened after AD 325)</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0353C-4523-46FE-99EF-11DA5BBDED8A}"/>
              </a:ext>
            </a:extLst>
          </p:cNvPr>
          <p:cNvSpPr>
            <a:spLocks noGrp="1"/>
          </p:cNvSpPr>
          <p:nvPr>
            <p:ph type="title"/>
          </p:nvPr>
        </p:nvSpPr>
        <p:spPr/>
        <p:txBody>
          <a:bodyPr/>
          <a:lstStyle/>
          <a:p>
            <a:pPr>
              <a:defRPr/>
            </a:pPr>
            <a:r>
              <a:rPr lang="en-US" sz="3600" b="1" dirty="0"/>
              <a:t>Revelation 20:3-6</a:t>
            </a:r>
          </a:p>
        </p:txBody>
      </p:sp>
      <p:sp>
        <p:nvSpPr>
          <p:cNvPr id="3" name="Content Placeholder 2">
            <a:extLst>
              <a:ext uri="{FF2B5EF4-FFF2-40B4-BE49-F238E27FC236}">
                <a16:creationId xmlns:a16="http://schemas.microsoft.com/office/drawing/2014/main" id="{5DE01B09-2952-45D7-9662-DCFC93C0C54B}"/>
              </a:ext>
            </a:extLst>
          </p:cNvPr>
          <p:cNvSpPr>
            <a:spLocks noGrp="1"/>
          </p:cNvSpPr>
          <p:nvPr>
            <p:ph idx="1"/>
          </p:nvPr>
        </p:nvSpPr>
        <p:spPr/>
        <p:txBody>
          <a:bodyPr/>
          <a:lstStyle/>
          <a:p>
            <a:pPr marL="0" indent="0">
              <a:buNone/>
              <a:defRPr/>
            </a:pPr>
            <a:r>
              <a:rPr lang="en-US" sz="2400" b="1" dirty="0"/>
              <a:t>Rev 20:3 After the 1000 years of binding, Satan will be “set free” of the chain “for a short time.”</a:t>
            </a:r>
          </a:p>
          <a:p>
            <a:pPr marL="0" indent="0">
              <a:buNone/>
              <a:defRPr/>
            </a:pPr>
            <a:endParaRPr lang="en-US" sz="2400" b="1" dirty="0"/>
          </a:p>
          <a:p>
            <a:pPr marL="0" indent="0">
              <a:buNone/>
              <a:defRPr/>
            </a:pPr>
            <a:r>
              <a:rPr lang="en-US" sz="2400" b="1" dirty="0"/>
              <a:t>Rev. 20 implies this “short time” will end with the second coming of Jesus.</a:t>
            </a:r>
          </a:p>
          <a:p>
            <a:pPr marL="0" indent="0">
              <a:buNone/>
              <a:defRPr/>
            </a:pPr>
            <a:endParaRPr lang="en-US" sz="2400" b="1" dirty="0"/>
          </a:p>
          <a:p>
            <a:pPr marL="0" indent="0">
              <a:buNone/>
              <a:defRPr/>
            </a:pPr>
            <a:r>
              <a:rPr lang="en-US" sz="2400" b="1" dirty="0"/>
              <a:t>Likely interpretation:  An outburst of state-based persecution of fairly short duration may break out at the end of time.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3F63A-F1E9-46D4-BFF6-78AF827E9952}"/>
              </a:ext>
            </a:extLst>
          </p:cNvPr>
          <p:cNvSpPr>
            <a:spLocks noGrp="1"/>
          </p:cNvSpPr>
          <p:nvPr>
            <p:ph type="title"/>
          </p:nvPr>
        </p:nvSpPr>
        <p:spPr/>
        <p:txBody>
          <a:bodyPr/>
          <a:lstStyle/>
          <a:p>
            <a:pPr>
              <a:defRPr/>
            </a:pPr>
            <a:r>
              <a:rPr lang="en-US" sz="3200" b="1" dirty="0"/>
              <a:t>The First Resurrection</a:t>
            </a:r>
          </a:p>
        </p:txBody>
      </p:sp>
      <p:sp>
        <p:nvSpPr>
          <p:cNvPr id="3" name="Content Placeholder 2">
            <a:extLst>
              <a:ext uri="{FF2B5EF4-FFF2-40B4-BE49-F238E27FC236}">
                <a16:creationId xmlns:a16="http://schemas.microsoft.com/office/drawing/2014/main" id="{A72252B5-FCAB-4310-884D-7E6FDB53F735}"/>
              </a:ext>
            </a:extLst>
          </p:cNvPr>
          <p:cNvSpPr>
            <a:spLocks noGrp="1"/>
          </p:cNvSpPr>
          <p:nvPr>
            <p:ph idx="1"/>
          </p:nvPr>
        </p:nvSpPr>
        <p:spPr/>
        <p:txBody>
          <a:bodyPr/>
          <a:lstStyle/>
          <a:p>
            <a:pPr marL="0" indent="0">
              <a:buNone/>
              <a:defRPr/>
            </a:pPr>
            <a:r>
              <a:rPr lang="en-US" sz="2400" b="1" dirty="0"/>
              <a:t>A symbolic resurrection:  </a:t>
            </a:r>
            <a:r>
              <a:rPr lang="en-US" sz="2400" b="1" dirty="0" err="1"/>
              <a:t>Ezek</a:t>
            </a:r>
            <a:r>
              <a:rPr lang="en-US" sz="2400" b="1" dirty="0"/>
              <a:t> 37:1-13 </a:t>
            </a:r>
          </a:p>
          <a:p>
            <a:pPr marL="0" indent="0">
              <a:buNone/>
              <a:defRPr/>
            </a:pPr>
            <a:endParaRPr lang="en-US" sz="2400" b="1" dirty="0"/>
          </a:p>
          <a:p>
            <a:pPr marL="0" indent="0">
              <a:buNone/>
              <a:defRPr/>
            </a:pPr>
            <a:r>
              <a:rPr lang="en-US" sz="2400" b="1" dirty="0"/>
              <a:t>Don’t miss the main point.  Satan is bound and the martyrs are free!</a:t>
            </a:r>
          </a:p>
          <a:p>
            <a:pPr marL="0" indent="0">
              <a:buNone/>
              <a:defRPr/>
            </a:pPr>
            <a:endParaRPr lang="en-US" sz="2400" b="1" dirty="0"/>
          </a:p>
          <a:p>
            <a:pPr marL="0" indent="0">
              <a:buNone/>
              <a:defRPr/>
            </a:pPr>
            <a:r>
              <a:rPr lang="en-US" sz="2400" b="1" dirty="0">
                <a:solidFill>
                  <a:srgbClr val="FFFF00"/>
                </a:solidFill>
              </a:rPr>
              <a:t>Revelation 20:7  A Fast-Forward to the final resurrection at the end of time.  </a:t>
            </a:r>
            <a:r>
              <a:rPr lang="en-US" sz="2400" b="1" dirty="0"/>
              <a:t>Similar to Daniel 12:1</a:t>
            </a:r>
          </a:p>
          <a:p>
            <a:pPr marL="0" indent="0">
              <a:buNone/>
              <a:defRPr/>
            </a:pPr>
            <a:endParaRPr lang="en-US" sz="2400" b="1" dirty="0"/>
          </a:p>
          <a:p>
            <a:pPr marL="0" indent="0">
              <a:buNone/>
              <a:defRPr/>
            </a:pPr>
            <a:r>
              <a:rPr lang="en-US" sz="2400" b="1" dirty="0">
                <a:solidFill>
                  <a:srgbClr val="FFFF00"/>
                </a:solidFill>
              </a:rPr>
              <a:t>End Times Have Arrived.</a:t>
            </a:r>
          </a:p>
          <a:p>
            <a:pPr marL="0" indent="0">
              <a:buNone/>
              <a:defRPr/>
            </a:pPr>
            <a:endParaRPr lang="en-US" sz="2400" b="1" dirty="0"/>
          </a:p>
          <a:p>
            <a:pPr marL="0" indent="0">
              <a:buNone/>
              <a:defRPr/>
            </a:pPr>
            <a:endParaRPr lang="en-US" sz="2000" b="1"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8758B-8BAF-4A52-8922-580301CC3ADD}"/>
              </a:ext>
            </a:extLst>
          </p:cNvPr>
          <p:cNvSpPr>
            <a:spLocks noGrp="1"/>
          </p:cNvSpPr>
          <p:nvPr>
            <p:ph type="title"/>
          </p:nvPr>
        </p:nvSpPr>
        <p:spPr>
          <a:xfrm>
            <a:off x="1981200" y="277814"/>
            <a:ext cx="8229600" cy="865187"/>
          </a:xfrm>
        </p:spPr>
        <p:txBody>
          <a:bodyPr/>
          <a:lstStyle/>
          <a:p>
            <a:r>
              <a:rPr lang="en-US" sz="3600" b="1" dirty="0"/>
              <a:t>Summary</a:t>
            </a:r>
          </a:p>
        </p:txBody>
      </p:sp>
      <p:sp>
        <p:nvSpPr>
          <p:cNvPr id="3" name="Content Placeholder 2">
            <a:extLst>
              <a:ext uri="{FF2B5EF4-FFF2-40B4-BE49-F238E27FC236}">
                <a16:creationId xmlns:a16="http://schemas.microsoft.com/office/drawing/2014/main" id="{1CBA7AED-A34A-4CC0-BB4F-62F75561CB26}"/>
              </a:ext>
            </a:extLst>
          </p:cNvPr>
          <p:cNvSpPr>
            <a:spLocks noGrp="1"/>
          </p:cNvSpPr>
          <p:nvPr>
            <p:ph idx="1"/>
          </p:nvPr>
        </p:nvSpPr>
        <p:spPr>
          <a:xfrm>
            <a:off x="1981200" y="1447801"/>
            <a:ext cx="8229600" cy="4683125"/>
          </a:xfrm>
        </p:spPr>
        <p:txBody>
          <a:bodyPr/>
          <a:lstStyle/>
          <a:p>
            <a:pPr marL="0" indent="0">
              <a:buNone/>
            </a:pPr>
            <a:r>
              <a:rPr lang="en-US" sz="2600" b="1" dirty="0"/>
              <a:t>There is an invisible spiritual battle.</a:t>
            </a:r>
          </a:p>
          <a:p>
            <a:pPr marL="0" indent="0">
              <a:buNone/>
            </a:pPr>
            <a:endParaRPr lang="en-US" sz="800" b="1" dirty="0"/>
          </a:p>
          <a:p>
            <a:pPr marL="0" indent="0">
              <a:buNone/>
            </a:pPr>
            <a:r>
              <a:rPr lang="en-US" sz="2600" b="1" dirty="0"/>
              <a:t>The “world” (political, economic, religious) is in service to Satan.</a:t>
            </a:r>
          </a:p>
          <a:p>
            <a:pPr marL="0" indent="0">
              <a:buNone/>
            </a:pPr>
            <a:endParaRPr lang="en-US" sz="800" b="1" dirty="0"/>
          </a:p>
          <a:p>
            <a:pPr marL="0" indent="0">
              <a:buNone/>
            </a:pPr>
            <a:r>
              <a:rPr lang="en-US" sz="2600" b="1" dirty="0"/>
              <a:t>But God has put is mark on us—the Holy Spirit</a:t>
            </a:r>
          </a:p>
          <a:p>
            <a:pPr marL="0" indent="0">
              <a:buNone/>
            </a:pPr>
            <a:endParaRPr lang="en-US" sz="800" b="1" dirty="0"/>
          </a:p>
          <a:p>
            <a:pPr marL="0" indent="0">
              <a:buNone/>
            </a:pPr>
            <a:r>
              <a:rPr lang="en-US" sz="2600" b="1" dirty="0"/>
              <a:t>Do not bow to the “gods” of this world.</a:t>
            </a:r>
          </a:p>
          <a:p>
            <a:pPr marL="0" indent="0">
              <a:buNone/>
            </a:pPr>
            <a:endParaRPr lang="en-US" sz="800" b="1" dirty="0"/>
          </a:p>
          <a:p>
            <a:pPr marL="0" indent="0">
              <a:buNone/>
            </a:pPr>
            <a:r>
              <a:rPr lang="en-US" sz="2600" b="1" dirty="0"/>
              <a:t>The second death has no power over us. We will reign with Christ!!!</a:t>
            </a:r>
          </a:p>
        </p:txBody>
      </p:sp>
    </p:spTree>
    <p:extLst>
      <p:ext uri="{BB962C8B-B14F-4D97-AF65-F5344CB8AC3E}">
        <p14:creationId xmlns:p14="http://schemas.microsoft.com/office/powerpoint/2010/main" val="38477053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a:extLst>
              <a:ext uri="{FF2B5EF4-FFF2-40B4-BE49-F238E27FC236}">
                <a16:creationId xmlns:a16="http://schemas.microsoft.com/office/drawing/2014/main" id="{4A427C0C-8B7A-4842-BBCF-AB6F787793C8}"/>
              </a:ext>
            </a:extLst>
          </p:cNvPr>
          <p:cNvSpPr txBox="1">
            <a:spLocks noChangeArrowheads="1"/>
          </p:cNvSpPr>
          <p:nvPr/>
        </p:nvSpPr>
        <p:spPr bwMode="auto">
          <a:xfrm>
            <a:off x="2057400" y="381000"/>
            <a:ext cx="8305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b="1" dirty="0">
                <a:solidFill>
                  <a:srgbClr val="FFFFFF"/>
                </a:solidFill>
              </a:rPr>
              <a:t>Revelation VIII </a:t>
            </a:r>
          </a:p>
          <a:p>
            <a:pPr algn="ctr" eaLnBrk="1" hangingPunct="1">
              <a:spcBef>
                <a:spcPct val="0"/>
              </a:spcBef>
              <a:buClrTx/>
              <a:buSzTx/>
              <a:buFontTx/>
              <a:buNone/>
            </a:pPr>
            <a:r>
              <a:rPr lang="en-US" altLang="en-US" b="1" dirty="0">
                <a:solidFill>
                  <a:srgbClr val="FFFFFF"/>
                </a:solidFill>
              </a:rPr>
              <a:t>A New Heaven and a New Earth </a:t>
            </a:r>
          </a:p>
          <a:p>
            <a:pPr algn="ctr" eaLnBrk="1" hangingPunct="1">
              <a:spcBef>
                <a:spcPct val="0"/>
              </a:spcBef>
              <a:buClrTx/>
              <a:buSzTx/>
              <a:buFontTx/>
              <a:buNone/>
            </a:pPr>
            <a:endParaRPr lang="en-US" altLang="en-US" b="1" dirty="0">
              <a:solidFill>
                <a:srgbClr val="FFFFFF"/>
              </a:solidFill>
            </a:endParaRPr>
          </a:p>
        </p:txBody>
      </p:sp>
      <p:pic>
        <p:nvPicPr>
          <p:cNvPr id="21507" name="Picture 2">
            <a:extLst>
              <a:ext uri="{FF2B5EF4-FFF2-40B4-BE49-F238E27FC236}">
                <a16:creationId xmlns:a16="http://schemas.microsoft.com/office/drawing/2014/main" id="{26BB2024-9AB8-416D-B431-7B0424D5E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828801"/>
            <a:ext cx="3733800" cy="482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a:extLst>
              <a:ext uri="{FF2B5EF4-FFF2-40B4-BE49-F238E27FC236}">
                <a16:creationId xmlns:a16="http://schemas.microsoft.com/office/drawing/2014/main" id="{383908DD-3292-491F-B66F-9C7FD3C4B505}"/>
              </a:ext>
            </a:extLst>
          </p:cNvPr>
          <p:cNvSpPr txBox="1">
            <a:spLocks noChangeArrowheads="1"/>
          </p:cNvSpPr>
          <p:nvPr/>
        </p:nvSpPr>
        <p:spPr bwMode="auto">
          <a:xfrm>
            <a:off x="3429000" y="3429000"/>
            <a:ext cx="6705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r" eaLnBrk="1" hangingPunct="1">
              <a:spcBef>
                <a:spcPct val="0"/>
              </a:spcBef>
              <a:buClrTx/>
              <a:buSzTx/>
              <a:buFontTx/>
              <a:buNone/>
            </a:pPr>
            <a:r>
              <a:rPr lang="en-US" altLang="en-US" sz="2400" b="1" dirty="0">
                <a:solidFill>
                  <a:srgbClr val="FFFF00"/>
                </a:solidFill>
              </a:rPr>
              <a:t>Dr. John Oakes</a:t>
            </a:r>
          </a:p>
          <a:p>
            <a:pPr algn="r" eaLnBrk="1" hangingPunct="1">
              <a:spcBef>
                <a:spcPct val="0"/>
              </a:spcBef>
              <a:buClrTx/>
              <a:buSzTx/>
              <a:buFontTx/>
              <a:buNone/>
            </a:pPr>
            <a:r>
              <a:rPr lang="en-US" altLang="en-US" sz="2400" b="1" dirty="0">
                <a:solidFill>
                  <a:srgbClr val="FFFF00"/>
                </a:solidFill>
              </a:rPr>
              <a:t>Bakersfield</a:t>
            </a:r>
          </a:p>
          <a:p>
            <a:pPr algn="r" eaLnBrk="1" hangingPunct="1">
              <a:spcBef>
                <a:spcPct val="0"/>
              </a:spcBef>
              <a:buClrTx/>
              <a:buSzTx/>
              <a:buFontTx/>
              <a:buNone/>
            </a:pPr>
            <a:r>
              <a:rPr lang="en-US" altLang="en-US" sz="2400" b="1" dirty="0">
                <a:solidFill>
                  <a:srgbClr val="FFFF00"/>
                </a:solidFill>
              </a:rPr>
              <a:t>10/31/2021</a:t>
            </a: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7A90B-6EE5-4716-8778-3B1EBEB73812}"/>
              </a:ext>
            </a:extLst>
          </p:cNvPr>
          <p:cNvSpPr>
            <a:spLocks noGrp="1"/>
          </p:cNvSpPr>
          <p:nvPr>
            <p:ph type="title"/>
          </p:nvPr>
        </p:nvSpPr>
        <p:spPr/>
        <p:txBody>
          <a:bodyPr/>
          <a:lstStyle/>
          <a:p>
            <a:pPr>
              <a:defRPr/>
            </a:pPr>
            <a:r>
              <a:rPr lang="en-US" sz="3600" b="1" dirty="0"/>
              <a:t>Revelation 20:11-15 Judgment Day</a:t>
            </a:r>
            <a:br>
              <a:rPr lang="en-US" sz="3600" b="1" dirty="0"/>
            </a:br>
            <a:r>
              <a:rPr lang="en-US" sz="3600" b="1" dirty="0"/>
              <a:t>The Great White Throne</a:t>
            </a:r>
          </a:p>
        </p:txBody>
      </p:sp>
      <p:pic>
        <p:nvPicPr>
          <p:cNvPr id="177155" name="Picture 2">
            <a:extLst>
              <a:ext uri="{FF2B5EF4-FFF2-40B4-BE49-F238E27FC236}">
                <a16:creationId xmlns:a16="http://schemas.microsoft.com/office/drawing/2014/main" id="{A7ADE92A-092D-4A90-BF61-EB8D1BF96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700" y="1905001"/>
            <a:ext cx="7683500"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B5C54-94C2-46D6-95A3-E9BB3F9CEA7B}"/>
              </a:ext>
            </a:extLst>
          </p:cNvPr>
          <p:cNvSpPr>
            <a:spLocks noGrp="1"/>
          </p:cNvSpPr>
          <p:nvPr>
            <p:ph type="title"/>
          </p:nvPr>
        </p:nvSpPr>
        <p:spPr/>
        <p:txBody>
          <a:bodyPr/>
          <a:lstStyle/>
          <a:p>
            <a:pPr>
              <a:defRPr/>
            </a:pPr>
            <a:r>
              <a:rPr lang="en-US" sz="3600" b="1" dirty="0"/>
              <a:t>Revelation 20:11-15 Judgment Day </a:t>
            </a:r>
          </a:p>
        </p:txBody>
      </p:sp>
      <p:sp>
        <p:nvSpPr>
          <p:cNvPr id="3" name="Content Placeholder 2">
            <a:extLst>
              <a:ext uri="{FF2B5EF4-FFF2-40B4-BE49-F238E27FC236}">
                <a16:creationId xmlns:a16="http://schemas.microsoft.com/office/drawing/2014/main" id="{8DEEA4FD-469D-4A9B-8772-C20FE3330553}"/>
              </a:ext>
            </a:extLst>
          </p:cNvPr>
          <p:cNvSpPr>
            <a:spLocks noGrp="1"/>
          </p:cNvSpPr>
          <p:nvPr>
            <p:ph idx="1"/>
          </p:nvPr>
        </p:nvSpPr>
        <p:spPr/>
        <p:txBody>
          <a:bodyPr/>
          <a:lstStyle/>
          <a:p>
            <a:pPr marL="0" indent="0">
              <a:buNone/>
              <a:defRPr/>
            </a:pPr>
            <a:r>
              <a:rPr lang="en-US" sz="2800" b="1" dirty="0"/>
              <a:t>Parallel verse:  Daniel 12:1-4</a:t>
            </a:r>
          </a:p>
          <a:p>
            <a:pPr marL="0" indent="0">
              <a:buNone/>
              <a:defRPr/>
            </a:pPr>
            <a:endParaRPr lang="en-US" sz="1600" b="1" dirty="0"/>
          </a:p>
          <a:p>
            <a:pPr marL="0" indent="0">
              <a:buNone/>
              <a:defRPr/>
            </a:pPr>
            <a:r>
              <a:rPr lang="en-US" sz="2800" b="1" dirty="0"/>
              <a:t>v. 12  the dead, both great and small…  </a:t>
            </a:r>
          </a:p>
          <a:p>
            <a:pPr marL="0" indent="0">
              <a:buNone/>
              <a:defRPr/>
            </a:pPr>
            <a:endParaRPr lang="en-US" sz="1600" b="1" dirty="0"/>
          </a:p>
          <a:p>
            <a:pPr marL="0" indent="0">
              <a:buNone/>
              <a:defRPr/>
            </a:pPr>
            <a:r>
              <a:rPr lang="en-US" sz="2800" b="1" dirty="0"/>
              <a:t>No favoritism </a:t>
            </a:r>
          </a:p>
          <a:p>
            <a:pPr marL="0" indent="0">
              <a:buNone/>
              <a:defRPr/>
            </a:pPr>
            <a:endParaRPr lang="en-US" sz="1600" b="1" dirty="0"/>
          </a:p>
          <a:p>
            <a:pPr marL="0" indent="0">
              <a:buNone/>
              <a:defRPr/>
            </a:pPr>
            <a:r>
              <a:rPr lang="en-US" sz="2400" b="1" dirty="0"/>
              <a:t>1 Pet 1:17 Since you call on a Father who judges each person’s work impartially, live our your time as foreigners here in reverent fear.</a:t>
            </a:r>
          </a:p>
          <a:p>
            <a:pPr marL="0" indent="0">
              <a:buNone/>
              <a:defRPr/>
            </a:pPr>
            <a:endParaRPr lang="en-US" sz="800" b="1"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16943-4A7C-4E9E-BB71-DFF4560BCEFC}"/>
              </a:ext>
            </a:extLst>
          </p:cNvPr>
          <p:cNvSpPr>
            <a:spLocks noGrp="1"/>
          </p:cNvSpPr>
          <p:nvPr>
            <p:ph type="title"/>
          </p:nvPr>
        </p:nvSpPr>
        <p:spPr/>
        <p:txBody>
          <a:bodyPr/>
          <a:lstStyle/>
          <a:p>
            <a:r>
              <a:rPr lang="en-US" b="1" dirty="0"/>
              <a:t>Are You a Big Wig?</a:t>
            </a:r>
          </a:p>
        </p:txBody>
      </p:sp>
      <p:pic>
        <p:nvPicPr>
          <p:cNvPr id="1026" name="Picture 2" descr="Stunning Big Wig! | Kunstdruk, Olieverfschilderijen, Lodewijk xiv">
            <a:extLst>
              <a:ext uri="{FF2B5EF4-FFF2-40B4-BE49-F238E27FC236}">
                <a16:creationId xmlns:a16="http://schemas.microsoft.com/office/drawing/2014/main" id="{BF3A2858-FE02-4893-A2FC-D6D3176F01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1600201"/>
            <a:ext cx="3505200" cy="50422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7C75F1-2752-4A80-B6FD-4AFD181311E6}"/>
              </a:ext>
            </a:extLst>
          </p:cNvPr>
          <p:cNvSpPr txBox="1"/>
          <p:nvPr/>
        </p:nvSpPr>
        <p:spPr>
          <a:xfrm>
            <a:off x="6477000" y="2971801"/>
            <a:ext cx="3429000" cy="1200329"/>
          </a:xfrm>
          <a:prstGeom prst="rect">
            <a:avLst/>
          </a:prstGeom>
          <a:noFill/>
        </p:spPr>
        <p:txBody>
          <a:bodyPr wrap="square" rtlCol="0">
            <a:spAutoFit/>
          </a:bodyPr>
          <a:lstStyle/>
          <a:p>
            <a:r>
              <a:rPr lang="en-US" sz="2400" b="1" dirty="0"/>
              <a:t>And I saw the dead, both great and small…</a:t>
            </a:r>
          </a:p>
        </p:txBody>
      </p:sp>
    </p:spTree>
    <p:extLst>
      <p:ext uri="{BB962C8B-B14F-4D97-AF65-F5344CB8AC3E}">
        <p14:creationId xmlns:p14="http://schemas.microsoft.com/office/powerpoint/2010/main" val="300415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4592-5A93-43A6-8E86-563122A044B2}"/>
              </a:ext>
            </a:extLst>
          </p:cNvPr>
          <p:cNvSpPr>
            <a:spLocks noGrp="1"/>
          </p:cNvSpPr>
          <p:nvPr>
            <p:ph type="title"/>
          </p:nvPr>
        </p:nvSpPr>
        <p:spPr/>
        <p:txBody>
          <a:bodyPr/>
          <a:lstStyle/>
          <a:p>
            <a:pPr>
              <a:defRPr/>
            </a:pPr>
            <a:r>
              <a:rPr lang="en-US" sz="3200" b="1" dirty="0"/>
              <a:t>Summary: How to Interpret Apocalyptic:</a:t>
            </a:r>
          </a:p>
        </p:txBody>
      </p:sp>
      <p:sp>
        <p:nvSpPr>
          <p:cNvPr id="3" name="Content Placeholder 2">
            <a:extLst>
              <a:ext uri="{FF2B5EF4-FFF2-40B4-BE49-F238E27FC236}">
                <a16:creationId xmlns:a16="http://schemas.microsoft.com/office/drawing/2014/main" id="{E885973B-9956-49CA-BE2E-65EEC4D0A30D}"/>
              </a:ext>
            </a:extLst>
          </p:cNvPr>
          <p:cNvSpPr>
            <a:spLocks noGrp="1"/>
          </p:cNvSpPr>
          <p:nvPr>
            <p:ph idx="1"/>
          </p:nvPr>
        </p:nvSpPr>
        <p:spPr/>
        <p:txBody>
          <a:bodyPr/>
          <a:lstStyle/>
          <a:p>
            <a:pPr>
              <a:defRPr/>
            </a:pPr>
            <a:r>
              <a:rPr lang="en-US" sz="2400" b="1" dirty="0">
                <a:solidFill>
                  <a:srgbClr val="FFFF00"/>
                </a:solidFill>
              </a:rPr>
              <a:t>There will be a definite historical setting and cause for the visions.  Interpret in light of this setting and cause.</a:t>
            </a:r>
          </a:p>
          <a:p>
            <a:pPr>
              <a:defRPr/>
            </a:pPr>
            <a:endParaRPr lang="en-US" sz="2400" b="1" dirty="0">
              <a:solidFill>
                <a:srgbClr val="FFFF00"/>
              </a:solidFill>
            </a:endParaRPr>
          </a:p>
          <a:p>
            <a:pPr>
              <a:defRPr/>
            </a:pPr>
            <a:r>
              <a:rPr lang="en-US" sz="2400" b="1" dirty="0">
                <a:solidFill>
                  <a:srgbClr val="FFFF00"/>
                </a:solidFill>
              </a:rPr>
              <a:t>About the imagery:  get the big picture and do not get too caught up in the details—do not “push” the details.</a:t>
            </a:r>
          </a:p>
          <a:p>
            <a:pPr>
              <a:defRPr/>
            </a:pPr>
            <a:endParaRPr lang="en-US" sz="2400" b="1" dirty="0">
              <a:solidFill>
                <a:srgbClr val="FFFF00"/>
              </a:solidFill>
            </a:endParaRPr>
          </a:p>
          <a:p>
            <a:pPr>
              <a:defRPr/>
            </a:pPr>
            <a:r>
              <a:rPr lang="en-US" sz="2400" b="1" dirty="0">
                <a:solidFill>
                  <a:srgbClr val="FFFF00"/>
                </a:solidFill>
              </a:rPr>
              <a:t>After correctly observing the first two steps, you can apply apocalyptic passages to all people and all situations and all times.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76A1-EAEB-4B92-9043-498DE9A6E3DA}"/>
              </a:ext>
            </a:extLst>
          </p:cNvPr>
          <p:cNvSpPr>
            <a:spLocks noGrp="1"/>
          </p:cNvSpPr>
          <p:nvPr>
            <p:ph type="title"/>
          </p:nvPr>
        </p:nvSpPr>
        <p:spPr/>
        <p:txBody>
          <a:bodyPr/>
          <a:lstStyle/>
          <a:p>
            <a:r>
              <a:rPr lang="en-US" sz="3600" b="1" dirty="0"/>
              <a:t>Two Books</a:t>
            </a:r>
          </a:p>
        </p:txBody>
      </p:sp>
      <p:sp>
        <p:nvSpPr>
          <p:cNvPr id="3" name="Content Placeholder 2">
            <a:extLst>
              <a:ext uri="{FF2B5EF4-FFF2-40B4-BE49-F238E27FC236}">
                <a16:creationId xmlns:a16="http://schemas.microsoft.com/office/drawing/2014/main" id="{B2B966CA-5036-46C4-9A86-452B6B3ABEFE}"/>
              </a:ext>
            </a:extLst>
          </p:cNvPr>
          <p:cNvSpPr>
            <a:spLocks noGrp="1"/>
          </p:cNvSpPr>
          <p:nvPr>
            <p:ph idx="1"/>
          </p:nvPr>
        </p:nvSpPr>
        <p:spPr>
          <a:xfrm>
            <a:off x="1905000" y="1600201"/>
            <a:ext cx="8305800" cy="1752600"/>
          </a:xfrm>
        </p:spPr>
        <p:txBody>
          <a:bodyPr/>
          <a:lstStyle/>
          <a:p>
            <a:pPr marL="0" indent="0" algn="ctr">
              <a:buNone/>
            </a:pPr>
            <a:r>
              <a:rPr lang="en-US" sz="2800" b="1" dirty="0"/>
              <a:t>A book of works</a:t>
            </a:r>
          </a:p>
          <a:p>
            <a:pPr marL="0" indent="0" algn="ctr">
              <a:buNone/>
            </a:pPr>
            <a:endParaRPr lang="en-US" sz="1800" b="1" dirty="0"/>
          </a:p>
          <a:p>
            <a:pPr marL="0" indent="0" algn="ctr">
              <a:buNone/>
            </a:pPr>
            <a:r>
              <a:rPr lang="en-US" sz="2800" b="1" dirty="0"/>
              <a:t>The Lamb’s book of life</a:t>
            </a:r>
          </a:p>
        </p:txBody>
      </p:sp>
      <p:pic>
        <p:nvPicPr>
          <p:cNvPr id="2050" name="Picture 2" descr="The 'Lamb's Book of Life' - 10 Things You Need to Know">
            <a:extLst>
              <a:ext uri="{FF2B5EF4-FFF2-40B4-BE49-F238E27FC236}">
                <a16:creationId xmlns:a16="http://schemas.microsoft.com/office/drawing/2014/main" id="{3B43B3A0-99F1-415F-9431-A42E1C92B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8011" y="3429001"/>
            <a:ext cx="6015978" cy="313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821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3E894-9BC2-4C1C-B342-7E0E009777F2}"/>
              </a:ext>
            </a:extLst>
          </p:cNvPr>
          <p:cNvSpPr>
            <a:spLocks noGrp="1"/>
          </p:cNvSpPr>
          <p:nvPr>
            <p:ph type="title"/>
          </p:nvPr>
        </p:nvSpPr>
        <p:spPr/>
        <p:txBody>
          <a:bodyPr/>
          <a:lstStyle/>
          <a:p>
            <a:r>
              <a:rPr lang="en-US" sz="3600" b="1" dirty="0"/>
              <a:t>The Second Death</a:t>
            </a:r>
          </a:p>
        </p:txBody>
      </p:sp>
      <p:sp>
        <p:nvSpPr>
          <p:cNvPr id="3" name="Content Placeholder 2">
            <a:extLst>
              <a:ext uri="{FF2B5EF4-FFF2-40B4-BE49-F238E27FC236}">
                <a16:creationId xmlns:a16="http://schemas.microsoft.com/office/drawing/2014/main" id="{3926B48B-3F2E-4EF8-96E4-AED562D77AFB}"/>
              </a:ext>
            </a:extLst>
          </p:cNvPr>
          <p:cNvSpPr>
            <a:spLocks noGrp="1"/>
          </p:cNvSpPr>
          <p:nvPr>
            <p:ph idx="1"/>
          </p:nvPr>
        </p:nvSpPr>
        <p:spPr>
          <a:xfrm>
            <a:off x="6705600" y="1600201"/>
            <a:ext cx="3657600" cy="4530725"/>
          </a:xfrm>
        </p:spPr>
        <p:txBody>
          <a:bodyPr/>
          <a:lstStyle/>
          <a:p>
            <a:pPr marL="0" indent="0">
              <a:buNone/>
            </a:pPr>
            <a:r>
              <a:rPr lang="en-US" sz="2400" b="1" dirty="0"/>
              <a:t>Rev 20:10 They will be tormented day and night for ever and ever…</a:t>
            </a:r>
          </a:p>
          <a:p>
            <a:pPr marL="0" indent="0">
              <a:buNone/>
            </a:pPr>
            <a:endParaRPr lang="en-US" sz="2400" b="1" dirty="0"/>
          </a:p>
          <a:p>
            <a:pPr marL="0" indent="0">
              <a:buNone/>
            </a:pPr>
            <a:r>
              <a:rPr lang="en-US" sz="2400" b="1" dirty="0"/>
              <a:t>Rev 20:15 Anyone whose name was not found written in the book of life…</a:t>
            </a:r>
          </a:p>
          <a:p>
            <a:pPr marL="0" indent="0">
              <a:buNone/>
            </a:pPr>
            <a:endParaRPr lang="en-US" sz="2400" b="1" dirty="0"/>
          </a:p>
          <a:p>
            <a:pPr marL="0" indent="0">
              <a:buNone/>
            </a:pPr>
            <a:r>
              <a:rPr lang="en-US" sz="2400" b="1" dirty="0"/>
              <a:t>Rev 21:8</a:t>
            </a:r>
          </a:p>
        </p:txBody>
      </p:sp>
      <p:pic>
        <p:nvPicPr>
          <p:cNvPr id="3074" name="Picture 2" descr="What Is the Second Death?">
            <a:extLst>
              <a:ext uri="{FF2B5EF4-FFF2-40B4-BE49-F238E27FC236}">
                <a16:creationId xmlns:a16="http://schemas.microsoft.com/office/drawing/2014/main" id="{EFCBD474-0B61-4656-9B43-D602BC5F3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335" y="1752601"/>
            <a:ext cx="5092700" cy="3819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4E0300-49EF-4B28-9272-CC898DB42276}"/>
              </a:ext>
            </a:extLst>
          </p:cNvPr>
          <p:cNvSpPr txBox="1"/>
          <p:nvPr/>
        </p:nvSpPr>
        <p:spPr>
          <a:xfrm>
            <a:off x="1752600" y="5943601"/>
            <a:ext cx="4572000" cy="830997"/>
          </a:xfrm>
          <a:prstGeom prst="rect">
            <a:avLst/>
          </a:prstGeom>
          <a:noFill/>
        </p:spPr>
        <p:txBody>
          <a:bodyPr wrap="square" rtlCol="0">
            <a:spAutoFit/>
          </a:bodyPr>
          <a:lstStyle/>
          <a:p>
            <a:r>
              <a:rPr lang="en-US" sz="2400" b="1" dirty="0"/>
              <a:t>Would a God of love do this?</a:t>
            </a:r>
          </a:p>
        </p:txBody>
      </p:sp>
    </p:spTree>
    <p:extLst>
      <p:ext uri="{BB962C8B-B14F-4D97-AF65-F5344CB8AC3E}">
        <p14:creationId xmlns:p14="http://schemas.microsoft.com/office/powerpoint/2010/main" val="132947445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32358-05B1-4D6E-8F47-575314EE1459}"/>
              </a:ext>
            </a:extLst>
          </p:cNvPr>
          <p:cNvSpPr>
            <a:spLocks noGrp="1"/>
          </p:cNvSpPr>
          <p:nvPr>
            <p:ph type="title"/>
          </p:nvPr>
        </p:nvSpPr>
        <p:spPr/>
        <p:txBody>
          <a:bodyPr/>
          <a:lstStyle/>
          <a:p>
            <a:pPr>
              <a:defRPr/>
            </a:pPr>
            <a:r>
              <a:rPr lang="en-US" sz="3200" b="1" dirty="0"/>
              <a:t>Revelation 21-22 The New Jerusalem</a:t>
            </a:r>
          </a:p>
        </p:txBody>
      </p:sp>
      <p:sp>
        <p:nvSpPr>
          <p:cNvPr id="3" name="Content Placeholder 2">
            <a:extLst>
              <a:ext uri="{FF2B5EF4-FFF2-40B4-BE49-F238E27FC236}">
                <a16:creationId xmlns:a16="http://schemas.microsoft.com/office/drawing/2014/main" id="{BD8B8623-35DA-4804-B35C-53F122DCB518}"/>
              </a:ext>
            </a:extLst>
          </p:cNvPr>
          <p:cNvSpPr>
            <a:spLocks noGrp="1"/>
          </p:cNvSpPr>
          <p:nvPr>
            <p:ph idx="1"/>
          </p:nvPr>
        </p:nvSpPr>
        <p:spPr>
          <a:xfrm>
            <a:off x="1905000" y="2133601"/>
            <a:ext cx="8305800" cy="3997325"/>
          </a:xfrm>
        </p:spPr>
        <p:txBody>
          <a:bodyPr/>
          <a:lstStyle/>
          <a:p>
            <a:pPr marL="0" indent="0">
              <a:buNone/>
              <a:defRPr/>
            </a:pPr>
            <a:r>
              <a:rPr lang="en-US" sz="2400" b="1" dirty="0"/>
              <a:t>Rev 21:1-8 Perfect fellowship with God</a:t>
            </a:r>
          </a:p>
          <a:p>
            <a:pPr marL="0" indent="0">
              <a:buNone/>
              <a:defRPr/>
            </a:pPr>
            <a:endParaRPr lang="en-US" sz="2400" b="1" dirty="0"/>
          </a:p>
          <a:p>
            <a:pPr marL="0" indent="0">
              <a:buNone/>
              <a:defRPr/>
            </a:pPr>
            <a:r>
              <a:rPr lang="en-US" sz="2400" b="1" dirty="0"/>
              <a:t>Rev 21:9-26 Perfect protection by God</a:t>
            </a:r>
          </a:p>
          <a:p>
            <a:pPr marL="0" indent="0">
              <a:buNone/>
              <a:defRPr/>
            </a:pPr>
            <a:endParaRPr lang="en-US" sz="2400" b="1" dirty="0"/>
          </a:p>
          <a:p>
            <a:pPr marL="0" indent="0">
              <a:buNone/>
              <a:defRPr/>
            </a:pPr>
            <a:r>
              <a:rPr lang="en-US" sz="2400" b="1" dirty="0"/>
              <a:t>Rev 22:1-5 Perfect provision with God</a:t>
            </a:r>
          </a:p>
          <a:p>
            <a:pPr marL="0" indent="0">
              <a:buNone/>
              <a:defRPr/>
            </a:pPr>
            <a:endParaRPr lang="en-US" sz="2400" b="1" dirty="0"/>
          </a:p>
          <a:p>
            <a:pPr marL="0" indent="0">
              <a:buNone/>
              <a:defRPr/>
            </a:pPr>
            <a:endParaRPr lang="en-US" sz="2400" b="1"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613D-FF00-4AF1-8C5D-D18D54A84BEF}"/>
              </a:ext>
            </a:extLst>
          </p:cNvPr>
          <p:cNvSpPr>
            <a:spLocks noGrp="1"/>
          </p:cNvSpPr>
          <p:nvPr>
            <p:ph type="title"/>
          </p:nvPr>
        </p:nvSpPr>
        <p:spPr/>
        <p:txBody>
          <a:bodyPr/>
          <a:lstStyle/>
          <a:p>
            <a:pPr>
              <a:defRPr/>
            </a:pPr>
            <a:r>
              <a:rPr lang="en-US" sz="3600" b="1" dirty="0"/>
              <a:t>A New Heaven and a New Earth</a:t>
            </a:r>
          </a:p>
        </p:txBody>
      </p:sp>
      <p:pic>
        <p:nvPicPr>
          <p:cNvPr id="180227" name="Content Placeholder 3">
            <a:extLst>
              <a:ext uri="{FF2B5EF4-FFF2-40B4-BE49-F238E27FC236}">
                <a16:creationId xmlns:a16="http://schemas.microsoft.com/office/drawing/2014/main" id="{ED975985-CDE9-40FC-A6FE-91065AAEA1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191001" y="1905000"/>
            <a:ext cx="6526213" cy="3676650"/>
          </a:xfrm>
        </p:spPr>
      </p:pic>
      <p:sp>
        <p:nvSpPr>
          <p:cNvPr id="180228" name="TextBox 4">
            <a:extLst>
              <a:ext uri="{FF2B5EF4-FFF2-40B4-BE49-F238E27FC236}">
                <a16:creationId xmlns:a16="http://schemas.microsoft.com/office/drawing/2014/main" id="{E14CC4AE-C41A-4313-B3F5-4EEC31CCC36B}"/>
              </a:ext>
            </a:extLst>
          </p:cNvPr>
          <p:cNvSpPr txBox="1">
            <a:spLocks noChangeArrowheads="1"/>
          </p:cNvSpPr>
          <p:nvPr/>
        </p:nvSpPr>
        <p:spPr bwMode="auto">
          <a:xfrm>
            <a:off x="2133600" y="2362201"/>
            <a:ext cx="2286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spcBef>
                <a:spcPct val="0"/>
              </a:spcBef>
              <a:buClrTx/>
              <a:buSzTx/>
              <a:buFontTx/>
              <a:buNone/>
            </a:pPr>
            <a:r>
              <a:rPr lang="en-US" altLang="en-US" sz="2800" b="1"/>
              <a:t>Heaven</a:t>
            </a:r>
            <a:r>
              <a:rPr lang="en-US" altLang="en-US" sz="2800" b="1">
                <a:sym typeface="Symbol" panose="05050102010706020507" pitchFamily="18" charset="2"/>
              </a:rPr>
              <a:t></a:t>
            </a:r>
          </a:p>
          <a:p>
            <a:pPr>
              <a:spcBef>
                <a:spcPct val="0"/>
              </a:spcBef>
              <a:buClrTx/>
              <a:buSzTx/>
              <a:buFontTx/>
              <a:buNone/>
            </a:pPr>
            <a:endParaRPr lang="en-US" altLang="en-US" sz="2800" b="1">
              <a:sym typeface="Symbol" panose="05050102010706020507" pitchFamily="18" charset="2"/>
            </a:endParaRPr>
          </a:p>
          <a:p>
            <a:pPr>
              <a:spcBef>
                <a:spcPct val="0"/>
              </a:spcBef>
              <a:buClrTx/>
              <a:buSzTx/>
              <a:buFontTx/>
              <a:buNone/>
            </a:pPr>
            <a:endParaRPr lang="en-US" altLang="en-US" sz="2800" b="1">
              <a:sym typeface="Symbol" panose="05050102010706020507" pitchFamily="18" charset="2"/>
            </a:endParaRPr>
          </a:p>
          <a:p>
            <a:pPr>
              <a:spcBef>
                <a:spcPct val="0"/>
              </a:spcBef>
              <a:buClrTx/>
              <a:buSzTx/>
              <a:buFontTx/>
              <a:buNone/>
            </a:pPr>
            <a:endParaRPr lang="en-US" altLang="en-US" sz="2800" b="1">
              <a:sym typeface="Symbol" panose="05050102010706020507" pitchFamily="18" charset="2"/>
            </a:endParaRPr>
          </a:p>
          <a:p>
            <a:pPr>
              <a:spcBef>
                <a:spcPct val="0"/>
              </a:spcBef>
              <a:buClrTx/>
              <a:buSzTx/>
              <a:buFontTx/>
              <a:buNone/>
            </a:pPr>
            <a:endParaRPr lang="en-US" altLang="en-US" sz="2800" b="1">
              <a:sym typeface="Symbol" panose="05050102010706020507" pitchFamily="18" charset="2"/>
            </a:endParaRPr>
          </a:p>
          <a:p>
            <a:pPr>
              <a:spcBef>
                <a:spcPct val="0"/>
              </a:spcBef>
              <a:buClrTx/>
              <a:buSzTx/>
              <a:buFontTx/>
              <a:buNone/>
            </a:pPr>
            <a:r>
              <a:rPr lang="en-US" altLang="en-US" sz="2800" b="1">
                <a:sym typeface="Symbol" panose="05050102010706020507" pitchFamily="18" charset="2"/>
              </a:rPr>
              <a:t>   Earth</a:t>
            </a:r>
            <a:endParaRPr lang="en-US" altLang="en-US" sz="2800" b="1"/>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9B578-EE5F-49B5-A782-6B24B5CFA42D}"/>
              </a:ext>
            </a:extLst>
          </p:cNvPr>
          <p:cNvSpPr>
            <a:spLocks noGrp="1"/>
          </p:cNvSpPr>
          <p:nvPr>
            <p:ph type="title"/>
          </p:nvPr>
        </p:nvSpPr>
        <p:spPr/>
        <p:txBody>
          <a:bodyPr/>
          <a:lstStyle/>
          <a:p>
            <a:pPr>
              <a:defRPr/>
            </a:pPr>
            <a:r>
              <a:rPr lang="en-US" sz="3200" b="1" dirty="0"/>
              <a:t>Rev 21:1-8 Perfect Fellowship with God</a:t>
            </a:r>
          </a:p>
        </p:txBody>
      </p:sp>
      <p:sp>
        <p:nvSpPr>
          <p:cNvPr id="3" name="Content Placeholder 2">
            <a:extLst>
              <a:ext uri="{FF2B5EF4-FFF2-40B4-BE49-F238E27FC236}">
                <a16:creationId xmlns:a16="http://schemas.microsoft.com/office/drawing/2014/main" id="{491AFEC4-98FA-4D6D-966C-173E7DE432A5}"/>
              </a:ext>
            </a:extLst>
          </p:cNvPr>
          <p:cNvSpPr>
            <a:spLocks noGrp="1"/>
          </p:cNvSpPr>
          <p:nvPr>
            <p:ph idx="1"/>
          </p:nvPr>
        </p:nvSpPr>
        <p:spPr/>
        <p:txBody>
          <a:bodyPr/>
          <a:lstStyle/>
          <a:p>
            <a:pPr marL="0" indent="0">
              <a:buNone/>
              <a:defRPr/>
            </a:pPr>
            <a:r>
              <a:rPr lang="en-US" sz="2400" b="1" dirty="0"/>
              <a:t>Rev 21:1  No more sea.  Full and free access to the throne.</a:t>
            </a:r>
          </a:p>
          <a:p>
            <a:pPr marL="0" indent="0">
              <a:buNone/>
              <a:defRPr/>
            </a:pPr>
            <a:endParaRPr lang="en-US" sz="800" b="1" dirty="0"/>
          </a:p>
          <a:p>
            <a:pPr marL="0" indent="0">
              <a:buNone/>
              <a:defRPr/>
            </a:pPr>
            <a:r>
              <a:rPr lang="en-US" sz="2400" b="1" dirty="0"/>
              <a:t>Rev 21:3  The dwelling (tabernacle) of God is with men.  How great is that?  </a:t>
            </a:r>
          </a:p>
          <a:p>
            <a:pPr marL="0" indent="0">
              <a:buNone/>
              <a:defRPr/>
            </a:pPr>
            <a:endParaRPr lang="en-US" sz="900" b="1" dirty="0"/>
          </a:p>
          <a:p>
            <a:pPr marL="0" indent="0">
              <a:buNone/>
              <a:defRPr/>
            </a:pPr>
            <a:r>
              <a:rPr lang="en-US" sz="2400" b="1" dirty="0"/>
              <a:t>Rev 21:4  tears wiped away, no more death or pain.</a:t>
            </a:r>
          </a:p>
          <a:p>
            <a:pPr marL="0" indent="0">
              <a:buNone/>
              <a:defRPr/>
            </a:pPr>
            <a:endParaRPr lang="en-US" sz="1200" b="1" dirty="0"/>
          </a:p>
          <a:p>
            <a:pPr marL="0" indent="0">
              <a:buNone/>
              <a:defRPr/>
            </a:pPr>
            <a:r>
              <a:rPr lang="en-US" sz="2400" b="1" dirty="0"/>
              <a:t>Rev 21:5  All is made new!!!</a:t>
            </a:r>
          </a:p>
          <a:p>
            <a:pPr marL="0" indent="0">
              <a:buNone/>
              <a:defRPr/>
            </a:pPr>
            <a:endParaRPr lang="en-US" sz="1200" b="1" dirty="0"/>
          </a:p>
          <a:p>
            <a:pPr marL="0" indent="0">
              <a:buNone/>
              <a:defRPr/>
            </a:pPr>
            <a:r>
              <a:rPr lang="en-US" sz="2400" b="1" dirty="0"/>
              <a:t>Rev 21:6 You can count on it!</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8A2D0-4EE8-40E7-AB80-BE4F4AB6A8D0}"/>
              </a:ext>
            </a:extLst>
          </p:cNvPr>
          <p:cNvSpPr>
            <a:spLocks noGrp="1"/>
          </p:cNvSpPr>
          <p:nvPr>
            <p:ph type="title"/>
          </p:nvPr>
        </p:nvSpPr>
        <p:spPr/>
        <p:txBody>
          <a:bodyPr/>
          <a:lstStyle/>
          <a:p>
            <a:pPr>
              <a:defRPr/>
            </a:pPr>
            <a:r>
              <a:rPr lang="en-US" sz="3200" b="1" dirty="0"/>
              <a:t>Revelation 21:9-26 Perfect Protection</a:t>
            </a:r>
          </a:p>
        </p:txBody>
      </p:sp>
      <p:sp>
        <p:nvSpPr>
          <p:cNvPr id="3" name="Content Placeholder 2">
            <a:extLst>
              <a:ext uri="{FF2B5EF4-FFF2-40B4-BE49-F238E27FC236}">
                <a16:creationId xmlns:a16="http://schemas.microsoft.com/office/drawing/2014/main" id="{4192125B-A7C3-489A-A87F-7D193B412C21}"/>
              </a:ext>
            </a:extLst>
          </p:cNvPr>
          <p:cNvSpPr>
            <a:spLocks noGrp="1"/>
          </p:cNvSpPr>
          <p:nvPr>
            <p:ph idx="1"/>
          </p:nvPr>
        </p:nvSpPr>
        <p:spPr/>
        <p:txBody>
          <a:bodyPr/>
          <a:lstStyle/>
          <a:p>
            <a:pPr marL="0" indent="0">
              <a:buNone/>
              <a:defRPr/>
            </a:pPr>
            <a:r>
              <a:rPr lang="en-US" sz="2000" b="1" dirty="0"/>
              <a:t>v. 12 …it had a great, high wall.   Well protected</a:t>
            </a:r>
          </a:p>
          <a:p>
            <a:pPr marL="0" indent="0">
              <a:buNone/>
              <a:defRPr/>
            </a:pPr>
            <a:endParaRPr lang="en-US" sz="800" b="1" dirty="0"/>
          </a:p>
          <a:p>
            <a:pPr marL="0" indent="0">
              <a:buNone/>
              <a:defRPr/>
            </a:pPr>
            <a:r>
              <a:rPr lang="en-US" sz="2000" b="1" dirty="0"/>
              <a:t>With twelve gates never shut.   Lots of access.</a:t>
            </a:r>
          </a:p>
          <a:p>
            <a:pPr marL="0" indent="0">
              <a:buNone/>
              <a:defRPr/>
            </a:pPr>
            <a:endParaRPr lang="en-US" sz="800" b="1" dirty="0"/>
          </a:p>
          <a:p>
            <a:pPr marL="0" indent="0">
              <a:buNone/>
              <a:defRPr/>
            </a:pPr>
            <a:r>
              <a:rPr lang="en-US" sz="2000" b="1" dirty="0"/>
              <a:t>v. 15 a measuring rod.   Protection</a:t>
            </a:r>
          </a:p>
          <a:p>
            <a:pPr marL="0" indent="0">
              <a:buNone/>
              <a:defRPr/>
            </a:pPr>
            <a:endParaRPr lang="en-US" sz="800" b="1" dirty="0"/>
          </a:p>
          <a:p>
            <a:pPr marL="0" indent="0">
              <a:buNone/>
              <a:defRPr/>
            </a:pPr>
            <a:r>
              <a:rPr lang="en-US" sz="2000" b="1" dirty="0"/>
              <a:t>v. 17  a wall 200 feet thick</a:t>
            </a:r>
          </a:p>
          <a:p>
            <a:pPr marL="0" indent="0">
              <a:buNone/>
              <a:defRPr/>
            </a:pPr>
            <a:endParaRPr lang="en-US" sz="800" b="1" dirty="0"/>
          </a:p>
          <a:p>
            <a:pPr marL="0" indent="0">
              <a:buNone/>
              <a:defRPr/>
            </a:pPr>
            <a:r>
              <a:rPr lang="en-US" sz="2000" b="1" dirty="0"/>
              <a:t>v. 21 gates made of pearls.  The only jewel which is formed by pain.</a:t>
            </a:r>
          </a:p>
          <a:p>
            <a:pPr marL="0" indent="0">
              <a:buNone/>
              <a:defRPr/>
            </a:pPr>
            <a:endParaRPr lang="en-US" sz="800" b="1" dirty="0"/>
          </a:p>
          <a:p>
            <a:pPr marL="0" indent="0">
              <a:buNone/>
              <a:defRPr/>
            </a:pPr>
            <a:r>
              <a:rPr lang="en-US" sz="2000" b="1" dirty="0"/>
              <a:t>v. 22 no temple in the city.  The city is a temple.</a:t>
            </a:r>
          </a:p>
          <a:p>
            <a:pPr marL="0" indent="0">
              <a:buNone/>
              <a:defRPr/>
            </a:pPr>
            <a:endParaRPr lang="en-US" sz="800" b="1" dirty="0"/>
          </a:p>
          <a:p>
            <a:pPr marL="0" indent="0">
              <a:buNone/>
              <a:defRPr/>
            </a:pPr>
            <a:r>
              <a:rPr lang="en-US" sz="2000" b="1" dirty="0"/>
              <a:t>v. 23 no sun needed</a:t>
            </a:r>
          </a:p>
          <a:p>
            <a:pPr marL="0" indent="0">
              <a:buNone/>
              <a:defRPr/>
            </a:pPr>
            <a:endParaRPr lang="en-US" sz="800" b="1" dirty="0"/>
          </a:p>
          <a:p>
            <a:pPr marL="0" indent="0">
              <a:buNone/>
              <a:defRPr/>
            </a:pPr>
            <a:r>
              <a:rPr lang="en-US" sz="2000" b="1" dirty="0"/>
              <a:t>v. 25 Gates never shut.  Security.</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11C4-3735-4D6E-BC82-356588541EC8}"/>
              </a:ext>
            </a:extLst>
          </p:cNvPr>
          <p:cNvSpPr>
            <a:spLocks noGrp="1"/>
          </p:cNvSpPr>
          <p:nvPr>
            <p:ph type="title"/>
          </p:nvPr>
        </p:nvSpPr>
        <p:spPr/>
        <p:txBody>
          <a:bodyPr/>
          <a:lstStyle/>
          <a:p>
            <a:pPr>
              <a:defRPr/>
            </a:pPr>
            <a:r>
              <a:rPr lang="en-US" sz="3200" b="1" dirty="0"/>
              <a:t>Revelation 22:1-6 Perfect Provision</a:t>
            </a:r>
          </a:p>
        </p:txBody>
      </p:sp>
      <p:sp>
        <p:nvSpPr>
          <p:cNvPr id="3" name="Content Placeholder 2">
            <a:extLst>
              <a:ext uri="{FF2B5EF4-FFF2-40B4-BE49-F238E27FC236}">
                <a16:creationId xmlns:a16="http://schemas.microsoft.com/office/drawing/2014/main" id="{E3EE285C-E906-426E-A3BC-FCE0472CCC2E}"/>
              </a:ext>
            </a:extLst>
          </p:cNvPr>
          <p:cNvSpPr>
            <a:spLocks noGrp="1"/>
          </p:cNvSpPr>
          <p:nvPr>
            <p:ph idx="1"/>
          </p:nvPr>
        </p:nvSpPr>
        <p:spPr/>
        <p:txBody>
          <a:bodyPr/>
          <a:lstStyle/>
          <a:p>
            <a:pPr marL="0" indent="0">
              <a:buNone/>
              <a:defRPr/>
            </a:pPr>
            <a:r>
              <a:rPr lang="en-US" sz="2000" b="1" dirty="0"/>
              <a:t>Garden metaphor.</a:t>
            </a:r>
          </a:p>
          <a:p>
            <a:pPr marL="0" indent="0">
              <a:buNone/>
              <a:defRPr/>
            </a:pPr>
            <a:endParaRPr lang="en-US" sz="800" b="1" dirty="0"/>
          </a:p>
          <a:p>
            <a:pPr marL="0" indent="0">
              <a:buNone/>
              <a:defRPr/>
            </a:pPr>
            <a:r>
              <a:rPr lang="en-US" sz="2000" b="1" dirty="0"/>
              <a:t>The Bible begins and ends with a garden—with man in perfect fellowship with his maker in a garden where every need is supplied by God.</a:t>
            </a:r>
          </a:p>
          <a:p>
            <a:pPr marL="0" indent="0">
              <a:buNone/>
              <a:defRPr/>
            </a:pPr>
            <a:endParaRPr lang="en-US" sz="800" b="1" dirty="0"/>
          </a:p>
          <a:p>
            <a:pPr marL="0" indent="0">
              <a:buNone/>
              <a:defRPr/>
            </a:pPr>
            <a:r>
              <a:rPr lang="en-US" sz="2000" b="1" dirty="0"/>
              <a:t>We need water (crystal clear water v. 1), food (twelve crops of fruit v.2) and health (leaves for healing).</a:t>
            </a:r>
          </a:p>
          <a:p>
            <a:pPr marL="0" indent="0">
              <a:buNone/>
              <a:defRPr/>
            </a:pPr>
            <a:endParaRPr lang="en-US" sz="800" b="1" dirty="0"/>
          </a:p>
          <a:p>
            <a:pPr marL="0" indent="0">
              <a:buNone/>
              <a:defRPr/>
            </a:pPr>
            <a:r>
              <a:rPr lang="en-US" sz="2000" b="1" dirty="0"/>
              <a:t>v. 3 What will we “do” in heaven? “his servants will serve him.”  We will serve God.</a:t>
            </a:r>
          </a:p>
          <a:p>
            <a:pPr marL="0" indent="0">
              <a:buNone/>
              <a:defRPr/>
            </a:pPr>
            <a:endParaRPr lang="en-US" sz="2000" b="1" dirty="0"/>
          </a:p>
          <a:p>
            <a:pPr marL="0" indent="0">
              <a:buNone/>
              <a:defRPr/>
            </a:pPr>
            <a:r>
              <a:rPr lang="en-US" sz="2000" b="1" dirty="0"/>
              <a:t>In the New Jerusalem we have fellowship, protection, provision and an opportunity to serve the God.</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20EEB-4696-4FB6-8F69-D617624BF151}"/>
              </a:ext>
            </a:extLst>
          </p:cNvPr>
          <p:cNvSpPr>
            <a:spLocks noGrp="1"/>
          </p:cNvSpPr>
          <p:nvPr>
            <p:ph type="title"/>
          </p:nvPr>
        </p:nvSpPr>
        <p:spPr/>
        <p:txBody>
          <a:bodyPr/>
          <a:lstStyle/>
          <a:p>
            <a:r>
              <a:rPr lang="en-US" sz="3600" b="1" dirty="0"/>
              <a:t>Gates of Pearl</a:t>
            </a:r>
          </a:p>
        </p:txBody>
      </p:sp>
      <p:pic>
        <p:nvPicPr>
          <p:cNvPr id="6146" name="Picture 2" descr="Through Pearly Gates&amp;#39; Sermon / Revelation 21:9–14, 21–27 / Pr. Ted A. Giese  / Sunday May 26th 2019 / Season Of Easter / Mount Olive Lutheran Church">
            <a:extLst>
              <a:ext uri="{FF2B5EF4-FFF2-40B4-BE49-F238E27FC236}">
                <a16:creationId xmlns:a16="http://schemas.microsoft.com/office/drawing/2014/main" id="{FABE69A7-6683-4DBF-B76B-91803D1267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6328" y="1600201"/>
            <a:ext cx="7739344" cy="453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7470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2A40-C999-480E-99A2-4E6765C78578}"/>
              </a:ext>
            </a:extLst>
          </p:cNvPr>
          <p:cNvSpPr>
            <a:spLocks noGrp="1"/>
          </p:cNvSpPr>
          <p:nvPr>
            <p:ph type="title"/>
          </p:nvPr>
        </p:nvSpPr>
        <p:spPr/>
        <p:txBody>
          <a:bodyPr/>
          <a:lstStyle/>
          <a:p>
            <a:r>
              <a:rPr lang="en-US" sz="3600" b="1" dirty="0"/>
              <a:t>Pearly Gates</a:t>
            </a:r>
          </a:p>
        </p:txBody>
      </p:sp>
      <p:pic>
        <p:nvPicPr>
          <p:cNvPr id="5124" name="Picture 4" descr="Merry Meme Monday | purpleslobinrecovery">
            <a:extLst>
              <a:ext uri="{FF2B5EF4-FFF2-40B4-BE49-F238E27FC236}">
                <a16:creationId xmlns:a16="http://schemas.microsoft.com/office/drawing/2014/main" id="{CBA55F26-D1E7-433A-80EF-7D76CA1FE5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9513" y="1219778"/>
            <a:ext cx="4752975" cy="5630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2206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3B3AE-FCF0-458A-A42E-463B2E035C94}"/>
              </a:ext>
            </a:extLst>
          </p:cNvPr>
          <p:cNvSpPr>
            <a:spLocks noGrp="1"/>
          </p:cNvSpPr>
          <p:nvPr>
            <p:ph type="title"/>
          </p:nvPr>
        </p:nvSpPr>
        <p:spPr>
          <a:xfrm>
            <a:off x="1828800" y="277814"/>
            <a:ext cx="8382000" cy="2160587"/>
          </a:xfrm>
        </p:spPr>
        <p:txBody>
          <a:bodyPr/>
          <a:lstStyle/>
          <a:p>
            <a:r>
              <a:rPr lang="en-US" sz="3600" b="1" dirty="0"/>
              <a:t>Perfect Provision</a:t>
            </a:r>
            <a:br>
              <a:rPr lang="en-US" sz="3600" b="1" dirty="0"/>
            </a:br>
            <a:r>
              <a:rPr lang="en-US" sz="3600" b="1" dirty="0"/>
              <a:t>We Are Back In The Garden</a:t>
            </a:r>
          </a:p>
        </p:txBody>
      </p:sp>
      <p:pic>
        <p:nvPicPr>
          <p:cNvPr id="4" name="Picture 2">
            <a:extLst>
              <a:ext uri="{FF2B5EF4-FFF2-40B4-BE49-F238E27FC236}">
                <a16:creationId xmlns:a16="http://schemas.microsoft.com/office/drawing/2014/main" id="{5B8AED91-D366-4376-8D3E-BB5C004B95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2559278"/>
            <a:ext cx="8229600" cy="2612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9810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03FA-B579-48BF-8B33-2D85CE15D111}"/>
              </a:ext>
            </a:extLst>
          </p:cNvPr>
          <p:cNvSpPr>
            <a:spLocks noGrp="1"/>
          </p:cNvSpPr>
          <p:nvPr>
            <p:ph type="title"/>
          </p:nvPr>
        </p:nvSpPr>
        <p:spPr>
          <a:xfrm>
            <a:off x="1066800" y="152400"/>
            <a:ext cx="9144000" cy="762000"/>
          </a:xfrm>
        </p:spPr>
        <p:txBody>
          <a:bodyPr/>
          <a:lstStyle/>
          <a:p>
            <a:pPr>
              <a:defRPr/>
            </a:pPr>
            <a:r>
              <a:rPr lang="en-US" sz="4000" b="1" dirty="0"/>
              <a:t>End-Time Theories (Eschatology)</a:t>
            </a:r>
          </a:p>
        </p:txBody>
      </p:sp>
      <p:sp>
        <p:nvSpPr>
          <p:cNvPr id="3" name="Content Placeholder 2">
            <a:extLst>
              <a:ext uri="{FF2B5EF4-FFF2-40B4-BE49-F238E27FC236}">
                <a16:creationId xmlns:a16="http://schemas.microsoft.com/office/drawing/2014/main" id="{FD83B29F-CC1F-4A1E-B284-3B7A0F0F4EFC}"/>
              </a:ext>
            </a:extLst>
          </p:cNvPr>
          <p:cNvSpPr>
            <a:spLocks noGrp="1"/>
          </p:cNvSpPr>
          <p:nvPr>
            <p:ph idx="1"/>
          </p:nvPr>
        </p:nvSpPr>
        <p:spPr>
          <a:xfrm>
            <a:off x="5486400" y="1447800"/>
            <a:ext cx="6324600" cy="5791200"/>
          </a:xfrm>
        </p:spPr>
        <p:txBody>
          <a:bodyPr/>
          <a:lstStyle/>
          <a:p>
            <a:pPr marL="0" indent="0">
              <a:buNone/>
              <a:defRPr/>
            </a:pPr>
            <a:r>
              <a:rPr lang="en-US" sz="2400" b="1" dirty="0" err="1">
                <a:solidFill>
                  <a:srgbClr val="FFFF00"/>
                </a:solidFill>
              </a:rPr>
              <a:t>Preterist</a:t>
            </a:r>
            <a:endParaRPr lang="en-US" sz="2400" b="1" dirty="0">
              <a:solidFill>
                <a:srgbClr val="FFFF00"/>
              </a:solidFill>
            </a:endParaRPr>
          </a:p>
          <a:p>
            <a:pPr lvl="1">
              <a:defRPr/>
            </a:pPr>
            <a:r>
              <a:rPr lang="en-US" sz="2000" b="1" dirty="0">
                <a:solidFill>
                  <a:srgbClr val="FFFF00"/>
                </a:solidFill>
              </a:rPr>
              <a:t>Most or all of Revelation Already fulfilled</a:t>
            </a:r>
          </a:p>
          <a:p>
            <a:pPr marL="0" indent="0">
              <a:buNone/>
              <a:defRPr/>
            </a:pPr>
            <a:endParaRPr lang="en-US" sz="800" b="1" dirty="0">
              <a:solidFill>
                <a:srgbClr val="FFFF00"/>
              </a:solidFill>
            </a:endParaRPr>
          </a:p>
          <a:p>
            <a:pPr marL="0" indent="0">
              <a:buNone/>
              <a:defRPr/>
            </a:pPr>
            <a:r>
              <a:rPr lang="en-US" sz="2400" b="1" dirty="0" err="1">
                <a:solidFill>
                  <a:srgbClr val="FFFF00"/>
                </a:solidFill>
              </a:rPr>
              <a:t>Amillenialism</a:t>
            </a:r>
            <a:endParaRPr lang="en-US" sz="2400" b="1" dirty="0">
              <a:solidFill>
                <a:srgbClr val="FFFF00"/>
              </a:solidFill>
            </a:endParaRPr>
          </a:p>
          <a:p>
            <a:pPr lvl="1">
              <a:defRPr/>
            </a:pPr>
            <a:r>
              <a:rPr lang="en-US" sz="2000" b="1" dirty="0">
                <a:solidFill>
                  <a:srgbClr val="FFFF00"/>
                </a:solidFill>
              </a:rPr>
              <a:t>No physical </a:t>
            </a:r>
            <a:r>
              <a:rPr lang="en-US" sz="2000" b="1" dirty="0" err="1">
                <a:solidFill>
                  <a:srgbClr val="FFFF00"/>
                </a:solidFill>
              </a:rPr>
              <a:t>millenial</a:t>
            </a:r>
            <a:r>
              <a:rPr lang="en-US" sz="2000" b="1" dirty="0">
                <a:solidFill>
                  <a:srgbClr val="FFFF00"/>
                </a:solidFill>
              </a:rPr>
              <a:t> reign</a:t>
            </a:r>
          </a:p>
          <a:p>
            <a:pPr marL="0" indent="0">
              <a:buNone/>
              <a:defRPr/>
            </a:pPr>
            <a:endParaRPr lang="en-US" sz="800" b="1" dirty="0">
              <a:solidFill>
                <a:srgbClr val="FFFF00"/>
              </a:solidFill>
            </a:endParaRPr>
          </a:p>
          <a:p>
            <a:pPr marL="0" indent="0">
              <a:buNone/>
              <a:defRPr/>
            </a:pPr>
            <a:r>
              <a:rPr lang="en-US" sz="2400" b="1" dirty="0">
                <a:solidFill>
                  <a:srgbClr val="FFFF00"/>
                </a:solidFill>
              </a:rPr>
              <a:t>Dispensational </a:t>
            </a:r>
            <a:r>
              <a:rPr lang="en-US" sz="2400" b="1" dirty="0" err="1">
                <a:solidFill>
                  <a:srgbClr val="FFFF00"/>
                </a:solidFill>
              </a:rPr>
              <a:t>Premillenialism</a:t>
            </a:r>
            <a:endParaRPr lang="en-US" sz="2400" b="1" dirty="0">
              <a:solidFill>
                <a:srgbClr val="FFFF00"/>
              </a:solidFill>
            </a:endParaRPr>
          </a:p>
          <a:p>
            <a:pPr lvl="1">
              <a:defRPr/>
            </a:pPr>
            <a:r>
              <a:rPr lang="en-US" sz="2000" b="1" dirty="0">
                <a:solidFill>
                  <a:srgbClr val="FFFF00"/>
                </a:solidFill>
              </a:rPr>
              <a:t>Jesus comes back before the </a:t>
            </a:r>
            <a:r>
              <a:rPr lang="en-US" sz="2000" b="1" dirty="0" err="1">
                <a:solidFill>
                  <a:srgbClr val="FFFF00"/>
                </a:solidFill>
              </a:rPr>
              <a:t>millenium</a:t>
            </a:r>
            <a:r>
              <a:rPr lang="en-US" sz="2000" b="1" dirty="0">
                <a:solidFill>
                  <a:srgbClr val="FFFF00"/>
                </a:solidFill>
              </a:rPr>
              <a:t> </a:t>
            </a:r>
          </a:p>
          <a:p>
            <a:pPr marL="0" indent="0">
              <a:buNone/>
              <a:defRPr/>
            </a:pPr>
            <a:endParaRPr lang="en-US" sz="800" b="1" dirty="0">
              <a:solidFill>
                <a:srgbClr val="FFFF00"/>
              </a:solidFill>
            </a:endParaRPr>
          </a:p>
          <a:p>
            <a:pPr marL="0" indent="0">
              <a:buNone/>
              <a:defRPr/>
            </a:pPr>
            <a:r>
              <a:rPr lang="en-US" sz="2400" b="1" dirty="0" err="1">
                <a:solidFill>
                  <a:srgbClr val="FFFF00"/>
                </a:solidFill>
              </a:rPr>
              <a:t>Postmillenialism</a:t>
            </a:r>
            <a:endParaRPr lang="en-US" sz="2400" b="1" dirty="0">
              <a:solidFill>
                <a:srgbClr val="FFFF00"/>
              </a:solidFill>
            </a:endParaRPr>
          </a:p>
          <a:p>
            <a:pPr lvl="1">
              <a:defRPr/>
            </a:pPr>
            <a:r>
              <a:rPr lang="en-US" sz="2000" b="1" dirty="0" err="1">
                <a:solidFill>
                  <a:srgbClr val="FFFF00"/>
                </a:solidFill>
              </a:rPr>
              <a:t>Milennium</a:t>
            </a:r>
            <a:r>
              <a:rPr lang="en-US" sz="2000" b="1" dirty="0">
                <a:solidFill>
                  <a:srgbClr val="FFFF00"/>
                </a:solidFill>
              </a:rPr>
              <a:t> happens, then Jesus comes back</a:t>
            </a:r>
          </a:p>
          <a:p>
            <a:pPr lvl="1">
              <a:defRPr/>
            </a:pPr>
            <a:endParaRPr lang="en-US" sz="800" b="1" dirty="0">
              <a:solidFill>
                <a:srgbClr val="FFFF00"/>
              </a:solidFill>
            </a:endParaRPr>
          </a:p>
          <a:p>
            <a:pPr marL="0" indent="0">
              <a:buNone/>
              <a:defRPr/>
            </a:pPr>
            <a:endParaRPr lang="en-US" sz="2000" b="1" dirty="0">
              <a:solidFill>
                <a:srgbClr val="FFFF00"/>
              </a:solidFill>
            </a:endParaRPr>
          </a:p>
          <a:p>
            <a:pPr lvl="1">
              <a:defRPr/>
            </a:pPr>
            <a:endParaRPr lang="en-US" sz="2000" b="1" dirty="0">
              <a:solidFill>
                <a:srgbClr val="FFFF00"/>
              </a:solidFill>
            </a:endParaRPr>
          </a:p>
          <a:p>
            <a:pPr lvl="1">
              <a:defRPr/>
            </a:pPr>
            <a:endParaRPr lang="en-US" sz="2000" b="1" dirty="0">
              <a:solidFill>
                <a:srgbClr val="FFFF00"/>
              </a:solidFill>
            </a:endParaRPr>
          </a:p>
          <a:p>
            <a:pPr>
              <a:defRPr/>
            </a:pPr>
            <a:endParaRPr lang="en-US" sz="2400" b="1" dirty="0">
              <a:solidFill>
                <a:srgbClr val="FFFF00"/>
              </a:solidFill>
            </a:endParaRPr>
          </a:p>
        </p:txBody>
      </p:sp>
      <p:pic>
        <p:nvPicPr>
          <p:cNvPr id="37892" name="Picture 4">
            <a:extLst>
              <a:ext uri="{FF2B5EF4-FFF2-40B4-BE49-F238E27FC236}">
                <a16:creationId xmlns:a16="http://schemas.microsoft.com/office/drawing/2014/main" id="{10FEB1B4-D7CB-4ED6-ADC5-2C981DD05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28800"/>
            <a:ext cx="4953388"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1F239-11B0-4DE0-8402-E279549BE069}"/>
              </a:ext>
            </a:extLst>
          </p:cNvPr>
          <p:cNvSpPr>
            <a:spLocks noGrp="1"/>
          </p:cNvSpPr>
          <p:nvPr>
            <p:ph type="title"/>
          </p:nvPr>
        </p:nvSpPr>
        <p:spPr>
          <a:xfrm>
            <a:off x="1981200" y="277814"/>
            <a:ext cx="8229600" cy="788987"/>
          </a:xfrm>
        </p:spPr>
        <p:txBody>
          <a:bodyPr/>
          <a:lstStyle/>
          <a:p>
            <a:pPr>
              <a:defRPr/>
            </a:pPr>
            <a:r>
              <a:rPr lang="en-US" sz="3200" b="1" dirty="0"/>
              <a:t>Revelation 22:17 Come!</a:t>
            </a:r>
          </a:p>
        </p:txBody>
      </p:sp>
      <p:sp>
        <p:nvSpPr>
          <p:cNvPr id="3" name="Content Placeholder 2">
            <a:extLst>
              <a:ext uri="{FF2B5EF4-FFF2-40B4-BE49-F238E27FC236}">
                <a16:creationId xmlns:a16="http://schemas.microsoft.com/office/drawing/2014/main" id="{F57514F2-A6CD-4BD9-8BDB-CB1BA54B606A}"/>
              </a:ext>
            </a:extLst>
          </p:cNvPr>
          <p:cNvSpPr>
            <a:spLocks noGrp="1"/>
          </p:cNvSpPr>
          <p:nvPr>
            <p:ph idx="1"/>
          </p:nvPr>
        </p:nvSpPr>
        <p:spPr>
          <a:xfrm>
            <a:off x="1981200" y="1371601"/>
            <a:ext cx="8229600" cy="4759325"/>
          </a:xfrm>
        </p:spPr>
        <p:txBody>
          <a:bodyPr/>
          <a:lstStyle/>
          <a:p>
            <a:pPr marL="0" indent="0">
              <a:buNone/>
              <a:defRPr/>
            </a:pPr>
            <a:r>
              <a:rPr lang="en-US" sz="2800" b="1" dirty="0"/>
              <a:t>22:17  The Spirit and the Bride say come!   </a:t>
            </a:r>
          </a:p>
          <a:p>
            <a:pPr marL="0" indent="0">
              <a:buNone/>
              <a:defRPr/>
            </a:pPr>
            <a:endParaRPr lang="en-US" sz="1200" b="1" dirty="0"/>
          </a:p>
          <a:p>
            <a:pPr marL="0" indent="0">
              <a:buNone/>
              <a:defRPr/>
            </a:pPr>
            <a:r>
              <a:rPr lang="en-US" sz="2800" b="1" dirty="0"/>
              <a:t>What is our conclusion?  Amen!  Come Lord Jesus!</a:t>
            </a:r>
          </a:p>
          <a:p>
            <a:pPr marL="0" indent="0">
              <a:buNone/>
              <a:defRPr/>
            </a:pPr>
            <a:endParaRPr lang="en-US" sz="1800" b="1" dirty="0"/>
          </a:p>
          <a:p>
            <a:pPr marL="0" indent="0">
              <a:buNone/>
              <a:defRPr/>
            </a:pPr>
            <a:r>
              <a:rPr lang="en-US" sz="2400" b="1" dirty="0">
                <a:solidFill>
                  <a:srgbClr val="FFFF00"/>
                </a:solidFill>
              </a:rPr>
              <a:t>At the end of Revelation, what do we know?     </a:t>
            </a:r>
          </a:p>
          <a:p>
            <a:pPr marL="0" indent="0">
              <a:buNone/>
              <a:defRPr/>
            </a:pPr>
            <a:endParaRPr lang="en-US" sz="1200" b="1" dirty="0">
              <a:solidFill>
                <a:srgbClr val="FFFF00"/>
              </a:solidFill>
            </a:endParaRPr>
          </a:p>
          <a:p>
            <a:pPr marL="0" indent="0">
              <a:buNone/>
              <a:defRPr/>
            </a:pPr>
            <a:r>
              <a:rPr lang="en-US" sz="2400" b="1" dirty="0">
                <a:solidFill>
                  <a:srgbClr val="FFFF00"/>
                </a:solidFill>
              </a:rPr>
              <a:t>Come what may, Christ is supreme. He is on the throne. Victory is his. And we can share in that victory.  Amen, Come, Lord Jesus.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BF669AE0-F31B-4DA0-90E5-FABC73179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0223"/>
            <a:ext cx="9144000" cy="580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5" name="TextBox 2">
            <a:extLst>
              <a:ext uri="{FF2B5EF4-FFF2-40B4-BE49-F238E27FC236}">
                <a16:creationId xmlns:a16="http://schemas.microsoft.com/office/drawing/2014/main" id="{6CA770C7-3B8B-4290-B766-71B714373219}"/>
              </a:ext>
            </a:extLst>
          </p:cNvPr>
          <p:cNvSpPr txBox="1">
            <a:spLocks noChangeArrowheads="1"/>
          </p:cNvSpPr>
          <p:nvPr/>
        </p:nvSpPr>
        <p:spPr bwMode="auto">
          <a:xfrm>
            <a:off x="1066800" y="152400"/>
            <a:ext cx="990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Dispensational </a:t>
            </a:r>
            <a:r>
              <a:rPr kumimoji="0" lang="en-US" altLang="en-US" sz="3200" b="1" i="0" u="none" strike="noStrike" kern="1200" cap="none" spc="0" normalizeH="0" baseline="0" noProof="0" dirty="0" err="1">
                <a:ln>
                  <a:noFill/>
                </a:ln>
                <a:solidFill>
                  <a:srgbClr val="FFFFFF"/>
                </a:solidFill>
                <a:effectLst/>
                <a:uLnTx/>
                <a:uFillTx/>
                <a:latin typeface="Verdana" panose="020B0604030504040204" pitchFamily="34" charset="0"/>
                <a:ea typeface="+mn-ea"/>
                <a:cs typeface="Arial" panose="020B0604020202020204" pitchFamily="34" charset="0"/>
              </a:rPr>
              <a:t>Premillenialism</a:t>
            </a:r>
            <a:endParaRPr kumimoji="0" lang="en-US" altLang="en-US" sz="32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F27D8-396E-4381-B88C-DF269E576073}"/>
              </a:ext>
            </a:extLst>
          </p:cNvPr>
          <p:cNvSpPr>
            <a:spLocks noGrp="1"/>
          </p:cNvSpPr>
          <p:nvPr>
            <p:ph type="title"/>
          </p:nvPr>
        </p:nvSpPr>
        <p:spPr/>
        <p:txBody>
          <a:bodyPr/>
          <a:lstStyle/>
          <a:p>
            <a:pPr>
              <a:defRPr/>
            </a:pPr>
            <a:r>
              <a:rPr lang="en-US" sz="4000" b="1" dirty="0"/>
              <a:t>Sir Isaac Newton</a:t>
            </a:r>
          </a:p>
        </p:txBody>
      </p:sp>
      <p:sp>
        <p:nvSpPr>
          <p:cNvPr id="3" name="Content Placeholder 2">
            <a:extLst>
              <a:ext uri="{FF2B5EF4-FFF2-40B4-BE49-F238E27FC236}">
                <a16:creationId xmlns:a16="http://schemas.microsoft.com/office/drawing/2014/main" id="{06BA25D5-D86B-47DE-8DBA-E0CA03804319}"/>
              </a:ext>
            </a:extLst>
          </p:cNvPr>
          <p:cNvSpPr>
            <a:spLocks noGrp="1"/>
          </p:cNvSpPr>
          <p:nvPr>
            <p:ph idx="1"/>
          </p:nvPr>
        </p:nvSpPr>
        <p:spPr/>
        <p:txBody>
          <a:bodyPr/>
          <a:lstStyle/>
          <a:p>
            <a:pPr marL="0" indent="0">
              <a:buNone/>
              <a:defRPr/>
            </a:pPr>
            <a:r>
              <a:rPr lang="en-US" sz="2400" b="1" i="1" dirty="0">
                <a:effectLst/>
              </a:rPr>
              <a:t>The folly of Interpreters has been, to foretell times and things, by this Prophecy, as if God designed to make them Prophets. By this rashness they have not only exposed themselves, but brought the Prophecy also into contempt. The design of God was much otherwise. He gave this and the Prophecies of the Old Testaments, not to gratify men's curiosities by enabling them to foreknow things, but that after they were fulfilled they might be interpreted by the event; and his own Providence, not the Interpreters, be then manifested thereby to the world. For the event of things predicted many ages before, will then be a convincing argument that the world is governed by providence</a:t>
            </a:r>
            <a:endParaRPr lang="en-US" sz="2400" dirty="0">
              <a:effectLst/>
            </a:endParaRPr>
          </a:p>
          <a:p>
            <a:pPr marL="0" indent="0">
              <a:buNone/>
              <a:defRPr/>
            </a:pP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D1D3-BF00-48C2-8BB8-FC920DBA964F}"/>
              </a:ext>
            </a:extLst>
          </p:cNvPr>
          <p:cNvSpPr>
            <a:spLocks noGrp="1"/>
          </p:cNvSpPr>
          <p:nvPr>
            <p:ph type="title"/>
          </p:nvPr>
        </p:nvSpPr>
        <p:spPr/>
        <p:txBody>
          <a:bodyPr/>
          <a:lstStyle/>
          <a:p>
            <a:pPr>
              <a:defRPr/>
            </a:pPr>
            <a:r>
              <a:rPr lang="en-US" sz="3200" b="1" dirty="0"/>
              <a:t>Historical Background to Revelation</a:t>
            </a:r>
          </a:p>
        </p:txBody>
      </p:sp>
      <p:sp>
        <p:nvSpPr>
          <p:cNvPr id="3" name="Content Placeholder 2">
            <a:extLst>
              <a:ext uri="{FF2B5EF4-FFF2-40B4-BE49-F238E27FC236}">
                <a16:creationId xmlns:a16="http://schemas.microsoft.com/office/drawing/2014/main" id="{A1D7B499-65C0-43CB-A2C8-E8E850F9DFF5}"/>
              </a:ext>
            </a:extLst>
          </p:cNvPr>
          <p:cNvSpPr>
            <a:spLocks noGrp="1"/>
          </p:cNvSpPr>
          <p:nvPr>
            <p:ph idx="1"/>
          </p:nvPr>
        </p:nvSpPr>
        <p:spPr/>
        <p:txBody>
          <a:bodyPr/>
          <a:lstStyle/>
          <a:p>
            <a:pPr marL="0" indent="0">
              <a:buNone/>
              <a:defRPr/>
            </a:pPr>
            <a:r>
              <a:rPr lang="en-US" sz="2000" b="1" dirty="0"/>
              <a:t>Revelation 1:9     I, John, your brother and companion in the suffering and kingdom and patient endurance that are ours in Jesus, was on the island of Patmos because of the word of God and the testimony of Jesus.</a:t>
            </a:r>
          </a:p>
          <a:p>
            <a:pPr marL="0" indent="0">
              <a:buNone/>
              <a:defRPr/>
            </a:pPr>
            <a:endParaRPr lang="en-US" sz="2000" b="1" dirty="0"/>
          </a:p>
          <a:p>
            <a:pPr marL="0" indent="0">
              <a:buNone/>
              <a:defRPr/>
            </a:pPr>
            <a:r>
              <a:rPr lang="en-US" sz="2000" b="1" dirty="0"/>
              <a:t>Persecutions of the Church:</a:t>
            </a:r>
          </a:p>
          <a:p>
            <a:pPr marL="0" indent="0">
              <a:buNone/>
              <a:defRPr/>
            </a:pPr>
            <a:r>
              <a:rPr lang="en-US" sz="2000" b="1" dirty="0"/>
              <a:t>Nero AD 64</a:t>
            </a:r>
          </a:p>
          <a:p>
            <a:pPr marL="0" indent="0">
              <a:buNone/>
              <a:defRPr/>
            </a:pPr>
            <a:r>
              <a:rPr lang="en-US" sz="2000" b="1" dirty="0">
                <a:solidFill>
                  <a:srgbClr val="FF0000"/>
                </a:solidFill>
              </a:rPr>
              <a:t>Domitian 95-97   *</a:t>
            </a:r>
          </a:p>
          <a:p>
            <a:pPr marL="0" indent="0">
              <a:buNone/>
              <a:defRPr/>
            </a:pPr>
            <a:r>
              <a:rPr lang="en-US" sz="2000" b="1" dirty="0"/>
              <a:t>Trajan  98-117</a:t>
            </a:r>
          </a:p>
          <a:p>
            <a:pPr marL="0" indent="0">
              <a:buNone/>
              <a:defRPr/>
            </a:pPr>
            <a:r>
              <a:rPr lang="en-US" sz="2000" b="1" dirty="0" err="1"/>
              <a:t>Septimus</a:t>
            </a:r>
            <a:r>
              <a:rPr lang="en-US" sz="2000" b="1" dirty="0"/>
              <a:t> Severus  202-211</a:t>
            </a:r>
          </a:p>
          <a:p>
            <a:pPr marL="0" indent="0">
              <a:buNone/>
              <a:defRPr/>
            </a:pPr>
            <a:r>
              <a:rPr lang="en-US" sz="2000" b="1" dirty="0"/>
              <a:t>Decius  249-251</a:t>
            </a:r>
          </a:p>
          <a:p>
            <a:pPr marL="0" indent="0">
              <a:buNone/>
              <a:defRPr/>
            </a:pPr>
            <a:r>
              <a:rPr lang="en-US" sz="2000" b="1" dirty="0"/>
              <a:t>Valerian 257-261</a:t>
            </a:r>
          </a:p>
          <a:p>
            <a:pPr marL="0" indent="0">
              <a:buNone/>
              <a:defRPr/>
            </a:pPr>
            <a:r>
              <a:rPr lang="en-US" sz="2000" b="1" dirty="0"/>
              <a:t>Diocletian and </a:t>
            </a:r>
            <a:r>
              <a:rPr lang="en-US" sz="2000" b="1" dirty="0" err="1"/>
              <a:t>Galerian</a:t>
            </a:r>
            <a:r>
              <a:rPr lang="en-US" sz="2000" b="1" dirty="0"/>
              <a:t> 303-311</a:t>
            </a:r>
          </a:p>
          <a:p>
            <a:pPr marL="0" indent="0">
              <a:buNone/>
              <a:defRPr/>
            </a:pPr>
            <a:endParaRPr lang="en-US" sz="20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patmos">
            <a:extLst>
              <a:ext uri="{FF2B5EF4-FFF2-40B4-BE49-F238E27FC236}">
                <a16:creationId xmlns:a16="http://schemas.microsoft.com/office/drawing/2014/main" id="{11ACF2EA-170B-4A49-B4A2-64E37B833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7575" y="1095375"/>
            <a:ext cx="527685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7" descr="367_PatmosMap051003">
            <a:extLst>
              <a:ext uri="{FF2B5EF4-FFF2-40B4-BE49-F238E27FC236}">
                <a16:creationId xmlns:a16="http://schemas.microsoft.com/office/drawing/2014/main" id="{DABD6A8A-C891-40C0-BAC2-291A90EA3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8763" y="0"/>
            <a:ext cx="6596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9E7F-4E70-0792-8653-7F3519810948}"/>
              </a:ext>
            </a:extLst>
          </p:cNvPr>
          <p:cNvSpPr>
            <a:spLocks noGrp="1"/>
          </p:cNvSpPr>
          <p:nvPr>
            <p:ph type="title"/>
          </p:nvPr>
        </p:nvSpPr>
        <p:spPr>
          <a:xfrm>
            <a:off x="609600" y="152400"/>
            <a:ext cx="7543800" cy="1265238"/>
          </a:xfrm>
        </p:spPr>
        <p:txBody>
          <a:bodyPr/>
          <a:lstStyle/>
          <a:p>
            <a:pPr>
              <a:defRPr/>
            </a:pPr>
            <a:r>
              <a:rPr lang="en-US" sz="4800" dirty="0"/>
              <a:t>Announcements</a:t>
            </a:r>
          </a:p>
        </p:txBody>
      </p:sp>
      <p:sp>
        <p:nvSpPr>
          <p:cNvPr id="155651" name="Content Placeholder 2">
            <a:extLst>
              <a:ext uri="{FF2B5EF4-FFF2-40B4-BE49-F238E27FC236}">
                <a16:creationId xmlns:a16="http://schemas.microsoft.com/office/drawing/2014/main" id="{00BA161D-D3EA-0717-64B1-E82B1630F53B}"/>
              </a:ext>
            </a:extLst>
          </p:cNvPr>
          <p:cNvSpPr>
            <a:spLocks noGrp="1" noChangeArrowheads="1"/>
          </p:cNvSpPr>
          <p:nvPr>
            <p:ph idx="1"/>
          </p:nvPr>
        </p:nvSpPr>
        <p:spPr>
          <a:xfrm>
            <a:off x="304800" y="1417638"/>
            <a:ext cx="6858000" cy="4911725"/>
          </a:xfrm>
        </p:spPr>
        <p:txBody>
          <a:bodyPr/>
          <a:lstStyle/>
          <a:p>
            <a:pPr marL="0" indent="0">
              <a:lnSpc>
                <a:spcPct val="107000"/>
              </a:lnSpc>
              <a:spcBef>
                <a:spcPct val="0"/>
              </a:spcBef>
              <a:buClr>
                <a:srgbClr val="FFCC00"/>
              </a:buClr>
              <a:buFont typeface="Wingdings" panose="05000000000000000000" pitchFamily="2" charset="2"/>
              <a:buNone/>
            </a:pPr>
            <a:endParaRPr lang="en-US" altLang="en-US" sz="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ct val="0"/>
              </a:spcBef>
              <a:buClr>
                <a:srgbClr val="FFCC00"/>
              </a:buClr>
              <a:buFont typeface="Wingdings" panose="05000000000000000000" pitchFamily="2" charset="2"/>
              <a:buNone/>
            </a:pPr>
            <a:r>
              <a:rPr lang="en-US" altLang="en-US"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Tu 12:00  Bible Talk UCM Pavilion Lawn</a:t>
            </a:r>
          </a:p>
          <a:p>
            <a:pPr marL="0" indent="0">
              <a:lnSpc>
                <a:spcPct val="107000"/>
              </a:lnSpc>
              <a:spcBef>
                <a:spcPct val="0"/>
              </a:spcBef>
              <a:buClr>
                <a:srgbClr val="FFCC00"/>
              </a:buClr>
              <a:buFont typeface="Wingdings" panose="05000000000000000000" pitchFamily="2" charset="2"/>
              <a:buNone/>
            </a:pPr>
            <a:endParaRPr lang="en-US" altLang="en-US" sz="12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ct val="0"/>
              </a:spcBef>
              <a:buClr>
                <a:srgbClr val="FFCC00"/>
              </a:buClr>
              <a:buFont typeface="Wingdings" panose="05000000000000000000" pitchFamily="2" charset="2"/>
              <a:buNone/>
            </a:pPr>
            <a:r>
              <a:rPr lang="en-US" altLang="en-US"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Wed 11:30 Bible Talk MC Quad</a:t>
            </a:r>
          </a:p>
          <a:p>
            <a:pPr marL="0" indent="0">
              <a:lnSpc>
                <a:spcPct val="107000"/>
              </a:lnSpc>
              <a:spcBef>
                <a:spcPct val="0"/>
              </a:spcBef>
              <a:buClr>
                <a:srgbClr val="FFCC00"/>
              </a:buClr>
              <a:buFont typeface="Wingdings" panose="05000000000000000000" pitchFamily="2" charset="2"/>
              <a:buNone/>
            </a:pPr>
            <a:endParaRPr lang="en-US" altLang="en-US" sz="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ct val="0"/>
              </a:spcBef>
              <a:buClr>
                <a:srgbClr val="FFCC00"/>
              </a:buClr>
              <a:buFont typeface="Wingdings" panose="05000000000000000000" pitchFamily="2" charset="2"/>
              <a:buNone/>
            </a:pPr>
            <a:r>
              <a:rPr lang="en-US" altLang="en-US"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Midweek Wed 7:30 UCM GLCR 120 Book of Revelation!</a:t>
            </a:r>
          </a:p>
          <a:p>
            <a:pPr marL="0" indent="0">
              <a:lnSpc>
                <a:spcPct val="107000"/>
              </a:lnSpc>
              <a:spcBef>
                <a:spcPct val="0"/>
              </a:spcBef>
              <a:buClr>
                <a:srgbClr val="FFCC00"/>
              </a:buClr>
              <a:buFont typeface="Wingdings" panose="05000000000000000000" pitchFamily="2" charset="2"/>
              <a:buNone/>
            </a:pPr>
            <a:endParaRPr lang="en-US" altLang="en-US" sz="12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ct val="0"/>
              </a:spcBef>
              <a:buClr>
                <a:srgbClr val="FFCC00"/>
              </a:buClr>
              <a:buFont typeface="Wingdings" panose="05000000000000000000" pitchFamily="2" charset="2"/>
              <a:buNone/>
            </a:pPr>
            <a:r>
              <a:rPr lang="en-US" altLang="en-US"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Fri 7:00 Gym Night</a:t>
            </a:r>
          </a:p>
          <a:p>
            <a:pPr marL="0" indent="0">
              <a:lnSpc>
                <a:spcPct val="107000"/>
              </a:lnSpc>
              <a:spcBef>
                <a:spcPct val="0"/>
              </a:spcBef>
              <a:buClr>
                <a:srgbClr val="FFCC00"/>
              </a:buClr>
              <a:buFont typeface="Wingdings" panose="05000000000000000000" pitchFamily="2" charset="2"/>
              <a:buNone/>
            </a:pPr>
            <a:endParaRPr lang="en-US" alt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ct val="0"/>
              </a:spcBef>
              <a:buClr>
                <a:srgbClr val="FFCC00"/>
              </a:buClr>
              <a:buFont typeface="Wingdings" panose="05000000000000000000" pitchFamily="2" charset="2"/>
              <a:buNone/>
            </a:pPr>
            <a:r>
              <a:rPr lang="en-US" altLang="en-US"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Sat 5:45 AM Yosemite Hike  1195 Pinnacle Dr.</a:t>
            </a:r>
          </a:p>
          <a:p>
            <a:pPr marL="0" indent="0">
              <a:lnSpc>
                <a:spcPct val="107000"/>
              </a:lnSpc>
              <a:spcBef>
                <a:spcPct val="0"/>
              </a:spcBef>
              <a:buClr>
                <a:srgbClr val="FFCC00"/>
              </a:buClr>
              <a:buFont typeface="Wingdings" panose="05000000000000000000" pitchFamily="2" charset="2"/>
              <a:buNone/>
            </a:pPr>
            <a:endParaRPr lang="en-US" altLang="en-US"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ct val="0"/>
              </a:spcBef>
              <a:buFont typeface="Wingdings" panose="05000000000000000000" pitchFamily="2" charset="2"/>
              <a:buNone/>
            </a:pPr>
            <a:endParaRPr lang="en-US" alt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5652" name="TextBox 2">
            <a:extLst>
              <a:ext uri="{FF2B5EF4-FFF2-40B4-BE49-F238E27FC236}">
                <a16:creationId xmlns:a16="http://schemas.microsoft.com/office/drawing/2014/main" id="{E6DE08A6-AA69-4F13-DD21-0DE169D8E408}"/>
              </a:ext>
            </a:extLst>
          </p:cNvPr>
          <p:cNvSpPr txBox="1">
            <a:spLocks noChangeArrowheads="1"/>
          </p:cNvSpPr>
          <p:nvPr/>
        </p:nvSpPr>
        <p:spPr bwMode="auto">
          <a:xfrm>
            <a:off x="7848600" y="2438400"/>
            <a:ext cx="373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rPr>
              <a:t>Gym Night</a:t>
            </a:r>
          </a:p>
        </p:txBody>
      </p:sp>
      <p:pic>
        <p:nvPicPr>
          <p:cNvPr id="155653" name="Picture 2" descr="Family Gym Night - Irvington Elementary School PTA">
            <a:extLst>
              <a:ext uri="{FF2B5EF4-FFF2-40B4-BE49-F238E27FC236}">
                <a16:creationId xmlns:a16="http://schemas.microsoft.com/office/drawing/2014/main" id="{AFABACCB-CA3F-F076-377F-01268DB2B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9538" y="3206750"/>
            <a:ext cx="57658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8E39472-CD65-4129-80E5-1087C2B0A59A}"/>
              </a:ext>
            </a:extLst>
          </p:cNvPr>
          <p:cNvSpPr>
            <a:spLocks noGrp="1" noChangeArrowheads="1"/>
          </p:cNvSpPr>
          <p:nvPr>
            <p:ph type="ctrTitle"/>
          </p:nvPr>
        </p:nvSpPr>
        <p:spPr>
          <a:xfrm>
            <a:off x="5307013" y="3200400"/>
            <a:ext cx="144462" cy="76200"/>
          </a:xfrm>
        </p:spPr>
        <p:txBody>
          <a:bodyPr/>
          <a:lstStyle/>
          <a:p>
            <a:pPr eaLnBrk="1" hangingPunct="1">
              <a:defRPr/>
            </a:pPr>
            <a:endParaRPr lang="en-US" altLang="en-US" sz="4800"/>
          </a:p>
        </p:txBody>
      </p:sp>
      <p:sp>
        <p:nvSpPr>
          <p:cNvPr id="2051" name="Rectangle 3">
            <a:extLst>
              <a:ext uri="{FF2B5EF4-FFF2-40B4-BE49-F238E27FC236}">
                <a16:creationId xmlns:a16="http://schemas.microsoft.com/office/drawing/2014/main" id="{BEC1CDDC-C519-4FF1-BDA6-76876D5A5042}"/>
              </a:ext>
            </a:extLst>
          </p:cNvPr>
          <p:cNvSpPr>
            <a:spLocks noGrp="1" noChangeArrowheads="1"/>
          </p:cNvSpPr>
          <p:nvPr>
            <p:ph type="subTitle" idx="1"/>
          </p:nvPr>
        </p:nvSpPr>
        <p:spPr/>
        <p:txBody>
          <a:bodyPr/>
          <a:lstStyle/>
          <a:p>
            <a:pPr eaLnBrk="1" hangingPunct="1">
              <a:defRPr/>
            </a:pPr>
            <a:endParaRPr lang="en-US" altLang="en-US"/>
          </a:p>
        </p:txBody>
      </p:sp>
      <p:pic>
        <p:nvPicPr>
          <p:cNvPr id="52228" name="Picture 5" descr="Patmos2">
            <a:extLst>
              <a:ext uri="{FF2B5EF4-FFF2-40B4-BE49-F238E27FC236}">
                <a16:creationId xmlns:a16="http://schemas.microsoft.com/office/drawing/2014/main" id="{6D6ACB39-541A-4803-A0A6-E432165C2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1" y="0"/>
            <a:ext cx="6511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PatmosSmall2">
            <a:extLst>
              <a:ext uri="{FF2B5EF4-FFF2-40B4-BE49-F238E27FC236}">
                <a16:creationId xmlns:a16="http://schemas.microsoft.com/office/drawing/2014/main" id="{64ABC456-72F4-4299-A871-F365628D3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928688"/>
            <a:ext cx="5257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1">
            <a:extLst>
              <a:ext uri="{FF2B5EF4-FFF2-40B4-BE49-F238E27FC236}">
                <a16:creationId xmlns:a16="http://schemas.microsoft.com/office/drawing/2014/main" id="{7ACAE940-50C1-46FE-A3C4-F421B1FB3046}"/>
              </a:ext>
            </a:extLst>
          </p:cNvPr>
          <p:cNvSpPr txBox="1">
            <a:spLocks noChangeArrowheads="1"/>
          </p:cNvSpPr>
          <p:nvPr/>
        </p:nvSpPr>
        <p:spPr bwMode="auto">
          <a:xfrm>
            <a:off x="2209800" y="1752600"/>
            <a:ext cx="2362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800" b="1">
                <a:solidFill>
                  <a:srgbClr val="FFFF00"/>
                </a:solidFill>
                <a:latin typeface="Verdana" panose="020B0604030504040204" pitchFamily="34" charset="0"/>
              </a:rPr>
              <a:t>Monastery of St. John, Patmos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8797FF1D-F85D-4C82-AD22-0E5A60D56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1219200"/>
            <a:ext cx="8285163"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1">
            <a:extLst>
              <a:ext uri="{FF2B5EF4-FFF2-40B4-BE49-F238E27FC236}">
                <a16:creationId xmlns:a16="http://schemas.microsoft.com/office/drawing/2014/main" id="{BF58DCEB-D34A-4BA1-B030-67121F2FB089}"/>
              </a:ext>
            </a:extLst>
          </p:cNvPr>
          <p:cNvSpPr txBox="1">
            <a:spLocks noChangeArrowheads="1"/>
          </p:cNvSpPr>
          <p:nvPr/>
        </p:nvSpPr>
        <p:spPr bwMode="auto">
          <a:xfrm>
            <a:off x="2743200" y="304800"/>
            <a:ext cx="556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b="1">
                <a:solidFill>
                  <a:srgbClr val="FFFF00"/>
                </a:solidFill>
                <a:latin typeface="Verdana" panose="020B0604030504040204" pitchFamily="34" charset="0"/>
              </a:rPr>
              <a:t>John’s cave?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4FE3-30EA-4516-B581-8167F9A75CDD}"/>
              </a:ext>
            </a:extLst>
          </p:cNvPr>
          <p:cNvSpPr>
            <a:spLocks noGrp="1"/>
          </p:cNvSpPr>
          <p:nvPr>
            <p:ph type="title"/>
          </p:nvPr>
        </p:nvSpPr>
        <p:spPr/>
        <p:txBody>
          <a:bodyPr/>
          <a:lstStyle/>
          <a:p>
            <a:pPr>
              <a:defRPr/>
            </a:pPr>
            <a:r>
              <a:rPr lang="en-US" sz="4000" b="1" dirty="0"/>
              <a:t>Theme, Message and Objective of Revelation</a:t>
            </a:r>
          </a:p>
        </p:txBody>
      </p:sp>
      <p:sp>
        <p:nvSpPr>
          <p:cNvPr id="3" name="Content Placeholder 2">
            <a:extLst>
              <a:ext uri="{FF2B5EF4-FFF2-40B4-BE49-F238E27FC236}">
                <a16:creationId xmlns:a16="http://schemas.microsoft.com/office/drawing/2014/main" id="{820C79EC-CE33-4126-8600-C441DB5A6C8F}"/>
              </a:ext>
            </a:extLst>
          </p:cNvPr>
          <p:cNvSpPr>
            <a:spLocks noGrp="1"/>
          </p:cNvSpPr>
          <p:nvPr>
            <p:ph idx="1"/>
          </p:nvPr>
        </p:nvSpPr>
        <p:spPr>
          <a:xfrm>
            <a:off x="685800" y="2057400"/>
            <a:ext cx="11201400" cy="4073526"/>
          </a:xfrm>
        </p:spPr>
        <p:txBody>
          <a:bodyPr/>
          <a:lstStyle/>
          <a:p>
            <a:pPr marL="0" indent="0">
              <a:buNone/>
              <a:defRPr/>
            </a:pPr>
            <a:r>
              <a:rPr lang="en-US" sz="2400" b="1" dirty="0"/>
              <a:t>Theme of Revelation:    Peel back the layers of history and even the terrible persecutions and what do we find?   </a:t>
            </a:r>
            <a:r>
              <a:rPr lang="en-US" sz="2400" b="1" dirty="0">
                <a:solidFill>
                  <a:srgbClr val="FFFF00"/>
                </a:solidFill>
              </a:rPr>
              <a:t>The lamb is on the throne and God is in control.</a:t>
            </a:r>
          </a:p>
          <a:p>
            <a:pPr marL="0" indent="0">
              <a:buNone/>
              <a:defRPr/>
            </a:pPr>
            <a:endParaRPr lang="en-US" sz="800" b="1" dirty="0">
              <a:solidFill>
                <a:srgbClr val="FFFF00"/>
              </a:solidFill>
            </a:endParaRPr>
          </a:p>
          <a:p>
            <a:pPr marL="0" indent="0">
              <a:buNone/>
              <a:defRPr/>
            </a:pPr>
            <a:r>
              <a:rPr lang="en-US" sz="2400" b="1" dirty="0"/>
              <a:t>Message of Revelation:  </a:t>
            </a:r>
            <a:r>
              <a:rPr lang="en-US" sz="2400" b="1" dirty="0">
                <a:solidFill>
                  <a:srgbClr val="FFFF00"/>
                </a:solidFill>
              </a:rPr>
              <a:t>Be encouraged and faithful to Jesus Christ.</a:t>
            </a:r>
            <a:r>
              <a:rPr lang="en-US" sz="2400" b="1" dirty="0"/>
              <a:t>  Jesus, not Caesar, is Lord.</a:t>
            </a:r>
          </a:p>
          <a:p>
            <a:pPr marL="0" indent="0">
              <a:buNone/>
              <a:defRPr/>
            </a:pPr>
            <a:endParaRPr lang="en-US" sz="800" b="1" dirty="0"/>
          </a:p>
          <a:p>
            <a:pPr marL="0" indent="0">
              <a:buNone/>
              <a:defRPr/>
            </a:pPr>
            <a:r>
              <a:rPr lang="en-US" sz="2400" b="1" dirty="0"/>
              <a:t>Objective:  to comfort persecuted Christians.</a:t>
            </a:r>
          </a:p>
          <a:p>
            <a:pPr marL="0" indent="0">
              <a:buNone/>
              <a:defRPr/>
            </a:pPr>
            <a:endParaRPr lang="en-US" sz="800" b="1" dirty="0"/>
          </a:p>
          <a:p>
            <a:pPr marL="0" indent="0">
              <a:buNone/>
              <a:defRPr/>
            </a:pPr>
            <a:endParaRPr lang="en-US" sz="24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4FE3-30EA-4516-B581-8167F9A75CDD}"/>
              </a:ext>
            </a:extLst>
          </p:cNvPr>
          <p:cNvSpPr>
            <a:spLocks noGrp="1"/>
          </p:cNvSpPr>
          <p:nvPr>
            <p:ph type="title"/>
          </p:nvPr>
        </p:nvSpPr>
        <p:spPr/>
        <p:txBody>
          <a:bodyPr/>
          <a:lstStyle/>
          <a:p>
            <a:pPr>
              <a:defRPr/>
            </a:pPr>
            <a:r>
              <a:rPr lang="en-US" sz="4000" b="1" dirty="0"/>
              <a:t>Theme, Message and Objective of Revelation</a:t>
            </a:r>
          </a:p>
        </p:txBody>
      </p:sp>
      <p:sp>
        <p:nvSpPr>
          <p:cNvPr id="3" name="Content Placeholder 2">
            <a:extLst>
              <a:ext uri="{FF2B5EF4-FFF2-40B4-BE49-F238E27FC236}">
                <a16:creationId xmlns:a16="http://schemas.microsoft.com/office/drawing/2014/main" id="{820C79EC-CE33-4126-8600-C441DB5A6C8F}"/>
              </a:ext>
            </a:extLst>
          </p:cNvPr>
          <p:cNvSpPr>
            <a:spLocks noGrp="1"/>
          </p:cNvSpPr>
          <p:nvPr>
            <p:ph idx="1"/>
          </p:nvPr>
        </p:nvSpPr>
        <p:spPr>
          <a:xfrm>
            <a:off x="609600" y="1981200"/>
            <a:ext cx="11277600" cy="4149726"/>
          </a:xfrm>
        </p:spPr>
        <p:txBody>
          <a:bodyPr/>
          <a:lstStyle/>
          <a:p>
            <a:pPr marL="0" indent="0">
              <a:buNone/>
              <a:defRPr/>
            </a:pPr>
            <a:endParaRPr lang="en-US" sz="800" b="1" dirty="0"/>
          </a:p>
          <a:p>
            <a:pPr marL="0" indent="0">
              <a:buNone/>
              <a:defRPr/>
            </a:pPr>
            <a:r>
              <a:rPr lang="en-US" sz="2400" b="1" dirty="0"/>
              <a:t>Description of Revelation:   A “divine picture-book”.   “Spiritual cartoons,” representing the historical development of the early Christian church.</a:t>
            </a:r>
          </a:p>
          <a:p>
            <a:pPr marL="0" indent="0">
              <a:buNone/>
              <a:defRPr/>
            </a:pPr>
            <a:endParaRPr lang="en-US" sz="800" b="1" dirty="0"/>
          </a:p>
          <a:p>
            <a:pPr marL="0" indent="0">
              <a:buNone/>
              <a:defRPr/>
            </a:pPr>
            <a:r>
              <a:rPr lang="en-US" sz="2400" b="1" dirty="0"/>
              <a:t>Romans appeals to the intellect/mind</a:t>
            </a:r>
          </a:p>
          <a:p>
            <a:pPr marL="0" indent="0">
              <a:buNone/>
              <a:defRPr/>
            </a:pPr>
            <a:r>
              <a:rPr lang="en-US" sz="2400" b="1" dirty="0"/>
              <a:t>Psalms appeals to the emotions</a:t>
            </a:r>
          </a:p>
          <a:p>
            <a:pPr marL="0" indent="0">
              <a:buNone/>
              <a:defRPr/>
            </a:pPr>
            <a:r>
              <a:rPr lang="en-US" sz="2400" b="1" dirty="0"/>
              <a:t>Revelation appeals to the imagination.</a:t>
            </a:r>
          </a:p>
          <a:p>
            <a:pPr marL="0" indent="0">
              <a:buNone/>
              <a:defRPr/>
            </a:pPr>
            <a:endParaRPr lang="en-US" sz="2400" b="1" dirty="0"/>
          </a:p>
        </p:txBody>
      </p:sp>
    </p:spTree>
    <p:extLst>
      <p:ext uri="{BB962C8B-B14F-4D97-AF65-F5344CB8AC3E}">
        <p14:creationId xmlns:p14="http://schemas.microsoft.com/office/powerpoint/2010/main" val="38002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592A-9687-4352-A4CA-2B0147ECD12B}"/>
              </a:ext>
            </a:extLst>
          </p:cNvPr>
          <p:cNvSpPr>
            <a:spLocks noGrp="1"/>
          </p:cNvSpPr>
          <p:nvPr>
            <p:ph type="title"/>
          </p:nvPr>
        </p:nvSpPr>
        <p:spPr>
          <a:xfrm>
            <a:off x="1981200" y="277814"/>
            <a:ext cx="8229600" cy="788987"/>
          </a:xfrm>
        </p:spPr>
        <p:txBody>
          <a:bodyPr/>
          <a:lstStyle/>
          <a:p>
            <a:pPr>
              <a:defRPr/>
            </a:pPr>
            <a:r>
              <a:rPr lang="en-US" sz="3200" b="1" dirty="0"/>
              <a:t>Outline of Revelation</a:t>
            </a:r>
          </a:p>
        </p:txBody>
      </p:sp>
      <p:sp>
        <p:nvSpPr>
          <p:cNvPr id="3" name="Content Placeholder 2">
            <a:extLst>
              <a:ext uri="{FF2B5EF4-FFF2-40B4-BE49-F238E27FC236}">
                <a16:creationId xmlns:a16="http://schemas.microsoft.com/office/drawing/2014/main" id="{9F6C6884-E8EE-4CE9-A6E6-384AB52A649F}"/>
              </a:ext>
            </a:extLst>
          </p:cNvPr>
          <p:cNvSpPr>
            <a:spLocks noGrp="1"/>
          </p:cNvSpPr>
          <p:nvPr>
            <p:ph idx="1"/>
          </p:nvPr>
        </p:nvSpPr>
        <p:spPr>
          <a:xfrm>
            <a:off x="1981200" y="1828801"/>
            <a:ext cx="8229600" cy="4302125"/>
          </a:xfrm>
        </p:spPr>
        <p:txBody>
          <a:bodyPr/>
          <a:lstStyle/>
          <a:p>
            <a:pPr marL="0" indent="0">
              <a:buNone/>
              <a:defRPr/>
            </a:pPr>
            <a:r>
              <a:rPr lang="en-US" sz="2400" b="1" dirty="0" err="1">
                <a:solidFill>
                  <a:srgbClr val="FFFF00"/>
                </a:solidFill>
              </a:rPr>
              <a:t>Ch</a:t>
            </a:r>
            <a:r>
              <a:rPr lang="en-US" sz="2400" b="1" dirty="0">
                <a:solidFill>
                  <a:srgbClr val="FFFF00"/>
                </a:solidFill>
              </a:rPr>
              <a:t> 1   Prologue</a:t>
            </a:r>
          </a:p>
          <a:p>
            <a:pPr marL="0" indent="0">
              <a:buNone/>
              <a:defRPr/>
            </a:pPr>
            <a:r>
              <a:rPr lang="en-US" sz="2400" b="1" dirty="0" err="1">
                <a:solidFill>
                  <a:srgbClr val="FFFF00"/>
                </a:solidFill>
              </a:rPr>
              <a:t>Ch</a:t>
            </a:r>
            <a:r>
              <a:rPr lang="en-US" sz="2400" b="1" dirty="0">
                <a:solidFill>
                  <a:srgbClr val="FFFF00"/>
                </a:solidFill>
              </a:rPr>
              <a:t> 2-3  Letters to the seven churches</a:t>
            </a:r>
          </a:p>
          <a:p>
            <a:pPr marL="0" indent="0">
              <a:buNone/>
              <a:defRPr/>
            </a:pPr>
            <a:r>
              <a:rPr lang="en-US" sz="2400" b="1" dirty="0" err="1">
                <a:solidFill>
                  <a:srgbClr val="FFFF00"/>
                </a:solidFill>
              </a:rPr>
              <a:t>Ch</a:t>
            </a:r>
            <a:r>
              <a:rPr lang="en-US" sz="2400" b="1" dirty="0">
                <a:solidFill>
                  <a:srgbClr val="FFFF00"/>
                </a:solidFill>
              </a:rPr>
              <a:t> 4-7 The Seven Seals</a:t>
            </a:r>
          </a:p>
          <a:p>
            <a:pPr marL="0" indent="0">
              <a:buNone/>
              <a:defRPr/>
            </a:pPr>
            <a:r>
              <a:rPr lang="en-US" sz="2400" b="1" dirty="0" err="1">
                <a:solidFill>
                  <a:srgbClr val="FFFF00"/>
                </a:solidFill>
              </a:rPr>
              <a:t>Ch</a:t>
            </a:r>
            <a:r>
              <a:rPr lang="en-US" sz="2400" b="1" dirty="0">
                <a:solidFill>
                  <a:srgbClr val="FFFF00"/>
                </a:solidFill>
              </a:rPr>
              <a:t> 8-11  The Seven Trumpets</a:t>
            </a:r>
          </a:p>
          <a:p>
            <a:pPr marL="0" indent="0">
              <a:buNone/>
              <a:defRPr/>
            </a:pPr>
            <a:r>
              <a:rPr lang="en-US" sz="2400" b="1" dirty="0" err="1">
                <a:solidFill>
                  <a:srgbClr val="FFFF00"/>
                </a:solidFill>
              </a:rPr>
              <a:t>Ch</a:t>
            </a:r>
            <a:r>
              <a:rPr lang="en-US" sz="2400" b="1" dirty="0">
                <a:solidFill>
                  <a:srgbClr val="FFFF00"/>
                </a:solidFill>
              </a:rPr>
              <a:t> 12-16  Seven Mystical Figures</a:t>
            </a:r>
          </a:p>
          <a:p>
            <a:pPr marL="0" indent="0">
              <a:buNone/>
              <a:defRPr/>
            </a:pPr>
            <a:r>
              <a:rPr lang="en-US" sz="2400" b="1" dirty="0" err="1">
                <a:solidFill>
                  <a:srgbClr val="FFFF00"/>
                </a:solidFill>
              </a:rPr>
              <a:t>Ch</a:t>
            </a:r>
            <a:r>
              <a:rPr lang="en-US" sz="2400" b="1" dirty="0">
                <a:solidFill>
                  <a:srgbClr val="FFFF00"/>
                </a:solidFill>
              </a:rPr>
              <a:t> 15-16  The Seven Vials</a:t>
            </a:r>
          </a:p>
          <a:p>
            <a:pPr marL="0" indent="0">
              <a:buNone/>
              <a:defRPr/>
            </a:pPr>
            <a:r>
              <a:rPr lang="en-US" sz="2400" b="1" dirty="0" err="1">
                <a:solidFill>
                  <a:srgbClr val="FFFF00"/>
                </a:solidFill>
              </a:rPr>
              <a:t>Ch</a:t>
            </a:r>
            <a:r>
              <a:rPr lang="en-US" sz="2400" b="1" dirty="0">
                <a:solidFill>
                  <a:srgbClr val="FFFF00"/>
                </a:solidFill>
              </a:rPr>
              <a:t> 17-20  Enemies of the Church Overthrown</a:t>
            </a:r>
          </a:p>
          <a:p>
            <a:pPr marL="0" indent="0">
              <a:buNone/>
              <a:defRPr/>
            </a:pPr>
            <a:r>
              <a:rPr lang="en-US" sz="2400" b="1" dirty="0" err="1">
                <a:solidFill>
                  <a:srgbClr val="FFFF00"/>
                </a:solidFill>
              </a:rPr>
              <a:t>Ch</a:t>
            </a:r>
            <a:r>
              <a:rPr lang="en-US" sz="2400" b="1" dirty="0">
                <a:solidFill>
                  <a:srgbClr val="FFFF00"/>
                </a:solidFill>
              </a:rPr>
              <a:t> 21-22  The Kingdom of God Revealed</a:t>
            </a:r>
          </a:p>
          <a:p>
            <a:pPr marL="0" indent="0">
              <a:buNone/>
              <a:defRPr/>
            </a:pPr>
            <a:endParaRPr lang="en-US" sz="20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5EA66B-AF01-4AAE-8502-053681E52F46}"/>
              </a:ext>
            </a:extLst>
          </p:cNvPr>
          <p:cNvSpPr>
            <a:spLocks noGrp="1"/>
          </p:cNvSpPr>
          <p:nvPr>
            <p:ph idx="1"/>
          </p:nvPr>
        </p:nvSpPr>
        <p:spPr>
          <a:xfrm>
            <a:off x="2209800" y="2247900"/>
            <a:ext cx="7759700" cy="4305300"/>
          </a:xfrm>
        </p:spPr>
        <p:txBody>
          <a:bodyPr rtlCol="0">
            <a:normAutofit fontScale="85000" lnSpcReduction="20000"/>
          </a:bodyPr>
          <a:lstStyle/>
          <a:p>
            <a:pPr marL="0" indent="0" eaLnBrk="1" fontAlgn="auto" hangingPunct="1">
              <a:spcAft>
                <a:spcPts val="0"/>
              </a:spcAft>
              <a:buNone/>
              <a:defRPr/>
            </a:pPr>
            <a:r>
              <a:rPr lang="en-US" b="1" dirty="0">
                <a:solidFill>
                  <a:schemeClr val="tx1">
                    <a:lumMod val="85000"/>
                    <a:lumOff val="15000"/>
                  </a:schemeClr>
                </a:solidFill>
              </a:rPr>
              <a:t>I. Genesis 1  God created the universe and the earth.  It was very good.</a:t>
            </a:r>
          </a:p>
          <a:p>
            <a:pPr marL="0" indent="0" eaLnBrk="1" fontAlgn="auto" hangingPunct="1">
              <a:spcAft>
                <a:spcPts val="0"/>
              </a:spcAft>
              <a:buNone/>
              <a:defRPr/>
            </a:pPr>
            <a:endParaRPr lang="en-US" sz="1400" b="1" dirty="0">
              <a:solidFill>
                <a:schemeClr val="tx1">
                  <a:lumMod val="85000"/>
                  <a:lumOff val="15000"/>
                </a:schemeClr>
              </a:solidFill>
            </a:endParaRPr>
          </a:p>
          <a:p>
            <a:pPr marL="0" indent="0" eaLnBrk="1" fontAlgn="auto" hangingPunct="1">
              <a:spcAft>
                <a:spcPts val="0"/>
              </a:spcAft>
              <a:buNone/>
              <a:defRPr/>
            </a:pPr>
            <a:r>
              <a:rPr lang="en-US" b="1" dirty="0">
                <a:solidFill>
                  <a:schemeClr val="tx1">
                    <a:lumMod val="85000"/>
                    <a:lumOff val="15000"/>
                  </a:schemeClr>
                </a:solidFill>
              </a:rPr>
              <a:t>II. Genesis 2  God created man so that we could have an intimate relationship with him.</a:t>
            </a:r>
          </a:p>
          <a:p>
            <a:pPr marL="0" indent="0" eaLnBrk="1" fontAlgn="auto" hangingPunct="1">
              <a:spcAft>
                <a:spcPts val="0"/>
              </a:spcAft>
              <a:buNone/>
              <a:defRPr/>
            </a:pPr>
            <a:endParaRPr lang="en-US" sz="1400" b="1" dirty="0">
              <a:solidFill>
                <a:schemeClr val="tx1">
                  <a:lumMod val="85000"/>
                  <a:lumOff val="15000"/>
                </a:schemeClr>
              </a:solidFill>
            </a:endParaRPr>
          </a:p>
          <a:p>
            <a:pPr marL="0" indent="0" eaLnBrk="1" fontAlgn="auto" hangingPunct="1">
              <a:spcAft>
                <a:spcPts val="0"/>
              </a:spcAft>
              <a:buNone/>
              <a:defRPr/>
            </a:pPr>
            <a:r>
              <a:rPr lang="en-US" b="1" dirty="0">
                <a:solidFill>
                  <a:schemeClr val="tx1">
                    <a:lumMod val="85000"/>
                    <a:lumOff val="15000"/>
                  </a:schemeClr>
                </a:solidFill>
              </a:rPr>
              <a:t>III.  Genesis 3 and 4  We messed up very badly—destroying that relationship.</a:t>
            </a:r>
          </a:p>
          <a:p>
            <a:pPr marL="0" indent="0" eaLnBrk="1" fontAlgn="auto" hangingPunct="1">
              <a:spcAft>
                <a:spcPts val="0"/>
              </a:spcAft>
              <a:buNone/>
              <a:defRPr/>
            </a:pPr>
            <a:endParaRPr lang="en-US" sz="1400" b="1" dirty="0">
              <a:solidFill>
                <a:schemeClr val="tx1">
                  <a:lumMod val="85000"/>
                  <a:lumOff val="15000"/>
                </a:schemeClr>
              </a:solidFill>
            </a:endParaRPr>
          </a:p>
          <a:p>
            <a:pPr marL="514350" indent="-514350" eaLnBrk="1" fontAlgn="auto" hangingPunct="1">
              <a:spcAft>
                <a:spcPts val="0"/>
              </a:spcAft>
              <a:buFont typeface="Wingdings" panose="05000000000000000000" pitchFamily="2" charset="2"/>
              <a:buAutoNum type="romanUcPeriod" startAt="4"/>
              <a:defRPr/>
            </a:pPr>
            <a:r>
              <a:rPr lang="en-US" b="1" dirty="0">
                <a:solidFill>
                  <a:schemeClr val="tx1">
                    <a:lumMod val="85000"/>
                    <a:lumOff val="15000"/>
                  </a:schemeClr>
                </a:solidFill>
              </a:rPr>
              <a:t>Genesis 5-Rev 20  God is repairing the damage done by sin.</a:t>
            </a:r>
          </a:p>
          <a:p>
            <a:pPr marL="0" indent="0" eaLnBrk="1" fontAlgn="auto" hangingPunct="1">
              <a:spcAft>
                <a:spcPts val="0"/>
              </a:spcAft>
              <a:buNone/>
              <a:defRPr/>
            </a:pPr>
            <a:endParaRPr lang="en-US" sz="1400" b="1" dirty="0">
              <a:solidFill>
                <a:schemeClr val="tx1">
                  <a:lumMod val="85000"/>
                  <a:lumOff val="15000"/>
                </a:schemeClr>
              </a:solidFill>
            </a:endParaRPr>
          </a:p>
          <a:p>
            <a:pPr marL="0" indent="0" eaLnBrk="1" fontAlgn="auto" hangingPunct="1">
              <a:spcAft>
                <a:spcPts val="0"/>
              </a:spcAft>
              <a:buNone/>
              <a:defRPr/>
            </a:pPr>
            <a:r>
              <a:rPr lang="en-US" b="1" dirty="0">
                <a:solidFill>
                  <a:schemeClr val="tx1">
                    <a:lumMod val="85000"/>
                    <a:lumOff val="15000"/>
                  </a:schemeClr>
                </a:solidFill>
              </a:rPr>
              <a:t>V.  Rev 21-22  God has fixed the problem and we are back in a </a:t>
            </a:r>
          </a:p>
          <a:p>
            <a:pPr marL="0" indent="0" eaLnBrk="1" fontAlgn="auto" hangingPunct="1">
              <a:spcAft>
                <a:spcPts val="0"/>
              </a:spcAft>
              <a:buNone/>
              <a:defRPr/>
            </a:pPr>
            <a:r>
              <a:rPr lang="en-US" b="1" dirty="0">
                <a:solidFill>
                  <a:schemeClr val="tx1">
                    <a:lumMod val="85000"/>
                    <a:lumOff val="15000"/>
                  </a:schemeClr>
                </a:solidFill>
              </a:rPr>
              <a:t>      relationship with him.</a:t>
            </a:r>
          </a:p>
          <a:p>
            <a:pPr marL="0" indent="0" eaLnBrk="1" fontAlgn="auto" hangingPunct="1">
              <a:spcAft>
                <a:spcPts val="0"/>
              </a:spcAft>
              <a:buNone/>
              <a:defRPr/>
            </a:pPr>
            <a:endParaRPr lang="en-US" b="1" dirty="0">
              <a:solidFill>
                <a:schemeClr val="tx1">
                  <a:lumMod val="85000"/>
                  <a:lumOff val="15000"/>
                </a:schemeClr>
              </a:solidFill>
            </a:endParaRPr>
          </a:p>
          <a:p>
            <a:pPr marL="0" indent="0" eaLnBrk="1" fontAlgn="auto" hangingPunct="1">
              <a:spcAft>
                <a:spcPts val="0"/>
              </a:spcAft>
              <a:buNone/>
              <a:defRPr/>
            </a:pPr>
            <a:r>
              <a:rPr lang="en-US" b="1" dirty="0">
                <a:solidFill>
                  <a:schemeClr val="tx1">
                    <a:lumMod val="85000"/>
                    <a:lumOff val="15000"/>
                  </a:schemeClr>
                </a:solidFill>
              </a:rPr>
              <a:t>Revelation is the  culmination of the Bible story</a:t>
            </a:r>
          </a:p>
          <a:p>
            <a:pPr marL="365760" indent="-365760" eaLnBrk="1" fontAlgn="auto" hangingPunct="1">
              <a:spcAft>
                <a:spcPts val="0"/>
              </a:spcAft>
              <a:defRPr/>
            </a:pPr>
            <a:endParaRPr lang="en-US" dirty="0">
              <a:solidFill>
                <a:schemeClr val="tx1">
                  <a:lumMod val="85000"/>
                  <a:lumOff val="15000"/>
                </a:schemeClr>
              </a:solidFill>
            </a:endParaRPr>
          </a:p>
        </p:txBody>
      </p:sp>
      <p:sp>
        <p:nvSpPr>
          <p:cNvPr id="61443" name="Title 2">
            <a:extLst>
              <a:ext uri="{FF2B5EF4-FFF2-40B4-BE49-F238E27FC236}">
                <a16:creationId xmlns:a16="http://schemas.microsoft.com/office/drawing/2014/main" id="{D5E383CD-961F-41F8-B673-CA08AD7176BC}"/>
              </a:ext>
            </a:extLst>
          </p:cNvPr>
          <p:cNvSpPr>
            <a:spLocks noGrp="1"/>
          </p:cNvSpPr>
          <p:nvPr>
            <p:ph type="title"/>
          </p:nvPr>
        </p:nvSpPr>
        <p:spPr/>
        <p:txBody>
          <a:bodyPr/>
          <a:lstStyle/>
          <a:p>
            <a:pPr eaLnBrk="1" hangingPunct="1"/>
            <a:r>
              <a:rPr lang="en-US" altLang="en-US" sz="3600" b="1"/>
              <a:t>An Outline of the Bible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923CE-2AAB-4F5D-9773-68D55DFE868A}"/>
              </a:ext>
            </a:extLst>
          </p:cNvPr>
          <p:cNvSpPr>
            <a:spLocks noGrp="1"/>
          </p:cNvSpPr>
          <p:nvPr>
            <p:ph type="title"/>
          </p:nvPr>
        </p:nvSpPr>
        <p:spPr>
          <a:xfrm>
            <a:off x="1981200" y="277814"/>
            <a:ext cx="8229600" cy="788987"/>
          </a:xfrm>
        </p:spPr>
        <p:txBody>
          <a:bodyPr/>
          <a:lstStyle/>
          <a:p>
            <a:pPr>
              <a:defRPr/>
            </a:pPr>
            <a:r>
              <a:rPr lang="en-US" sz="3200" b="1" dirty="0"/>
              <a:t>Revelation Chapter 1   Prologue</a:t>
            </a:r>
          </a:p>
        </p:txBody>
      </p:sp>
      <p:sp>
        <p:nvSpPr>
          <p:cNvPr id="3" name="Content Placeholder 2">
            <a:extLst>
              <a:ext uri="{FF2B5EF4-FFF2-40B4-BE49-F238E27FC236}">
                <a16:creationId xmlns:a16="http://schemas.microsoft.com/office/drawing/2014/main" id="{FDE96A66-8151-4322-B47B-AFA17FE057E5}"/>
              </a:ext>
            </a:extLst>
          </p:cNvPr>
          <p:cNvSpPr>
            <a:spLocks noGrp="1"/>
          </p:cNvSpPr>
          <p:nvPr>
            <p:ph idx="1"/>
          </p:nvPr>
        </p:nvSpPr>
        <p:spPr>
          <a:xfrm>
            <a:off x="1981200" y="1219201"/>
            <a:ext cx="8229600" cy="4911725"/>
          </a:xfrm>
        </p:spPr>
        <p:txBody>
          <a:bodyPr/>
          <a:lstStyle/>
          <a:p>
            <a:pPr marL="0" indent="0">
              <a:buNone/>
              <a:defRPr/>
            </a:pPr>
            <a:r>
              <a:rPr lang="en-US" sz="2000" b="1" dirty="0"/>
              <a:t>Revelation 1:1    The revelation of Jesus Christ which God gave to him to show to his servants what </a:t>
            </a:r>
            <a:r>
              <a:rPr lang="en-US" sz="2000" b="1" dirty="0">
                <a:solidFill>
                  <a:srgbClr val="FFFF00"/>
                </a:solidFill>
              </a:rPr>
              <a:t>must soon </a:t>
            </a:r>
            <a:r>
              <a:rPr lang="en-US" sz="2000" b="1" dirty="0"/>
              <a:t>come to pass (things it is necessary to come to pass shortly).</a:t>
            </a:r>
          </a:p>
          <a:p>
            <a:pPr marL="0" indent="0">
              <a:buNone/>
              <a:defRPr/>
            </a:pPr>
            <a:endParaRPr lang="en-US" sz="2000" b="1" dirty="0"/>
          </a:p>
          <a:p>
            <a:pPr marL="0" indent="0">
              <a:buNone/>
              <a:defRPr/>
            </a:pPr>
            <a:endParaRPr lang="en-US" sz="800" b="1" dirty="0"/>
          </a:p>
          <a:p>
            <a:pPr marL="0" indent="0">
              <a:buNone/>
              <a:defRPr/>
            </a:pPr>
            <a:r>
              <a:rPr lang="en-US" sz="2000" b="1" dirty="0">
                <a:solidFill>
                  <a:srgbClr val="FFFF00"/>
                </a:solidFill>
              </a:rPr>
              <a:t>Dei   </a:t>
            </a:r>
            <a:r>
              <a:rPr lang="en-US" sz="2000" b="1" dirty="0" err="1">
                <a:solidFill>
                  <a:srgbClr val="FFFF00"/>
                </a:solidFill>
              </a:rPr>
              <a:t>δει</a:t>
            </a:r>
            <a:r>
              <a:rPr lang="en-US" sz="2000" b="1" dirty="0"/>
              <a:t>    “must” morally necessary.   God’s justice requires that these prophecies must be fulfilled soon</a:t>
            </a:r>
          </a:p>
          <a:p>
            <a:pPr marL="0" indent="0">
              <a:buNone/>
              <a:defRPr/>
            </a:pPr>
            <a:endParaRPr lang="en-US" sz="800" b="1" dirty="0"/>
          </a:p>
          <a:p>
            <a:pPr marL="0" indent="0">
              <a:buNone/>
              <a:defRPr/>
            </a:pPr>
            <a:r>
              <a:rPr lang="en-US" sz="2000" b="1" dirty="0"/>
              <a:t>Rev 1:1, 22:6  must soon take place</a:t>
            </a:r>
          </a:p>
          <a:p>
            <a:pPr marL="0" indent="0">
              <a:buNone/>
              <a:defRPr/>
            </a:pPr>
            <a:r>
              <a:rPr lang="en-US" sz="2000" b="1" dirty="0"/>
              <a:t>Rev  1:3, 22:10  the time is near/at hand</a:t>
            </a:r>
          </a:p>
          <a:p>
            <a:pPr marL="0" indent="0">
              <a:buNone/>
              <a:defRPr/>
            </a:pPr>
            <a:endParaRPr lang="en-US" sz="800" b="1" dirty="0"/>
          </a:p>
          <a:p>
            <a:pPr marL="0" indent="0">
              <a:buNone/>
              <a:defRPr/>
            </a:pPr>
            <a:r>
              <a:rPr lang="en-US" sz="2000" b="1" dirty="0"/>
              <a:t>Compare to Daniel 9:26 which concerns “the distant future.”  (written 550 BC about 167 BC)</a:t>
            </a:r>
          </a:p>
          <a:p>
            <a:pPr marL="0" indent="0">
              <a:buNone/>
              <a:defRPr/>
            </a:pPr>
            <a:endParaRPr lang="en-US" sz="2000" b="1" dirty="0"/>
          </a:p>
          <a:p>
            <a:pPr marL="0" indent="0">
              <a:buNone/>
              <a:defRPr/>
            </a:pPr>
            <a:r>
              <a:rPr lang="en-US" sz="2000" b="1" dirty="0"/>
              <a:t>Is it about things 2000 years later?  No!</a:t>
            </a:r>
          </a:p>
          <a:p>
            <a:pPr marL="0" indent="0">
              <a:buNone/>
              <a:defRPr/>
            </a:pPr>
            <a:endParaRPr lang="en-US" sz="2000" b="1" dirty="0"/>
          </a:p>
          <a:p>
            <a:pPr marL="0" indent="0">
              <a:buNone/>
              <a:defRPr/>
            </a:pPr>
            <a:endParaRPr lang="en-US" sz="2000" b="1" dirty="0"/>
          </a:p>
          <a:p>
            <a:pPr marL="0" indent="0">
              <a:buNone/>
              <a:defRPr/>
            </a:pPr>
            <a:endParaRPr lang="en-US" sz="2000"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5DF0-DE6A-4A54-A75E-9ED1675CCE36}"/>
              </a:ext>
            </a:extLst>
          </p:cNvPr>
          <p:cNvSpPr>
            <a:spLocks noGrp="1"/>
          </p:cNvSpPr>
          <p:nvPr>
            <p:ph type="title"/>
          </p:nvPr>
        </p:nvSpPr>
        <p:spPr>
          <a:xfrm>
            <a:off x="1981200" y="277814"/>
            <a:ext cx="8229600" cy="865187"/>
          </a:xfrm>
        </p:spPr>
        <p:txBody>
          <a:bodyPr/>
          <a:lstStyle/>
          <a:p>
            <a:pPr>
              <a:defRPr/>
            </a:pPr>
            <a:r>
              <a:rPr lang="en-US" sz="3200" b="1" dirty="0"/>
              <a:t>Seven Beatitudes in Revelation</a:t>
            </a:r>
          </a:p>
        </p:txBody>
      </p:sp>
      <p:sp>
        <p:nvSpPr>
          <p:cNvPr id="3" name="Content Placeholder 2">
            <a:extLst>
              <a:ext uri="{FF2B5EF4-FFF2-40B4-BE49-F238E27FC236}">
                <a16:creationId xmlns:a16="http://schemas.microsoft.com/office/drawing/2014/main" id="{E5AD8B99-99B5-4C48-896F-1440CC7C6731}"/>
              </a:ext>
            </a:extLst>
          </p:cNvPr>
          <p:cNvSpPr>
            <a:spLocks noGrp="1"/>
          </p:cNvSpPr>
          <p:nvPr>
            <p:ph idx="1"/>
          </p:nvPr>
        </p:nvSpPr>
        <p:spPr>
          <a:xfrm>
            <a:off x="1828800" y="1447801"/>
            <a:ext cx="8382000" cy="4683125"/>
          </a:xfrm>
        </p:spPr>
        <p:txBody>
          <a:bodyPr/>
          <a:lstStyle/>
          <a:p>
            <a:pPr marL="0" indent="0">
              <a:buNone/>
              <a:defRPr/>
            </a:pPr>
            <a:r>
              <a:rPr lang="en-US" sz="2000" b="1" dirty="0"/>
              <a:t>Rev 1:3  Blessed is he who reads this prophecy and takes it to heart.</a:t>
            </a:r>
          </a:p>
          <a:p>
            <a:pPr marL="0" indent="0">
              <a:buNone/>
              <a:defRPr/>
            </a:pPr>
            <a:endParaRPr lang="en-US" sz="800" b="1" dirty="0"/>
          </a:p>
          <a:p>
            <a:pPr marL="0" indent="0">
              <a:buNone/>
              <a:defRPr/>
            </a:pPr>
            <a:r>
              <a:rPr lang="en-US" sz="2000" b="1" dirty="0"/>
              <a:t>Rev 14:13  Blessed are the dead who die in the Lord.</a:t>
            </a:r>
          </a:p>
          <a:p>
            <a:pPr marL="0" indent="0">
              <a:buNone/>
              <a:defRPr/>
            </a:pPr>
            <a:endParaRPr lang="en-US" sz="800" b="1" dirty="0"/>
          </a:p>
          <a:p>
            <a:pPr marL="0" indent="0">
              <a:buNone/>
              <a:defRPr/>
            </a:pPr>
            <a:r>
              <a:rPr lang="en-US" sz="2000" b="1" dirty="0"/>
              <a:t>Rev 16:15  he who watches and is prepared for the Lord’s coming.</a:t>
            </a:r>
          </a:p>
          <a:p>
            <a:pPr marL="0" indent="0">
              <a:buNone/>
              <a:defRPr/>
            </a:pPr>
            <a:endParaRPr lang="en-US" sz="800" b="1" dirty="0"/>
          </a:p>
          <a:p>
            <a:pPr marL="0" indent="0">
              <a:buNone/>
              <a:defRPr/>
            </a:pPr>
            <a:r>
              <a:rPr lang="en-US" sz="2000" b="1" dirty="0"/>
              <a:t>Rev 19:9 those invited to the Lamb’s wedding supper.</a:t>
            </a:r>
          </a:p>
          <a:p>
            <a:pPr marL="0" indent="0">
              <a:buNone/>
              <a:defRPr/>
            </a:pPr>
            <a:endParaRPr lang="en-US" sz="800" b="1" dirty="0"/>
          </a:p>
          <a:p>
            <a:pPr marL="0" indent="0">
              <a:buNone/>
              <a:defRPr/>
            </a:pPr>
            <a:r>
              <a:rPr lang="en-US" sz="2000" b="1" dirty="0"/>
              <a:t>Rev 20:6 those who have a part in the first resurrection.</a:t>
            </a:r>
          </a:p>
          <a:p>
            <a:pPr marL="0" indent="0">
              <a:buNone/>
              <a:defRPr/>
            </a:pPr>
            <a:endParaRPr lang="en-US" sz="800" b="1" dirty="0"/>
          </a:p>
          <a:p>
            <a:pPr marL="0" indent="0">
              <a:buNone/>
              <a:defRPr/>
            </a:pPr>
            <a:r>
              <a:rPr lang="en-US" sz="2000" b="1" dirty="0"/>
              <a:t>Rev 22:7 he who keeps the words of this book.</a:t>
            </a:r>
          </a:p>
          <a:p>
            <a:pPr marL="0" indent="0">
              <a:buNone/>
              <a:defRPr/>
            </a:pPr>
            <a:endParaRPr lang="en-US" sz="800" b="1" dirty="0"/>
          </a:p>
          <a:p>
            <a:pPr marL="0" indent="0">
              <a:buNone/>
              <a:defRPr/>
            </a:pPr>
            <a:r>
              <a:rPr lang="en-US" sz="2000" b="1" dirty="0"/>
              <a:t>Rev 22:14 those who wash their robes in the blood of the lamb.</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190AF-DA14-4F96-ACDA-54ADBBEFBEA9}"/>
              </a:ext>
            </a:extLst>
          </p:cNvPr>
          <p:cNvSpPr>
            <a:spLocks noGrp="1"/>
          </p:cNvSpPr>
          <p:nvPr>
            <p:ph type="title"/>
          </p:nvPr>
        </p:nvSpPr>
        <p:spPr>
          <a:xfrm>
            <a:off x="1981200" y="277814"/>
            <a:ext cx="8229600" cy="788987"/>
          </a:xfrm>
        </p:spPr>
        <p:txBody>
          <a:bodyPr/>
          <a:lstStyle/>
          <a:p>
            <a:pPr>
              <a:defRPr/>
            </a:pPr>
            <a:r>
              <a:rPr lang="en-US" sz="3200" b="1" dirty="0"/>
              <a:t>Revelation 1 Prologue (cont.)</a:t>
            </a:r>
          </a:p>
        </p:txBody>
      </p:sp>
      <p:sp>
        <p:nvSpPr>
          <p:cNvPr id="3" name="Content Placeholder 2">
            <a:extLst>
              <a:ext uri="{FF2B5EF4-FFF2-40B4-BE49-F238E27FC236}">
                <a16:creationId xmlns:a16="http://schemas.microsoft.com/office/drawing/2014/main" id="{60299C34-64BA-4FB3-94E0-014220F7EF20}"/>
              </a:ext>
            </a:extLst>
          </p:cNvPr>
          <p:cNvSpPr>
            <a:spLocks noGrp="1"/>
          </p:cNvSpPr>
          <p:nvPr>
            <p:ph idx="1"/>
          </p:nvPr>
        </p:nvSpPr>
        <p:spPr>
          <a:xfrm>
            <a:off x="1981200" y="1371601"/>
            <a:ext cx="8534400" cy="4759325"/>
          </a:xfrm>
        </p:spPr>
        <p:txBody>
          <a:bodyPr/>
          <a:lstStyle/>
          <a:p>
            <a:pPr marL="0" indent="0">
              <a:buNone/>
              <a:defRPr/>
            </a:pPr>
            <a:r>
              <a:rPr lang="en-US" sz="2400" b="1" dirty="0"/>
              <a:t>Rev 1:4-8,11  </a:t>
            </a:r>
          </a:p>
          <a:p>
            <a:pPr marL="0" indent="0">
              <a:buNone/>
              <a:defRPr/>
            </a:pPr>
            <a:endParaRPr lang="en-US" sz="800" b="1" dirty="0"/>
          </a:p>
          <a:p>
            <a:pPr marL="0" indent="0">
              <a:buNone/>
              <a:defRPr/>
            </a:pPr>
            <a:r>
              <a:rPr lang="en-US" sz="2400" b="1" dirty="0">
                <a:solidFill>
                  <a:srgbClr val="FFFF00"/>
                </a:solidFill>
              </a:rPr>
              <a:t>Who from</a:t>
            </a:r>
            <a:r>
              <a:rPr lang="en-US" sz="2400" b="1" dirty="0"/>
              <a:t>?   God the father, the Holy Spirit (the seven spirits) and Jesus Christ</a:t>
            </a:r>
          </a:p>
          <a:p>
            <a:pPr marL="0" indent="0">
              <a:buNone/>
              <a:defRPr/>
            </a:pPr>
            <a:endParaRPr lang="en-US" sz="800" b="1" dirty="0"/>
          </a:p>
          <a:p>
            <a:pPr marL="0" indent="0">
              <a:buNone/>
              <a:defRPr/>
            </a:pPr>
            <a:r>
              <a:rPr lang="en-US" sz="2400" b="1" dirty="0">
                <a:solidFill>
                  <a:srgbClr val="FFFF00"/>
                </a:solidFill>
              </a:rPr>
              <a:t>Who to</a:t>
            </a:r>
            <a:r>
              <a:rPr lang="en-US" sz="2400" b="1" dirty="0"/>
              <a:t>?  v. 4  the seven churches in the province of Asia</a:t>
            </a:r>
          </a:p>
          <a:p>
            <a:pPr marL="0" indent="0">
              <a:buNone/>
              <a:defRPr/>
            </a:pPr>
            <a:r>
              <a:rPr lang="en-US" sz="2400" b="1" dirty="0"/>
              <a:t>v. 11  Ephesus, Smyrna, Pergamum, Thyatira, Sardis, Philadelphia and Laodicea.</a:t>
            </a:r>
          </a:p>
          <a:p>
            <a:pPr marL="0" indent="0">
              <a:buNone/>
              <a:defRPr/>
            </a:pPr>
            <a:endParaRPr lang="en-US" sz="2400" b="1" dirty="0"/>
          </a:p>
          <a:p>
            <a:pPr marL="0" indent="0">
              <a:buNone/>
              <a:defRPr/>
            </a:pPr>
            <a:r>
              <a:rPr lang="en-US" sz="2400" b="1" dirty="0"/>
              <a:t>1:3  to all who hear    2:7  to anyone who has an ear.</a:t>
            </a:r>
          </a:p>
          <a:p>
            <a:pPr marL="0" indent="0">
              <a:buNone/>
              <a:defRPr/>
            </a:pPr>
            <a:r>
              <a:rPr lang="en-US" sz="2400" b="1" dirty="0"/>
              <a:t>… what the Spirit says </a:t>
            </a:r>
            <a:r>
              <a:rPr lang="en-US" sz="2400" b="1" dirty="0">
                <a:solidFill>
                  <a:srgbClr val="FFFF00"/>
                </a:solidFill>
              </a:rPr>
              <a:t>to the churches</a:t>
            </a:r>
            <a:r>
              <a:rPr lang="en-US" sz="2400" b="1"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ECC88-8C3B-DE35-930B-5D9BCD56D125}"/>
              </a:ext>
            </a:extLst>
          </p:cNvPr>
          <p:cNvSpPr>
            <a:spLocks noGrp="1"/>
          </p:cNvSpPr>
          <p:nvPr>
            <p:ph type="title"/>
          </p:nvPr>
        </p:nvSpPr>
        <p:spPr/>
        <p:txBody>
          <a:bodyPr/>
          <a:lstStyle/>
          <a:p>
            <a:endParaRPr lang="en-US" dirty="0"/>
          </a:p>
        </p:txBody>
      </p:sp>
      <p:pic>
        <p:nvPicPr>
          <p:cNvPr id="5" name="Content Placeholder 4" descr="A close-up of a paper&#10;&#10;Description automatically generated">
            <a:extLst>
              <a:ext uri="{FF2B5EF4-FFF2-40B4-BE49-F238E27FC236}">
                <a16:creationId xmlns:a16="http://schemas.microsoft.com/office/drawing/2014/main" id="{DB05DB27-C932-1841-9F7A-CEC328C242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198437"/>
            <a:ext cx="6659563" cy="6659563"/>
          </a:xfrm>
        </p:spPr>
      </p:pic>
    </p:spTree>
    <p:extLst>
      <p:ext uri="{BB962C8B-B14F-4D97-AF65-F5344CB8AC3E}">
        <p14:creationId xmlns:p14="http://schemas.microsoft.com/office/powerpoint/2010/main" val="272421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id="{E1DAEFFC-31D8-4F91-9B93-29CC858C5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313" y="304801"/>
            <a:ext cx="7346950"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EDF57-C377-41F3-B773-A12081D965EE}"/>
              </a:ext>
            </a:extLst>
          </p:cNvPr>
          <p:cNvSpPr>
            <a:spLocks noGrp="1"/>
          </p:cNvSpPr>
          <p:nvPr>
            <p:ph type="title"/>
          </p:nvPr>
        </p:nvSpPr>
        <p:spPr>
          <a:xfrm>
            <a:off x="1981200" y="277814"/>
            <a:ext cx="8229600" cy="788987"/>
          </a:xfrm>
        </p:spPr>
        <p:txBody>
          <a:bodyPr/>
          <a:lstStyle/>
          <a:p>
            <a:pPr>
              <a:defRPr/>
            </a:pPr>
            <a:r>
              <a:rPr lang="en-US" sz="3200" b="1" dirty="0"/>
              <a:t>Revelation 1  Prologue (cont.)</a:t>
            </a:r>
          </a:p>
        </p:txBody>
      </p:sp>
      <p:sp>
        <p:nvSpPr>
          <p:cNvPr id="3" name="Content Placeholder 2">
            <a:extLst>
              <a:ext uri="{FF2B5EF4-FFF2-40B4-BE49-F238E27FC236}">
                <a16:creationId xmlns:a16="http://schemas.microsoft.com/office/drawing/2014/main" id="{EB983D8E-CBB6-4E37-89FB-5C43D66B9D7D}"/>
              </a:ext>
            </a:extLst>
          </p:cNvPr>
          <p:cNvSpPr>
            <a:spLocks noGrp="1"/>
          </p:cNvSpPr>
          <p:nvPr>
            <p:ph idx="1"/>
          </p:nvPr>
        </p:nvSpPr>
        <p:spPr>
          <a:xfrm>
            <a:off x="1981200" y="1371600"/>
            <a:ext cx="8305800" cy="5257800"/>
          </a:xfrm>
        </p:spPr>
        <p:txBody>
          <a:bodyPr/>
          <a:lstStyle/>
          <a:p>
            <a:pPr marL="0" indent="0">
              <a:buNone/>
              <a:defRPr/>
            </a:pPr>
            <a:r>
              <a:rPr lang="en-US" sz="2400" b="1" dirty="0">
                <a:solidFill>
                  <a:srgbClr val="FFFF00"/>
                </a:solidFill>
              </a:rPr>
              <a:t>Rev 1:9    </a:t>
            </a:r>
            <a:r>
              <a:rPr lang="en-US" sz="2400" b="1" dirty="0"/>
              <a:t>John can relate to the persecutions that the church will soon be going through.</a:t>
            </a:r>
          </a:p>
          <a:p>
            <a:pPr marL="0" indent="0">
              <a:buNone/>
              <a:defRPr/>
            </a:pPr>
            <a:endParaRPr lang="en-US" sz="800" b="1" dirty="0"/>
          </a:p>
          <a:p>
            <a:pPr marL="0" indent="0">
              <a:buNone/>
              <a:defRPr/>
            </a:pPr>
            <a:r>
              <a:rPr lang="en-US" sz="2400" b="1" dirty="0"/>
              <a:t>Why on Patmos?  Because of the Word of God.</a:t>
            </a:r>
          </a:p>
          <a:p>
            <a:pPr marL="0" indent="0">
              <a:buNone/>
              <a:defRPr/>
            </a:pPr>
            <a:endParaRPr lang="en-US" sz="800" b="1" dirty="0"/>
          </a:p>
          <a:p>
            <a:pPr marL="0" indent="0">
              <a:buNone/>
              <a:defRPr/>
            </a:pPr>
            <a:r>
              <a:rPr lang="en-US" sz="2400" b="1" dirty="0">
                <a:solidFill>
                  <a:srgbClr val="FFFF00"/>
                </a:solidFill>
              </a:rPr>
              <a:t>1:10</a:t>
            </a:r>
            <a:r>
              <a:rPr lang="en-US" sz="2400" b="1" dirty="0"/>
              <a:t>  On the Lord’s day  =  Sunday</a:t>
            </a:r>
          </a:p>
          <a:p>
            <a:pPr marL="0" indent="0">
              <a:buNone/>
              <a:defRPr/>
            </a:pPr>
            <a:endParaRPr lang="en-US" sz="2400" b="1" dirty="0"/>
          </a:p>
          <a:p>
            <a:pPr marL="0" indent="0">
              <a:buNone/>
              <a:defRPr/>
            </a:pPr>
            <a:r>
              <a:rPr lang="en-US" sz="2400" b="1" dirty="0"/>
              <a:t>When you see Jesus, what do you see?</a:t>
            </a:r>
          </a:p>
          <a:p>
            <a:pPr marL="0" indent="0">
              <a:buNone/>
              <a:defRPr/>
            </a:pPr>
            <a:endParaRPr lang="en-US" sz="8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0343E-57F9-4FE4-B45C-6893860D74BE}"/>
              </a:ext>
            </a:extLst>
          </p:cNvPr>
          <p:cNvSpPr>
            <a:spLocks noGrp="1"/>
          </p:cNvSpPr>
          <p:nvPr>
            <p:ph type="title"/>
          </p:nvPr>
        </p:nvSpPr>
        <p:spPr/>
        <p:txBody>
          <a:bodyPr/>
          <a:lstStyle/>
          <a:p>
            <a:endParaRPr lang="en-US"/>
          </a:p>
        </p:txBody>
      </p:sp>
      <p:pic>
        <p:nvPicPr>
          <p:cNvPr id="1028" name="Picture 4" descr="The gaze of Jesus | Earthbeat | National Catholic Reporter">
            <a:extLst>
              <a:ext uri="{FF2B5EF4-FFF2-40B4-BE49-F238E27FC236}">
                <a16:creationId xmlns:a16="http://schemas.microsoft.com/office/drawing/2014/main" id="{8B3CEFE8-AD2F-4F6C-BA69-C87E3BF130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49506" y="-228600"/>
            <a:ext cx="4892989" cy="719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474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B9234-A880-46A5-A84D-4CA88F474C90}"/>
              </a:ext>
            </a:extLst>
          </p:cNvPr>
          <p:cNvSpPr>
            <a:spLocks noGrp="1"/>
          </p:cNvSpPr>
          <p:nvPr>
            <p:ph type="title"/>
          </p:nvPr>
        </p:nvSpPr>
        <p:spPr>
          <a:xfrm>
            <a:off x="1981200" y="277814"/>
            <a:ext cx="8229600" cy="788987"/>
          </a:xfrm>
        </p:spPr>
        <p:txBody>
          <a:bodyPr/>
          <a:lstStyle/>
          <a:p>
            <a:pPr>
              <a:defRPr/>
            </a:pPr>
            <a:r>
              <a:rPr lang="en-US" sz="3200" b="1" dirty="0"/>
              <a:t>Revelation 1 Prologue (cont.)</a:t>
            </a:r>
          </a:p>
        </p:txBody>
      </p:sp>
      <p:sp>
        <p:nvSpPr>
          <p:cNvPr id="3" name="Content Placeholder 2">
            <a:extLst>
              <a:ext uri="{FF2B5EF4-FFF2-40B4-BE49-F238E27FC236}">
                <a16:creationId xmlns:a16="http://schemas.microsoft.com/office/drawing/2014/main" id="{D3C4087A-A3F7-4E29-A9A3-786BDFF87179}"/>
              </a:ext>
            </a:extLst>
          </p:cNvPr>
          <p:cNvSpPr>
            <a:spLocks noGrp="1"/>
          </p:cNvSpPr>
          <p:nvPr>
            <p:ph idx="1"/>
          </p:nvPr>
        </p:nvSpPr>
        <p:spPr>
          <a:xfrm>
            <a:off x="1828800" y="1219200"/>
            <a:ext cx="4724400" cy="5410200"/>
          </a:xfrm>
        </p:spPr>
        <p:txBody>
          <a:bodyPr/>
          <a:lstStyle/>
          <a:p>
            <a:pPr marL="0" indent="0">
              <a:buNone/>
              <a:defRPr/>
            </a:pPr>
            <a:r>
              <a:rPr lang="en-US" sz="2400" b="1" dirty="0">
                <a:solidFill>
                  <a:srgbClr val="FFFF00"/>
                </a:solidFill>
              </a:rPr>
              <a:t>Rev 1:12-18</a:t>
            </a:r>
          </a:p>
          <a:p>
            <a:pPr marL="0" indent="0">
              <a:buNone/>
              <a:defRPr/>
            </a:pPr>
            <a:endParaRPr lang="en-US" sz="800" b="1" dirty="0">
              <a:solidFill>
                <a:srgbClr val="FFFF00"/>
              </a:solidFill>
            </a:endParaRPr>
          </a:p>
          <a:p>
            <a:pPr marL="0" indent="0">
              <a:buNone/>
              <a:defRPr/>
            </a:pPr>
            <a:r>
              <a:rPr lang="en-US" sz="2400" b="1" dirty="0"/>
              <a:t>Similar to Daniel 7:9-10 </a:t>
            </a:r>
          </a:p>
          <a:p>
            <a:pPr marL="0" indent="0">
              <a:buNone/>
              <a:defRPr/>
            </a:pPr>
            <a:endParaRPr lang="en-US" sz="800" b="1" dirty="0"/>
          </a:p>
          <a:p>
            <a:pPr marL="0" indent="0">
              <a:buNone/>
              <a:defRPr/>
            </a:pPr>
            <a:r>
              <a:rPr lang="en-US" sz="2400" b="1" dirty="0"/>
              <a:t>Voice “like a trumpet”    A loud and clear message</a:t>
            </a:r>
          </a:p>
          <a:p>
            <a:pPr marL="0" indent="0">
              <a:buNone/>
              <a:defRPr/>
            </a:pPr>
            <a:endParaRPr lang="en-US" sz="800" b="1" dirty="0"/>
          </a:p>
          <a:p>
            <a:pPr marL="0" indent="0">
              <a:buNone/>
              <a:defRPr/>
            </a:pPr>
            <a:r>
              <a:rPr lang="en-US" sz="2400" b="1" dirty="0"/>
              <a:t>Blazing eyes   See everything </a:t>
            </a:r>
          </a:p>
          <a:p>
            <a:pPr marL="0" indent="0">
              <a:buNone/>
              <a:defRPr/>
            </a:pPr>
            <a:endParaRPr lang="en-US" sz="800" b="1" dirty="0"/>
          </a:p>
          <a:p>
            <a:pPr marL="0" indent="0">
              <a:buNone/>
              <a:defRPr/>
            </a:pPr>
            <a:r>
              <a:rPr lang="en-US" sz="2400" b="1" dirty="0"/>
              <a:t>Double-edged sword in his mouth     Authority and power of his words   </a:t>
            </a:r>
          </a:p>
          <a:p>
            <a:pPr marL="0" indent="0">
              <a:buNone/>
              <a:defRPr/>
            </a:pPr>
            <a:endParaRPr lang="en-US" sz="800" dirty="0"/>
          </a:p>
          <a:p>
            <a:pPr marL="0" indent="0">
              <a:buNone/>
              <a:defRPr/>
            </a:pPr>
            <a:r>
              <a:rPr lang="en-US" sz="2400" b="1" dirty="0"/>
              <a:t>Q:  How does this picture of Jesus make you feel?</a:t>
            </a:r>
          </a:p>
        </p:txBody>
      </p:sp>
      <p:pic>
        <p:nvPicPr>
          <p:cNvPr id="68612" name="Picture 2">
            <a:extLst>
              <a:ext uri="{FF2B5EF4-FFF2-40B4-BE49-F238E27FC236}">
                <a16:creationId xmlns:a16="http://schemas.microsoft.com/office/drawing/2014/main" id="{51720E81-7B8A-4BDA-B69A-821069F01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066800"/>
            <a:ext cx="3962400"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67678-5793-4F10-A5FD-EAB3F6881267}"/>
              </a:ext>
            </a:extLst>
          </p:cNvPr>
          <p:cNvSpPr>
            <a:spLocks noGrp="1"/>
          </p:cNvSpPr>
          <p:nvPr>
            <p:ph type="title"/>
          </p:nvPr>
        </p:nvSpPr>
        <p:spPr/>
        <p:txBody>
          <a:bodyPr/>
          <a:lstStyle/>
          <a:p>
            <a:pPr>
              <a:defRPr/>
            </a:pPr>
            <a:r>
              <a:rPr lang="en-US" sz="3200" b="1" dirty="0"/>
              <a:t>Revelation Ch. 5  The Lion and the Lamb</a:t>
            </a:r>
          </a:p>
        </p:txBody>
      </p:sp>
      <p:sp>
        <p:nvSpPr>
          <p:cNvPr id="3" name="Content Placeholder 2">
            <a:extLst>
              <a:ext uri="{FF2B5EF4-FFF2-40B4-BE49-F238E27FC236}">
                <a16:creationId xmlns:a16="http://schemas.microsoft.com/office/drawing/2014/main" id="{D06E4DAF-635E-48B1-A74E-93A350F8BF48}"/>
              </a:ext>
            </a:extLst>
          </p:cNvPr>
          <p:cNvSpPr>
            <a:spLocks noGrp="1"/>
          </p:cNvSpPr>
          <p:nvPr>
            <p:ph idx="1"/>
          </p:nvPr>
        </p:nvSpPr>
        <p:spPr>
          <a:xfrm>
            <a:off x="1981200" y="1676401"/>
            <a:ext cx="4267200" cy="4454525"/>
          </a:xfrm>
        </p:spPr>
        <p:txBody>
          <a:bodyPr/>
          <a:lstStyle/>
          <a:p>
            <a:pPr marL="0" indent="0">
              <a:buNone/>
              <a:defRPr/>
            </a:pPr>
            <a:r>
              <a:rPr lang="en-US" sz="2400" b="1" dirty="0">
                <a:solidFill>
                  <a:srgbClr val="FFFF00"/>
                </a:solidFill>
              </a:rPr>
              <a:t>Jesus is a lion   regal, powerful, a danger to enemies</a:t>
            </a:r>
          </a:p>
          <a:p>
            <a:pPr marL="0" indent="0">
              <a:buNone/>
              <a:defRPr/>
            </a:pPr>
            <a:endParaRPr lang="en-US" sz="1000" b="1" dirty="0">
              <a:solidFill>
                <a:srgbClr val="FFFF00"/>
              </a:solidFill>
            </a:endParaRPr>
          </a:p>
          <a:p>
            <a:pPr marL="0" indent="0">
              <a:buNone/>
              <a:defRPr/>
            </a:pPr>
            <a:r>
              <a:rPr lang="en-US" sz="2400" b="1" dirty="0">
                <a:solidFill>
                  <a:srgbClr val="FFFF00"/>
                </a:solidFill>
              </a:rPr>
              <a:t>Jesus is a lamb    gentle, humble, sacrificial</a:t>
            </a:r>
          </a:p>
          <a:p>
            <a:pPr marL="0" indent="0">
              <a:buNone/>
              <a:defRPr/>
            </a:pPr>
            <a:endParaRPr lang="en-US" sz="1000" b="1" dirty="0">
              <a:solidFill>
                <a:srgbClr val="FFFF00"/>
              </a:solidFill>
            </a:endParaRPr>
          </a:p>
          <a:p>
            <a:pPr marL="0" indent="0">
              <a:buNone/>
              <a:defRPr/>
            </a:pPr>
            <a:r>
              <a:rPr lang="en-US" sz="2400" b="1" dirty="0">
                <a:solidFill>
                  <a:srgbClr val="FFFF00"/>
                </a:solidFill>
              </a:rPr>
              <a:t>7 horns  =  perfect in power</a:t>
            </a:r>
          </a:p>
          <a:p>
            <a:pPr marL="0" indent="0">
              <a:buNone/>
              <a:defRPr/>
            </a:pPr>
            <a:r>
              <a:rPr lang="en-US" sz="2400" b="1" dirty="0">
                <a:solidFill>
                  <a:srgbClr val="FFFF00"/>
                </a:solidFill>
              </a:rPr>
              <a:t>7 eyes =  perfect in knowledge</a:t>
            </a:r>
          </a:p>
          <a:p>
            <a:pPr marL="0" indent="0">
              <a:buNone/>
              <a:defRPr/>
            </a:pPr>
            <a:endParaRPr lang="en-US" sz="2400" b="1" dirty="0">
              <a:solidFill>
                <a:srgbClr val="FFFF00"/>
              </a:solidFill>
            </a:endParaRPr>
          </a:p>
        </p:txBody>
      </p:sp>
      <p:pic>
        <p:nvPicPr>
          <p:cNvPr id="106500" name="Picture 2">
            <a:extLst>
              <a:ext uri="{FF2B5EF4-FFF2-40B4-BE49-F238E27FC236}">
                <a16:creationId xmlns:a16="http://schemas.microsoft.com/office/drawing/2014/main" id="{9FF82795-3C0F-4877-BAD6-7C40E169A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905001"/>
            <a:ext cx="4419600"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C76E9-D8A0-4748-A641-E7011016309C}"/>
              </a:ext>
            </a:extLst>
          </p:cNvPr>
          <p:cNvSpPr>
            <a:spLocks noGrp="1"/>
          </p:cNvSpPr>
          <p:nvPr>
            <p:ph type="title"/>
          </p:nvPr>
        </p:nvSpPr>
        <p:spPr>
          <a:xfrm>
            <a:off x="1981200" y="277814"/>
            <a:ext cx="8229600" cy="1017587"/>
          </a:xfrm>
        </p:spPr>
        <p:txBody>
          <a:bodyPr/>
          <a:lstStyle/>
          <a:p>
            <a:pPr>
              <a:defRPr/>
            </a:pPr>
            <a:r>
              <a:rPr lang="en-US" sz="3600" b="1" dirty="0"/>
              <a:t>Which is the Real Jesus Christ?</a:t>
            </a:r>
          </a:p>
        </p:txBody>
      </p:sp>
      <p:sp>
        <p:nvSpPr>
          <p:cNvPr id="3" name="Content Placeholder 2">
            <a:extLst>
              <a:ext uri="{FF2B5EF4-FFF2-40B4-BE49-F238E27FC236}">
                <a16:creationId xmlns:a16="http://schemas.microsoft.com/office/drawing/2014/main" id="{17C16530-27E2-4410-B0F8-BACB43F9EBE0}"/>
              </a:ext>
            </a:extLst>
          </p:cNvPr>
          <p:cNvSpPr>
            <a:spLocks noGrp="1"/>
          </p:cNvSpPr>
          <p:nvPr>
            <p:ph idx="1"/>
          </p:nvPr>
        </p:nvSpPr>
        <p:spPr>
          <a:xfrm>
            <a:off x="1981200" y="1752601"/>
            <a:ext cx="8229600" cy="4378325"/>
          </a:xfrm>
        </p:spPr>
        <p:txBody>
          <a:bodyPr/>
          <a:lstStyle/>
          <a:p>
            <a:pPr marL="0" indent="0">
              <a:buNone/>
              <a:defRPr/>
            </a:pPr>
            <a:r>
              <a:rPr lang="en-US" sz="2800" b="1" dirty="0">
                <a:solidFill>
                  <a:srgbClr val="FFFF00"/>
                </a:solidFill>
              </a:rPr>
              <a:t>Jesus the ultimate powerful superhero</a:t>
            </a:r>
          </a:p>
          <a:p>
            <a:pPr marL="0" indent="0">
              <a:buNone/>
              <a:defRPr/>
            </a:pPr>
            <a:endParaRPr lang="en-US" sz="2800" b="1" dirty="0">
              <a:solidFill>
                <a:srgbClr val="FFFF00"/>
              </a:solidFill>
            </a:endParaRPr>
          </a:p>
          <a:p>
            <a:pPr marL="0" indent="0">
              <a:buNone/>
              <a:defRPr/>
            </a:pPr>
            <a:r>
              <a:rPr lang="en-US" sz="2800" b="1" dirty="0">
                <a:solidFill>
                  <a:srgbClr val="FFFF00"/>
                </a:solidFill>
              </a:rPr>
              <a:t>Jesus the ferocious king</a:t>
            </a:r>
          </a:p>
          <a:p>
            <a:pPr marL="0" indent="0">
              <a:buNone/>
              <a:defRPr/>
            </a:pPr>
            <a:endParaRPr lang="en-US" sz="2800" b="1" dirty="0">
              <a:solidFill>
                <a:srgbClr val="FFFF00"/>
              </a:solidFill>
            </a:endParaRPr>
          </a:p>
          <a:p>
            <a:pPr marL="0" indent="0">
              <a:buNone/>
              <a:defRPr/>
            </a:pPr>
            <a:r>
              <a:rPr lang="en-US" sz="2800" b="1" dirty="0">
                <a:solidFill>
                  <a:srgbClr val="FFFF00"/>
                </a:solidFill>
              </a:rPr>
              <a:t>Jesus the gentle, sacrificial lamb</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a:extLst>
              <a:ext uri="{FF2B5EF4-FFF2-40B4-BE49-F238E27FC236}">
                <a16:creationId xmlns:a16="http://schemas.microsoft.com/office/drawing/2014/main" id="{4A427C0C-8B7A-4842-BBCF-AB6F787793C8}"/>
              </a:ext>
            </a:extLst>
          </p:cNvPr>
          <p:cNvSpPr txBox="1">
            <a:spLocks noChangeArrowheads="1"/>
          </p:cNvSpPr>
          <p:nvPr/>
        </p:nvSpPr>
        <p:spPr bwMode="auto">
          <a:xfrm>
            <a:off x="2057400" y="381001"/>
            <a:ext cx="8305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b="1" dirty="0">
                <a:solidFill>
                  <a:srgbClr val="FFFFFF"/>
                </a:solidFill>
              </a:rPr>
              <a:t>Revelation II</a:t>
            </a:r>
          </a:p>
          <a:p>
            <a:pPr algn="ctr" eaLnBrk="1" hangingPunct="1">
              <a:spcBef>
                <a:spcPct val="0"/>
              </a:spcBef>
              <a:buClrTx/>
              <a:buSzTx/>
              <a:buFontTx/>
              <a:buNone/>
            </a:pPr>
            <a:endParaRPr lang="en-US" altLang="en-US" sz="1600" b="1" dirty="0">
              <a:solidFill>
                <a:srgbClr val="FFFFFF"/>
              </a:solidFill>
            </a:endParaRPr>
          </a:p>
          <a:p>
            <a:pPr algn="ctr" eaLnBrk="1" hangingPunct="1">
              <a:spcBef>
                <a:spcPct val="0"/>
              </a:spcBef>
              <a:buClrTx/>
              <a:buSzTx/>
              <a:buFontTx/>
              <a:buNone/>
            </a:pPr>
            <a:r>
              <a:rPr lang="en-US" altLang="en-US" b="1" dirty="0">
                <a:solidFill>
                  <a:srgbClr val="FFFFFF"/>
                </a:solidFill>
              </a:rPr>
              <a:t>Letters to the Churches</a:t>
            </a:r>
          </a:p>
        </p:txBody>
      </p:sp>
      <p:pic>
        <p:nvPicPr>
          <p:cNvPr id="21507" name="Picture 2">
            <a:extLst>
              <a:ext uri="{FF2B5EF4-FFF2-40B4-BE49-F238E27FC236}">
                <a16:creationId xmlns:a16="http://schemas.microsoft.com/office/drawing/2014/main" id="{26BB2024-9AB8-416D-B431-7B0424D5E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828801"/>
            <a:ext cx="3733800" cy="482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a:extLst>
              <a:ext uri="{FF2B5EF4-FFF2-40B4-BE49-F238E27FC236}">
                <a16:creationId xmlns:a16="http://schemas.microsoft.com/office/drawing/2014/main" id="{383908DD-3292-491F-B66F-9C7FD3C4B505}"/>
              </a:ext>
            </a:extLst>
          </p:cNvPr>
          <p:cNvSpPr txBox="1">
            <a:spLocks noChangeArrowheads="1"/>
          </p:cNvSpPr>
          <p:nvPr/>
        </p:nvSpPr>
        <p:spPr bwMode="auto">
          <a:xfrm>
            <a:off x="3276600" y="3733800"/>
            <a:ext cx="6705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r" eaLnBrk="1" hangingPunct="1">
              <a:spcBef>
                <a:spcPct val="0"/>
              </a:spcBef>
              <a:buClrTx/>
              <a:buSzTx/>
              <a:buFontTx/>
              <a:buNone/>
            </a:pPr>
            <a:r>
              <a:rPr lang="en-US" altLang="en-US" sz="2400" b="1" dirty="0">
                <a:solidFill>
                  <a:srgbClr val="FFFF00"/>
                </a:solidFill>
              </a:rPr>
              <a:t>Dr. John Oakes</a:t>
            </a:r>
          </a:p>
          <a:p>
            <a:pPr algn="r" eaLnBrk="1" hangingPunct="1">
              <a:spcBef>
                <a:spcPct val="0"/>
              </a:spcBef>
              <a:buClrTx/>
              <a:buSzTx/>
              <a:buFontTx/>
              <a:buNone/>
            </a:pPr>
            <a:r>
              <a:rPr lang="en-US" altLang="en-US" sz="2400" b="1" dirty="0">
                <a:solidFill>
                  <a:srgbClr val="FFFF00"/>
                </a:solidFill>
              </a:rPr>
              <a:t>Bakersfield</a:t>
            </a:r>
          </a:p>
          <a:p>
            <a:pPr algn="r" eaLnBrk="1" hangingPunct="1">
              <a:spcBef>
                <a:spcPct val="0"/>
              </a:spcBef>
              <a:buClrTx/>
              <a:buSzTx/>
              <a:buFontTx/>
              <a:buNone/>
            </a:pPr>
            <a:r>
              <a:rPr lang="en-US" altLang="en-US" sz="2400" b="1" dirty="0">
                <a:solidFill>
                  <a:srgbClr val="FFFF00"/>
                </a:solidFill>
              </a:rPr>
              <a:t>9/19/21</a:t>
            </a: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id="{E1DAEFFC-31D8-4F91-9B93-29CC858C5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313" y="304801"/>
            <a:ext cx="7346950"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3F6F0-4A8F-4DFB-A4F5-3CD5ADFD6010}"/>
              </a:ext>
            </a:extLst>
          </p:cNvPr>
          <p:cNvSpPr>
            <a:spLocks noGrp="1"/>
          </p:cNvSpPr>
          <p:nvPr>
            <p:ph type="title"/>
          </p:nvPr>
        </p:nvSpPr>
        <p:spPr/>
        <p:txBody>
          <a:bodyPr/>
          <a:lstStyle/>
          <a:p>
            <a:pPr>
              <a:defRPr/>
            </a:pPr>
            <a:r>
              <a:rPr lang="en-US" sz="3200" b="1" dirty="0"/>
              <a:t>Revelation 2 &amp; 3 Letters to the Churches in Asia</a:t>
            </a:r>
          </a:p>
        </p:txBody>
      </p:sp>
      <p:sp>
        <p:nvSpPr>
          <p:cNvPr id="3" name="Content Placeholder 2">
            <a:extLst>
              <a:ext uri="{FF2B5EF4-FFF2-40B4-BE49-F238E27FC236}">
                <a16:creationId xmlns:a16="http://schemas.microsoft.com/office/drawing/2014/main" id="{45A34E00-FD34-4DF1-A3F3-30BA65FA60AF}"/>
              </a:ext>
            </a:extLst>
          </p:cNvPr>
          <p:cNvSpPr>
            <a:spLocks noGrp="1"/>
          </p:cNvSpPr>
          <p:nvPr>
            <p:ph idx="1"/>
          </p:nvPr>
        </p:nvSpPr>
        <p:spPr>
          <a:xfrm>
            <a:off x="2179638" y="1600201"/>
            <a:ext cx="8031162" cy="4530725"/>
          </a:xfrm>
        </p:spPr>
        <p:txBody>
          <a:bodyPr/>
          <a:lstStyle/>
          <a:p>
            <a:pPr marL="0" indent="0">
              <a:buNone/>
              <a:defRPr/>
            </a:pPr>
            <a:r>
              <a:rPr lang="en-US" sz="2400" b="1" dirty="0">
                <a:solidFill>
                  <a:srgbClr val="FFFF00"/>
                </a:solidFill>
              </a:rPr>
              <a:t>Pattern:</a:t>
            </a:r>
          </a:p>
          <a:p>
            <a:pPr marL="0" indent="0">
              <a:buNone/>
              <a:defRPr/>
            </a:pPr>
            <a:endParaRPr lang="en-US" sz="1200" b="1" dirty="0">
              <a:solidFill>
                <a:srgbClr val="FFFF00"/>
              </a:solidFill>
            </a:endParaRPr>
          </a:p>
          <a:p>
            <a:pPr marL="0" indent="0">
              <a:buNone/>
              <a:defRPr/>
            </a:pPr>
            <a:r>
              <a:rPr lang="en-US" sz="2400" b="1" dirty="0">
                <a:solidFill>
                  <a:srgbClr val="FFFF00"/>
                </a:solidFill>
              </a:rPr>
              <a:t>1. Greeting</a:t>
            </a:r>
          </a:p>
          <a:p>
            <a:pPr marL="0" indent="0">
              <a:buNone/>
              <a:defRPr/>
            </a:pPr>
            <a:r>
              <a:rPr lang="en-US" sz="2400" b="1" dirty="0">
                <a:solidFill>
                  <a:srgbClr val="FFFF00"/>
                </a:solidFill>
              </a:rPr>
              <a:t>2. A description of Jesus</a:t>
            </a:r>
          </a:p>
          <a:p>
            <a:pPr marL="0" indent="0">
              <a:buNone/>
              <a:defRPr/>
            </a:pPr>
            <a:r>
              <a:rPr lang="en-US" sz="2400" b="1" dirty="0">
                <a:solidFill>
                  <a:srgbClr val="FFFF00"/>
                </a:solidFill>
              </a:rPr>
              <a:t>3. A commendation (except Sardis and                      </a:t>
            </a:r>
          </a:p>
          <a:p>
            <a:pPr marL="0" indent="0">
              <a:buNone/>
              <a:defRPr/>
            </a:pPr>
            <a:r>
              <a:rPr lang="en-US" sz="2400" b="1" dirty="0">
                <a:solidFill>
                  <a:srgbClr val="FFFF00"/>
                </a:solidFill>
              </a:rPr>
              <a:t>    Laodicea)</a:t>
            </a:r>
          </a:p>
          <a:p>
            <a:pPr marL="0" indent="0">
              <a:buNone/>
              <a:defRPr/>
            </a:pPr>
            <a:r>
              <a:rPr lang="en-US" sz="2400" b="1" dirty="0">
                <a:solidFill>
                  <a:srgbClr val="FFFF00"/>
                </a:solidFill>
              </a:rPr>
              <a:t>4. A criticism (except Smyrna and </a:t>
            </a:r>
          </a:p>
          <a:p>
            <a:pPr marL="0" indent="0">
              <a:buNone/>
              <a:defRPr/>
            </a:pPr>
            <a:r>
              <a:rPr lang="en-US" sz="2400" b="1" dirty="0">
                <a:solidFill>
                  <a:srgbClr val="FFFF00"/>
                </a:solidFill>
              </a:rPr>
              <a:t>    Philadelphia)</a:t>
            </a:r>
          </a:p>
          <a:p>
            <a:pPr marL="0" indent="0">
              <a:buNone/>
              <a:defRPr/>
            </a:pPr>
            <a:r>
              <a:rPr lang="en-US" sz="2400" b="1" dirty="0">
                <a:solidFill>
                  <a:srgbClr val="FFFF00"/>
                </a:solidFill>
              </a:rPr>
              <a:t>5. An appeal and a warning</a:t>
            </a:r>
          </a:p>
          <a:p>
            <a:pPr marL="0" indent="0">
              <a:buNone/>
              <a:defRPr/>
            </a:pPr>
            <a:r>
              <a:rPr lang="en-US" sz="2400" b="1" dirty="0">
                <a:solidFill>
                  <a:srgbClr val="FFFF00"/>
                </a:solidFill>
              </a:rPr>
              <a:t>6. Exhortation and promise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BED2A-8301-4FCD-AC76-7FAB2A53F400}"/>
              </a:ext>
            </a:extLst>
          </p:cNvPr>
          <p:cNvSpPr>
            <a:spLocks noGrp="1"/>
          </p:cNvSpPr>
          <p:nvPr>
            <p:ph type="title"/>
          </p:nvPr>
        </p:nvSpPr>
        <p:spPr>
          <a:xfrm>
            <a:off x="1981200" y="277814"/>
            <a:ext cx="8229600" cy="788987"/>
          </a:xfrm>
        </p:spPr>
        <p:txBody>
          <a:bodyPr/>
          <a:lstStyle/>
          <a:p>
            <a:pPr>
              <a:defRPr/>
            </a:pPr>
            <a:r>
              <a:rPr lang="en-US" sz="3200" b="1" dirty="0"/>
              <a:t>Revelation 2:1-7 Ephesus</a:t>
            </a:r>
          </a:p>
        </p:txBody>
      </p:sp>
      <p:pic>
        <p:nvPicPr>
          <p:cNvPr id="70659" name="Picture 2">
            <a:extLst>
              <a:ext uri="{FF2B5EF4-FFF2-40B4-BE49-F238E27FC236}">
                <a16:creationId xmlns:a16="http://schemas.microsoft.com/office/drawing/2014/main" id="{203C33BF-457A-4F76-9EEB-C53C193DC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238" y="1295400"/>
            <a:ext cx="3535362"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a:extLst>
              <a:ext uri="{FF2B5EF4-FFF2-40B4-BE49-F238E27FC236}">
                <a16:creationId xmlns:a16="http://schemas.microsoft.com/office/drawing/2014/main" id="{04E7DC78-E128-4C07-91E7-99FE21DC4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214" y="4575176"/>
            <a:ext cx="3430587"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1" name="Picture 3">
            <a:extLst>
              <a:ext uri="{FF2B5EF4-FFF2-40B4-BE49-F238E27FC236}">
                <a16:creationId xmlns:a16="http://schemas.microsoft.com/office/drawing/2014/main" id="{EA9AF92E-9C70-463E-AB16-0E03384D3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674814"/>
            <a:ext cx="3340100" cy="2592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6D6A7-5322-F38B-EAA1-F8E3C629E27E}"/>
              </a:ext>
            </a:extLst>
          </p:cNvPr>
          <p:cNvSpPr>
            <a:spLocks noGrp="1"/>
          </p:cNvSpPr>
          <p:nvPr>
            <p:ph type="title"/>
          </p:nvPr>
        </p:nvSpPr>
        <p:spPr>
          <a:xfrm>
            <a:off x="609600" y="274638"/>
            <a:ext cx="5791200" cy="1143000"/>
          </a:xfrm>
        </p:spPr>
        <p:txBody>
          <a:bodyPr/>
          <a:lstStyle/>
          <a:p>
            <a:pPr>
              <a:defRPr/>
            </a:pPr>
            <a:r>
              <a:rPr lang="en-US" dirty="0"/>
              <a:t>Coming Up</a:t>
            </a:r>
          </a:p>
        </p:txBody>
      </p:sp>
      <p:sp>
        <p:nvSpPr>
          <p:cNvPr id="3" name="Content Placeholder 2">
            <a:extLst>
              <a:ext uri="{FF2B5EF4-FFF2-40B4-BE49-F238E27FC236}">
                <a16:creationId xmlns:a16="http://schemas.microsoft.com/office/drawing/2014/main" id="{3AAEE8D3-663D-38B7-979D-51CD82D63912}"/>
              </a:ext>
            </a:extLst>
          </p:cNvPr>
          <p:cNvSpPr>
            <a:spLocks noGrp="1"/>
          </p:cNvSpPr>
          <p:nvPr>
            <p:ph idx="1"/>
          </p:nvPr>
        </p:nvSpPr>
        <p:spPr>
          <a:xfrm>
            <a:off x="457200" y="1676400"/>
            <a:ext cx="5334000" cy="4449763"/>
          </a:xfrm>
        </p:spPr>
        <p:txBody>
          <a:bodyPr/>
          <a:lstStyle/>
          <a:p>
            <a:pPr marL="0" indent="0">
              <a:buFont typeface="Wingdings" panose="05000000000000000000" pitchFamily="2" charset="2"/>
              <a:buNone/>
              <a:defRPr/>
            </a:pPr>
            <a:r>
              <a:rPr lang="en-US" sz="3600" b="1" dirty="0"/>
              <a:t>Dig It!!!  History, Archaeology and the Bible with Fresno Fri 9/27   Invite your friends.</a:t>
            </a:r>
          </a:p>
          <a:p>
            <a:pPr marL="0" indent="0">
              <a:buFont typeface="Wingdings" panose="05000000000000000000" pitchFamily="2" charset="2"/>
              <a:buNone/>
              <a:defRPr/>
            </a:pPr>
            <a:endParaRPr lang="en-US" sz="3600" b="1" dirty="0"/>
          </a:p>
          <a:p>
            <a:pPr marL="0" indent="0">
              <a:buFont typeface="Wingdings" panose="05000000000000000000" pitchFamily="2" charset="2"/>
              <a:buNone/>
              <a:defRPr/>
            </a:pPr>
            <a:r>
              <a:rPr lang="en-US" sz="3600" b="1" dirty="0"/>
              <a:t>Campus Retreat Oct 25-27  Registration soon</a:t>
            </a:r>
          </a:p>
        </p:txBody>
      </p:sp>
      <p:pic>
        <p:nvPicPr>
          <p:cNvPr id="10" name="Picture 9">
            <a:extLst>
              <a:ext uri="{FF2B5EF4-FFF2-40B4-BE49-F238E27FC236}">
                <a16:creationId xmlns:a16="http://schemas.microsoft.com/office/drawing/2014/main" id="{744CB842-548E-603B-8D4F-251FE044F94C}"/>
              </a:ext>
            </a:extLst>
          </p:cNvPr>
          <p:cNvPicPr>
            <a:picLocks noChangeAspect="1"/>
          </p:cNvPicPr>
          <p:nvPr/>
        </p:nvPicPr>
        <p:blipFill>
          <a:blip r:embed="rId2"/>
          <a:stretch>
            <a:fillRect/>
          </a:stretch>
        </p:blipFill>
        <p:spPr>
          <a:xfrm>
            <a:off x="5838824" y="595155"/>
            <a:ext cx="6353176" cy="595555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25E62-5B14-4B15-91A2-7EC29581420B}"/>
              </a:ext>
            </a:extLst>
          </p:cNvPr>
          <p:cNvSpPr>
            <a:spLocks noGrp="1"/>
          </p:cNvSpPr>
          <p:nvPr>
            <p:ph type="title"/>
          </p:nvPr>
        </p:nvSpPr>
        <p:spPr>
          <a:xfrm>
            <a:off x="2133600" y="277814"/>
            <a:ext cx="8077200" cy="788987"/>
          </a:xfrm>
        </p:spPr>
        <p:txBody>
          <a:bodyPr/>
          <a:lstStyle/>
          <a:p>
            <a:pPr>
              <a:defRPr/>
            </a:pPr>
            <a:r>
              <a:rPr lang="en-US" sz="3200" b="1" dirty="0"/>
              <a:t>Ephesus</a:t>
            </a:r>
          </a:p>
        </p:txBody>
      </p:sp>
      <p:sp>
        <p:nvSpPr>
          <p:cNvPr id="3" name="Content Placeholder 2">
            <a:extLst>
              <a:ext uri="{FF2B5EF4-FFF2-40B4-BE49-F238E27FC236}">
                <a16:creationId xmlns:a16="http://schemas.microsoft.com/office/drawing/2014/main" id="{A0F23C42-EC0E-4B7D-BB87-C067D332A38F}"/>
              </a:ext>
            </a:extLst>
          </p:cNvPr>
          <p:cNvSpPr>
            <a:spLocks noGrp="1"/>
          </p:cNvSpPr>
          <p:nvPr>
            <p:ph idx="1"/>
          </p:nvPr>
        </p:nvSpPr>
        <p:spPr>
          <a:xfrm>
            <a:off x="1981200" y="1295401"/>
            <a:ext cx="3886200" cy="4835525"/>
          </a:xfrm>
        </p:spPr>
        <p:txBody>
          <a:bodyPr/>
          <a:lstStyle/>
          <a:p>
            <a:pPr marL="0" indent="0">
              <a:buNone/>
              <a:defRPr/>
            </a:pPr>
            <a:r>
              <a:rPr lang="en-US" sz="2400" b="1" dirty="0"/>
              <a:t>Rev 2:1  </a:t>
            </a:r>
          </a:p>
          <a:p>
            <a:pPr marL="0" indent="0">
              <a:buNone/>
              <a:defRPr/>
            </a:pPr>
            <a:endParaRPr lang="en-US" sz="1200" b="1" dirty="0"/>
          </a:p>
          <a:p>
            <a:pPr marL="0" indent="0">
              <a:buNone/>
              <a:defRPr/>
            </a:pPr>
            <a:r>
              <a:rPr lang="en-US" sz="2400" b="1" dirty="0"/>
              <a:t>…holds the seven stars in his hand</a:t>
            </a:r>
          </a:p>
          <a:p>
            <a:pPr marL="0" indent="0">
              <a:buNone/>
              <a:defRPr/>
            </a:pPr>
            <a:endParaRPr lang="en-US" sz="1400" b="1" dirty="0"/>
          </a:p>
          <a:p>
            <a:pPr marL="0" indent="0">
              <a:buNone/>
              <a:defRPr/>
            </a:pPr>
            <a:r>
              <a:rPr lang="en-US" sz="2400" b="1" dirty="0"/>
              <a:t>…walking among the golden lampstands</a:t>
            </a:r>
          </a:p>
          <a:p>
            <a:pPr marL="0" indent="0">
              <a:buNone/>
              <a:defRPr/>
            </a:pPr>
            <a:endParaRPr lang="en-US" sz="1200" b="1" dirty="0"/>
          </a:p>
          <a:p>
            <a:pPr marL="0" indent="0">
              <a:buNone/>
              <a:defRPr/>
            </a:pPr>
            <a:endParaRPr lang="en-US" sz="2000" b="1" dirty="0"/>
          </a:p>
          <a:p>
            <a:pPr marL="0" indent="0">
              <a:buNone/>
              <a:defRPr/>
            </a:pPr>
            <a:endParaRPr lang="en-US" sz="1200" b="1" dirty="0"/>
          </a:p>
          <a:p>
            <a:pPr marL="0" indent="0">
              <a:buNone/>
              <a:defRPr/>
            </a:pPr>
            <a:r>
              <a:rPr lang="en-US" sz="2000" b="1" dirty="0"/>
              <a:t> The capital of Christian Asia.</a:t>
            </a:r>
          </a:p>
        </p:txBody>
      </p:sp>
      <p:sp>
        <p:nvSpPr>
          <p:cNvPr id="71684" name="AutoShape 2" descr="data:image/jpeg;base64,/9j/4AAQSkZJRgABAQAAAQABAAD/2wCEAAkGBxMTEhUTExQVFhUXGSAYGBgYGBoeHRwgGh8aHxwcGhwaHyggHBwlHBodIjEhJSkrLi8uHB8zODMsNygtLisBCgoKDg0OGxAQGzQkICYsLywsLDQsLCwsNCwsMCwsLCwsLCwsLCw0LCwsLCwsLCwsLCwsLCwsLCwsLCwsLCwsLP/AABEIAQsAvQMBIgACEQEDEQH/xAAbAAACAwEBAQAAAAAAAAAAAAAEBQIDBgEHAP/EAEQQAAIBAgQDBgMFBgUDAgcAAAECEQMhAAQSMQVBUQYTImFxgTKRoUKxwdHwBxQjUmLhM3KCwvEVJKJTkhZDY3OTw9L/xAAZAQACAwEAAAAAAAAAAAAAAAACAwABBAX/xAAwEQACAgICAQIFAQcFAAAAAAAAAQIRAyESMUEEURMiMmFx8BQjgZGxweEzQqHR8f/aAAwDAQACEQMRAD8Aw1agxNsN8rke4ohz3bvU+yTdFHMjlPLEeF1VkbEz64t4xmGdixNz5AbWFhbkBjqVZj5F/wD1M6CoCpaDot9fP8sI31ExBPphlwDhHfsSzhEUwXYiPS+Hmd4WFtQIZesDUd+eA10ErE/Dcr3R1avHsLxEgiZxc9luJY7mSen1N8UtSdSdQPvhllwCk8gIM4F6CTsEy6wCzLq8VlM6bb2G+CXUo2qFXbwoOt4vf3nBOTQSsQQDqkzAj1jVG8YsFHU/hW/8x3M8+gxTkRIX5Nb3xoslw01R/DgeWw9ZxQchyZSTNoOGlLMlAFUBREEDmecncjCpSb6DVIoXLaGksImIE/jhzTSVBER0jHwQVQAxhugsB/fHMqjU2g7YVJhoJooCMWU6I2wR3FpXE6azvvjO3TGp2gKlR8ZGGObMAY69AagcczNHUfLFt2RASC0nEaeTLkk/DzwdoBHkMC5qqx8KbYOJUmLOKVrELsOmF2RpMPGTCzzw7egkAsZYDaLH188LuIoG5EAcuXsMaItVQht9kWbvARIJ64VV8i1MwUDrNh4vDO8QR8iCMMMplHJ8Kn1wdxPIMAC3TVYT6/LF3TpE7Ric3w8lyQLchHyF+eHXZjh2nvCwCzpifLV+eC6vE0Wk1IiDIZWN/Y2t64q7PZ7vGqyDbTF+ur8sObbgxekzzjLZUoRUJg7wMdzecEnl5TiFXO+KG2ixxJOHFipPwteYtF7/AEOGKvAP5GPAMyTSqKVGiQQTvM8vr88XPmyh8MycRBCUwibTLHr0x2mhZh/NyxKAb2Nsi1SDUr0z3YEiRGo2AAnfe/phtks9RYMBTALyTN952G3M4W5bhbaQ9Z4XYTJJ8gME69JJRVSTYi9twLzGFOmNTkhxmOEhVXRGogDT5b7dJ+7AtLJkG9z5Yhl3ghi99yDMn9Ww44dW/m2NvX0+7CZaQS2U00CXIuRb06+mPhRBM88MWKPvY7j22xH9w5qZwmxoLTypB3wfSYEQ1z1xFKJG+C6dEHAtkosy4i3LFz0oxAUiNjbF6mRhUgkWUqRIFvuxTVPLGf4hxN9dRQWs7AHWBABJ68ojTvbbD3I1e9SnUM+JQTPUWP3YTDKpNr2HTxOKs+emI3tiqpSJEAW8sMe6A88V1dR2gY0piGxcMraWgYjWeks+HV0wQ2WJ3OPlygwVlCPM52qD4IVfLEUDGDqNz1/Qw9bI0+ZwBmsmggBrevTDE7BMpxumziCRKyCDAO/1t92Idl6cGr/p/wB+NBxDJU2OqRfc4G4PkED1CG3j/d+eNSl8lCpL5rPJcybzbGuXj9KpQRRSGpQFaLCBNxc+U+c9cZDOUiHIO+GvB+Hi6SA7iL2Cjf54Y1bInQ6yT02MFLEf3GDuG11UVHpj+IotInmJ5dDgarXVUSihnSIkcydztMYtdO6pslM66rRqKiygXiTvin0RLZbScvdpJmb+e+GVClTCyTBPOJiN8KeD1Wb4vPb9dcaBKMqJAt0+84VKky1dFdTJrYqwgzc7n1wVRypAnUD0xYmXEAxf8YwRQy+plUXwpysKKKky7eWCqNB/OMcqUtDlL2thjlLAb/P9dcLkg6I0VbmDgxAOkY6lRoHz+6P15YtpMTvgKZLI6cfUaBmYti2qfFAxfVrrTgMwHSfflgZJLsKNtmO4tmKQqVG7tjUUsunw92xkeJgeYJ6cvTDvgiO2WpEgyF+0elpjkDE++DX4lRB3+h/LEV4xQ+HvACeVxvjPHipXyRpm241xOyZgiDj5x5YuzqbHz/X1xTQaWjD0/BlaA6ridjiFR1HywW5HMWwHmQuDTJQHnFXTqBIPTCGo1+ZHI+uHuapatjgH9xZdxvh0XQDRU+RB+1bTPv0+ZGI8GpENUB8v92K8+jIZmDBB3tIt6k3xT2fqeKpf+X/dhy+hgv6jzbiuTYsGghgfvxsaGSTuaOY+2BpgRBIm5HUDfzI64z1NqlchaKlmI8TEzfmcaCoRRpLSB1MoJO25F4G8CIv54fP7Cot+RcGRqikyvU7XncWsPbG04C9AtWeVMg6RHPl7nGNy9DvlVAVDnVAIILdBPzwTkcuUJTmJJ1C48J2t572wrM6hYzH2aXLUEV5VbTJHLzwXTzUSIEHAmTPnMjf78MKac1AJF8Ikw+zjVGgwNjjjF1XWGAIk/LH2YrE2J2/XLA+YICNz8J+7zwuT0HFbGNPxMWZpJ3gfhg+nUUESzD/TbePiNtp/U4X5cTyJ/Xrg6lUuNXMifQcvT8sBBylBNexbpNnanE0TSDUBPICDEeY/EYMo0DVp6lYBXW1jNxzFr4qylVNahQBJBMDrBw3LHluOWB+dfUwnx8IHyuU7sXaelsVZrJ966nVGkbxMz9398Ga+XXb8sQoEFiRPIGcLcItKPgJSadgg4MnMsT64CzHZ6k0EM8g2kyJBm4ETt1w+wPWFvcn78DLBjX+0tZZ+5PNnwt6T9cJ85OhiDsp2sduWHDXUeYj5j++E+bX+G0gbGZEjbmMHk+l/gWu0dVyAOVhiipVB3t54Jp+IAHeN8C52kQLeIdcPgtAMX1QZsbTisZ0rVW5ibg4kTa0jyxRWzJJS3Me9/nhqRLOdpOJq3IQxlTzgSLjA3ZfLau8Y2B0x/wCWJJlDVSJk6j8Vm3PkDg/huXNMEN4drR0n+2CjL92vcCS+Y8v7L5h6bkAgSCt/PaCMOayDvpYksQA0kdOZNh1nGJyKsaggmZth7VaawLGb7DyxqqxbdD/NZdadUR4QLqT03nymduWOV2PhcqGlDeCeoBkbGwv5csd4/mu9FNhAJUBusiefQz9PIYK4RTYaQukgzuY3R5FweU4zZ3WJt/rY3Gvn0NMhTLKGAIkm1+QG3lhzwIjvAGi+EUVSRpLKRyHlgvO0wtIVBJLEAr5gielsDk1FyKjt8RjmYZjpvfcY5mKQVG2nSYk84MTy3wM9aPhED9euKWc6Gkm4IPvz9t8BJfLYUXug+lmhpASw5Xn64+70nA4p+KLe23XoMH0KUDxYDF/px/CDl9TLciIdT5j78aFuv1xnFeTAGLcxVcqVLGYjFTh5ImNzXHr6G3ri/KL4fUzhBkrU1C6iIEahB2ESMaOkIAHS2FwdxUgnp0fDYTiNbl5nEqhuB+rYjW3X1/MYJ+Sj6gPCoPSMLOJOIfSRsdUEGIBm3pg+vV0g/rfGYzisA+ltIALfApB3JW5HnthWVvh0FFJvYxNMlRHQW9scoVPGF6n5YoylZ9ALABo+ybfXHc1XU2i46QJ9zh8Pov7CX3RRxCipZylotH0wopqS6DnIHpfHUqNoQmZKgydzPW5+/F2VrDUA++1hJ3w5bjf2J06AssYhlJBkxG4N7+mD8vnSXYEg6Qse8z7k4HyWW/gs2oAMdMAXW5vA2EcvPAfDMvFSqJn4b+74LHvGvwgZ6m/yZI8EajTDMsFtp398JgoWpJPPD/s9xuVNKupalqC6gJKzMmeQETJww4r2bp92aiMxYeVh8pnGh5K0xcYWD57Ju9KmyNKlZA6Hn9RgvgZIZFYMdMmFBP2TY2Pp74B4fmcxlwpCgj4dQZWiZi19J6SOWHHD833rI7AAydZFtUBobcDrzvbGP1uVLA/4f1H+ng3kLONu4ZagJCtYxtIJHLn5Y6md10wjEG4OpugI3+WO8Xyg0EhdmlovN9/by64oy5jSxvBUg32DDeBfB5pXhlXs/wCguCrIvyNadcSQZi9p26XOI5g6UYgyCI9Z5fPBCZQadbFVlidIPKbbxFuXlijNKrQpZlEE2ZOhFpvtgMraxfKrdUHjVz2G5SuEQbFriQPM4sR2c7xiulTRwWlrAwLG/rHt+WLEaZFMzzM9Oe2F+nv4aTVVoZNLlYWpW4U354GzeaGgi1/DfznFRplGjfnIO+JUJLCNPOJCnfe5BO2Dy8uDUeyoVyth3CEgLvB03IN5Av8AXGlqC2EWWADL4VEWsB5Ty/UYeVWj6ffjPCLjDi/Acmm7R2P18vyx8xx8Ofrj4nBsEqenIIP6nGcz7QGXyIi9/SLn+4xpjuPlhNxylpvpUhrMbc+sgzucLkm04x8lxpO2LsjXBpLB5dfngeuhBBvB6Fgfmoke18X/ALsZ1A7gfZXYbCQJ+uKswQCdYDDmv4EYdj5RxVLToW6c9AOQqnSgfpE3J+Z54rrUtFRQD5z6Akj5WxDJ0WFNdtOkSf7YINBjDBHYCSLG/ImYgCCec4byUcVv2/sVTc6+4qyfEDQqEArAO8EajPSMaPhVCk71WWeQI9NV/ecZXimRqai+mFkkkg2Am+1xEenzw57InSKhJXSdMEzeNUx5XGDxOMsCa9gciaybPJcxWVaghiEB9/lt7Yt4b2lr5clUaVLByGAhoEX3IkbwcVZ7KqkkmcAd3qYbyYgeuGzRIM9PfOU3y9PMBNKVZBSZjSRIJESDbp6YZcFzlKq4KLBWdViIEc17zxCOgMeWM8mSqVckKKgzRYExYAtuCdlsZJPQYF4czZeqs6ldTeZt+YjCJ+njl+rwMWRx6PRVyK1FWBpX4p1XIMyFMsOhiTtthZxREpwtMhiWQkmAQAwNxYXIjzwHleP66lamuru/FC2iTt7z06YpSrL0wRfWAFM+oBj0wvND4eGSXVEg+U0/IVnnLKzgg6WOoAgkCemA8hlSSXYQBe/y/XpiygVpsajKukSI6iIt6i/vgocWRzp7uaZtqUgkD/KPrjVDcVXsKa2W0s0VUEbKw9DzvgnK10JlCVeQSOo5x5c/bAWby7L4YOgXkDrzxDLA0zIkiIkcwd56WxbRaDwx0jfff8sM8qiKNV5Owwq4bS1tadIMj16R7YaGqHE7EbX3jC3H3LvwM8ioLDpvhpUSf10OFHC2hlm02w5B/HGaSGI+iR64gx2x1Db3/HHyr9DgG9FkXNvS+AuNkdw07Rb8PrjmY4vST7WredMEWsQT1m0Yy+f4k7sR4gs+FSdvYc8XjjbKk6QTkM0RM7c55Y7na/NYiOhM/IH9DCtapBMnF1NpYKJIkT0EkTPleMaMuoN/YXj+pE+C14prrACmwBkluQIH/GJ8Wzb0xbxzsALKJ523N/IYTrUhFabgAQDtA3vMYMo5paNMK9y0EsdhqmI5mI364mOKlCLavSJNtSdAdau1SoqXCm7bXHMbcxb3wf2azSsasgAAhVXcgCeg8/vwjzitSfvAQw5H13iPLDvgmTkFrDUAx5EzNzPlAt0OHyiox0qF229njGbfU28nD/s/l0pMtarspDRzbeR6RP0xfxfgIyrEkq4vBHUGCCDcEdDjPV88WMYKl2Wm+kbTiXGRSqU81lqrinUbxA7iN1tuNMQOmPmzpzFCmz1QanestJ30qWQRZiOcxv8AjjNJVFWktJRYHxGLyftE/wAvL29cT4VXqoVo6BUUtKqROrVEhZ2JGJQfg2HDaZtTRLhgGgeJf64B2B/Qw7p5Wo1RC1R3VdgVcN8yvUA725eaqpW/dCtYqzMy6UJBGmPD4gw5gcxtgY8YYVAaw1oQGXTK6G/pi4WJkehgxhPqfTyzqk6RWPKsb6H3EOE+BqjsABEyHMi4M+FYItEeh64UZ/h4C6su61UH8p8QkSRp3O3rHvh5keN01t3rujCUZoteDcKCIP2TIMb3woz2UOXq66SjxL4lRhEzukGYsGEbT7YvBjljXFu/Yk5qWw7g3GWzSaCAalKCsc1mGB8oOLquQYFwjrY3Goc9pHTCzhqtNWqqsRWv4VgqwJkc4gn7vTGpySCtNUtpa6EdRuAwPMT726YbJVsFMpesKQVGYjUvxC8efWP1yxOhm/ERKwLyBH4DCriNQqVSoIYE6SPh0jkDN73jce+JZjNKEEDSf5lnn1n9b4nEqx0M/Judtjg2nx+EJdZgFrc4H32OMyhJBCnUfS/t+pxf+8wqqQCGaNiLHcTEHnHrjFnfBcjRijylSH/D+0qOrgoy6TEEjnMH6HAPGuItVpsqnTaQP5iLgE9DERtBOE2TurMt2qNcxyWywfS8+eJZlCo8RUyOs/dhWHHLJjXLtjMkowm+PghlM2fGADomQ0RczMdB6Rv6gk5kAKHJA6Dnf0wvOaaIBIHlgnKU3rIRdj6fjjRi9OsUUhWXL8SVizM1ttNz0/E40NLhrUgZdTdTabkbwCBbyJvPLCvuFywBqr4yC5tIUbBehcnrtjmU4k76yzMEXxABiJPJSPcWEDyvg82KWSNJ0gMc1F20VvlHA/8Alk6Y0sakav8AQPK14wbxvKmqUoghZQMRIBm9iJknnG2IpnipJrMC8gimpIgf1REwbETv6YjkOEuKjVqz6NUtMfQGZmYt06YHDiliVN9dB5JqbtL8lWVCUCMrUJqO25AEJzj2HOcHcKQmpVa7A6QoAnSo1QPrimvXFMMf4VJAQCz95qM3AJhpOxjlc4jkM+qs9NCHgKzMD4SWLbEeSgew88OcvlFKOzzrLw6MrMV1QQzkaSQIBnoQnlcjebJn4aVJkYkyF1FGZYtYDlfb0ux98H9oKwDaUBAQBLzPhABmec/dgkG+hHVlTaxxo+G5mn+6mwbMa5DE/CsXtzM/jhNVVWoatPiDRI6RzHXz9cDZbMMlwd99vxxTlTKq0aPgHFKnf6a9RnSoCrB3JAtZhqJgiLYY9+vwVNaNcISAQ0E2kWHTn7cso2b1mWA1eQA25254tynFCiujjWphhqvpbaRPlb5YNSBcTTZTOaVIkAfEC0wB1EeYi3PDCn2lokKnfNtpDFQFkTZjyNjvI88YTMccarA6bGmSLekxHpGABcyNpn9DbElJ9kUFVHs2Y4e5K1KdVdLgd4abWVtu8sYiYkjBb13ZICB6ijxxU3Cx4vXobzB64ynY7tcmXy5p1aeqmAx1IoY6jHgINtLRPK5w3TiaVEXMUWRdRKNKDwz9l1BIjnPOfLETfTK41s0iZCnU/wC4JNlBawbSQImPv9JwsqUQahRh4HAZagAIYE2JIGkkbEED15mGebN0aad1Vpa51DRolvLQNxaNuWB8lxB6575AwKR3tESwIJgwOVuV7XkYqnV2V5GtHKGmLsoPJtO/+rz6Yp4nTLCSoJNzpkH7sdpVlpFyH0yZ7t0doHPcb++LznkX+KMvTrU9i1Mmxi8oVgnf88DxvtWEnT0BppVAzIyiLEhj68wIGK2rUnBcEgi1wIPUgTgtOJZWpOpAskCNVj0MMQbdBi1cvqYChUoSNlKJJHX45AnkBgtLsrsCyWY1mSwCLz0GPS438sSyHaRTVCpQqFZuQsj1KqOR6nAfHc6lNhSqGpWqzBVSyKNjYafF5YrrceGgU2BpqbtLy5AO3QSRub4nG90VZztPktTvXql11GKdMQSABd2DEW8hgvgtNqiKXU0qKEGSkO8fagAkL6nFeb4s4QVqaoEAv8DCfNmnpFr4xvEONV8x4qjmZm1vePpgoxclRHS2bDhuZpZjN1XX4aY1yRJ33HpyA5kYY8Y4glM31Cywoa6wNiJ8MDlG9+Qws/Z7kf4b5gMB4tF/5RBZgf5pEAeR64Rdp2enUCoulWJuYLNfdjyEEW8sKludewyK1ZZ2yzC1KVN0kBXZY3uQpu3pfb8Jp7CN/jf6P9+A+L5TMnwqjGnoDACCNIAk6vUk+pwT2BImv18E/wDngZajQbRjaDaDPz6x098MqlJK8sK6amMlWbSZJ/qsfbqNsKq9TxkjrbBmd4E6IKohqcwY3XnBHKxwy2noWqa2Qq0a1DwwyjebgGenUY+qujRqME7kAWPoIthnl6VWpSanUEwA1MtbaxE8jp+6OmFBoxb9e/ni3ZKXg5WyhA1St+YIP/Hvj0HsB2HpsqZjMjXqUOlMjwQdi3W148+ePOmeAQP1OPUBxthQVUbTZCB0BQW8owjNLitBQVmuzahXVaVKkWczJ+yBAsPoBtjH/tM7M5dcs+ZpUgKoKlilovDFhPwnUJta2HOVz9DSiESYkuJmSb7X2jHeK51aqrTov3dOtTqU9WmfE4AEjfkTfe0YzfF4u2OhjctI8VoGIN/bDfgueHelnlVjxBYEnlbbCnOUtGpBBZWKnSZHhJHhIsRbfH2TrlLsgbyaefoQbY6CaE76G2cqjvhUVngNKyZj5Ww3zXHEqIagdqFQn+IoNjJ3WIJ9CPfbAHZ4LmRUUowZQCNLSIJ6G5+eBuK8OZGZWAJUxbbqPzwakn0BWtjnh3bBE00yP4amdTM+ok9AsgdYPTGvzOdpgHWtD93qgHvkaJ6ER9sG8R9MeOVssRsMX5Ws/hpuHZAZCAxvvFjB9sDfuTij1TjVEadNCq7ML6damQBzVD4puZOEeSqVVqS7FFH2QdI8rCLX3wv4hWYBRTV6dOCFMRrn+Z48R/LywH/1Kt3fdk+Gw2A5nmLxfacNXQEkrNFxziVKjURVCuSNTupgGRZZiSLSSN5wvy+Z1PIoo7b2Un53v74V1EDlC1oEdNtvph7RzBylNKa1ND1h3j7qVTZSTqU7TCg3JwD0tlp30aDhyaKDPmKGtj8CaFkAfaYHcdFvMbYR1+0dWkv8UUjEOFNOmWk/CoUCKSgC7EajNo2CKvxsuyqXqFFPjBYQZJ2gnlbngPiNDXUBVYQibbD1J29TgKvYdpBmY7TZirY1Tp6CAPkoGIfvOogEyeRwofSh0kgH57+mLadcA+eLVFNM1HDKwqOtKpU7pGBUtMRII++Lc/qCOx+UNKrmabGSpQT1/wAS+M/Vpk5Y1dS/HBWfELHcdPPGi7CVu8FUn4gEBJ5xrjC8u0FHSMPmsq6PMXmR+eDcrxMKNDtaAGMmDE8tuZxfm6pZbmfLCHMUpMdbRhrXEVH5gzNZipq1I8wOTXHtj5eJ6wO8+L+br64X5/LtSqsjkF1jUAZgkAkHzBsfMHEATYBSSdgBeeg5k+WFufkYo6oY90ahhASYJsNgNzbkMbLi1GrTdO9UAhEBA9PD6GIEeWKuxGnJE5iuCKjHuqaKBYhdTliTEQQsAGD9COK1XqVO8qK7KbiSJ0k2Fo2PXGfPa7Wg8TT6eyHDeJLBV1JEEyszAFwPPEuyXGkDIlVdIghXZtK6VIMR/wCoDsZFjHKCLT7tjURaIqMwhAC0IxB3a0AECZHvgbiHCM4ctTrUKavoLColPTUInTpYASSBcERI8wZxmlFto1wdQkxL22yVTLZ2opdX1k11ZQQCtRmItygyLdMJe+Ztzi3jPFMxWZVrlppghVYEFQbmzXvH3YEptjbGT6MlB2UMMCTt9MbXMcSyz/xHNRbSRE6vRh9xjHnpcjHauaJETg7otNVRom4zSSr3gpBluUVzqE9TYTHTbDHhnHadZ1FSnQUzEhGVjNrMk6SOojznGH1Exgvh1WHB6GcVztkSo3vFFqo7MlXvKDEA6oJAsdLD1EA+WABWpzpqyhO5VDA9VPtcH2wgpcWqLULK5F5gyVJ6EA4mnH3EzY3uPFBPOGtHy9bYNSaKlGLG1TjWjT3bUgoMgFO8Lf5i6gflgvthxBa2moa7Vmj4e70KtuXiJ+nLGRzed1859F0iTuY3J8zfHGqEqIxG0D+AmjU6C52wy4nxemcqtBUPeatdR5MW1QoA33uTzFsZ+kWOLVpc8DJt6JFJEGpiMSpWxYyTjgSOWB47Lsa8NrwroNnEHyPI40/YFYNcf5P/ANmMfRJ9MbbsOt6x8k/34uS+VkvZkXrKTuMQy1T+MhH2TqFv5QT7i22NxxrNJXBSuFVQQFNKkutTFyQBqIJP9IPXGS4lwSqn8RKddqawS/c1EjzIYSsedsLj6hZYvwX8N45JsN7Y5hatN2plCqVkqKRuEqIUIaQLh1WRvLC5xdksqMnke8B/7nM0wZ506RmAvMFhc+3TBeQ7OGtkqtVqiU6JKM1zqCI2p1tsdo3kqMZpuItmO+cqFlQFUbIqA6VHkFge04D0d8kn9xvqoJJtfY6apRKC/ZVyf/cFn7sE0c65SspJJVmKiT8vpgbi1L+Bq5qQfwxzKvFV42JDD0YTjp8U2oPr/wB/6Obbrku/8/5Asxxgsg0HSzCHCqBPQyR088D8PzT0WlGKm1x5XH1v7YqzlLRWZeUyPQ4gXiMcmcXGTi/B2sM7Skj1bgfE1z9Nxm1WqigAalGrwjxPO4JuZERaMef9seA/uWaalJKEa6bEbqZt5kEQcM+zOf0oyCxIg+4wd2hzT5zK1ZBZ8u6VANyKbLoeI5AgMfc4OEqY/wBThTxrJEwpjHFTefbEg22JmIw/s5dlXcx6Yty63noMdSTMAkC7RymwJ6XtiAeLYnFEsoqb44MXVaeI0qc4oh1Kf1wbRHhg4qSl8sX0qRO2LimC2SpOBi7NGSIFsVpTPTBQoEbYOgb2D5dBGLBTOC8vkDuTtviBGkbEk4viSyNJfTGy7C0yDW9E/wB+M5wvL7k7Y1nY67Vj10/78ScflKU9myavRHgWnCkiSBoFr3uGmR9fXGW/afxJsvkwtJ2UVW7vTIGlSrk2jUdQGmTyOLcx2gy1JBNU1KosdlUkiYAPiY3AsrR5RhXxY/vWSzC06Q1ae+MJUYsVIJPe1AO8aFiwHSTjiRVSs3mLqcdYZR8spMNoJ9CGJUdAIX1JOAeC1IYg7ER8xhYG+X5f2wdw8Xn2x0sD/eJoD1L5QdmiUB6TL/MsD5SPqBhTkLhW5xpb/Rt/4kfLB3CKx06ean/jAy+Go69bj1v94x0m7qRykqtFPaChKLVAupg+h/v9+FDNI9sarLMrIQbqRBHkcZjOZM0nKHbdT1H54yesx7+IjZ6PLp42X8Izmhh5/wDGHnZjirU61SqtpG3oCflPLGVU8sEUa5BaDyI+cA/TGJHUx5XGr6NFxzshmGrO2VoF6Jh0KFbK4DBYmQRMegwNluyWZU6sxTejSALMx06jH2UWfjJsJsNzthxwLtU9N6cXI7xD0KaKegH0dSR01HrjnaDtN3zASNIa9rWG/qAY+XQYNyluhf7ND6r0L1pUWTu2NWisginT0tqNhLu19Vz4tJtYAWGJ8X4fSp0QAmjbTNnY8yzOoqPbkFRBaJ3wDnqlQEqUC6SRMyJU8rYHzeaqVBDNYXCqAqz1gQC39Rk+eKx48lpsRlnjqolahcELRWPiAxGnkiYJIXBeWosp0kKR6DG6jFZTQpX8sNKOSgfoY4mUfeRHTBVOg9Twmfw+eCVIp2yCZRSLRiRFOn8RAPLr8sWV+D043Wf188QyPBwxg3E4jkRRKqudpEAeInpsMUmpqO0Dp+GDK/D1DEKJ074uy+V5kfXE5JeSP8A1DK1XgCy9cbfshw8KKk/0/TVjPU82EMQPnh/2az5dqsHbTsNviwGRviyR7ND2a7IUMshGkVahEOzKBqkncXsAYgk/U4bMvUgBTsbLHQTtH3Y88zXbDN1EDsUoID4mW7tHJQwN97xHoMYnKdpGqZqnVzk5ikpI0OxIUGRKqLalBtbkMcbi2b267De2PYmumZdsrSNWjUYundlTp1XKkTYAkgHaIwibJvQHd1V01A5DCQYgCxiRzx75l6CKoCBhEaVNosIi8/PHi3a4/wDd1+orVLR/VI+YIONPocnKT+yF+o6X5FNKtorA8m39/wC+GOcS4YdcLM6JAP688F5KvqT0sfwOOrF03H+KMUo9SLKB0v8A0tcevMYt4pk+9pmPiW6/l745SCt4W2O3kfLBNCrpOk78j1w5JSTi+mZ5NxkpLtGSyiqwaTH3z/zikMR5HmMMe0OT7upqUeF7+h5j33+eN9w7snR4lk/3hmTL1wxiokMrJChdayLj4ZkEEGccbKnjdPwdrHOOSHJHmtKqRedhEffj6grM2lVLMwICgEk+wx6Xw39k6DUa+YYi2julAn1ZgfkB740eSpZDha27qnyao7aqjk3iQJ/0gRhTze2xiBct2EEL39UksASEW4tfrPrGJnsHkA0kVCB1cj5QQT92BeLftDokFaPeVWMxCwJ5TqgxMWj78In7cZxlCgUkvAanSLPygeMsPkMLeTK/IHHH7Go492ayGXoyxWih2djUZ2vMU1Jgkj1sSYtOMcmVRjqpd6abf4ZdNJYbSACbSDiulw3O5hwa7sqkz3mcqMqiBcqrm50z8K+pG+GdbtNQoUv3Sl3mdYE6XEogLbCmVJcgctMDoThuPLKPmxUoKXigWlwlzchh88X0uHmbk/UYQcRrZimVDZjUzCSqVdTLtAqBbK/kCdjgBq1Q7u5/1E/jjenKStMzNUbR+ETeZ9/zwfkslpi0D1xgKFaohlHdT5McH5HjmZpkfxCw6Pf++K4z9yaN1mOHjVMbjEVyUnYT64SVO1T6Qe7Wxjngc9rqgJ/hp9fzwtwmFaNRQ4Uq30j78PuCUQNe3L8cecnthW/lQfP88aPsfxyrU73VFtMQOuv8sU4Tq2WmrMHwjMq7rQqMQjtp1kgBQbe3r5jbfG87T9hVzP8AHyxWlWjxgg6HjmY+FurQZ59cYVuGvk66nNUV0HcMQQQeaxIJG8fnOPW8hxF1ZKgQPTqCRpJuCAVYWIMjlbcY5+TI1TRpjA89q9n83lyDmq9RDp8LBXqbQFAemxIG3xARhXx2hUSprrVDVNSkrLUIIYi4htQ1ahAF7xGPSON8VovVNM5irlaoEjXAU2keLUV+HkQfmMYv9oHGMtmO57hmc0wysxBAadNxYSZHQC5w70k28t/2AzJKFGay1PWhHMXA/X6vgXLOabBhtzH3/rywVlandsJ33jp5H2xZnstTYmzCehHPnBx16uKa7RhcvmafRzNDQRVS6H6evlizM5jaoBNNt/I/hgHKZ1qLFGAZTYg8x1GOvKnVRJWd0NwfnY+hxccgMoe427tK9Pu2v0PP1GHPZqpnMmJphc1l1+NU8NZF9AdRG/wlv9OMdQ4mobxIUP8ATMf+07YfZLizLFWmxEbOvLyP5HFThjzr7kx5Mnp5a6fg9So97VIZaapSdPDUGZrOzKNpVdIm+5YnAtHIUFEdxIUxqbKtVJ6eI6iMedcV4tVzP7yyaR3VMVSAJjxKKr05vTNw/hIjS3U4DHbDP6FQZhoUACyk+p1AyT1xx8mBxlVnSjmTWjVdt8vmF0CjQKUGFglMqC2/jRTAv1UHrjIZrh2ZABajVEkKDoYX6DlPpizI8c1OWzVWs1olEpefMxBnmAcM83xPJlFCVM4Y3UBVBnppYKGG+pgx9cCotdl8rM1xDLurha6urACznxATy1cpnA7iDb0gGSflvjetxrLZxHpgrQZQDGbp0qiuBaO/AFRSTBLG43GB832GzBUslNFEBk7uuGQtIsuqCD5gxYb74JS9yuHsIOzGZpo5o1csapdhYag622gETyscbDM8Go2/7doIBWDUMztubHyMEcxhzwYSBVzFKguYpqELGC5gDeo0md9iR88MstnUIkoxNtR3HlE7HbDVmnDwLeGEvJhq+QooxVlCMDBDEqR66sTHA6Z2eh/+ZPzxt+IZLK5kKrqpK2UyVc/KLc42xl+I9gHX/CqBpPw1FII5/Ekg+4GHQ9XF6en/AMCJemmtxdoCbgIj4qUf/eT/APrFB7Or/MntVT88Msv2BrEDVUpp6Bz+WI1ezS0U7ypmV0atA10zTLHnpFSouqBzmMMXqYN9r+TB+BlXhiw8EUH8mQ40XZLKIpqwG+zMn/P5YRU6aTKspF4YahPnDG3yxo+yh/xLj7O8f1dcPnuFiYykp0xzwbtDTzDFUbRpUuwqItlFtUiVA6yZ8sS4txDLUl11KuglQQqMwMAW0KrCOUEADHnHaTtdWzCstNlTLNAIRRqMf+od55wIHK+FFXjhFMJqZwNtZMD0UnHNweiTV5HX2s2ZPUNfQhhx3itXMd5pBWm7SQFGt+neMBLdY2m9zfCRcqwMkhByvf6Yty1dmqKzAwYnkINiI5WM/I4vbLGqpIbTpC7yRJny5AXvvh/7Rhx/LToFYss92DIaancufkPnvirM59ft/JVn6k4+p54qpUqZ2OltLAjoRv8AT3xSulhqPfR0Zrn5C1+uHvPFR0C8Ek9/zLRTVvEpDp5bieo3H3YtbKHRrpeIc15+oxyplaQ8aTCm5uGAMQ0gxzg/PyxJ64QwQQrfaG49f+cVjzY596Cl6fKo8o7RJ8mKtMTZhz5++LeyoFCsWeoUTZho1h73UrIBETM4gtRkIW1RW2ggE/nhdnsvTVjpqsjc0qIysPK0/nh8ku/Jmi27Xg9Wyj8DoaqiAQ26vrbebaTNrm2MZxGtwuvWFPLUcxRLtAZSpST/APTJJC8/CRHTGf4Zkqbt/GzKoOul3PygfU4YsaSDuUdtLtBrd0dVQcqYQMSQDyU3JuDAwiWOL7HRk0B5hhTZ6fh8LFbwdiQYYRqHQ4ty1QG6gXFwcb7hXZ3KGirV6CKVAR3qUmWYAAY60BEiOe8icd4n+zShUH8Cp3J9GZT7FrexxzZSjGVJm5XJbWvYw4KEAMhBFpUA7mbiQSRJuT5chjY9lK9Knq0GmaSAd46u6FTG9Sm/hMmRIBnrhblOwNcvozD1Fk+F6SqaZA+0ak2N4gqD64Zf/AFTL1Fq0s+KRiCaibzuJB0sD/KRgG1e2F4pI11XNZWuCxemwEHUHWYjcQTYbYFK5YKSayCBdmcU7HYht7kb3FsJ6P7OKZbVUzNUt9lk0rG0EWN/cY0HCMnmqKaMzUp5gD4KgnXH9amdXqDPric9UmVwV3QiThNSo9OtRzFRrggHS9JlkzHdoFYQJk88aCnmKlNmp1LsZMso0X2AKkFY98La/aBMtTapTNComqWFMlGJLQWUaSrAGPFOOZT9omWcDvUqITaPC49dQII942xfJtbRXFJ6ZouG120aag7ttgQxqI3mGIkb7GDbnjFduDUrzTSpQenSb4hqDq11Ky3hN99M8pw4p9tcgrMrirSgyQ1MkNMQVC6ztflbGTzOc7yvbMUsxyVqgq0g9iNLCFGqNvEAbDyxFGnoJNP6iLcIOXpRmDprG1OmGBhZktUKyAu4A3J5iMNOxz3qz/Taf82IZ9sitOjUrUWZrhu4QUldrfF4g1h7fdjSdkeO0qiuqUloKmkKt3JF4JMC9upxqjmqNGWeJSlf6/ieS53hVXLOS6PRLCUDiQ4EahqFvmOY25rP39lmFQE89Mn2k2xB67Np1MzQIGokwBsBOw8sc1eE7bjkMDHJOKqyOMb6GUnQxeS8XPnYD8MB8VzRhUUwFF77+sWkbfKb4aZ3/DJ5lRPzU/hjPg+I+v5YTD5nyYy60juWyzGCpMelzhj3ZNjz5SBte5Nhi7IDwjzIxTxiwEWvP3Ytyt0HutgeczxgogKg/H5xMCd4iMQpZtXp6HsRscfDNvtPTkPv9sU94TvhsUl0Wsqjtfj9bLsvmVQaPjTeCLeZBG2NLwzt9XoaUtWpAQKdcB/ZXILD3n0xlaSgsByJw9/6dTGkgEG9wzcvfBvPxVPZn4KTtKhpxntsK0JTydLLFjeoFmOphKYJA32ONt2R7HdyyZhcwtSVBJ7oeMMJN2YkeVhHlivsZwiiqPUAbXEBjUcwDvEtaYG2O9oc3UbNLRNRxTiYV2W8gboQfrjJlzucfZIfDCov7hmfzucVzTp91UYnYkQAN/CF8PqWNuUjBVSnUMVKgAbYpSc6DpOx1CT7RsPOc/2g4hVokrTcqI235eeFeYYnu2LPqMSdbTsDvMi55YVy0N4UzZ0s1TLvpPd1KgXUAxVmA+Ehbj5b88F0aikGmstVFpLxPTUogD1AI8jjM8EySVKZaoCzK4UFiTYwY3vvzxqeI5GnSp6qahSFY8zvJuDY3HPEScinJRKMnWos5WnUWm6Eh6UBb3uUNj11Lv1we1SAVC62jZTHyk6R6k48qq5x6zGrUYtUW6ttBXaIsI8sel8FrNVydN3JLlTLTBMEgXEdMNnDhFMTiyfEk0Kc3nuG1mNPN0BTdTfvaakzcAlqZJi/Pri7Ofs/yNVfBSNORKvSdvoCShHt8sdyFBK2lqqK5WoUBKiykExthfw3LqvEe4EilJJTUYMITe9xPI2wF0rQ5RttPwBv+zOopfuqqxINNnkERMqyhSDJg6p5Hw3wgPB66ZgUqtNUctZzLUz5goCdMkfMC2NX2ny4pZkqhcDuwRLu0XPw6idI8hbFPZ/tBme5zRNUsaSr3ZYKxElpuwJOw3nbDIy5MqUKWmLKfYLNOC3eZeWEiWYavTwRBwy7M8Nq0GrLVUoTpgGLxq2It+hjSdkeKVa5cVW1aQCPCouf8oGLszUOtvxAPM9cXydgcUrP/9k=">
            <a:extLst>
              <a:ext uri="{FF2B5EF4-FFF2-40B4-BE49-F238E27FC236}">
                <a16:creationId xmlns:a16="http://schemas.microsoft.com/office/drawing/2014/main" id="{66C50D83-6C61-4A47-A6B6-5DB8873F2CBE}"/>
              </a:ext>
            </a:extLst>
          </p:cNvPr>
          <p:cNvSpPr>
            <a:spLocks noChangeAspect="1" noChangeArrowheads="1"/>
          </p:cNvSpPr>
          <p:nvPr/>
        </p:nvSpPr>
        <p:spPr bwMode="auto">
          <a:xfrm>
            <a:off x="16970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pic>
        <p:nvPicPr>
          <p:cNvPr id="71685" name="Picture 3">
            <a:extLst>
              <a:ext uri="{FF2B5EF4-FFF2-40B4-BE49-F238E27FC236}">
                <a16:creationId xmlns:a16="http://schemas.microsoft.com/office/drawing/2014/main" id="{EBEA9CCC-3DD0-4A3E-B8FF-BE0B4FBA4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1" y="1447801"/>
            <a:ext cx="3262313" cy="460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BCBA9-85FC-4787-ACA3-3AAC3786FC54}"/>
              </a:ext>
            </a:extLst>
          </p:cNvPr>
          <p:cNvSpPr>
            <a:spLocks noGrp="1"/>
          </p:cNvSpPr>
          <p:nvPr>
            <p:ph type="title"/>
          </p:nvPr>
        </p:nvSpPr>
        <p:spPr>
          <a:xfrm>
            <a:off x="1905000" y="277814"/>
            <a:ext cx="8305800" cy="865187"/>
          </a:xfrm>
        </p:spPr>
        <p:txBody>
          <a:bodyPr/>
          <a:lstStyle/>
          <a:p>
            <a:pPr>
              <a:defRPr/>
            </a:pPr>
            <a:r>
              <a:rPr lang="en-US" sz="3200" b="1" dirty="0"/>
              <a:t>Ephesus: Commendations</a:t>
            </a:r>
          </a:p>
        </p:txBody>
      </p:sp>
      <p:sp>
        <p:nvSpPr>
          <p:cNvPr id="3" name="Content Placeholder 2">
            <a:extLst>
              <a:ext uri="{FF2B5EF4-FFF2-40B4-BE49-F238E27FC236}">
                <a16:creationId xmlns:a16="http://schemas.microsoft.com/office/drawing/2014/main" id="{01B5FB70-B73F-4163-92A3-E95E3B1BDF8E}"/>
              </a:ext>
            </a:extLst>
          </p:cNvPr>
          <p:cNvSpPr>
            <a:spLocks noGrp="1"/>
          </p:cNvSpPr>
          <p:nvPr>
            <p:ph idx="1"/>
          </p:nvPr>
        </p:nvSpPr>
        <p:spPr>
          <a:xfrm>
            <a:off x="1981200" y="1371601"/>
            <a:ext cx="8229600" cy="4759325"/>
          </a:xfrm>
        </p:spPr>
        <p:txBody>
          <a:bodyPr/>
          <a:lstStyle/>
          <a:p>
            <a:pPr marL="0" indent="0">
              <a:buNone/>
              <a:defRPr/>
            </a:pPr>
            <a:r>
              <a:rPr lang="en-US" sz="2400" b="1" dirty="0"/>
              <a:t>Rev 2:2-3,6</a:t>
            </a:r>
          </a:p>
          <a:p>
            <a:pPr marL="0" indent="0">
              <a:buNone/>
              <a:defRPr/>
            </a:pPr>
            <a:endParaRPr lang="en-US" sz="1200" b="1" dirty="0"/>
          </a:p>
          <a:p>
            <a:pPr marL="0" indent="0">
              <a:buNone/>
              <a:defRPr/>
            </a:pPr>
            <a:r>
              <a:rPr lang="en-US" sz="2400" b="1" dirty="0"/>
              <a:t>Hard work</a:t>
            </a:r>
          </a:p>
          <a:p>
            <a:pPr marL="0" indent="0">
              <a:buNone/>
              <a:defRPr/>
            </a:pPr>
            <a:r>
              <a:rPr lang="en-US" sz="2400" b="1" dirty="0" err="1"/>
              <a:t>Perseverence</a:t>
            </a:r>
            <a:endParaRPr lang="en-US" sz="2400" b="1" dirty="0"/>
          </a:p>
          <a:p>
            <a:pPr marL="0" indent="0">
              <a:buNone/>
              <a:defRPr/>
            </a:pPr>
            <a:r>
              <a:rPr lang="en-US" sz="2400" b="1" dirty="0"/>
              <a:t>Staunch opposition to sin and false doctrine</a:t>
            </a:r>
          </a:p>
          <a:p>
            <a:pPr marL="0" indent="0">
              <a:buNone/>
              <a:defRPr/>
            </a:pPr>
            <a:endParaRPr lang="en-US" sz="800" b="1" dirty="0"/>
          </a:p>
          <a:p>
            <a:pPr marL="0" indent="0">
              <a:buNone/>
              <a:defRPr/>
            </a:pPr>
            <a:r>
              <a:rPr lang="en-US" sz="2400" b="1" dirty="0" err="1"/>
              <a:t>Nicolaitins</a:t>
            </a:r>
            <a:r>
              <a:rPr lang="en-US" sz="2400" b="1" dirty="0"/>
              <a:t>    Acts 6:5?</a:t>
            </a:r>
          </a:p>
          <a:p>
            <a:pPr marL="0" indent="0">
              <a:buNone/>
              <a:defRPr/>
            </a:pPr>
            <a:endParaRPr lang="en-US" sz="1000" b="1" dirty="0"/>
          </a:p>
          <a:p>
            <a:pPr marL="0" indent="0">
              <a:buNone/>
              <a:defRPr/>
            </a:pPr>
            <a:r>
              <a:rPr lang="en-US" sz="2400" b="1" dirty="0"/>
              <a:t>They had not grown weary</a:t>
            </a:r>
          </a:p>
          <a:p>
            <a:pPr marL="0" indent="0">
              <a:buNone/>
              <a:defRPr/>
            </a:pPr>
            <a:endParaRPr lang="en-US" sz="2400" b="1" dirty="0"/>
          </a:p>
          <a:p>
            <a:pPr marL="0" indent="0">
              <a:buNone/>
              <a:defRPr/>
            </a:pPr>
            <a:r>
              <a:rPr lang="en-US" sz="2400" b="1" dirty="0"/>
              <a:t>Q: Is this possible, even when we have lost our first love?</a:t>
            </a:r>
          </a:p>
          <a:p>
            <a:pPr marL="0" indent="0">
              <a:buNone/>
              <a:defRPr/>
            </a:pPr>
            <a:endParaRPr lang="en-US" sz="24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0897-B6C9-4F67-B9DE-CA7355F74670}"/>
              </a:ext>
            </a:extLst>
          </p:cNvPr>
          <p:cNvSpPr>
            <a:spLocks noGrp="1"/>
          </p:cNvSpPr>
          <p:nvPr>
            <p:ph type="title"/>
          </p:nvPr>
        </p:nvSpPr>
        <p:spPr/>
        <p:txBody>
          <a:bodyPr/>
          <a:lstStyle/>
          <a:p>
            <a:pPr>
              <a:defRPr/>
            </a:pPr>
            <a:r>
              <a:rPr lang="en-US" sz="3200" b="1" dirty="0"/>
              <a:t>Ephesus:  Admonitions</a:t>
            </a:r>
          </a:p>
        </p:txBody>
      </p:sp>
      <p:sp>
        <p:nvSpPr>
          <p:cNvPr id="3" name="Content Placeholder 2">
            <a:extLst>
              <a:ext uri="{FF2B5EF4-FFF2-40B4-BE49-F238E27FC236}">
                <a16:creationId xmlns:a16="http://schemas.microsoft.com/office/drawing/2014/main" id="{3317EC2E-FCD1-4C83-ACDC-5057C0A9B171}"/>
              </a:ext>
            </a:extLst>
          </p:cNvPr>
          <p:cNvSpPr>
            <a:spLocks noGrp="1"/>
          </p:cNvSpPr>
          <p:nvPr>
            <p:ph idx="1"/>
          </p:nvPr>
        </p:nvSpPr>
        <p:spPr>
          <a:xfrm>
            <a:off x="1981200" y="1447801"/>
            <a:ext cx="8229600" cy="4683125"/>
          </a:xfrm>
        </p:spPr>
        <p:txBody>
          <a:bodyPr/>
          <a:lstStyle/>
          <a:p>
            <a:pPr marL="0" indent="0">
              <a:buNone/>
              <a:defRPr/>
            </a:pPr>
            <a:r>
              <a:rPr lang="en-US" sz="2400" b="1" dirty="0">
                <a:solidFill>
                  <a:srgbClr val="FFFF00"/>
                </a:solidFill>
              </a:rPr>
              <a:t>Rev 2:4-5</a:t>
            </a:r>
          </a:p>
          <a:p>
            <a:pPr marL="0" indent="0">
              <a:buNone/>
              <a:defRPr/>
            </a:pPr>
            <a:endParaRPr lang="en-US" sz="800" b="1" dirty="0"/>
          </a:p>
          <a:p>
            <a:pPr marL="0" indent="0">
              <a:buNone/>
              <a:defRPr/>
            </a:pPr>
            <a:r>
              <a:rPr lang="en-US" sz="2400" b="1" dirty="0"/>
              <a:t>Remember, this is the church John himself was responsible for!</a:t>
            </a:r>
          </a:p>
          <a:p>
            <a:pPr marL="0" indent="0">
              <a:buNone/>
              <a:defRPr/>
            </a:pPr>
            <a:endParaRPr lang="en-US" sz="800" b="1" dirty="0"/>
          </a:p>
          <a:p>
            <a:pPr marL="0" indent="0">
              <a:buNone/>
              <a:defRPr/>
            </a:pPr>
            <a:r>
              <a:rPr lang="en-US" sz="2400" b="1" dirty="0"/>
              <a:t>Lost their first love.</a:t>
            </a:r>
          </a:p>
          <a:p>
            <a:pPr marL="0" indent="0">
              <a:buNone/>
              <a:defRPr/>
            </a:pPr>
            <a:endParaRPr lang="en-US" sz="800" b="1" dirty="0"/>
          </a:p>
          <a:p>
            <a:pPr marL="0" indent="0">
              <a:buNone/>
              <a:defRPr/>
            </a:pPr>
            <a:r>
              <a:rPr lang="en-US" sz="2400" b="1" dirty="0"/>
              <a:t>Q: What, exactly, had they lost?   What was their day-to-day Christian life like?</a:t>
            </a:r>
          </a:p>
          <a:p>
            <a:pPr marL="0" indent="0">
              <a:buNone/>
              <a:defRPr/>
            </a:pPr>
            <a:endParaRPr lang="en-US" sz="800" b="1" dirty="0"/>
          </a:p>
          <a:p>
            <a:pPr marL="0" indent="0">
              <a:buNone/>
              <a:defRPr/>
            </a:pPr>
            <a:r>
              <a:rPr lang="en-US" sz="2400" b="1" dirty="0"/>
              <a:t>The solution:   Remember and repent!</a:t>
            </a:r>
          </a:p>
          <a:p>
            <a:pPr marL="0" indent="0">
              <a:buNone/>
              <a:defRPr/>
            </a:pPr>
            <a:endParaRPr lang="en-US" sz="800" b="1" dirty="0"/>
          </a:p>
          <a:p>
            <a:pPr marL="0" indent="0">
              <a:buNone/>
              <a:defRPr/>
            </a:pPr>
            <a:r>
              <a:rPr lang="en-US" sz="2400" b="1" dirty="0"/>
              <a:t>Do what you did at first.  Do it </a:t>
            </a:r>
            <a:r>
              <a:rPr lang="en-US" sz="2400" b="1" dirty="0">
                <a:solidFill>
                  <a:srgbClr val="FFFF00"/>
                </a:solidFill>
              </a:rPr>
              <a:t>the way </a:t>
            </a:r>
            <a:r>
              <a:rPr lang="en-US" sz="2400" b="1" dirty="0"/>
              <a:t>you did it at first.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DFED1-F3F3-49BB-B9A1-0FE9F7DDC30C}"/>
              </a:ext>
            </a:extLst>
          </p:cNvPr>
          <p:cNvSpPr>
            <a:spLocks noGrp="1"/>
          </p:cNvSpPr>
          <p:nvPr>
            <p:ph type="title"/>
          </p:nvPr>
        </p:nvSpPr>
        <p:spPr/>
        <p:txBody>
          <a:bodyPr/>
          <a:lstStyle/>
          <a:p>
            <a:pPr>
              <a:defRPr/>
            </a:pPr>
            <a:r>
              <a:rPr lang="en-US" sz="3200" b="1" dirty="0"/>
              <a:t>Revelation 2:8-11 Smyrna</a:t>
            </a:r>
          </a:p>
        </p:txBody>
      </p:sp>
      <p:pic>
        <p:nvPicPr>
          <p:cNvPr id="74755" name="Picture 2">
            <a:extLst>
              <a:ext uri="{FF2B5EF4-FFF2-40B4-BE49-F238E27FC236}">
                <a16:creationId xmlns:a16="http://schemas.microsoft.com/office/drawing/2014/main" id="{E6B31A94-F62A-4921-BB7A-ED4055825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1" y="3581400"/>
            <a:ext cx="3535363"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2">
            <a:extLst>
              <a:ext uri="{FF2B5EF4-FFF2-40B4-BE49-F238E27FC236}">
                <a16:creationId xmlns:a16="http://schemas.microsoft.com/office/drawing/2014/main" id="{DA54B35E-A160-4E3E-AC36-296CBED1D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400175"/>
            <a:ext cx="5105400"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12F8C-1F9B-40CB-89B6-D845744B2988}"/>
              </a:ext>
            </a:extLst>
          </p:cNvPr>
          <p:cNvSpPr>
            <a:spLocks noGrp="1"/>
          </p:cNvSpPr>
          <p:nvPr>
            <p:ph type="title"/>
          </p:nvPr>
        </p:nvSpPr>
        <p:spPr>
          <a:xfrm>
            <a:off x="1981200" y="277814"/>
            <a:ext cx="8229600" cy="865187"/>
          </a:xfrm>
        </p:spPr>
        <p:txBody>
          <a:bodyPr/>
          <a:lstStyle/>
          <a:p>
            <a:pPr>
              <a:defRPr/>
            </a:pPr>
            <a:r>
              <a:rPr lang="en-US" sz="3200" b="1" dirty="0"/>
              <a:t>Smyrna: Commendations Only</a:t>
            </a:r>
          </a:p>
        </p:txBody>
      </p:sp>
      <p:sp>
        <p:nvSpPr>
          <p:cNvPr id="3" name="Content Placeholder 2">
            <a:extLst>
              <a:ext uri="{FF2B5EF4-FFF2-40B4-BE49-F238E27FC236}">
                <a16:creationId xmlns:a16="http://schemas.microsoft.com/office/drawing/2014/main" id="{DED1BB9E-FD5D-497C-81CE-AE3003031358}"/>
              </a:ext>
            </a:extLst>
          </p:cNvPr>
          <p:cNvSpPr>
            <a:spLocks noGrp="1"/>
          </p:cNvSpPr>
          <p:nvPr>
            <p:ph idx="1"/>
          </p:nvPr>
        </p:nvSpPr>
        <p:spPr>
          <a:xfrm>
            <a:off x="1981200" y="1447801"/>
            <a:ext cx="8229600" cy="4683125"/>
          </a:xfrm>
        </p:spPr>
        <p:txBody>
          <a:bodyPr/>
          <a:lstStyle/>
          <a:p>
            <a:pPr marL="0" indent="0">
              <a:buNone/>
              <a:defRPr/>
            </a:pPr>
            <a:r>
              <a:rPr lang="en-US" sz="2400" b="1" dirty="0"/>
              <a:t>Rev 2:9  Poor but rich.</a:t>
            </a:r>
          </a:p>
          <a:p>
            <a:pPr marL="0" indent="0">
              <a:buNone/>
              <a:defRPr/>
            </a:pPr>
            <a:endParaRPr lang="en-US" sz="1200" b="1" dirty="0"/>
          </a:p>
          <a:p>
            <a:pPr marL="0" indent="0">
              <a:buNone/>
              <a:defRPr/>
            </a:pPr>
            <a:r>
              <a:rPr lang="en-US" sz="2400" b="1" dirty="0"/>
              <a:t>Q: Do you feel poor? Why?  Do you feel rich? Why?    1 Tim 6:8</a:t>
            </a:r>
          </a:p>
          <a:p>
            <a:pPr marL="0" indent="0">
              <a:buNone/>
              <a:defRPr/>
            </a:pPr>
            <a:endParaRPr lang="en-US" sz="1200" b="1" dirty="0"/>
          </a:p>
          <a:p>
            <a:pPr marL="0" indent="0">
              <a:buNone/>
              <a:defRPr/>
            </a:pPr>
            <a:r>
              <a:rPr lang="en-US" sz="2400" b="1" dirty="0"/>
              <a:t>The Synagogue of Satan   Jewish persecution.</a:t>
            </a:r>
          </a:p>
          <a:p>
            <a:pPr marL="0" indent="0">
              <a:buNone/>
              <a:defRPr/>
            </a:pPr>
            <a:endParaRPr lang="en-US" sz="1200" b="1" dirty="0"/>
          </a:p>
          <a:p>
            <a:pPr marL="0" indent="0">
              <a:buNone/>
              <a:defRPr/>
            </a:pPr>
            <a:r>
              <a:rPr lang="en-US" sz="2400" b="1" dirty="0"/>
              <a:t>Admonition:  Stay faithful, even unto death  …you will receive a crown</a:t>
            </a:r>
          </a:p>
          <a:p>
            <a:pPr marL="0" indent="0">
              <a:buNone/>
              <a:defRPr/>
            </a:pPr>
            <a:r>
              <a:rPr lang="en-US" sz="2400" b="1" dirty="0"/>
              <a:t>…you will be untouched by the second death (Rev 20:14)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84A0-6234-44C3-B0B6-8BFA7BFD6D2C}"/>
              </a:ext>
            </a:extLst>
          </p:cNvPr>
          <p:cNvSpPr>
            <a:spLocks noGrp="1"/>
          </p:cNvSpPr>
          <p:nvPr>
            <p:ph type="title"/>
          </p:nvPr>
        </p:nvSpPr>
        <p:spPr/>
        <p:txBody>
          <a:bodyPr/>
          <a:lstStyle/>
          <a:p>
            <a:pPr>
              <a:defRPr/>
            </a:pPr>
            <a:r>
              <a:rPr lang="en-US" sz="3200" b="1" dirty="0"/>
              <a:t>Revelation 2:12-17 Pergamum</a:t>
            </a:r>
          </a:p>
        </p:txBody>
      </p:sp>
      <p:pic>
        <p:nvPicPr>
          <p:cNvPr id="76803" name="Picture 2">
            <a:extLst>
              <a:ext uri="{FF2B5EF4-FFF2-40B4-BE49-F238E27FC236}">
                <a16:creationId xmlns:a16="http://schemas.microsoft.com/office/drawing/2014/main" id="{6158BA15-04CD-4651-8F9A-33D2279F0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3026" y="3981450"/>
            <a:ext cx="3535363"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6">
            <a:extLst>
              <a:ext uri="{FF2B5EF4-FFF2-40B4-BE49-F238E27FC236}">
                <a16:creationId xmlns:a16="http://schemas.microsoft.com/office/drawing/2014/main" id="{0936F213-9B7A-4BA7-869C-5D8AD75E6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1143001"/>
            <a:ext cx="38862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AutoShape 8">
            <a:extLst>
              <a:ext uri="{FF2B5EF4-FFF2-40B4-BE49-F238E27FC236}">
                <a16:creationId xmlns:a16="http://schemas.microsoft.com/office/drawing/2014/main" id="{37ACFB5D-7E3E-4D2C-8BE1-9055BFF04FC4}"/>
              </a:ext>
            </a:extLst>
          </p:cNvPr>
          <p:cNvSpPr>
            <a:spLocks noChangeAspect="1" noChangeArrowheads="1"/>
          </p:cNvSpPr>
          <p:nvPr/>
        </p:nvSpPr>
        <p:spPr bwMode="auto">
          <a:xfrm>
            <a:off x="16970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pic>
        <p:nvPicPr>
          <p:cNvPr id="76806" name="Picture 9">
            <a:extLst>
              <a:ext uri="{FF2B5EF4-FFF2-40B4-BE49-F238E27FC236}">
                <a16:creationId xmlns:a16="http://schemas.microsoft.com/office/drawing/2014/main" id="{5F879E5E-0D78-419B-B66E-5552318314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038" y="1524000"/>
            <a:ext cx="4164012"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C70C-7C14-4FA7-98BA-BCC84ADCF64F}"/>
              </a:ext>
            </a:extLst>
          </p:cNvPr>
          <p:cNvSpPr>
            <a:spLocks noGrp="1"/>
          </p:cNvSpPr>
          <p:nvPr>
            <p:ph type="title"/>
          </p:nvPr>
        </p:nvSpPr>
        <p:spPr/>
        <p:txBody>
          <a:bodyPr/>
          <a:lstStyle/>
          <a:p>
            <a:pPr>
              <a:defRPr/>
            </a:pPr>
            <a:r>
              <a:rPr lang="en-US" sz="3200" b="1" dirty="0"/>
              <a:t>Pergamum</a:t>
            </a:r>
          </a:p>
        </p:txBody>
      </p:sp>
      <p:sp>
        <p:nvSpPr>
          <p:cNvPr id="3" name="Content Placeholder 2">
            <a:extLst>
              <a:ext uri="{FF2B5EF4-FFF2-40B4-BE49-F238E27FC236}">
                <a16:creationId xmlns:a16="http://schemas.microsoft.com/office/drawing/2014/main" id="{C2180B92-DF8C-42A1-95E1-4DEEB0B3F2B3}"/>
              </a:ext>
            </a:extLst>
          </p:cNvPr>
          <p:cNvSpPr>
            <a:spLocks noGrp="1"/>
          </p:cNvSpPr>
          <p:nvPr>
            <p:ph idx="1"/>
          </p:nvPr>
        </p:nvSpPr>
        <p:spPr>
          <a:xfrm>
            <a:off x="1981200" y="1371601"/>
            <a:ext cx="4343400" cy="4759325"/>
          </a:xfrm>
        </p:spPr>
        <p:txBody>
          <a:bodyPr/>
          <a:lstStyle/>
          <a:p>
            <a:pPr marL="0" indent="0">
              <a:buNone/>
              <a:defRPr/>
            </a:pPr>
            <a:r>
              <a:rPr lang="en-US" sz="2400" b="1" dirty="0"/>
              <a:t>Largest city in Asia at the time</a:t>
            </a:r>
          </a:p>
          <a:p>
            <a:pPr marL="0" indent="0">
              <a:buNone/>
              <a:defRPr/>
            </a:pPr>
            <a:endParaRPr lang="en-US" sz="1600" b="1" dirty="0"/>
          </a:p>
          <a:p>
            <a:pPr marL="0" indent="0">
              <a:buNone/>
              <a:defRPr/>
            </a:pPr>
            <a:r>
              <a:rPr lang="en-US" sz="2400" b="1" dirty="0"/>
              <a:t>Capital of Roman power</a:t>
            </a:r>
          </a:p>
          <a:p>
            <a:pPr marL="0" indent="0">
              <a:buNone/>
              <a:defRPr/>
            </a:pPr>
            <a:endParaRPr lang="en-US" sz="1600" b="1" dirty="0"/>
          </a:p>
          <a:p>
            <a:pPr marL="0" indent="0">
              <a:buNone/>
              <a:defRPr/>
            </a:pPr>
            <a:r>
              <a:rPr lang="en-US" sz="2400" b="1" dirty="0"/>
              <a:t>Seat of paganism in Ionia</a:t>
            </a:r>
          </a:p>
          <a:p>
            <a:pPr marL="0" indent="0">
              <a:buNone/>
              <a:defRPr/>
            </a:pPr>
            <a:endParaRPr lang="en-US" sz="1600" b="1" dirty="0"/>
          </a:p>
          <a:p>
            <a:pPr marL="0" indent="0">
              <a:buNone/>
              <a:defRPr/>
            </a:pPr>
            <a:r>
              <a:rPr lang="en-US" sz="2400" b="1" dirty="0"/>
              <a:t>“Throne” of Satan = Temple of Zeus</a:t>
            </a:r>
          </a:p>
          <a:p>
            <a:pPr marL="0" indent="0">
              <a:buNone/>
              <a:defRPr/>
            </a:pPr>
            <a:endParaRPr lang="en-US" sz="1600" b="1" dirty="0"/>
          </a:p>
          <a:p>
            <a:pPr marL="0" indent="0">
              <a:buNone/>
              <a:defRPr/>
            </a:pPr>
            <a:r>
              <a:rPr lang="en-US" sz="2400" b="1" dirty="0"/>
              <a:t>Pergamum Library</a:t>
            </a:r>
          </a:p>
        </p:txBody>
      </p:sp>
      <p:pic>
        <p:nvPicPr>
          <p:cNvPr id="77828" name="Picture 2">
            <a:extLst>
              <a:ext uri="{FF2B5EF4-FFF2-40B4-BE49-F238E27FC236}">
                <a16:creationId xmlns:a16="http://schemas.microsoft.com/office/drawing/2014/main" id="{E437F598-8C6D-4294-BFB3-E471F1213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514601"/>
            <a:ext cx="4267200" cy="290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A0DA5-BD7E-4D0D-B4B0-111FB8A73518}"/>
              </a:ext>
            </a:extLst>
          </p:cNvPr>
          <p:cNvSpPr>
            <a:spLocks noGrp="1"/>
          </p:cNvSpPr>
          <p:nvPr>
            <p:ph type="title"/>
          </p:nvPr>
        </p:nvSpPr>
        <p:spPr/>
        <p:txBody>
          <a:bodyPr/>
          <a:lstStyle/>
          <a:p>
            <a:pPr>
              <a:defRPr/>
            </a:pPr>
            <a:r>
              <a:rPr lang="en-US" sz="3200" b="1" dirty="0"/>
              <a:t>Pergamum:  Commendations</a:t>
            </a:r>
          </a:p>
        </p:txBody>
      </p:sp>
      <p:sp>
        <p:nvSpPr>
          <p:cNvPr id="3" name="Content Placeholder 2">
            <a:extLst>
              <a:ext uri="{FF2B5EF4-FFF2-40B4-BE49-F238E27FC236}">
                <a16:creationId xmlns:a16="http://schemas.microsoft.com/office/drawing/2014/main" id="{E3B9EEBE-E89D-421A-B6FF-505534BB255D}"/>
              </a:ext>
            </a:extLst>
          </p:cNvPr>
          <p:cNvSpPr>
            <a:spLocks noGrp="1"/>
          </p:cNvSpPr>
          <p:nvPr>
            <p:ph idx="1"/>
          </p:nvPr>
        </p:nvSpPr>
        <p:spPr/>
        <p:txBody>
          <a:bodyPr/>
          <a:lstStyle/>
          <a:p>
            <a:pPr marL="0" indent="0">
              <a:buNone/>
              <a:defRPr/>
            </a:pPr>
            <a:r>
              <a:rPr lang="en-US" sz="2400" b="1" dirty="0"/>
              <a:t>Rev 2:12  the sharp, double-edged sword.  Watch out!</a:t>
            </a:r>
          </a:p>
          <a:p>
            <a:pPr marL="0" indent="0">
              <a:buNone/>
              <a:defRPr/>
            </a:pPr>
            <a:endParaRPr lang="en-US" sz="1600" b="1" dirty="0"/>
          </a:p>
          <a:p>
            <a:pPr marL="0" indent="0">
              <a:buNone/>
              <a:defRPr/>
            </a:pPr>
            <a:r>
              <a:rPr lang="en-US" sz="2400" b="1" dirty="0"/>
              <a:t>2:13  Pergamum is a tough city to build a church!</a:t>
            </a:r>
          </a:p>
          <a:p>
            <a:pPr marL="0" indent="0">
              <a:buNone/>
              <a:defRPr/>
            </a:pPr>
            <a:endParaRPr lang="en-US" sz="1600" b="1" dirty="0"/>
          </a:p>
          <a:p>
            <a:pPr marL="0" indent="0">
              <a:buNone/>
              <a:defRPr/>
            </a:pPr>
            <a:r>
              <a:rPr lang="en-US" sz="2400" b="1" dirty="0"/>
              <a:t>How would you like to live where Satan lives?</a:t>
            </a:r>
          </a:p>
          <a:p>
            <a:pPr marL="0" indent="0">
              <a:buNone/>
              <a:defRPr/>
            </a:pPr>
            <a:endParaRPr lang="en-US" sz="1600" b="1" dirty="0"/>
          </a:p>
          <a:p>
            <a:pPr marL="0" indent="0">
              <a:buNone/>
              <a:defRPr/>
            </a:pPr>
            <a:r>
              <a:rPr lang="en-US" sz="2400" b="1" dirty="0"/>
              <a:t>You have endured extreme persecution</a:t>
            </a:r>
          </a:p>
          <a:p>
            <a:pPr marL="0" indent="0">
              <a:buNone/>
              <a:defRPr/>
            </a:pPr>
            <a:endParaRPr lang="en-US" sz="1600" b="1" dirty="0"/>
          </a:p>
          <a:p>
            <a:pPr marL="0" indent="0">
              <a:buNone/>
              <a:defRPr/>
            </a:pPr>
            <a:r>
              <a:rPr lang="en-US" sz="2400" b="1" dirty="0"/>
              <a:t>Antipas   witness = </a:t>
            </a:r>
            <a:r>
              <a:rPr lang="en-US" sz="2400" b="1" i="1" dirty="0" err="1"/>
              <a:t>martarus</a:t>
            </a:r>
            <a:endParaRPr lang="en-US" sz="2400" b="1" i="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F7055-0675-481A-9D56-FF082CD30182}"/>
              </a:ext>
            </a:extLst>
          </p:cNvPr>
          <p:cNvSpPr>
            <a:spLocks noGrp="1"/>
          </p:cNvSpPr>
          <p:nvPr>
            <p:ph type="title"/>
          </p:nvPr>
        </p:nvSpPr>
        <p:spPr/>
        <p:txBody>
          <a:bodyPr/>
          <a:lstStyle/>
          <a:p>
            <a:pPr>
              <a:defRPr/>
            </a:pPr>
            <a:r>
              <a:rPr lang="en-US" sz="3200" b="1" dirty="0"/>
              <a:t>Pergamum: Warnings</a:t>
            </a:r>
          </a:p>
        </p:txBody>
      </p:sp>
      <p:sp>
        <p:nvSpPr>
          <p:cNvPr id="3" name="Content Placeholder 2">
            <a:extLst>
              <a:ext uri="{FF2B5EF4-FFF2-40B4-BE49-F238E27FC236}">
                <a16:creationId xmlns:a16="http://schemas.microsoft.com/office/drawing/2014/main" id="{F3BB27CB-66EB-46DE-AD76-84D7AA75DA0A}"/>
              </a:ext>
            </a:extLst>
          </p:cNvPr>
          <p:cNvSpPr>
            <a:spLocks noGrp="1"/>
          </p:cNvSpPr>
          <p:nvPr>
            <p:ph idx="1"/>
          </p:nvPr>
        </p:nvSpPr>
        <p:spPr/>
        <p:txBody>
          <a:bodyPr/>
          <a:lstStyle/>
          <a:p>
            <a:pPr marL="0" indent="0">
              <a:buNone/>
              <a:defRPr/>
            </a:pPr>
            <a:r>
              <a:rPr lang="en-US" sz="2400" b="1" dirty="0">
                <a:solidFill>
                  <a:srgbClr val="FFFF00"/>
                </a:solidFill>
              </a:rPr>
              <a:t>Some</a:t>
            </a:r>
            <a:r>
              <a:rPr lang="en-US" sz="2400" b="1" dirty="0"/>
              <a:t> hold to Balaam’s teaching.</a:t>
            </a:r>
          </a:p>
          <a:p>
            <a:pPr marL="0" indent="0">
              <a:buNone/>
              <a:defRPr/>
            </a:pPr>
            <a:endParaRPr lang="en-US" sz="1200" b="1" dirty="0"/>
          </a:p>
          <a:p>
            <a:pPr marL="0" indent="0">
              <a:buNone/>
              <a:defRPr/>
            </a:pPr>
            <a:r>
              <a:rPr lang="en-US" sz="2400" b="1" dirty="0">
                <a:solidFill>
                  <a:srgbClr val="FFFF00"/>
                </a:solidFill>
              </a:rPr>
              <a:t>Some</a:t>
            </a:r>
            <a:r>
              <a:rPr lang="en-US" sz="2400" b="1" dirty="0"/>
              <a:t> hold to the teachings of the </a:t>
            </a:r>
            <a:r>
              <a:rPr lang="en-US" sz="2400" b="1" dirty="0" err="1"/>
              <a:t>Nicolaitins</a:t>
            </a:r>
            <a:endParaRPr lang="en-US" sz="2400" b="1" dirty="0"/>
          </a:p>
          <a:p>
            <a:pPr marL="0" indent="0">
              <a:buNone/>
              <a:defRPr/>
            </a:pPr>
            <a:endParaRPr lang="en-US" sz="1200" b="1" dirty="0"/>
          </a:p>
          <a:p>
            <a:pPr marL="0" indent="0">
              <a:buNone/>
              <a:defRPr/>
            </a:pPr>
            <a:r>
              <a:rPr lang="en-US" sz="2400" b="1" dirty="0"/>
              <a:t>Their problem: lack of church discipline</a:t>
            </a:r>
          </a:p>
          <a:p>
            <a:pPr marL="0" indent="0">
              <a:buNone/>
              <a:defRPr/>
            </a:pPr>
            <a:endParaRPr lang="en-US" sz="1200" b="1" dirty="0"/>
          </a:p>
          <a:p>
            <a:pPr marL="0" indent="0">
              <a:buNone/>
              <a:defRPr/>
            </a:pPr>
            <a:r>
              <a:rPr lang="en-US" sz="2400" b="1" dirty="0"/>
              <a:t>Q:  Is tolerance a Christian virtue?</a:t>
            </a:r>
          </a:p>
          <a:p>
            <a:pPr marL="0" indent="0">
              <a:buNone/>
              <a:defRPr/>
            </a:pPr>
            <a:endParaRPr lang="en-US" sz="1400" b="1" dirty="0"/>
          </a:p>
          <a:p>
            <a:pPr marL="0" indent="0">
              <a:buNone/>
              <a:defRPr/>
            </a:pPr>
            <a:r>
              <a:rPr lang="en-US" sz="2400" b="1" dirty="0"/>
              <a:t>Q: Does Jesus get angry?</a:t>
            </a:r>
          </a:p>
          <a:p>
            <a:pPr marL="0" indent="0">
              <a:buNone/>
              <a:defRPr/>
            </a:pPr>
            <a:endParaRPr lang="en-US" sz="1200" b="1" dirty="0"/>
          </a:p>
          <a:p>
            <a:pPr marL="0" indent="0">
              <a:buNone/>
              <a:defRPr/>
            </a:pPr>
            <a:r>
              <a:rPr lang="en-US" sz="2400" b="1" dirty="0"/>
              <a:t>God expects the church to discipline these teachers.   Q: Why doesn’t he just deal with them?</a:t>
            </a:r>
          </a:p>
          <a:p>
            <a:pPr marL="0" indent="0">
              <a:buNone/>
              <a:defRPr/>
            </a:pPr>
            <a:endParaRPr lang="en-US" sz="2400"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F0550-1FF3-43CF-8E85-EF12E9FC101A}"/>
              </a:ext>
            </a:extLst>
          </p:cNvPr>
          <p:cNvSpPr>
            <a:spLocks noGrp="1"/>
          </p:cNvSpPr>
          <p:nvPr>
            <p:ph type="title"/>
          </p:nvPr>
        </p:nvSpPr>
        <p:spPr>
          <a:xfrm>
            <a:off x="1981200" y="277814"/>
            <a:ext cx="8229600" cy="788987"/>
          </a:xfrm>
        </p:spPr>
        <p:txBody>
          <a:bodyPr/>
          <a:lstStyle/>
          <a:p>
            <a:pPr>
              <a:defRPr/>
            </a:pPr>
            <a:r>
              <a:rPr lang="en-US" sz="3600" b="1" dirty="0"/>
              <a:t>Pergamum: Reassurance</a:t>
            </a:r>
          </a:p>
        </p:txBody>
      </p:sp>
      <p:sp>
        <p:nvSpPr>
          <p:cNvPr id="3" name="Content Placeholder 2">
            <a:extLst>
              <a:ext uri="{FF2B5EF4-FFF2-40B4-BE49-F238E27FC236}">
                <a16:creationId xmlns:a16="http://schemas.microsoft.com/office/drawing/2014/main" id="{841F2610-E073-42A3-BC6A-5EC11AFA5111}"/>
              </a:ext>
            </a:extLst>
          </p:cNvPr>
          <p:cNvSpPr>
            <a:spLocks noGrp="1"/>
          </p:cNvSpPr>
          <p:nvPr>
            <p:ph idx="1"/>
          </p:nvPr>
        </p:nvSpPr>
        <p:spPr>
          <a:xfrm>
            <a:off x="1981200" y="1600201"/>
            <a:ext cx="7696200" cy="4530725"/>
          </a:xfrm>
        </p:spPr>
        <p:txBody>
          <a:bodyPr/>
          <a:lstStyle/>
          <a:p>
            <a:pPr marL="0" indent="0">
              <a:buNone/>
              <a:defRPr/>
            </a:pPr>
            <a:r>
              <a:rPr lang="en-US" sz="2400" b="1" dirty="0"/>
              <a:t>Rev 2:17</a:t>
            </a:r>
          </a:p>
          <a:p>
            <a:pPr marL="0" indent="0">
              <a:buNone/>
              <a:defRPr/>
            </a:pPr>
            <a:endParaRPr lang="en-US" sz="2400" b="1" dirty="0"/>
          </a:p>
          <a:p>
            <a:pPr marL="0" indent="0">
              <a:buNone/>
              <a:defRPr/>
            </a:pPr>
            <a:r>
              <a:rPr lang="en-US" sz="2400" b="1" dirty="0"/>
              <a:t>Hidden manna</a:t>
            </a:r>
          </a:p>
          <a:p>
            <a:pPr marL="0" indent="0">
              <a:buNone/>
              <a:defRPr/>
            </a:pPr>
            <a:endParaRPr lang="en-US" sz="2400" b="1" dirty="0"/>
          </a:p>
          <a:p>
            <a:pPr marL="0" indent="0">
              <a:buNone/>
              <a:defRPr/>
            </a:pPr>
            <a:r>
              <a:rPr lang="en-US" sz="2400" b="1" dirty="0"/>
              <a:t>A white stone</a:t>
            </a:r>
          </a:p>
          <a:p>
            <a:pPr marL="0" indent="0">
              <a:buNone/>
              <a:defRPr/>
            </a:pPr>
            <a:endParaRPr lang="en-US" sz="2400" b="1" dirty="0"/>
          </a:p>
          <a:p>
            <a:pPr marL="0" indent="0">
              <a:buNone/>
              <a:defRPr/>
            </a:pPr>
            <a:r>
              <a:rPr lang="en-US" sz="2400" b="1" dirty="0"/>
              <a:t>	</a:t>
            </a:r>
            <a:r>
              <a:rPr lang="en-US" sz="2000" b="1" dirty="0"/>
              <a:t>Symbol of acquittal in a trial</a:t>
            </a:r>
          </a:p>
          <a:p>
            <a:pPr marL="0" indent="0">
              <a:buNone/>
              <a:defRPr/>
            </a:pPr>
            <a:r>
              <a:rPr lang="en-US" sz="2000" b="1" dirty="0"/>
              <a:t>	Symbol of being freed from slavery</a:t>
            </a:r>
          </a:p>
          <a:p>
            <a:pPr marL="0" indent="0">
              <a:buNone/>
              <a:defRPr/>
            </a:pPr>
            <a:r>
              <a:rPr lang="en-US" sz="2000" b="1" dirty="0"/>
              <a:t>	A name known only to him who receives it.</a:t>
            </a:r>
            <a:endParaRPr lang="en-US" sz="2400" b="1" dirty="0"/>
          </a:p>
        </p:txBody>
      </p:sp>
      <p:pic>
        <p:nvPicPr>
          <p:cNvPr id="1026" name="Picture 2" descr="WHITE STONE NEW NAME - YouTube">
            <a:extLst>
              <a:ext uri="{FF2B5EF4-FFF2-40B4-BE49-F238E27FC236}">
                <a16:creationId xmlns:a16="http://schemas.microsoft.com/office/drawing/2014/main" id="{347FF44F-4934-4A7F-BD22-AB9569FF8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414" y="1340325"/>
            <a:ext cx="4492690" cy="25159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a:extLst>
              <a:ext uri="{FF2B5EF4-FFF2-40B4-BE49-F238E27FC236}">
                <a16:creationId xmlns:a16="http://schemas.microsoft.com/office/drawing/2014/main" id="{4A427C0C-8B7A-4842-BBCF-AB6F787793C8}"/>
              </a:ext>
            </a:extLst>
          </p:cNvPr>
          <p:cNvSpPr txBox="1">
            <a:spLocks noChangeArrowheads="1"/>
          </p:cNvSpPr>
          <p:nvPr/>
        </p:nvSpPr>
        <p:spPr bwMode="auto">
          <a:xfrm>
            <a:off x="5257800" y="609600"/>
            <a:ext cx="67056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4000" b="1" dirty="0">
                <a:solidFill>
                  <a:srgbClr val="FFFFFF"/>
                </a:solidFill>
              </a:rPr>
              <a:t>The Book of Revelation </a:t>
            </a:r>
          </a:p>
          <a:p>
            <a:pPr algn="ctr" eaLnBrk="1" hangingPunct="1">
              <a:spcBef>
                <a:spcPct val="0"/>
              </a:spcBef>
              <a:buClrTx/>
              <a:buSzTx/>
              <a:buFontTx/>
              <a:buNone/>
            </a:pPr>
            <a:r>
              <a:rPr lang="en-US" altLang="en-US" sz="4000" b="1" dirty="0">
                <a:solidFill>
                  <a:srgbClr val="FFFFFF"/>
                </a:solidFill>
              </a:rPr>
              <a:t>Class #1 </a:t>
            </a:r>
          </a:p>
          <a:p>
            <a:pPr algn="ctr" eaLnBrk="1" hangingPunct="1">
              <a:spcBef>
                <a:spcPct val="0"/>
              </a:spcBef>
              <a:buClrTx/>
              <a:buSzTx/>
              <a:buFontTx/>
              <a:buNone/>
            </a:pPr>
            <a:r>
              <a:rPr lang="en-US" altLang="en-US" sz="4000" b="1" dirty="0">
                <a:solidFill>
                  <a:srgbClr val="FFFFFF"/>
                </a:solidFill>
              </a:rPr>
              <a:t>Jesus, The Alpha and the Omega</a:t>
            </a:r>
          </a:p>
        </p:txBody>
      </p:sp>
      <p:pic>
        <p:nvPicPr>
          <p:cNvPr id="21507" name="Picture 2">
            <a:extLst>
              <a:ext uri="{FF2B5EF4-FFF2-40B4-BE49-F238E27FC236}">
                <a16:creationId xmlns:a16="http://schemas.microsoft.com/office/drawing/2014/main" id="{26BB2024-9AB8-416D-B431-7B0424D5E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3074"/>
            <a:ext cx="4876800" cy="630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a:extLst>
              <a:ext uri="{FF2B5EF4-FFF2-40B4-BE49-F238E27FC236}">
                <a16:creationId xmlns:a16="http://schemas.microsoft.com/office/drawing/2014/main" id="{383908DD-3292-491F-B66F-9C7FD3C4B505}"/>
              </a:ext>
            </a:extLst>
          </p:cNvPr>
          <p:cNvSpPr txBox="1">
            <a:spLocks noChangeArrowheads="1"/>
          </p:cNvSpPr>
          <p:nvPr/>
        </p:nvSpPr>
        <p:spPr bwMode="auto">
          <a:xfrm>
            <a:off x="7543800" y="4800600"/>
            <a:ext cx="4038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r" eaLnBrk="1" hangingPunct="1">
              <a:spcBef>
                <a:spcPct val="0"/>
              </a:spcBef>
              <a:buClrTx/>
              <a:buSzTx/>
              <a:buFontTx/>
              <a:buNone/>
            </a:pPr>
            <a:r>
              <a:rPr lang="en-US" altLang="en-US" b="1" dirty="0">
                <a:solidFill>
                  <a:srgbClr val="FFFF00"/>
                </a:solidFill>
              </a:rPr>
              <a:t>Dr. John Oakes</a:t>
            </a:r>
          </a:p>
          <a:p>
            <a:pPr algn="r" eaLnBrk="1" hangingPunct="1">
              <a:spcBef>
                <a:spcPct val="0"/>
              </a:spcBef>
              <a:buClrTx/>
              <a:buSzTx/>
              <a:buFontTx/>
              <a:buNone/>
            </a:pPr>
            <a:r>
              <a:rPr lang="en-US" altLang="en-US" b="1" dirty="0">
                <a:solidFill>
                  <a:srgbClr val="FFFF00"/>
                </a:solidFill>
              </a:rPr>
              <a:t>Merced</a:t>
            </a:r>
          </a:p>
          <a:p>
            <a:pPr algn="r" eaLnBrk="1" hangingPunct="1">
              <a:spcBef>
                <a:spcPct val="0"/>
              </a:spcBef>
              <a:buClrTx/>
              <a:buSzTx/>
              <a:buFontTx/>
              <a:buNone/>
            </a:pPr>
            <a:r>
              <a:rPr lang="en-US" altLang="en-US" b="1" dirty="0">
                <a:solidFill>
                  <a:srgbClr val="FFFF00"/>
                </a:solidFill>
              </a:rPr>
              <a:t>Fall, 2024</a:t>
            </a: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61EB-7327-476C-93D9-BFBDE96CF166}"/>
              </a:ext>
            </a:extLst>
          </p:cNvPr>
          <p:cNvSpPr>
            <a:spLocks noGrp="1"/>
          </p:cNvSpPr>
          <p:nvPr>
            <p:ph type="title"/>
          </p:nvPr>
        </p:nvSpPr>
        <p:spPr/>
        <p:txBody>
          <a:bodyPr/>
          <a:lstStyle/>
          <a:p>
            <a:pPr>
              <a:defRPr/>
            </a:pPr>
            <a:r>
              <a:rPr lang="en-US" sz="3200" b="1" dirty="0"/>
              <a:t>Revelation 2:18-29  Thyatira</a:t>
            </a:r>
          </a:p>
        </p:txBody>
      </p:sp>
      <p:pic>
        <p:nvPicPr>
          <p:cNvPr id="81923" name="Picture 2">
            <a:extLst>
              <a:ext uri="{FF2B5EF4-FFF2-40B4-BE49-F238E27FC236}">
                <a16:creationId xmlns:a16="http://schemas.microsoft.com/office/drawing/2014/main" id="{E35AC950-C3ED-4A0D-A24C-25E41DD7E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1" y="1524001"/>
            <a:ext cx="3535363" cy="309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4" name="Picture 4">
            <a:extLst>
              <a:ext uri="{FF2B5EF4-FFF2-40B4-BE49-F238E27FC236}">
                <a16:creationId xmlns:a16="http://schemas.microsoft.com/office/drawing/2014/main" id="{2811E5D2-897A-4F5A-A506-619B3A3EC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267200"/>
            <a:ext cx="47625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6">
            <a:extLst>
              <a:ext uri="{FF2B5EF4-FFF2-40B4-BE49-F238E27FC236}">
                <a16:creationId xmlns:a16="http://schemas.microsoft.com/office/drawing/2014/main" id="{EA88209F-2C93-46EC-9C20-9EDF7D4AA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1" y="1425576"/>
            <a:ext cx="3827463"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Box 2">
            <a:extLst>
              <a:ext uri="{FF2B5EF4-FFF2-40B4-BE49-F238E27FC236}">
                <a16:creationId xmlns:a16="http://schemas.microsoft.com/office/drawing/2014/main" id="{54DDB148-2D95-477D-8104-A87835B006B2}"/>
              </a:ext>
            </a:extLst>
          </p:cNvPr>
          <p:cNvSpPr txBox="1">
            <a:spLocks noChangeArrowheads="1"/>
          </p:cNvSpPr>
          <p:nvPr/>
        </p:nvSpPr>
        <p:spPr bwMode="auto">
          <a:xfrm>
            <a:off x="7010400" y="5391151"/>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800" b="1">
                <a:solidFill>
                  <a:srgbClr val="FFFF00"/>
                </a:solidFill>
              </a:rPr>
              <a:t>Hephaestus: the god of the foundry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50F4-6ADC-4D4C-B0B5-1A9E77FE6E2A}"/>
              </a:ext>
            </a:extLst>
          </p:cNvPr>
          <p:cNvSpPr>
            <a:spLocks noGrp="1"/>
          </p:cNvSpPr>
          <p:nvPr>
            <p:ph type="title"/>
          </p:nvPr>
        </p:nvSpPr>
        <p:spPr>
          <a:xfrm>
            <a:off x="1981200" y="277814"/>
            <a:ext cx="8229600" cy="865187"/>
          </a:xfrm>
        </p:spPr>
        <p:txBody>
          <a:bodyPr/>
          <a:lstStyle/>
          <a:p>
            <a:pPr>
              <a:defRPr/>
            </a:pPr>
            <a:r>
              <a:rPr lang="en-US" sz="3600" b="1" dirty="0"/>
              <a:t>Thyatira</a:t>
            </a:r>
          </a:p>
        </p:txBody>
      </p:sp>
      <p:sp>
        <p:nvSpPr>
          <p:cNvPr id="3" name="Content Placeholder 2">
            <a:extLst>
              <a:ext uri="{FF2B5EF4-FFF2-40B4-BE49-F238E27FC236}">
                <a16:creationId xmlns:a16="http://schemas.microsoft.com/office/drawing/2014/main" id="{C52E6D95-D8AB-43C6-800A-365248CD3ED1}"/>
              </a:ext>
            </a:extLst>
          </p:cNvPr>
          <p:cNvSpPr>
            <a:spLocks noGrp="1"/>
          </p:cNvSpPr>
          <p:nvPr>
            <p:ph idx="1"/>
          </p:nvPr>
        </p:nvSpPr>
        <p:spPr>
          <a:xfrm>
            <a:off x="1905000" y="1600201"/>
            <a:ext cx="8305800" cy="4530725"/>
          </a:xfrm>
        </p:spPr>
        <p:txBody>
          <a:bodyPr/>
          <a:lstStyle/>
          <a:p>
            <a:pPr marL="0" indent="0">
              <a:buNone/>
              <a:defRPr/>
            </a:pPr>
            <a:r>
              <a:rPr lang="en-US" sz="2400" b="1" dirty="0"/>
              <a:t>Thyatira a city of trades and unions/guilds</a:t>
            </a:r>
          </a:p>
          <a:p>
            <a:pPr marL="0" indent="0">
              <a:buNone/>
              <a:defRPr/>
            </a:pPr>
            <a:endParaRPr lang="en-US" sz="2400" b="1" dirty="0"/>
          </a:p>
          <a:p>
            <a:pPr marL="0" indent="0">
              <a:buNone/>
              <a:defRPr/>
            </a:pPr>
            <a:r>
              <a:rPr lang="en-US" sz="2400" b="1" dirty="0"/>
              <a:t>Specialized in purple cloth (Lydia)</a:t>
            </a:r>
          </a:p>
          <a:p>
            <a:pPr marL="0" indent="0">
              <a:buNone/>
              <a:defRPr/>
            </a:pPr>
            <a:endParaRPr lang="en-US" sz="2400" b="1" dirty="0"/>
          </a:p>
          <a:p>
            <a:pPr marL="0" indent="0">
              <a:buNone/>
              <a:defRPr/>
            </a:pPr>
            <a:r>
              <a:rPr lang="en-US" sz="2400" b="1" dirty="0"/>
              <a:t>Specialized in bronze craft</a:t>
            </a:r>
          </a:p>
          <a:p>
            <a:pPr marL="0" indent="0">
              <a:buNone/>
              <a:defRPr/>
            </a:pPr>
            <a:endParaRPr lang="en-US" sz="2400" b="1" dirty="0"/>
          </a:p>
          <a:p>
            <a:pPr marL="0" indent="0">
              <a:buNone/>
              <a:defRPr/>
            </a:pPr>
            <a:r>
              <a:rPr lang="en-US" sz="2400" b="1" dirty="0"/>
              <a:t>Being in a guild required participation in pagan sacrifices, including fornication.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68723-283C-4D87-9610-70E9D63B8E50}"/>
              </a:ext>
            </a:extLst>
          </p:cNvPr>
          <p:cNvSpPr>
            <a:spLocks noGrp="1"/>
          </p:cNvSpPr>
          <p:nvPr>
            <p:ph type="title"/>
          </p:nvPr>
        </p:nvSpPr>
        <p:spPr/>
        <p:txBody>
          <a:bodyPr/>
          <a:lstStyle/>
          <a:p>
            <a:pPr>
              <a:defRPr/>
            </a:pPr>
            <a:r>
              <a:rPr lang="en-US" sz="3200" b="1" dirty="0"/>
              <a:t>Thyatira:  Commendation</a:t>
            </a:r>
          </a:p>
        </p:txBody>
      </p:sp>
      <p:sp>
        <p:nvSpPr>
          <p:cNvPr id="3" name="Content Placeholder 2">
            <a:extLst>
              <a:ext uri="{FF2B5EF4-FFF2-40B4-BE49-F238E27FC236}">
                <a16:creationId xmlns:a16="http://schemas.microsoft.com/office/drawing/2014/main" id="{B84A6ED7-F711-47FC-8414-BD5867BBDFAE}"/>
              </a:ext>
            </a:extLst>
          </p:cNvPr>
          <p:cNvSpPr>
            <a:spLocks noGrp="1"/>
          </p:cNvSpPr>
          <p:nvPr>
            <p:ph idx="1"/>
          </p:nvPr>
        </p:nvSpPr>
        <p:spPr>
          <a:xfrm>
            <a:off x="2133600" y="1524001"/>
            <a:ext cx="7315200" cy="4606925"/>
          </a:xfrm>
        </p:spPr>
        <p:txBody>
          <a:bodyPr/>
          <a:lstStyle/>
          <a:p>
            <a:pPr marL="0" indent="0">
              <a:buNone/>
              <a:defRPr/>
            </a:pPr>
            <a:r>
              <a:rPr lang="en-US" sz="2400" b="1" dirty="0"/>
              <a:t>Jesus:  Eyes like blazing fire, feet like burnished bronze.</a:t>
            </a:r>
          </a:p>
          <a:p>
            <a:pPr marL="0" indent="0">
              <a:buNone/>
              <a:defRPr/>
            </a:pPr>
            <a:endParaRPr lang="en-US" sz="2400" b="1" dirty="0"/>
          </a:p>
          <a:p>
            <a:pPr marL="0" indent="0">
              <a:buNone/>
              <a:defRPr/>
            </a:pPr>
            <a:r>
              <a:rPr lang="en-US" sz="2400" b="1" dirty="0"/>
              <a:t>Rev 2:19</a:t>
            </a:r>
          </a:p>
          <a:p>
            <a:pPr marL="0" indent="0">
              <a:buNone/>
              <a:defRPr/>
            </a:pPr>
            <a:endParaRPr lang="en-US" sz="800" b="1" dirty="0"/>
          </a:p>
          <a:p>
            <a:pPr marL="0" indent="0">
              <a:buNone/>
              <a:defRPr/>
            </a:pPr>
            <a:r>
              <a:rPr lang="en-US" sz="2400" b="1" dirty="0"/>
              <a:t>Giving</a:t>
            </a:r>
          </a:p>
          <a:p>
            <a:pPr marL="0" indent="0">
              <a:buNone/>
              <a:defRPr/>
            </a:pPr>
            <a:endParaRPr lang="en-US" sz="800" b="1" dirty="0"/>
          </a:p>
          <a:p>
            <a:pPr marL="0" indent="0">
              <a:buNone/>
              <a:defRPr/>
            </a:pPr>
            <a:r>
              <a:rPr lang="en-US" sz="2400" b="1" dirty="0"/>
              <a:t>Serving</a:t>
            </a:r>
          </a:p>
          <a:p>
            <a:pPr marL="0" indent="0">
              <a:buNone/>
              <a:defRPr/>
            </a:pPr>
            <a:endParaRPr lang="en-US" sz="800" b="1" dirty="0"/>
          </a:p>
          <a:p>
            <a:pPr marL="0" indent="0">
              <a:buNone/>
              <a:defRPr/>
            </a:pPr>
            <a:r>
              <a:rPr lang="en-US" sz="2400" b="1" dirty="0"/>
              <a:t>Growing!</a:t>
            </a:r>
          </a:p>
          <a:p>
            <a:pPr marL="0" indent="0">
              <a:buNone/>
              <a:defRPr/>
            </a:pPr>
            <a:endParaRPr lang="en-US" sz="2400" b="1" dirty="0"/>
          </a:p>
          <a:p>
            <a:pPr marL="0" indent="0">
              <a:buNone/>
              <a:defRPr/>
            </a:pPr>
            <a:r>
              <a:rPr lang="en-US" sz="2400" b="1" dirty="0"/>
              <a:t>But….  The seeds of spiritual disaster had already been planted!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9296-323C-4641-B296-2D216373DBA2}"/>
              </a:ext>
            </a:extLst>
          </p:cNvPr>
          <p:cNvSpPr>
            <a:spLocks noGrp="1"/>
          </p:cNvSpPr>
          <p:nvPr>
            <p:ph type="title"/>
          </p:nvPr>
        </p:nvSpPr>
        <p:spPr/>
        <p:txBody>
          <a:bodyPr/>
          <a:lstStyle/>
          <a:p>
            <a:pPr>
              <a:defRPr/>
            </a:pPr>
            <a:r>
              <a:rPr lang="en-US" sz="3200" b="1" dirty="0" err="1"/>
              <a:t>Thyratira</a:t>
            </a:r>
            <a:r>
              <a:rPr lang="en-US" sz="3200" b="1" dirty="0"/>
              <a:t>:  Warnings</a:t>
            </a:r>
          </a:p>
        </p:txBody>
      </p:sp>
      <p:sp>
        <p:nvSpPr>
          <p:cNvPr id="3" name="Content Placeholder 2">
            <a:extLst>
              <a:ext uri="{FF2B5EF4-FFF2-40B4-BE49-F238E27FC236}">
                <a16:creationId xmlns:a16="http://schemas.microsoft.com/office/drawing/2014/main" id="{4DACF1B7-4B1B-472B-B5E9-ACEBC38B40C2}"/>
              </a:ext>
            </a:extLst>
          </p:cNvPr>
          <p:cNvSpPr>
            <a:spLocks noGrp="1"/>
          </p:cNvSpPr>
          <p:nvPr>
            <p:ph idx="1"/>
          </p:nvPr>
        </p:nvSpPr>
        <p:spPr/>
        <p:txBody>
          <a:bodyPr/>
          <a:lstStyle/>
          <a:p>
            <a:pPr marL="0" indent="0">
              <a:buNone/>
              <a:defRPr/>
            </a:pPr>
            <a:r>
              <a:rPr lang="en-US" sz="2400" b="1" dirty="0"/>
              <a:t>Rev 2:20   You tolerate that woman Jezebel</a:t>
            </a:r>
          </a:p>
          <a:p>
            <a:pPr marL="0" indent="0">
              <a:buNone/>
              <a:defRPr/>
            </a:pPr>
            <a:endParaRPr lang="en-US" sz="1000" b="1" dirty="0"/>
          </a:p>
          <a:p>
            <a:pPr marL="0" indent="0">
              <a:buNone/>
              <a:defRPr/>
            </a:pPr>
            <a:r>
              <a:rPr lang="en-US" sz="2400" b="1" dirty="0"/>
              <a:t>Probably a prominent and charismatic woman</a:t>
            </a:r>
          </a:p>
          <a:p>
            <a:pPr marL="0" indent="0">
              <a:buNone/>
              <a:defRPr/>
            </a:pPr>
            <a:endParaRPr lang="en-US" sz="1000" b="1" dirty="0"/>
          </a:p>
          <a:p>
            <a:pPr marL="0" indent="0">
              <a:buNone/>
              <a:defRPr/>
            </a:pPr>
            <a:r>
              <a:rPr lang="en-US" sz="2400" b="1" dirty="0"/>
              <a:t>Her sin?  Probably encouraging participation in the idolatry required to keep a job in one of the trades in </a:t>
            </a:r>
            <a:r>
              <a:rPr lang="en-US" sz="2400" b="1" dirty="0" err="1"/>
              <a:t>Thyratira</a:t>
            </a:r>
            <a:endParaRPr lang="en-US" sz="2400" b="1" dirty="0"/>
          </a:p>
          <a:p>
            <a:pPr marL="0" indent="0">
              <a:buNone/>
              <a:defRPr/>
            </a:pPr>
            <a:endParaRPr lang="en-US" sz="1000" b="1" dirty="0"/>
          </a:p>
          <a:p>
            <a:pPr marL="0" indent="0">
              <a:buNone/>
              <a:defRPr/>
            </a:pPr>
            <a:r>
              <a:rPr lang="en-US" sz="2400" b="1" dirty="0"/>
              <a:t>Those who “committed adultery” with her and “her children” are those who accepted her teaching.</a:t>
            </a:r>
          </a:p>
          <a:p>
            <a:pPr marL="0" indent="0">
              <a:buNone/>
              <a:defRPr/>
            </a:pPr>
            <a:endParaRPr lang="en-US" sz="800" b="1" dirty="0"/>
          </a:p>
          <a:p>
            <a:pPr marL="0" indent="0">
              <a:buNone/>
              <a:defRPr/>
            </a:pPr>
            <a:r>
              <a:rPr lang="en-US" sz="2400" b="1" dirty="0"/>
              <a:t>A warning against divisiveness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EAE24-30C1-4CCC-A941-9E3E9B586EB0}"/>
              </a:ext>
            </a:extLst>
          </p:cNvPr>
          <p:cNvSpPr>
            <a:spLocks noGrp="1"/>
          </p:cNvSpPr>
          <p:nvPr>
            <p:ph type="title"/>
          </p:nvPr>
        </p:nvSpPr>
        <p:spPr/>
        <p:txBody>
          <a:bodyPr/>
          <a:lstStyle/>
          <a:p>
            <a:pPr>
              <a:defRPr/>
            </a:pPr>
            <a:r>
              <a:rPr lang="en-US" sz="3200" b="1" dirty="0" err="1"/>
              <a:t>Thyratira</a:t>
            </a:r>
            <a:r>
              <a:rPr lang="en-US" sz="3200" b="1" dirty="0"/>
              <a:t>:  Warnings and Encouragement</a:t>
            </a:r>
          </a:p>
        </p:txBody>
      </p:sp>
      <p:sp>
        <p:nvSpPr>
          <p:cNvPr id="3" name="Content Placeholder 2">
            <a:extLst>
              <a:ext uri="{FF2B5EF4-FFF2-40B4-BE49-F238E27FC236}">
                <a16:creationId xmlns:a16="http://schemas.microsoft.com/office/drawing/2014/main" id="{094F5257-B428-4A98-A099-7861B9E72C3F}"/>
              </a:ext>
            </a:extLst>
          </p:cNvPr>
          <p:cNvSpPr>
            <a:spLocks noGrp="1"/>
          </p:cNvSpPr>
          <p:nvPr>
            <p:ph idx="1"/>
          </p:nvPr>
        </p:nvSpPr>
        <p:spPr>
          <a:xfrm>
            <a:off x="1905000" y="1600201"/>
            <a:ext cx="8458200" cy="4530725"/>
          </a:xfrm>
        </p:spPr>
        <p:txBody>
          <a:bodyPr/>
          <a:lstStyle/>
          <a:p>
            <a:pPr marL="0" indent="0">
              <a:buNone/>
              <a:defRPr/>
            </a:pPr>
            <a:r>
              <a:rPr lang="en-US" sz="2400" b="1" dirty="0"/>
              <a:t>Rev 2:21-23</a:t>
            </a:r>
          </a:p>
          <a:p>
            <a:pPr marL="0" indent="0">
              <a:buNone/>
              <a:defRPr/>
            </a:pPr>
            <a:endParaRPr lang="en-US" sz="1200" b="1" dirty="0"/>
          </a:p>
          <a:p>
            <a:pPr marL="0" indent="0">
              <a:buNone/>
              <a:defRPr/>
            </a:pPr>
            <a:r>
              <a:rPr lang="en-US" sz="2400" b="1" dirty="0"/>
              <a:t>I have given her time to repent</a:t>
            </a:r>
          </a:p>
          <a:p>
            <a:pPr marL="0" indent="0">
              <a:buNone/>
              <a:defRPr/>
            </a:pPr>
            <a:endParaRPr lang="en-US" sz="1200" b="1" dirty="0"/>
          </a:p>
          <a:p>
            <a:pPr marL="0" indent="0">
              <a:buNone/>
              <a:defRPr/>
            </a:pPr>
            <a:r>
              <a:rPr lang="en-US" sz="2400" b="1" dirty="0"/>
              <a:t>I will deal with Jezebel (unlike in Pergamum)</a:t>
            </a:r>
          </a:p>
          <a:p>
            <a:pPr marL="0" indent="0">
              <a:buNone/>
              <a:defRPr/>
            </a:pPr>
            <a:endParaRPr lang="en-US" sz="2400" b="1" dirty="0"/>
          </a:p>
          <a:p>
            <a:pPr marL="0" indent="0">
              <a:buNone/>
              <a:defRPr/>
            </a:pPr>
            <a:r>
              <a:rPr lang="en-US" sz="2400" b="1" dirty="0"/>
              <a:t>2:24  “deep teaching” a reference to Gnosticism</a:t>
            </a:r>
          </a:p>
          <a:p>
            <a:pPr marL="0" indent="0">
              <a:buNone/>
              <a:defRPr/>
            </a:pPr>
            <a:endParaRPr lang="en-US" sz="2400" b="1" dirty="0"/>
          </a:p>
          <a:p>
            <a:pPr marL="0" indent="0">
              <a:buNone/>
              <a:defRPr/>
            </a:pPr>
            <a:r>
              <a:rPr lang="en-US" sz="2400" b="1" dirty="0"/>
              <a:t>2:25 Assurance:  Hold on until the end…  I will</a:t>
            </a:r>
          </a:p>
          <a:p>
            <a:pPr marL="0" indent="0">
              <a:buNone/>
              <a:defRPr/>
            </a:pPr>
            <a:r>
              <a:rPr lang="en-US" sz="2400" b="1" dirty="0"/>
              <a:t>    give you authority over nations (1 </a:t>
            </a:r>
            <a:r>
              <a:rPr lang="en-US" sz="2400" b="1" dirty="0" err="1"/>
              <a:t>Cor</a:t>
            </a:r>
            <a:r>
              <a:rPr lang="en-US" sz="2400" b="1" dirty="0"/>
              <a:t> 6:2-4)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14CB-94A0-46AD-892D-D57D77093BE6}"/>
              </a:ext>
            </a:extLst>
          </p:cNvPr>
          <p:cNvSpPr>
            <a:spLocks noGrp="1"/>
          </p:cNvSpPr>
          <p:nvPr>
            <p:ph type="title"/>
          </p:nvPr>
        </p:nvSpPr>
        <p:spPr/>
        <p:txBody>
          <a:bodyPr/>
          <a:lstStyle/>
          <a:p>
            <a:r>
              <a:rPr lang="en-US" sz="3200" b="1" dirty="0"/>
              <a:t>Letter to the Churches</a:t>
            </a:r>
            <a:br>
              <a:rPr lang="en-US" sz="3200" b="1" dirty="0"/>
            </a:br>
            <a:r>
              <a:rPr lang="en-US" sz="3200" b="1" dirty="0"/>
              <a:t>Summary so far</a:t>
            </a:r>
          </a:p>
        </p:txBody>
      </p:sp>
      <p:sp>
        <p:nvSpPr>
          <p:cNvPr id="3" name="Content Placeholder 2">
            <a:extLst>
              <a:ext uri="{FF2B5EF4-FFF2-40B4-BE49-F238E27FC236}">
                <a16:creationId xmlns:a16="http://schemas.microsoft.com/office/drawing/2014/main" id="{D4EFD293-21A8-4CDA-9896-A837E5D534E1}"/>
              </a:ext>
            </a:extLst>
          </p:cNvPr>
          <p:cNvSpPr>
            <a:spLocks noGrp="1"/>
          </p:cNvSpPr>
          <p:nvPr>
            <p:ph idx="1"/>
          </p:nvPr>
        </p:nvSpPr>
        <p:spPr>
          <a:xfrm>
            <a:off x="1981200" y="1600200"/>
            <a:ext cx="8229600" cy="4876800"/>
          </a:xfrm>
        </p:spPr>
        <p:txBody>
          <a:bodyPr/>
          <a:lstStyle/>
          <a:p>
            <a:pPr marL="0" indent="0">
              <a:buNone/>
            </a:pPr>
            <a:r>
              <a:rPr lang="en-US" sz="2800" b="1" dirty="0"/>
              <a:t>-Remember, repent and recover that first love</a:t>
            </a:r>
          </a:p>
          <a:p>
            <a:pPr marL="0" indent="0">
              <a:buNone/>
            </a:pPr>
            <a:endParaRPr lang="en-US" sz="800" b="1" dirty="0"/>
          </a:p>
          <a:p>
            <a:pPr marL="0" indent="0">
              <a:buNone/>
            </a:pPr>
            <a:r>
              <a:rPr lang="en-US" sz="2800" b="1" dirty="0"/>
              <a:t>-God knows our trials and suffering and will rescue us from them.</a:t>
            </a:r>
          </a:p>
          <a:p>
            <a:pPr marL="0" indent="0">
              <a:buNone/>
            </a:pPr>
            <a:endParaRPr lang="en-US" sz="800" b="1" dirty="0"/>
          </a:p>
          <a:p>
            <a:pPr marL="0" indent="0">
              <a:buNone/>
            </a:pPr>
            <a:r>
              <a:rPr lang="en-US" sz="2800" b="1" dirty="0"/>
              <a:t>-Tolerance of sin is NOT a virtue. We need church discipline and unity in the face of sin</a:t>
            </a:r>
          </a:p>
          <a:p>
            <a:pPr marL="0" indent="0">
              <a:buNone/>
            </a:pPr>
            <a:endParaRPr lang="en-US" sz="800" b="1" dirty="0"/>
          </a:p>
          <a:p>
            <a:pPr marL="0" indent="0">
              <a:buNone/>
            </a:pPr>
            <a:r>
              <a:rPr lang="en-US" sz="2800" b="1" dirty="0"/>
              <a:t>-If we do this God will give us a white stone!</a:t>
            </a:r>
          </a:p>
        </p:txBody>
      </p:sp>
    </p:spTree>
    <p:extLst>
      <p:ext uri="{BB962C8B-B14F-4D97-AF65-F5344CB8AC3E}">
        <p14:creationId xmlns:p14="http://schemas.microsoft.com/office/powerpoint/2010/main" val="35457394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a:extLst>
              <a:ext uri="{FF2B5EF4-FFF2-40B4-BE49-F238E27FC236}">
                <a16:creationId xmlns:a16="http://schemas.microsoft.com/office/drawing/2014/main" id="{4A427C0C-8B7A-4842-BBCF-AB6F787793C8}"/>
              </a:ext>
            </a:extLst>
          </p:cNvPr>
          <p:cNvSpPr txBox="1">
            <a:spLocks noChangeArrowheads="1"/>
          </p:cNvSpPr>
          <p:nvPr/>
        </p:nvSpPr>
        <p:spPr bwMode="auto">
          <a:xfrm>
            <a:off x="2057400" y="381001"/>
            <a:ext cx="8305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b="1" dirty="0">
                <a:solidFill>
                  <a:srgbClr val="FFFFFF"/>
                </a:solidFill>
              </a:rPr>
              <a:t>Revelation III</a:t>
            </a:r>
          </a:p>
          <a:p>
            <a:pPr algn="ctr" eaLnBrk="1" hangingPunct="1">
              <a:spcBef>
                <a:spcPct val="0"/>
              </a:spcBef>
              <a:buClrTx/>
              <a:buSzTx/>
              <a:buFontTx/>
              <a:buNone/>
            </a:pPr>
            <a:endParaRPr lang="en-US" altLang="en-US" sz="1600" b="1" dirty="0">
              <a:solidFill>
                <a:srgbClr val="FFFFFF"/>
              </a:solidFill>
            </a:endParaRPr>
          </a:p>
          <a:p>
            <a:pPr algn="ctr" eaLnBrk="1" hangingPunct="1">
              <a:spcBef>
                <a:spcPct val="0"/>
              </a:spcBef>
              <a:buClrTx/>
              <a:buSzTx/>
              <a:buFontTx/>
              <a:buNone/>
            </a:pPr>
            <a:r>
              <a:rPr lang="en-US" altLang="en-US" b="1" dirty="0">
                <a:solidFill>
                  <a:srgbClr val="FFFFFF"/>
                </a:solidFill>
              </a:rPr>
              <a:t>Letters to the Churches</a:t>
            </a:r>
          </a:p>
        </p:txBody>
      </p:sp>
      <p:pic>
        <p:nvPicPr>
          <p:cNvPr id="21507" name="Picture 2">
            <a:extLst>
              <a:ext uri="{FF2B5EF4-FFF2-40B4-BE49-F238E27FC236}">
                <a16:creationId xmlns:a16="http://schemas.microsoft.com/office/drawing/2014/main" id="{26BB2024-9AB8-416D-B431-7B0424D5E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828801"/>
            <a:ext cx="3733800" cy="482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a:extLst>
              <a:ext uri="{FF2B5EF4-FFF2-40B4-BE49-F238E27FC236}">
                <a16:creationId xmlns:a16="http://schemas.microsoft.com/office/drawing/2014/main" id="{383908DD-3292-491F-B66F-9C7FD3C4B505}"/>
              </a:ext>
            </a:extLst>
          </p:cNvPr>
          <p:cNvSpPr txBox="1">
            <a:spLocks noChangeArrowheads="1"/>
          </p:cNvSpPr>
          <p:nvPr/>
        </p:nvSpPr>
        <p:spPr bwMode="auto">
          <a:xfrm>
            <a:off x="3276600" y="3733800"/>
            <a:ext cx="6705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r" eaLnBrk="1" hangingPunct="1">
              <a:spcBef>
                <a:spcPct val="0"/>
              </a:spcBef>
              <a:buClrTx/>
              <a:buSzTx/>
              <a:buFontTx/>
              <a:buNone/>
            </a:pPr>
            <a:r>
              <a:rPr lang="en-US" altLang="en-US" sz="2400" b="1" dirty="0">
                <a:solidFill>
                  <a:srgbClr val="FFFF00"/>
                </a:solidFill>
              </a:rPr>
              <a:t>Dr. John Oakes</a:t>
            </a:r>
          </a:p>
          <a:p>
            <a:pPr algn="r" eaLnBrk="1" hangingPunct="1">
              <a:spcBef>
                <a:spcPct val="0"/>
              </a:spcBef>
              <a:buClrTx/>
              <a:buSzTx/>
              <a:buFontTx/>
              <a:buNone/>
            </a:pPr>
            <a:r>
              <a:rPr lang="en-US" altLang="en-US" sz="2400" b="1" dirty="0">
                <a:solidFill>
                  <a:srgbClr val="FFFF00"/>
                </a:solidFill>
              </a:rPr>
              <a:t>Bakersfield</a:t>
            </a:r>
          </a:p>
          <a:p>
            <a:pPr algn="r" eaLnBrk="1" hangingPunct="1">
              <a:spcBef>
                <a:spcPct val="0"/>
              </a:spcBef>
              <a:buClrTx/>
              <a:buSzTx/>
              <a:buFontTx/>
              <a:buNone/>
            </a:pPr>
            <a:r>
              <a:rPr lang="en-US" altLang="en-US" sz="2400" b="1" dirty="0">
                <a:solidFill>
                  <a:srgbClr val="FFFF00"/>
                </a:solidFill>
              </a:rPr>
              <a:t>9/19/21</a:t>
            </a: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98783-61B0-4094-BA4A-DF8D365DF383}"/>
              </a:ext>
            </a:extLst>
          </p:cNvPr>
          <p:cNvSpPr>
            <a:spLocks noGrp="1"/>
          </p:cNvSpPr>
          <p:nvPr>
            <p:ph type="title"/>
          </p:nvPr>
        </p:nvSpPr>
        <p:spPr>
          <a:xfrm>
            <a:off x="1981200" y="277814"/>
            <a:ext cx="8229600" cy="788987"/>
          </a:xfrm>
        </p:spPr>
        <p:txBody>
          <a:bodyPr/>
          <a:lstStyle/>
          <a:p>
            <a:pPr>
              <a:defRPr/>
            </a:pPr>
            <a:r>
              <a:rPr lang="en-US" sz="3200" b="1" dirty="0"/>
              <a:t>Revelation 3:1-6 Sardis</a:t>
            </a:r>
          </a:p>
        </p:txBody>
      </p:sp>
      <p:pic>
        <p:nvPicPr>
          <p:cNvPr id="87043" name="Picture 2">
            <a:extLst>
              <a:ext uri="{FF2B5EF4-FFF2-40B4-BE49-F238E27FC236}">
                <a16:creationId xmlns:a16="http://schemas.microsoft.com/office/drawing/2014/main" id="{20DAC126-E4F8-4A5D-AA26-E9DB2238E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1" y="3200400"/>
            <a:ext cx="3535363"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2">
            <a:extLst>
              <a:ext uri="{FF2B5EF4-FFF2-40B4-BE49-F238E27FC236}">
                <a16:creationId xmlns:a16="http://schemas.microsoft.com/office/drawing/2014/main" id="{29FE146C-2136-492B-9805-E7E295C37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90601"/>
            <a:ext cx="36576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4">
            <a:extLst>
              <a:ext uri="{FF2B5EF4-FFF2-40B4-BE49-F238E27FC236}">
                <a16:creationId xmlns:a16="http://schemas.microsoft.com/office/drawing/2014/main" id="{DD7EECDE-2246-4C62-8550-4A699DBC9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2838" y="38862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FFEF-FA7C-47DA-B7F6-9AEF1550CC14}"/>
              </a:ext>
            </a:extLst>
          </p:cNvPr>
          <p:cNvSpPr>
            <a:spLocks noGrp="1"/>
          </p:cNvSpPr>
          <p:nvPr>
            <p:ph type="title"/>
          </p:nvPr>
        </p:nvSpPr>
        <p:spPr>
          <a:xfrm>
            <a:off x="1981200" y="277814"/>
            <a:ext cx="8229600" cy="941387"/>
          </a:xfrm>
        </p:spPr>
        <p:txBody>
          <a:bodyPr/>
          <a:lstStyle/>
          <a:p>
            <a:pPr>
              <a:defRPr/>
            </a:pPr>
            <a:r>
              <a:rPr lang="en-US" sz="3600" b="1" dirty="0"/>
              <a:t>Sardis</a:t>
            </a:r>
          </a:p>
        </p:txBody>
      </p:sp>
      <p:sp>
        <p:nvSpPr>
          <p:cNvPr id="3" name="Content Placeholder 2">
            <a:extLst>
              <a:ext uri="{FF2B5EF4-FFF2-40B4-BE49-F238E27FC236}">
                <a16:creationId xmlns:a16="http://schemas.microsoft.com/office/drawing/2014/main" id="{031B9207-E49E-4022-92EC-7D5F79B9DFBA}"/>
              </a:ext>
            </a:extLst>
          </p:cNvPr>
          <p:cNvSpPr>
            <a:spLocks noGrp="1"/>
          </p:cNvSpPr>
          <p:nvPr>
            <p:ph idx="1"/>
          </p:nvPr>
        </p:nvSpPr>
        <p:spPr>
          <a:xfrm>
            <a:off x="1905000" y="1371601"/>
            <a:ext cx="8305800" cy="4759325"/>
          </a:xfrm>
        </p:spPr>
        <p:txBody>
          <a:bodyPr/>
          <a:lstStyle/>
          <a:p>
            <a:pPr marL="0" indent="0">
              <a:buNone/>
              <a:defRPr/>
            </a:pPr>
            <a:r>
              <a:rPr lang="en-US" sz="2400" b="1" dirty="0"/>
              <a:t>Capital of Lydia and of King Croesus</a:t>
            </a:r>
          </a:p>
          <a:p>
            <a:pPr marL="0" indent="0">
              <a:buNone/>
              <a:defRPr/>
            </a:pPr>
            <a:endParaRPr lang="en-US" sz="1200" b="1" dirty="0"/>
          </a:p>
          <a:p>
            <a:pPr marL="0" indent="0">
              <a:buNone/>
              <a:defRPr/>
            </a:pPr>
            <a:r>
              <a:rPr lang="en-US" sz="2400" b="1" dirty="0"/>
              <a:t>On a very steep mountain—thought to be impregnable</a:t>
            </a:r>
          </a:p>
          <a:p>
            <a:pPr marL="0" indent="0">
              <a:buNone/>
              <a:defRPr/>
            </a:pPr>
            <a:endParaRPr lang="en-US" sz="1200" b="1" dirty="0"/>
          </a:p>
          <a:p>
            <a:pPr marL="0" indent="0">
              <a:buNone/>
              <a:defRPr/>
            </a:pPr>
            <a:r>
              <a:rPr lang="en-US" sz="2400" b="1" dirty="0"/>
              <a:t>Nevertheless, conquered by Cyrus 549 BC</a:t>
            </a:r>
          </a:p>
          <a:p>
            <a:pPr marL="0" indent="0">
              <a:buNone/>
              <a:defRPr/>
            </a:pPr>
            <a:r>
              <a:rPr lang="en-US" sz="2400" b="1" dirty="0"/>
              <a:t>Conquered by Antiochus III  218 BC</a:t>
            </a:r>
          </a:p>
          <a:p>
            <a:pPr marL="0" indent="0">
              <a:buNone/>
              <a:defRPr/>
            </a:pPr>
            <a:endParaRPr lang="en-US" sz="1200" b="1" dirty="0"/>
          </a:p>
          <a:p>
            <a:pPr marL="0" indent="0">
              <a:buNone/>
              <a:defRPr/>
            </a:pPr>
            <a:r>
              <a:rPr lang="en-US" sz="2400" b="1" dirty="0"/>
              <a:t>A symbol of overconfidence and unjustified pride.   Living on past greatness.</a:t>
            </a:r>
          </a:p>
          <a:p>
            <a:pPr marL="0" indent="0">
              <a:buNone/>
              <a:defRPr/>
            </a:pPr>
            <a:endParaRPr lang="en-US" sz="1200" b="1" dirty="0"/>
          </a:p>
          <a:p>
            <a:pPr marL="0" indent="0">
              <a:buNone/>
              <a:defRPr/>
            </a:pPr>
            <a:r>
              <a:rPr lang="en-US" sz="2400" b="1" dirty="0"/>
              <a:t>Famous for robbers.</a:t>
            </a:r>
          </a:p>
          <a:p>
            <a:pPr marL="0" indent="0">
              <a:buNone/>
              <a:defRPr/>
            </a:pPr>
            <a:endParaRPr lang="en-US" sz="2400" b="1" dirty="0"/>
          </a:p>
          <a:p>
            <a:pPr marL="0" indent="0">
              <a:buNone/>
              <a:defRPr/>
            </a:pPr>
            <a:endParaRPr lang="en-US" sz="2400" b="1" dirty="0"/>
          </a:p>
          <a:p>
            <a:pPr marL="0" indent="0">
              <a:buNone/>
              <a:defRPr/>
            </a:pPr>
            <a:endParaRPr lang="en-US" sz="2400" b="1" dirty="0"/>
          </a:p>
          <a:p>
            <a:pPr marL="0" indent="0">
              <a:buNone/>
              <a:defRPr/>
            </a:pPr>
            <a:r>
              <a:rPr lang="en-US" sz="2400" b="1" dirty="0"/>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7224E-ED26-4DD3-A968-601A82814D0B}"/>
              </a:ext>
            </a:extLst>
          </p:cNvPr>
          <p:cNvSpPr>
            <a:spLocks noGrp="1"/>
          </p:cNvSpPr>
          <p:nvPr>
            <p:ph type="title"/>
          </p:nvPr>
        </p:nvSpPr>
        <p:spPr>
          <a:xfrm>
            <a:off x="1981200" y="277814"/>
            <a:ext cx="8229600" cy="788987"/>
          </a:xfrm>
        </p:spPr>
        <p:txBody>
          <a:bodyPr/>
          <a:lstStyle/>
          <a:p>
            <a:pPr>
              <a:defRPr/>
            </a:pPr>
            <a:r>
              <a:rPr lang="en-US" sz="3200" b="1" dirty="0"/>
              <a:t>Sardis:  Warnings First!</a:t>
            </a:r>
          </a:p>
        </p:txBody>
      </p:sp>
      <p:sp>
        <p:nvSpPr>
          <p:cNvPr id="3" name="Content Placeholder 2">
            <a:extLst>
              <a:ext uri="{FF2B5EF4-FFF2-40B4-BE49-F238E27FC236}">
                <a16:creationId xmlns:a16="http://schemas.microsoft.com/office/drawing/2014/main" id="{790B4BF3-975A-4505-AD57-526EE6162698}"/>
              </a:ext>
            </a:extLst>
          </p:cNvPr>
          <p:cNvSpPr>
            <a:spLocks noGrp="1"/>
          </p:cNvSpPr>
          <p:nvPr>
            <p:ph idx="1"/>
          </p:nvPr>
        </p:nvSpPr>
        <p:spPr>
          <a:xfrm>
            <a:off x="1981200" y="1295400"/>
            <a:ext cx="8229600" cy="4953000"/>
          </a:xfrm>
        </p:spPr>
        <p:txBody>
          <a:bodyPr/>
          <a:lstStyle/>
          <a:p>
            <a:pPr marL="0" indent="0">
              <a:buNone/>
              <a:defRPr/>
            </a:pPr>
            <a:r>
              <a:rPr lang="en-US" sz="2400" b="1" dirty="0"/>
              <a:t>Rev 3:1  You have a great reputation, but you are dead, spiritually!</a:t>
            </a:r>
          </a:p>
          <a:p>
            <a:pPr marL="0" indent="0">
              <a:buNone/>
              <a:defRPr/>
            </a:pPr>
            <a:endParaRPr lang="en-US" sz="1200" b="1" dirty="0"/>
          </a:p>
          <a:p>
            <a:pPr marL="0" indent="0">
              <a:buNone/>
              <a:defRPr/>
            </a:pPr>
            <a:r>
              <a:rPr lang="en-US" sz="2400" b="1" dirty="0"/>
              <a:t>Their problem was not sin, per se, but lack of doing things God expected them to do.</a:t>
            </a:r>
          </a:p>
          <a:p>
            <a:pPr marL="0" indent="0">
              <a:buNone/>
              <a:defRPr/>
            </a:pPr>
            <a:endParaRPr lang="en-US" sz="1200" b="1" dirty="0"/>
          </a:p>
          <a:p>
            <a:pPr marL="0" indent="0">
              <a:buNone/>
              <a:defRPr/>
            </a:pPr>
            <a:r>
              <a:rPr lang="en-US" sz="2400" b="1" dirty="0"/>
              <a:t>Q:  What about you?</a:t>
            </a:r>
          </a:p>
          <a:p>
            <a:pPr marL="0" indent="0">
              <a:buNone/>
              <a:defRPr/>
            </a:pPr>
            <a:endParaRPr lang="en-US" sz="1200" b="1" dirty="0"/>
          </a:p>
          <a:p>
            <a:pPr marL="0" indent="0">
              <a:buNone/>
              <a:defRPr/>
            </a:pPr>
            <a:r>
              <a:rPr lang="en-US" sz="2400" b="1" dirty="0"/>
              <a:t>Rev 3:2  Solution?  WAKE UP!!!! (Hebrews 2:1)</a:t>
            </a:r>
          </a:p>
          <a:p>
            <a:pPr marL="0" indent="0">
              <a:buNone/>
              <a:defRPr/>
            </a:pPr>
            <a:endParaRPr lang="en-US" sz="1200" b="1" dirty="0"/>
          </a:p>
          <a:p>
            <a:pPr marL="0" indent="0">
              <a:buNone/>
              <a:defRPr/>
            </a:pPr>
            <a:r>
              <a:rPr lang="en-US" sz="2400" b="1" dirty="0"/>
              <a:t>Remember, obey and repent.</a:t>
            </a:r>
          </a:p>
          <a:p>
            <a:pPr marL="0" indent="0">
              <a:buNone/>
              <a:defRPr/>
            </a:pPr>
            <a:endParaRPr lang="en-US" sz="1200" b="1" dirty="0"/>
          </a:p>
          <a:p>
            <a:pPr marL="0" indent="0">
              <a:buNone/>
              <a:defRPr/>
            </a:pPr>
            <a:r>
              <a:rPr lang="en-US" sz="2400" b="1" dirty="0"/>
              <a:t>I will come like a thief</a:t>
            </a:r>
          </a:p>
          <a:p>
            <a:pPr marL="0" indent="0">
              <a:buNone/>
              <a:defRPr/>
            </a:pPr>
            <a:endParaRPr lang="en-US" sz="24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FD2E-8F60-4C5C-A80E-4B4944E57A24}"/>
              </a:ext>
            </a:extLst>
          </p:cNvPr>
          <p:cNvSpPr>
            <a:spLocks noGrp="1"/>
          </p:cNvSpPr>
          <p:nvPr>
            <p:ph type="title"/>
          </p:nvPr>
        </p:nvSpPr>
        <p:spPr/>
        <p:txBody>
          <a:bodyPr/>
          <a:lstStyle/>
          <a:p>
            <a:pPr>
              <a:defRPr/>
            </a:pPr>
            <a:r>
              <a:rPr lang="en-US" sz="3600" b="1" dirty="0"/>
              <a:t>Apocalyptic Literature</a:t>
            </a:r>
          </a:p>
        </p:txBody>
      </p:sp>
      <p:sp>
        <p:nvSpPr>
          <p:cNvPr id="3" name="Content Placeholder 2">
            <a:extLst>
              <a:ext uri="{FF2B5EF4-FFF2-40B4-BE49-F238E27FC236}">
                <a16:creationId xmlns:a16="http://schemas.microsoft.com/office/drawing/2014/main" id="{B987F4C3-F8CF-4C1C-B9EF-9C93EA88A6CA}"/>
              </a:ext>
            </a:extLst>
          </p:cNvPr>
          <p:cNvSpPr>
            <a:spLocks noGrp="1"/>
          </p:cNvSpPr>
          <p:nvPr>
            <p:ph idx="1"/>
          </p:nvPr>
        </p:nvSpPr>
        <p:spPr>
          <a:xfrm>
            <a:off x="1981200" y="1600201"/>
            <a:ext cx="4800600" cy="4530725"/>
          </a:xfrm>
        </p:spPr>
        <p:txBody>
          <a:bodyPr/>
          <a:lstStyle/>
          <a:p>
            <a:pPr marL="0" indent="0">
              <a:buNone/>
              <a:defRPr/>
            </a:pPr>
            <a:r>
              <a:rPr lang="en-US" sz="2400" b="1" dirty="0">
                <a:effectLst/>
              </a:rPr>
              <a:t>Rev 1:1   The </a:t>
            </a:r>
            <a:r>
              <a:rPr lang="en-US" sz="2400" b="1" dirty="0">
                <a:solidFill>
                  <a:srgbClr val="FFFF00"/>
                </a:solidFill>
                <a:effectLst/>
              </a:rPr>
              <a:t>revelation</a:t>
            </a:r>
            <a:r>
              <a:rPr lang="en-US" sz="2400" b="1" dirty="0">
                <a:effectLst/>
              </a:rPr>
              <a:t> of Jesus Christ</a:t>
            </a:r>
          </a:p>
          <a:p>
            <a:pPr marL="0" indent="0">
              <a:buNone/>
              <a:defRPr/>
            </a:pPr>
            <a:endParaRPr lang="en-US" sz="2400" b="1" dirty="0">
              <a:effectLst/>
            </a:endParaRPr>
          </a:p>
          <a:p>
            <a:pPr marL="0" indent="0">
              <a:buNone/>
              <a:defRPr/>
            </a:pPr>
            <a:r>
              <a:rPr lang="en-US" sz="2400" b="1" dirty="0">
                <a:solidFill>
                  <a:srgbClr val="FFFF00"/>
                </a:solidFill>
                <a:effectLst/>
              </a:rPr>
              <a:t>revelation</a:t>
            </a:r>
            <a:r>
              <a:rPr lang="en-US" sz="2400" b="1" dirty="0">
                <a:effectLst/>
              </a:rPr>
              <a:t> = </a:t>
            </a:r>
            <a:r>
              <a:rPr lang="en-US" sz="2400" b="1" i="1" dirty="0" err="1">
                <a:effectLst/>
              </a:rPr>
              <a:t>apokalupsis</a:t>
            </a:r>
            <a:r>
              <a:rPr lang="en-US" sz="2400" b="1" dirty="0">
                <a:effectLst/>
              </a:rPr>
              <a:t>  απ</a:t>
            </a:r>
            <a:r>
              <a:rPr lang="en-US" sz="2400" b="1" dirty="0" err="1">
                <a:effectLst/>
              </a:rPr>
              <a:t>οκ</a:t>
            </a:r>
            <a:r>
              <a:rPr lang="en-US" sz="2400" b="1" dirty="0">
                <a:effectLst/>
              </a:rPr>
              <a:t>αλυψισ </a:t>
            </a:r>
          </a:p>
          <a:p>
            <a:pPr marL="0" indent="0">
              <a:buNone/>
              <a:defRPr/>
            </a:pPr>
            <a:r>
              <a:rPr lang="en-US" sz="2400" b="1" dirty="0">
                <a:effectLst/>
              </a:rPr>
              <a:t>                    = unveiling.</a:t>
            </a:r>
          </a:p>
          <a:p>
            <a:pPr marL="0" indent="0">
              <a:buNone/>
              <a:defRPr/>
            </a:pPr>
            <a:endParaRPr lang="en-US" sz="2400" b="1" dirty="0">
              <a:effectLst/>
            </a:endParaRPr>
          </a:p>
          <a:p>
            <a:pPr marL="0" indent="0">
              <a:buNone/>
              <a:defRPr/>
            </a:pPr>
            <a:r>
              <a:rPr lang="en-US" sz="2400" b="1" dirty="0">
                <a:effectLst/>
              </a:rPr>
              <a:t>Apocalyptic literature is an unveiling</a:t>
            </a:r>
          </a:p>
          <a:p>
            <a:pPr marL="0" indent="0">
              <a:buNone/>
              <a:defRPr/>
            </a:pPr>
            <a:endParaRPr lang="en-US" sz="2400" b="1" dirty="0">
              <a:effectLst/>
            </a:endParaRPr>
          </a:p>
          <a:p>
            <a:pPr marL="0" indent="0">
              <a:buNone/>
              <a:defRPr/>
            </a:pPr>
            <a:r>
              <a:rPr lang="en-US" sz="2400" b="1" dirty="0">
                <a:effectLst/>
              </a:rPr>
              <a:t>Vision as a literary device</a:t>
            </a:r>
            <a:endParaRPr lang="en-US" sz="2400" b="1" dirty="0"/>
          </a:p>
        </p:txBody>
      </p:sp>
      <p:pic>
        <p:nvPicPr>
          <p:cNvPr id="24580" name="Picture 2">
            <a:extLst>
              <a:ext uri="{FF2B5EF4-FFF2-40B4-BE49-F238E27FC236}">
                <a16:creationId xmlns:a16="http://schemas.microsoft.com/office/drawing/2014/main" id="{254C1082-B656-4163-9F7F-F74FE3390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447800"/>
            <a:ext cx="34353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a:extLst>
              <a:ext uri="{FF2B5EF4-FFF2-40B4-BE49-F238E27FC236}">
                <a16:creationId xmlns:a16="http://schemas.microsoft.com/office/drawing/2014/main" id="{2DA801CB-C710-4D0B-80F5-A7CBB37F0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4576" y="3889376"/>
            <a:ext cx="26638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CA66-1A5E-4578-9B25-2C3F05B336BE}"/>
              </a:ext>
            </a:extLst>
          </p:cNvPr>
          <p:cNvSpPr>
            <a:spLocks noGrp="1"/>
          </p:cNvSpPr>
          <p:nvPr>
            <p:ph type="title"/>
          </p:nvPr>
        </p:nvSpPr>
        <p:spPr/>
        <p:txBody>
          <a:bodyPr/>
          <a:lstStyle/>
          <a:p>
            <a:pPr>
              <a:defRPr/>
            </a:pPr>
            <a:r>
              <a:rPr lang="en-US" sz="3200" b="1" dirty="0"/>
              <a:t>Sardis:  Encouragement</a:t>
            </a:r>
          </a:p>
        </p:txBody>
      </p:sp>
      <p:sp>
        <p:nvSpPr>
          <p:cNvPr id="3" name="Content Placeholder 2">
            <a:extLst>
              <a:ext uri="{FF2B5EF4-FFF2-40B4-BE49-F238E27FC236}">
                <a16:creationId xmlns:a16="http://schemas.microsoft.com/office/drawing/2014/main" id="{D072828C-A67A-4622-BDAE-EFE768715850}"/>
              </a:ext>
            </a:extLst>
          </p:cNvPr>
          <p:cNvSpPr>
            <a:spLocks noGrp="1"/>
          </p:cNvSpPr>
          <p:nvPr>
            <p:ph idx="1"/>
          </p:nvPr>
        </p:nvSpPr>
        <p:spPr>
          <a:xfrm>
            <a:off x="1905000" y="1447801"/>
            <a:ext cx="8305800" cy="4683125"/>
          </a:xfrm>
        </p:spPr>
        <p:txBody>
          <a:bodyPr/>
          <a:lstStyle/>
          <a:p>
            <a:pPr marL="0" indent="0">
              <a:buNone/>
              <a:defRPr/>
            </a:pPr>
            <a:r>
              <a:rPr lang="en-US" sz="2400" b="1" dirty="0"/>
              <a:t>No encouragement to the church as a whole</a:t>
            </a:r>
          </a:p>
          <a:p>
            <a:pPr marL="0" indent="0">
              <a:buNone/>
              <a:defRPr/>
            </a:pPr>
            <a:endParaRPr lang="en-US" sz="2400" b="1" dirty="0"/>
          </a:p>
          <a:p>
            <a:pPr marL="0" indent="0">
              <a:buNone/>
              <a:defRPr/>
            </a:pPr>
            <a:r>
              <a:rPr lang="en-US" sz="2400" b="1" dirty="0"/>
              <a:t>3:4   Yet you have a few in Sardis…</a:t>
            </a:r>
          </a:p>
          <a:p>
            <a:pPr marL="0" indent="0">
              <a:buNone/>
              <a:defRPr/>
            </a:pPr>
            <a:endParaRPr lang="en-US" sz="2400" b="1" dirty="0"/>
          </a:p>
          <a:p>
            <a:pPr marL="0" indent="0">
              <a:buNone/>
              <a:defRPr/>
            </a:pPr>
            <a:r>
              <a:rPr lang="en-US" sz="2400" b="1" dirty="0"/>
              <a:t>Even in a dead church, some will be alive.  Despite what Jesus is saying to the churches, we are saved individually.</a:t>
            </a:r>
          </a:p>
          <a:p>
            <a:pPr marL="0" indent="0">
              <a:buNone/>
              <a:defRPr/>
            </a:pPr>
            <a:endParaRPr lang="en-US" sz="2400" b="1" dirty="0"/>
          </a:p>
          <a:p>
            <a:pPr marL="0" indent="0">
              <a:buNone/>
              <a:defRPr/>
            </a:pPr>
            <a:r>
              <a:rPr lang="en-US" sz="2400" b="1" dirty="0"/>
              <a:t>3:5 To all disciples:  He who overcomes will, like the few faithful </a:t>
            </a:r>
            <a:r>
              <a:rPr lang="en-US" sz="2400" b="1" dirty="0" err="1"/>
              <a:t>Sardisians</a:t>
            </a:r>
            <a:r>
              <a:rPr lang="en-US" sz="2400" b="1" dirty="0"/>
              <a:t>, be dressed in white.</a:t>
            </a:r>
          </a:p>
          <a:p>
            <a:pPr marL="0" indent="0">
              <a:buNone/>
              <a:defRPr/>
            </a:pPr>
            <a:endParaRPr lang="en-US" sz="2400" b="1" dirty="0"/>
          </a:p>
          <a:p>
            <a:pPr marL="0" indent="0">
              <a:buNone/>
              <a:defRPr/>
            </a:pPr>
            <a:endParaRPr lang="en-US" sz="2400" b="1"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2E958-B748-432F-AECE-53FE7A13EF80}"/>
              </a:ext>
            </a:extLst>
          </p:cNvPr>
          <p:cNvSpPr>
            <a:spLocks noGrp="1"/>
          </p:cNvSpPr>
          <p:nvPr>
            <p:ph type="title"/>
          </p:nvPr>
        </p:nvSpPr>
        <p:spPr/>
        <p:txBody>
          <a:bodyPr/>
          <a:lstStyle/>
          <a:p>
            <a:pPr>
              <a:defRPr/>
            </a:pPr>
            <a:r>
              <a:rPr lang="en-US" sz="3200" b="1" dirty="0"/>
              <a:t>Revelation 3:7-13 Philadelphia</a:t>
            </a:r>
          </a:p>
        </p:txBody>
      </p:sp>
      <p:pic>
        <p:nvPicPr>
          <p:cNvPr id="91139" name="Picture 2">
            <a:extLst>
              <a:ext uri="{FF2B5EF4-FFF2-40B4-BE49-F238E27FC236}">
                <a16:creationId xmlns:a16="http://schemas.microsoft.com/office/drawing/2014/main" id="{786EE538-2AB3-4018-834C-E5812381E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1" y="1676400"/>
            <a:ext cx="3535363"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2">
            <a:extLst>
              <a:ext uri="{FF2B5EF4-FFF2-40B4-BE49-F238E27FC236}">
                <a16:creationId xmlns:a16="http://schemas.microsoft.com/office/drawing/2014/main" id="{0F3E3C90-43CD-4C93-82C0-BE8CEF4D8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2971800"/>
            <a:ext cx="3800475"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14133-A7DC-4952-BB5A-E492833742AA}"/>
              </a:ext>
            </a:extLst>
          </p:cNvPr>
          <p:cNvSpPr>
            <a:spLocks noGrp="1"/>
          </p:cNvSpPr>
          <p:nvPr>
            <p:ph type="title"/>
          </p:nvPr>
        </p:nvSpPr>
        <p:spPr>
          <a:xfrm>
            <a:off x="1981200" y="277814"/>
            <a:ext cx="8229600" cy="788987"/>
          </a:xfrm>
        </p:spPr>
        <p:txBody>
          <a:bodyPr/>
          <a:lstStyle/>
          <a:p>
            <a:pPr>
              <a:defRPr/>
            </a:pPr>
            <a:r>
              <a:rPr lang="en-US" sz="3600" b="1" dirty="0"/>
              <a:t>Philadelphia</a:t>
            </a:r>
          </a:p>
        </p:txBody>
      </p:sp>
      <p:sp>
        <p:nvSpPr>
          <p:cNvPr id="3" name="Content Placeholder 2">
            <a:extLst>
              <a:ext uri="{FF2B5EF4-FFF2-40B4-BE49-F238E27FC236}">
                <a16:creationId xmlns:a16="http://schemas.microsoft.com/office/drawing/2014/main" id="{0AA10477-18CB-4E54-95B8-793A013BC86A}"/>
              </a:ext>
            </a:extLst>
          </p:cNvPr>
          <p:cNvSpPr>
            <a:spLocks noGrp="1"/>
          </p:cNvSpPr>
          <p:nvPr>
            <p:ph idx="1"/>
          </p:nvPr>
        </p:nvSpPr>
        <p:spPr>
          <a:xfrm>
            <a:off x="1981200" y="1295401"/>
            <a:ext cx="8229600" cy="4835525"/>
          </a:xfrm>
        </p:spPr>
        <p:txBody>
          <a:bodyPr/>
          <a:lstStyle/>
          <a:p>
            <a:pPr marL="0" indent="0">
              <a:buNone/>
              <a:defRPr/>
            </a:pPr>
            <a:r>
              <a:rPr lang="en-US" sz="2400" b="1" dirty="0"/>
              <a:t>A significant Jewish population.  The Synagogue of Satan</a:t>
            </a:r>
          </a:p>
          <a:p>
            <a:pPr marL="0" indent="0">
              <a:buNone/>
              <a:defRPr/>
            </a:pPr>
            <a:endParaRPr lang="en-US" sz="2400" b="1" dirty="0"/>
          </a:p>
          <a:p>
            <a:pPr marL="0" indent="0">
              <a:buNone/>
              <a:defRPr/>
            </a:pPr>
            <a:r>
              <a:rPr lang="en-US" sz="2400" b="1" dirty="0"/>
              <a:t>Rev 3:7  Jesus holds the key of David.</a:t>
            </a:r>
          </a:p>
          <a:p>
            <a:pPr marL="0" indent="0">
              <a:buNone/>
              <a:defRPr/>
            </a:pPr>
            <a:endParaRPr lang="en-US" sz="2400" b="1" dirty="0"/>
          </a:p>
          <a:p>
            <a:pPr marL="0" indent="0">
              <a:buNone/>
              <a:defRPr/>
            </a:pPr>
            <a:r>
              <a:rPr lang="en-US" sz="2400" b="1" dirty="0"/>
              <a:t>Isaiah 22:21-22  A messianic prophecy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17C79-33CB-4F90-8689-719DAD34F547}"/>
              </a:ext>
            </a:extLst>
          </p:cNvPr>
          <p:cNvSpPr>
            <a:spLocks noGrp="1"/>
          </p:cNvSpPr>
          <p:nvPr>
            <p:ph type="title"/>
          </p:nvPr>
        </p:nvSpPr>
        <p:spPr/>
        <p:txBody>
          <a:bodyPr/>
          <a:lstStyle/>
          <a:p>
            <a:pPr>
              <a:defRPr/>
            </a:pPr>
            <a:r>
              <a:rPr lang="en-US" sz="3200" b="1" dirty="0"/>
              <a:t>Philadelphia:  Encouragements Only</a:t>
            </a:r>
          </a:p>
        </p:txBody>
      </p:sp>
      <p:sp>
        <p:nvSpPr>
          <p:cNvPr id="3" name="Content Placeholder 2">
            <a:extLst>
              <a:ext uri="{FF2B5EF4-FFF2-40B4-BE49-F238E27FC236}">
                <a16:creationId xmlns:a16="http://schemas.microsoft.com/office/drawing/2014/main" id="{06A4D1C6-09FA-49E8-8CAF-6F0C06B24CE9}"/>
              </a:ext>
            </a:extLst>
          </p:cNvPr>
          <p:cNvSpPr>
            <a:spLocks noGrp="1"/>
          </p:cNvSpPr>
          <p:nvPr>
            <p:ph idx="1"/>
          </p:nvPr>
        </p:nvSpPr>
        <p:spPr>
          <a:xfrm>
            <a:off x="1981200" y="1600201"/>
            <a:ext cx="8534400" cy="4530725"/>
          </a:xfrm>
        </p:spPr>
        <p:txBody>
          <a:bodyPr/>
          <a:lstStyle/>
          <a:p>
            <a:pPr marL="0" indent="0">
              <a:buNone/>
              <a:defRPr/>
            </a:pPr>
            <a:r>
              <a:rPr lang="en-US" sz="2400" b="1" dirty="0"/>
              <a:t>Rev 3:8  You are small and weak, but you are doing great!</a:t>
            </a:r>
          </a:p>
          <a:p>
            <a:pPr marL="0" indent="0">
              <a:buNone/>
              <a:defRPr/>
            </a:pPr>
            <a:endParaRPr lang="en-US" sz="1200" b="1" dirty="0"/>
          </a:p>
          <a:p>
            <a:pPr marL="0" indent="0">
              <a:buNone/>
              <a:defRPr/>
            </a:pPr>
            <a:r>
              <a:rPr lang="en-US" sz="2400" b="1" dirty="0"/>
              <a:t>3:9 You are the true Jews</a:t>
            </a:r>
          </a:p>
          <a:p>
            <a:pPr marL="0" indent="0">
              <a:buNone/>
              <a:defRPr/>
            </a:pPr>
            <a:endParaRPr lang="en-US" sz="1200" b="1" dirty="0"/>
          </a:p>
          <a:p>
            <a:pPr marL="0" indent="0">
              <a:buNone/>
              <a:defRPr/>
            </a:pPr>
            <a:r>
              <a:rPr lang="en-US" sz="2400" b="1" dirty="0"/>
              <a:t>The Jews will fall at your feet some day.  Wow!</a:t>
            </a:r>
          </a:p>
          <a:p>
            <a:pPr marL="0" indent="0">
              <a:buNone/>
              <a:defRPr/>
            </a:pPr>
            <a:endParaRPr lang="en-US" sz="2400" b="1" dirty="0"/>
          </a:p>
          <a:p>
            <a:pPr marL="0" indent="0">
              <a:buNone/>
              <a:defRPr/>
            </a:pPr>
            <a:r>
              <a:rPr lang="en-US" sz="2000" b="1" dirty="0"/>
              <a:t>I will give you a crown</a:t>
            </a:r>
          </a:p>
          <a:p>
            <a:pPr marL="0" indent="0">
              <a:buNone/>
              <a:defRPr/>
            </a:pPr>
            <a:r>
              <a:rPr lang="en-US" sz="2000" b="1" dirty="0"/>
              <a:t>I will make you a pillar</a:t>
            </a:r>
          </a:p>
          <a:p>
            <a:pPr marL="0" indent="0">
              <a:buNone/>
              <a:defRPr/>
            </a:pPr>
            <a:r>
              <a:rPr lang="en-US" sz="2000" b="1" dirty="0"/>
              <a:t>You will never again have to leave it</a:t>
            </a:r>
          </a:p>
          <a:p>
            <a:pPr marL="0" indent="0">
              <a:buNone/>
              <a:defRPr/>
            </a:pPr>
            <a:r>
              <a:rPr lang="en-US" sz="2000" b="1" dirty="0"/>
              <a:t>Your will have a new name.</a:t>
            </a:r>
          </a:p>
          <a:p>
            <a:pPr marL="0" indent="0">
              <a:buNone/>
              <a:defRPr/>
            </a:pPr>
            <a:endParaRPr lang="en-US" sz="800" b="1" dirty="0"/>
          </a:p>
          <a:p>
            <a:pPr marL="0" indent="0">
              <a:buNone/>
              <a:defRPr/>
            </a:pPr>
            <a:r>
              <a:rPr lang="en-US" sz="2000" b="1" dirty="0"/>
              <a:t>All these are relevant to specifics of Philadelphia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6FC92-B33E-4626-98D0-5D3AF026DA43}"/>
              </a:ext>
            </a:extLst>
          </p:cNvPr>
          <p:cNvSpPr>
            <a:spLocks noGrp="1"/>
          </p:cNvSpPr>
          <p:nvPr>
            <p:ph type="title"/>
          </p:nvPr>
        </p:nvSpPr>
        <p:spPr>
          <a:xfrm>
            <a:off x="2057400" y="277814"/>
            <a:ext cx="8153400" cy="788987"/>
          </a:xfrm>
        </p:spPr>
        <p:txBody>
          <a:bodyPr/>
          <a:lstStyle/>
          <a:p>
            <a:pPr>
              <a:defRPr/>
            </a:pPr>
            <a:r>
              <a:rPr lang="en-US" sz="3200" b="1" dirty="0"/>
              <a:t>Revelation 3:14-22  Laodicea</a:t>
            </a:r>
          </a:p>
        </p:txBody>
      </p:sp>
      <p:pic>
        <p:nvPicPr>
          <p:cNvPr id="94211" name="Picture 2">
            <a:extLst>
              <a:ext uri="{FF2B5EF4-FFF2-40B4-BE49-F238E27FC236}">
                <a16:creationId xmlns:a16="http://schemas.microsoft.com/office/drawing/2014/main" id="{52CB0E7A-77D5-4B9E-9E31-24BAF94F4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1" y="3897314"/>
            <a:ext cx="3382963"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2">
            <a:extLst>
              <a:ext uri="{FF2B5EF4-FFF2-40B4-BE49-F238E27FC236}">
                <a16:creationId xmlns:a16="http://schemas.microsoft.com/office/drawing/2014/main" id="{C5799529-3E05-41AF-BDFA-970EC8627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588" y="1697038"/>
            <a:ext cx="287655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4">
            <a:extLst>
              <a:ext uri="{FF2B5EF4-FFF2-40B4-BE49-F238E27FC236}">
                <a16:creationId xmlns:a16="http://schemas.microsoft.com/office/drawing/2014/main" id="{FFB4B061-A691-41F4-B95C-49A4D3443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839" y="958851"/>
            <a:ext cx="4225925"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05818-5FF5-4CF9-9757-C1B3C9C34068}"/>
              </a:ext>
            </a:extLst>
          </p:cNvPr>
          <p:cNvSpPr>
            <a:spLocks noGrp="1"/>
          </p:cNvSpPr>
          <p:nvPr>
            <p:ph type="title"/>
          </p:nvPr>
        </p:nvSpPr>
        <p:spPr>
          <a:xfrm>
            <a:off x="1981200" y="277814"/>
            <a:ext cx="8229600" cy="788987"/>
          </a:xfrm>
        </p:spPr>
        <p:txBody>
          <a:bodyPr/>
          <a:lstStyle/>
          <a:p>
            <a:pPr>
              <a:defRPr/>
            </a:pPr>
            <a:r>
              <a:rPr lang="en-US" sz="3600" b="1" dirty="0"/>
              <a:t>Laodicea</a:t>
            </a:r>
          </a:p>
        </p:txBody>
      </p:sp>
      <p:sp>
        <p:nvSpPr>
          <p:cNvPr id="3" name="Content Placeholder 2">
            <a:extLst>
              <a:ext uri="{FF2B5EF4-FFF2-40B4-BE49-F238E27FC236}">
                <a16:creationId xmlns:a16="http://schemas.microsoft.com/office/drawing/2014/main" id="{F622A372-1D33-47B4-971C-A82F92A78CE8}"/>
              </a:ext>
            </a:extLst>
          </p:cNvPr>
          <p:cNvSpPr>
            <a:spLocks noGrp="1"/>
          </p:cNvSpPr>
          <p:nvPr>
            <p:ph idx="1"/>
          </p:nvPr>
        </p:nvSpPr>
        <p:spPr>
          <a:xfrm>
            <a:off x="2209800" y="1828801"/>
            <a:ext cx="8001000" cy="4302125"/>
          </a:xfrm>
        </p:spPr>
        <p:txBody>
          <a:bodyPr/>
          <a:lstStyle/>
          <a:p>
            <a:pPr marL="0" indent="0">
              <a:buNone/>
              <a:defRPr/>
            </a:pPr>
            <a:r>
              <a:rPr lang="en-US" sz="2400" b="1" dirty="0"/>
              <a:t>A center of banking.  A very rich city</a:t>
            </a:r>
          </a:p>
          <a:p>
            <a:pPr marL="0" indent="0">
              <a:buNone/>
              <a:defRPr/>
            </a:pPr>
            <a:endParaRPr lang="en-US" sz="2400" b="1" dirty="0"/>
          </a:p>
          <a:p>
            <a:pPr marL="0" indent="0">
              <a:buNone/>
              <a:defRPr/>
            </a:pPr>
            <a:r>
              <a:rPr lang="en-US" sz="2400" b="1" dirty="0"/>
              <a:t>A center of the wool industry.  Black wool.</a:t>
            </a:r>
          </a:p>
          <a:p>
            <a:pPr marL="0" indent="0">
              <a:buNone/>
              <a:defRPr/>
            </a:pPr>
            <a:endParaRPr lang="en-US" sz="2400" b="1" dirty="0"/>
          </a:p>
          <a:p>
            <a:pPr marL="0" indent="0">
              <a:buNone/>
              <a:defRPr/>
            </a:pPr>
            <a:r>
              <a:rPr lang="en-US" sz="2400" b="1" dirty="0"/>
              <a:t>Most famous school of Medicine.  Famous for their eye salve.</a:t>
            </a:r>
          </a:p>
          <a:p>
            <a:pPr marL="0" indent="0">
              <a:buNone/>
              <a:defRPr/>
            </a:pPr>
            <a:endParaRPr lang="en-US" sz="2400" b="1" dirty="0"/>
          </a:p>
          <a:p>
            <a:pPr marL="0" indent="0">
              <a:buNone/>
              <a:defRPr/>
            </a:pPr>
            <a:r>
              <a:rPr lang="en-US" sz="2400" b="1" dirty="0"/>
              <a:t>All these are used by Jesus in his admonition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A86B-11F6-4983-A5EE-AC3E02290FCF}"/>
              </a:ext>
            </a:extLst>
          </p:cNvPr>
          <p:cNvSpPr>
            <a:spLocks noGrp="1"/>
          </p:cNvSpPr>
          <p:nvPr>
            <p:ph type="title"/>
          </p:nvPr>
        </p:nvSpPr>
        <p:spPr/>
        <p:txBody>
          <a:bodyPr/>
          <a:lstStyle/>
          <a:p>
            <a:pPr>
              <a:defRPr/>
            </a:pPr>
            <a:r>
              <a:rPr lang="en-US" sz="3200" b="1" dirty="0"/>
              <a:t>Laodicea:  Warnings Only</a:t>
            </a:r>
          </a:p>
        </p:txBody>
      </p:sp>
      <p:sp>
        <p:nvSpPr>
          <p:cNvPr id="3" name="Content Placeholder 2">
            <a:extLst>
              <a:ext uri="{FF2B5EF4-FFF2-40B4-BE49-F238E27FC236}">
                <a16:creationId xmlns:a16="http://schemas.microsoft.com/office/drawing/2014/main" id="{AFDEC4F3-7208-4DF0-9E0D-F234251A0EBE}"/>
              </a:ext>
            </a:extLst>
          </p:cNvPr>
          <p:cNvSpPr>
            <a:spLocks noGrp="1"/>
          </p:cNvSpPr>
          <p:nvPr>
            <p:ph idx="1"/>
          </p:nvPr>
        </p:nvSpPr>
        <p:spPr/>
        <p:txBody>
          <a:bodyPr/>
          <a:lstStyle/>
          <a:p>
            <a:pPr marL="0" indent="0">
              <a:buNone/>
              <a:defRPr/>
            </a:pPr>
            <a:r>
              <a:rPr lang="en-US" sz="2400" b="1" dirty="0"/>
              <a:t>Their sin? </a:t>
            </a:r>
            <a:r>
              <a:rPr lang="en-US" sz="2400" b="1" dirty="0" err="1"/>
              <a:t>Lukewarmness</a:t>
            </a:r>
            <a:r>
              <a:rPr lang="en-US" sz="2400" b="1" dirty="0"/>
              <a:t>.       Hypocrisy</a:t>
            </a:r>
          </a:p>
          <a:p>
            <a:pPr marL="0" indent="0">
              <a:buNone/>
              <a:defRPr/>
            </a:pPr>
            <a:endParaRPr lang="en-US" sz="2400" b="1" dirty="0"/>
          </a:p>
          <a:p>
            <a:pPr marL="0" indent="0">
              <a:buNone/>
              <a:defRPr/>
            </a:pPr>
            <a:r>
              <a:rPr lang="en-US" sz="2400" b="1" dirty="0"/>
              <a:t>Jesus:  You make me want to throw up!</a:t>
            </a:r>
          </a:p>
          <a:p>
            <a:pPr marL="0" indent="0">
              <a:buNone/>
              <a:defRPr/>
            </a:pPr>
            <a:endParaRPr lang="en-US" sz="2400" b="1" dirty="0"/>
          </a:p>
          <a:p>
            <a:pPr marL="0" indent="0">
              <a:buNone/>
              <a:defRPr/>
            </a:pPr>
            <a:r>
              <a:rPr lang="en-US" sz="2400" b="1" dirty="0"/>
              <a:t>Wouldn’t it be better to be a half-hearted Christian than a blatant pagan?</a:t>
            </a:r>
          </a:p>
          <a:p>
            <a:pPr marL="0" indent="0">
              <a:buNone/>
              <a:defRPr/>
            </a:pPr>
            <a:endParaRPr lang="en-US" sz="2400" b="1" dirty="0"/>
          </a:p>
          <a:p>
            <a:pPr marL="0" indent="0">
              <a:buNone/>
              <a:defRPr/>
            </a:pPr>
            <a:r>
              <a:rPr lang="en-US" sz="2400" b="1" dirty="0"/>
              <a:t>Why not?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488D9-4E29-44E8-B90E-1DA1EB37F886}"/>
              </a:ext>
            </a:extLst>
          </p:cNvPr>
          <p:cNvSpPr>
            <a:spLocks noGrp="1"/>
          </p:cNvSpPr>
          <p:nvPr>
            <p:ph type="title"/>
          </p:nvPr>
        </p:nvSpPr>
        <p:spPr/>
        <p:txBody>
          <a:bodyPr/>
          <a:lstStyle/>
          <a:p>
            <a:pPr>
              <a:defRPr/>
            </a:pPr>
            <a:r>
              <a:rPr lang="en-US" sz="3200" b="1" dirty="0"/>
              <a:t>Laodicea:  Lukewarm Christianity</a:t>
            </a:r>
          </a:p>
        </p:txBody>
      </p:sp>
      <p:sp>
        <p:nvSpPr>
          <p:cNvPr id="3" name="Content Placeholder 2">
            <a:extLst>
              <a:ext uri="{FF2B5EF4-FFF2-40B4-BE49-F238E27FC236}">
                <a16:creationId xmlns:a16="http://schemas.microsoft.com/office/drawing/2014/main" id="{E71864C8-6EF3-40DA-A049-9533777E21C6}"/>
              </a:ext>
            </a:extLst>
          </p:cNvPr>
          <p:cNvSpPr>
            <a:spLocks noGrp="1"/>
          </p:cNvSpPr>
          <p:nvPr>
            <p:ph idx="1"/>
          </p:nvPr>
        </p:nvSpPr>
        <p:spPr/>
        <p:txBody>
          <a:bodyPr/>
          <a:lstStyle/>
          <a:p>
            <a:pPr marL="0" indent="0">
              <a:buNone/>
              <a:defRPr/>
            </a:pPr>
            <a:r>
              <a:rPr lang="en-US" sz="2400" b="1" dirty="0"/>
              <a:t>Rev 3:17  How do we become lukewarm?</a:t>
            </a:r>
          </a:p>
          <a:p>
            <a:pPr marL="0" indent="0">
              <a:buNone/>
              <a:defRPr/>
            </a:pPr>
            <a:endParaRPr lang="en-US" sz="1200" b="1" dirty="0"/>
          </a:p>
          <a:p>
            <a:pPr marL="0" indent="0">
              <a:buNone/>
              <a:defRPr/>
            </a:pPr>
            <a:r>
              <a:rPr lang="en-US" sz="2400" b="1" dirty="0"/>
              <a:t>By relying on self rather than God.</a:t>
            </a:r>
          </a:p>
          <a:p>
            <a:pPr marL="0" indent="0">
              <a:buNone/>
              <a:defRPr/>
            </a:pPr>
            <a:endParaRPr lang="en-US" sz="1200" b="1" dirty="0"/>
          </a:p>
          <a:p>
            <a:pPr marL="0" indent="0">
              <a:buNone/>
              <a:defRPr/>
            </a:pPr>
            <a:r>
              <a:rPr lang="en-US" sz="2400" b="1" dirty="0"/>
              <a:t>You say you are rich</a:t>
            </a:r>
          </a:p>
          <a:p>
            <a:pPr marL="0" indent="0">
              <a:buNone/>
              <a:defRPr/>
            </a:pPr>
            <a:r>
              <a:rPr lang="en-US" sz="2400" b="1" dirty="0"/>
              <a:t>You say you need nothing (from God)</a:t>
            </a:r>
          </a:p>
          <a:p>
            <a:pPr marL="0" indent="0">
              <a:buNone/>
              <a:defRPr/>
            </a:pPr>
            <a:endParaRPr lang="en-US" sz="1200" b="1" dirty="0"/>
          </a:p>
          <a:p>
            <a:pPr marL="0" indent="0">
              <a:buNone/>
              <a:defRPr/>
            </a:pPr>
            <a:r>
              <a:rPr lang="en-US" sz="2400" b="1" dirty="0"/>
              <a:t>Q: Do they actually say this?</a:t>
            </a:r>
          </a:p>
          <a:p>
            <a:pPr marL="0" indent="0">
              <a:buNone/>
              <a:defRPr/>
            </a:pPr>
            <a:endParaRPr lang="en-US" sz="2400" b="1" dirty="0"/>
          </a:p>
          <a:p>
            <a:pPr marL="0" indent="0">
              <a:buNone/>
              <a:defRPr/>
            </a:pPr>
            <a:r>
              <a:rPr lang="en-US" sz="2400" b="1" dirty="0"/>
              <a:t>Reality check:  You are wretched, pitiful, poor, blind and naked.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CEAC8-3D35-4C8A-A654-FA217D9F6CC4}"/>
              </a:ext>
            </a:extLst>
          </p:cNvPr>
          <p:cNvSpPr>
            <a:spLocks noGrp="1"/>
          </p:cNvSpPr>
          <p:nvPr>
            <p:ph type="title"/>
          </p:nvPr>
        </p:nvSpPr>
        <p:spPr/>
        <p:txBody>
          <a:bodyPr/>
          <a:lstStyle/>
          <a:p>
            <a:pPr>
              <a:defRPr/>
            </a:pPr>
            <a:r>
              <a:rPr lang="en-US" sz="3200" b="1" dirty="0"/>
              <a:t>Laodicea:  It’s Not Too Late!</a:t>
            </a:r>
          </a:p>
        </p:txBody>
      </p:sp>
      <p:sp>
        <p:nvSpPr>
          <p:cNvPr id="3" name="Content Placeholder 2">
            <a:extLst>
              <a:ext uri="{FF2B5EF4-FFF2-40B4-BE49-F238E27FC236}">
                <a16:creationId xmlns:a16="http://schemas.microsoft.com/office/drawing/2014/main" id="{372AEB14-15C1-4B8F-8CEB-C10628F1124E}"/>
              </a:ext>
            </a:extLst>
          </p:cNvPr>
          <p:cNvSpPr>
            <a:spLocks noGrp="1"/>
          </p:cNvSpPr>
          <p:nvPr>
            <p:ph idx="1"/>
          </p:nvPr>
        </p:nvSpPr>
        <p:spPr/>
        <p:txBody>
          <a:bodyPr/>
          <a:lstStyle/>
          <a:p>
            <a:pPr marL="0" indent="0">
              <a:buNone/>
              <a:defRPr/>
            </a:pPr>
            <a:r>
              <a:rPr lang="en-US" sz="2400" b="1" dirty="0"/>
              <a:t>1. Admit you are wretched, pitiful, poor blind and naked.</a:t>
            </a:r>
          </a:p>
          <a:p>
            <a:pPr marL="0" indent="0">
              <a:buNone/>
              <a:defRPr/>
            </a:pPr>
            <a:endParaRPr lang="en-US" sz="1600" b="1" dirty="0"/>
          </a:p>
          <a:p>
            <a:pPr marL="0" indent="0">
              <a:buNone/>
              <a:defRPr/>
            </a:pPr>
            <a:r>
              <a:rPr lang="en-US" sz="2400" b="1" dirty="0"/>
              <a:t>2. Rev 3:18    Buy gold from Jesus.</a:t>
            </a:r>
          </a:p>
          <a:p>
            <a:pPr marL="0" indent="0">
              <a:buNone/>
              <a:defRPr/>
            </a:pPr>
            <a:endParaRPr lang="en-US" sz="1600" b="1" dirty="0"/>
          </a:p>
          <a:p>
            <a:pPr marL="0" indent="0">
              <a:buNone/>
              <a:defRPr/>
            </a:pPr>
            <a:r>
              <a:rPr lang="en-US" sz="2400" b="1" dirty="0"/>
              <a:t>3. Apply the eye-salve of Jesus  John 9:31</a:t>
            </a:r>
          </a:p>
          <a:p>
            <a:pPr marL="0" indent="0">
              <a:buNone/>
              <a:defRPr/>
            </a:pPr>
            <a:r>
              <a:rPr lang="en-US" sz="2400" b="1" dirty="0"/>
              <a:t>	Q: Do you need some of this salve to see</a:t>
            </a:r>
          </a:p>
          <a:p>
            <a:pPr marL="0" indent="0">
              <a:buNone/>
              <a:defRPr/>
            </a:pPr>
            <a:r>
              <a:rPr lang="en-US" sz="2400" b="1" dirty="0"/>
              <a:t>             your need for God?</a:t>
            </a:r>
          </a:p>
          <a:p>
            <a:pPr marL="0" indent="0">
              <a:buNone/>
              <a:defRPr/>
            </a:pPr>
            <a:endParaRPr lang="en-US" sz="1600" b="1" dirty="0"/>
          </a:p>
          <a:p>
            <a:pPr marL="0" indent="0">
              <a:buNone/>
              <a:defRPr/>
            </a:pPr>
            <a:r>
              <a:rPr lang="en-US" sz="2400" b="1" dirty="0"/>
              <a:t>4. Rev 3:19  Accept God’s rebuke and </a:t>
            </a:r>
          </a:p>
          <a:p>
            <a:pPr marL="0" indent="0">
              <a:buNone/>
              <a:defRPr/>
            </a:pPr>
            <a:r>
              <a:rPr lang="en-US" sz="2400" b="1" dirty="0"/>
              <a:t>    discipline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0FDF-9806-42B7-B00D-9218C06D4DC8}"/>
              </a:ext>
            </a:extLst>
          </p:cNvPr>
          <p:cNvSpPr>
            <a:spLocks noGrp="1"/>
          </p:cNvSpPr>
          <p:nvPr>
            <p:ph type="title"/>
          </p:nvPr>
        </p:nvSpPr>
        <p:spPr/>
        <p:txBody>
          <a:bodyPr/>
          <a:lstStyle/>
          <a:p>
            <a:pPr>
              <a:defRPr/>
            </a:pPr>
            <a:r>
              <a:rPr lang="en-US" sz="3200" b="1" dirty="0"/>
              <a:t>Laodicea:  Summary</a:t>
            </a:r>
          </a:p>
        </p:txBody>
      </p:sp>
      <p:sp>
        <p:nvSpPr>
          <p:cNvPr id="3" name="Content Placeholder 2">
            <a:extLst>
              <a:ext uri="{FF2B5EF4-FFF2-40B4-BE49-F238E27FC236}">
                <a16:creationId xmlns:a16="http://schemas.microsoft.com/office/drawing/2014/main" id="{7FB19A11-FEF7-4EB4-BA61-CCF50E241A79}"/>
              </a:ext>
            </a:extLst>
          </p:cNvPr>
          <p:cNvSpPr>
            <a:spLocks noGrp="1"/>
          </p:cNvSpPr>
          <p:nvPr>
            <p:ph idx="1"/>
          </p:nvPr>
        </p:nvSpPr>
        <p:spPr>
          <a:xfrm>
            <a:off x="1981200" y="1295400"/>
            <a:ext cx="8229600" cy="5257800"/>
          </a:xfrm>
        </p:spPr>
        <p:txBody>
          <a:bodyPr/>
          <a:lstStyle/>
          <a:p>
            <a:pPr marL="0" indent="0">
              <a:buNone/>
              <a:defRPr/>
            </a:pPr>
            <a:r>
              <a:rPr lang="en-US" sz="2400" b="1" dirty="0"/>
              <a:t>Repent!</a:t>
            </a:r>
          </a:p>
          <a:p>
            <a:pPr marL="0" indent="0">
              <a:buNone/>
              <a:defRPr/>
            </a:pPr>
            <a:endParaRPr lang="en-US" sz="800" b="1" dirty="0"/>
          </a:p>
          <a:p>
            <a:pPr marL="0" indent="0">
              <a:buNone/>
              <a:defRPr/>
            </a:pPr>
            <a:r>
              <a:rPr lang="en-US" sz="2400" b="1" dirty="0"/>
              <a:t>I stand at the door and knock.</a:t>
            </a:r>
          </a:p>
          <a:p>
            <a:pPr marL="0" indent="0">
              <a:buNone/>
              <a:defRPr/>
            </a:pPr>
            <a:endParaRPr lang="en-US" sz="800" b="1" dirty="0"/>
          </a:p>
          <a:p>
            <a:pPr marL="0" indent="0">
              <a:buNone/>
              <a:defRPr/>
            </a:pPr>
            <a:r>
              <a:rPr lang="en-US" sz="2400" b="1" dirty="0"/>
              <a:t>Jesus is waiting, but he will not force his people to eat with him.</a:t>
            </a:r>
          </a:p>
          <a:p>
            <a:pPr marL="0" indent="0">
              <a:buNone/>
              <a:defRPr/>
            </a:pPr>
            <a:endParaRPr lang="en-US" sz="800" b="1" dirty="0"/>
          </a:p>
          <a:p>
            <a:pPr marL="0" indent="0">
              <a:buNone/>
              <a:defRPr/>
            </a:pPr>
            <a:r>
              <a:rPr lang="en-US" sz="2400" b="1" dirty="0"/>
              <a:t>Does this prove that we can pray Jesus into our hearts?</a:t>
            </a:r>
          </a:p>
          <a:p>
            <a:pPr marL="0" indent="0">
              <a:buNone/>
              <a:defRPr/>
            </a:pPr>
            <a:endParaRPr lang="en-US" sz="800" b="1" dirty="0"/>
          </a:p>
          <a:p>
            <a:pPr marL="0" indent="0">
              <a:buNone/>
              <a:defRPr/>
            </a:pPr>
            <a:r>
              <a:rPr lang="en-US" sz="2400" b="1" dirty="0"/>
              <a:t>Message of Revelation:  To him who overcomes, I will give the right to sit with me on my throne</a:t>
            </a:r>
          </a:p>
          <a:p>
            <a:pPr marL="0" indent="0">
              <a:buNone/>
              <a:defRPr/>
            </a:pPr>
            <a:endParaRPr lang="en-US" sz="1400" b="1" dirty="0"/>
          </a:p>
          <a:p>
            <a:pPr marL="0" indent="0">
              <a:buNone/>
              <a:defRPr/>
            </a:pPr>
            <a:r>
              <a:rPr lang="en-US" sz="2400" b="1" dirty="0">
                <a:solidFill>
                  <a:srgbClr val="FFFF00"/>
                </a:solidFill>
              </a:rPr>
              <a:t>We are about to get a view of that throne!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FDC1-0492-4544-924B-AB4708E3041B}"/>
              </a:ext>
            </a:extLst>
          </p:cNvPr>
          <p:cNvSpPr>
            <a:spLocks noGrp="1"/>
          </p:cNvSpPr>
          <p:nvPr>
            <p:ph type="title"/>
          </p:nvPr>
        </p:nvSpPr>
        <p:spPr/>
        <p:txBody>
          <a:bodyPr/>
          <a:lstStyle/>
          <a:p>
            <a:pPr>
              <a:defRPr/>
            </a:pPr>
            <a:r>
              <a:rPr lang="en-US" sz="3200" b="1" dirty="0"/>
              <a:t>Purpose of Apocalyptic Writing</a:t>
            </a:r>
          </a:p>
        </p:txBody>
      </p:sp>
      <p:sp>
        <p:nvSpPr>
          <p:cNvPr id="3" name="Content Placeholder 2">
            <a:extLst>
              <a:ext uri="{FF2B5EF4-FFF2-40B4-BE49-F238E27FC236}">
                <a16:creationId xmlns:a16="http://schemas.microsoft.com/office/drawing/2014/main" id="{976BB05A-7F50-4D94-AFE9-F87C23DABFDD}"/>
              </a:ext>
            </a:extLst>
          </p:cNvPr>
          <p:cNvSpPr>
            <a:spLocks noGrp="1"/>
          </p:cNvSpPr>
          <p:nvPr>
            <p:ph idx="1"/>
          </p:nvPr>
        </p:nvSpPr>
        <p:spPr/>
        <p:txBody>
          <a:bodyPr/>
          <a:lstStyle/>
          <a:p>
            <a:pPr marL="0" indent="0">
              <a:buNone/>
              <a:defRPr/>
            </a:pPr>
            <a:r>
              <a:rPr lang="en-US" sz="2400" b="1" dirty="0">
                <a:solidFill>
                  <a:srgbClr val="FFFF00"/>
                </a:solidFill>
              </a:rPr>
              <a:t>To show in dramatic fashion that God is in control.</a:t>
            </a:r>
          </a:p>
          <a:p>
            <a:pPr marL="0" indent="0">
              <a:buNone/>
              <a:defRPr/>
            </a:pPr>
            <a:endParaRPr lang="en-US" sz="2400" b="1" dirty="0">
              <a:solidFill>
                <a:srgbClr val="FFFF00"/>
              </a:solidFill>
            </a:endParaRPr>
          </a:p>
          <a:p>
            <a:pPr marL="0" indent="0">
              <a:buNone/>
              <a:defRPr/>
            </a:pPr>
            <a:endParaRPr lang="en-US" sz="2400" b="1" dirty="0">
              <a:solidFill>
                <a:srgbClr val="FFFF00"/>
              </a:solidFill>
            </a:endParaRPr>
          </a:p>
          <a:p>
            <a:pPr marL="0" indent="0">
              <a:buNone/>
              <a:defRPr/>
            </a:pPr>
            <a:r>
              <a:rPr lang="en-US" sz="2400" b="1" dirty="0">
                <a:effectLst/>
              </a:rPr>
              <a:t>“The purpose of these writings was to stress the virtue of loyalty and of stimulate faith by showing in vivid fashion the certain overthrow of evil and final victory for God’s righteous cause.”  (Summers:  Worthy is the Lamb)</a:t>
            </a:r>
          </a:p>
          <a:p>
            <a:pPr marL="0" indent="0">
              <a:buNone/>
              <a:defRPr/>
            </a:pPr>
            <a:endParaRPr lang="en-US" sz="2400" b="1" dirty="0">
              <a:solidFill>
                <a:srgbClr val="FFFF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a:extLst>
              <a:ext uri="{FF2B5EF4-FFF2-40B4-BE49-F238E27FC236}">
                <a16:creationId xmlns:a16="http://schemas.microsoft.com/office/drawing/2014/main" id="{4A427C0C-8B7A-4842-BBCF-AB6F787793C8}"/>
              </a:ext>
            </a:extLst>
          </p:cNvPr>
          <p:cNvSpPr txBox="1">
            <a:spLocks noChangeArrowheads="1"/>
          </p:cNvSpPr>
          <p:nvPr/>
        </p:nvSpPr>
        <p:spPr bwMode="auto">
          <a:xfrm>
            <a:off x="2057400" y="381001"/>
            <a:ext cx="8305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b="1" dirty="0">
                <a:solidFill>
                  <a:srgbClr val="FFFFFF"/>
                </a:solidFill>
              </a:rPr>
              <a:t>Revelation IV</a:t>
            </a:r>
          </a:p>
          <a:p>
            <a:pPr algn="ctr" eaLnBrk="1" hangingPunct="1">
              <a:spcBef>
                <a:spcPct val="0"/>
              </a:spcBef>
              <a:buClrTx/>
              <a:buSzTx/>
              <a:buFontTx/>
              <a:buNone/>
            </a:pPr>
            <a:endParaRPr lang="en-US" altLang="en-US" sz="1600" b="1" dirty="0">
              <a:solidFill>
                <a:srgbClr val="FFFFFF"/>
              </a:solidFill>
            </a:endParaRPr>
          </a:p>
          <a:p>
            <a:pPr algn="ctr" eaLnBrk="1" hangingPunct="1">
              <a:spcBef>
                <a:spcPct val="0"/>
              </a:spcBef>
              <a:buClrTx/>
              <a:buSzTx/>
              <a:buFontTx/>
              <a:buNone/>
            </a:pPr>
            <a:r>
              <a:rPr lang="en-US" altLang="en-US" b="1" dirty="0">
                <a:solidFill>
                  <a:srgbClr val="FFFFFF"/>
                </a:solidFill>
              </a:rPr>
              <a:t>Trust in God Trust Also In Me</a:t>
            </a:r>
          </a:p>
        </p:txBody>
      </p:sp>
      <p:pic>
        <p:nvPicPr>
          <p:cNvPr id="21507" name="Picture 2">
            <a:extLst>
              <a:ext uri="{FF2B5EF4-FFF2-40B4-BE49-F238E27FC236}">
                <a16:creationId xmlns:a16="http://schemas.microsoft.com/office/drawing/2014/main" id="{26BB2024-9AB8-416D-B431-7B0424D5E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828801"/>
            <a:ext cx="3733800" cy="482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a:extLst>
              <a:ext uri="{FF2B5EF4-FFF2-40B4-BE49-F238E27FC236}">
                <a16:creationId xmlns:a16="http://schemas.microsoft.com/office/drawing/2014/main" id="{383908DD-3292-491F-B66F-9C7FD3C4B505}"/>
              </a:ext>
            </a:extLst>
          </p:cNvPr>
          <p:cNvSpPr txBox="1">
            <a:spLocks noChangeArrowheads="1"/>
          </p:cNvSpPr>
          <p:nvPr/>
        </p:nvSpPr>
        <p:spPr bwMode="auto">
          <a:xfrm>
            <a:off x="3276600" y="3733800"/>
            <a:ext cx="6705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r" eaLnBrk="1" hangingPunct="1">
              <a:spcBef>
                <a:spcPct val="0"/>
              </a:spcBef>
              <a:buClrTx/>
              <a:buSzTx/>
              <a:buFontTx/>
              <a:buNone/>
            </a:pPr>
            <a:r>
              <a:rPr lang="en-US" altLang="en-US" sz="2400" b="1" dirty="0">
                <a:solidFill>
                  <a:srgbClr val="FFFF00"/>
                </a:solidFill>
              </a:rPr>
              <a:t>Dr. John Oakes</a:t>
            </a:r>
          </a:p>
          <a:p>
            <a:pPr algn="r" eaLnBrk="1" hangingPunct="1">
              <a:spcBef>
                <a:spcPct val="0"/>
              </a:spcBef>
              <a:buClrTx/>
              <a:buSzTx/>
              <a:buFontTx/>
              <a:buNone/>
            </a:pPr>
            <a:r>
              <a:rPr lang="en-US" altLang="en-US" sz="2400" b="1" dirty="0">
                <a:solidFill>
                  <a:srgbClr val="FFFF00"/>
                </a:solidFill>
              </a:rPr>
              <a:t>Bakersfield</a:t>
            </a:r>
          </a:p>
          <a:p>
            <a:pPr algn="r" eaLnBrk="1" hangingPunct="1">
              <a:spcBef>
                <a:spcPct val="0"/>
              </a:spcBef>
              <a:buClrTx/>
              <a:buSzTx/>
              <a:buFontTx/>
              <a:buNone/>
            </a:pPr>
            <a:r>
              <a:rPr lang="en-US" altLang="en-US" sz="2400" b="1" dirty="0">
                <a:solidFill>
                  <a:srgbClr val="FFFF00"/>
                </a:solidFill>
              </a:rPr>
              <a:t>10/3/2021</a:t>
            </a: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4FE3-30EA-4516-B581-8167F9A75CDD}"/>
              </a:ext>
            </a:extLst>
          </p:cNvPr>
          <p:cNvSpPr>
            <a:spLocks noGrp="1"/>
          </p:cNvSpPr>
          <p:nvPr>
            <p:ph type="title"/>
          </p:nvPr>
        </p:nvSpPr>
        <p:spPr/>
        <p:txBody>
          <a:bodyPr/>
          <a:lstStyle/>
          <a:p>
            <a:pPr>
              <a:defRPr/>
            </a:pPr>
            <a:r>
              <a:rPr lang="en-US" sz="3200" b="1" dirty="0"/>
              <a:t>Theme, Message and Objective of Revelation</a:t>
            </a:r>
          </a:p>
        </p:txBody>
      </p:sp>
      <p:sp>
        <p:nvSpPr>
          <p:cNvPr id="3" name="Content Placeholder 2">
            <a:extLst>
              <a:ext uri="{FF2B5EF4-FFF2-40B4-BE49-F238E27FC236}">
                <a16:creationId xmlns:a16="http://schemas.microsoft.com/office/drawing/2014/main" id="{820C79EC-CE33-4126-8600-C441DB5A6C8F}"/>
              </a:ext>
            </a:extLst>
          </p:cNvPr>
          <p:cNvSpPr>
            <a:spLocks noGrp="1"/>
          </p:cNvSpPr>
          <p:nvPr>
            <p:ph idx="1"/>
          </p:nvPr>
        </p:nvSpPr>
        <p:spPr>
          <a:xfrm>
            <a:off x="1981200" y="1371601"/>
            <a:ext cx="8229600" cy="4759325"/>
          </a:xfrm>
        </p:spPr>
        <p:txBody>
          <a:bodyPr/>
          <a:lstStyle/>
          <a:p>
            <a:pPr marL="0" indent="0">
              <a:buNone/>
              <a:defRPr/>
            </a:pPr>
            <a:r>
              <a:rPr lang="en-US" sz="2000" b="1" dirty="0"/>
              <a:t>Theme of Revelation:    Peel back the layers of history and even the terrible persecutions and what do we find?   </a:t>
            </a:r>
            <a:r>
              <a:rPr lang="en-US" sz="2000" b="1" dirty="0">
                <a:solidFill>
                  <a:srgbClr val="FFFF00"/>
                </a:solidFill>
              </a:rPr>
              <a:t>God is on the throne and in control. Jesus is in the center of the throne-room, interceding for us. </a:t>
            </a:r>
          </a:p>
          <a:p>
            <a:pPr marL="0" indent="0">
              <a:buNone/>
              <a:defRPr/>
            </a:pPr>
            <a:endParaRPr lang="en-US" sz="2000" b="1" dirty="0">
              <a:solidFill>
                <a:srgbClr val="FFFF00"/>
              </a:solidFill>
            </a:endParaRPr>
          </a:p>
          <a:p>
            <a:pPr marL="0" indent="0">
              <a:buNone/>
              <a:defRPr/>
            </a:pPr>
            <a:r>
              <a:rPr lang="en-US" sz="2000" b="1" dirty="0"/>
              <a:t>Message of Revelation:  </a:t>
            </a:r>
            <a:r>
              <a:rPr lang="en-US" sz="2000" b="1" dirty="0">
                <a:solidFill>
                  <a:srgbClr val="FFFF00"/>
                </a:solidFill>
              </a:rPr>
              <a:t>Be encouraged and faithful to Jesus Christ.</a:t>
            </a:r>
            <a:r>
              <a:rPr lang="en-US" sz="2000" b="1" dirty="0"/>
              <a:t>  Jesus is Lord, not Caesar.</a:t>
            </a:r>
          </a:p>
          <a:p>
            <a:pPr marL="0" indent="0">
              <a:buNone/>
              <a:defRPr/>
            </a:pPr>
            <a:endParaRPr lang="en-US" sz="800" b="1" dirty="0"/>
          </a:p>
          <a:p>
            <a:pPr marL="0" indent="0">
              <a:buNone/>
              <a:defRPr/>
            </a:pPr>
            <a:r>
              <a:rPr lang="en-US" sz="2000" b="1" dirty="0"/>
              <a:t>Objective:  to comfort Christians going through difficult times..</a:t>
            </a:r>
          </a:p>
          <a:p>
            <a:pPr marL="0" indent="0">
              <a:buNone/>
              <a:defRPr/>
            </a:pPr>
            <a:endParaRPr lang="en-US" sz="1200" b="1" dirty="0"/>
          </a:p>
          <a:p>
            <a:pPr marL="0" indent="0">
              <a:buNone/>
              <a:defRPr/>
            </a:pPr>
            <a:endParaRPr lang="en-US" sz="2400" b="1"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3EB1-9F0C-4C9F-9E0C-31335F830140}"/>
              </a:ext>
            </a:extLst>
          </p:cNvPr>
          <p:cNvSpPr>
            <a:spLocks noGrp="1"/>
          </p:cNvSpPr>
          <p:nvPr>
            <p:ph type="title"/>
          </p:nvPr>
        </p:nvSpPr>
        <p:spPr/>
        <p:txBody>
          <a:bodyPr/>
          <a:lstStyle/>
          <a:p>
            <a:pPr>
              <a:defRPr/>
            </a:pPr>
            <a:r>
              <a:rPr lang="en-US" sz="3200" b="1" dirty="0"/>
              <a:t>Revelation Chapter 4 </a:t>
            </a:r>
            <a:br>
              <a:rPr lang="en-US" sz="3200" b="1" dirty="0"/>
            </a:br>
            <a:r>
              <a:rPr lang="en-US" sz="3200" b="1" dirty="0"/>
              <a:t>Enter the Throne Room</a:t>
            </a:r>
          </a:p>
        </p:txBody>
      </p:sp>
      <p:pic>
        <p:nvPicPr>
          <p:cNvPr id="100355" name="Picture 2">
            <a:extLst>
              <a:ext uri="{FF2B5EF4-FFF2-40B4-BE49-F238E27FC236}">
                <a16:creationId xmlns:a16="http://schemas.microsoft.com/office/drawing/2014/main" id="{E435587B-77C4-4471-A787-C36FEFC7F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600200"/>
            <a:ext cx="72390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AA086-E1E6-4AF5-B903-5B99520EAAB9}"/>
              </a:ext>
            </a:extLst>
          </p:cNvPr>
          <p:cNvSpPr>
            <a:spLocks noGrp="1"/>
          </p:cNvSpPr>
          <p:nvPr>
            <p:ph type="title"/>
          </p:nvPr>
        </p:nvSpPr>
        <p:spPr/>
        <p:txBody>
          <a:bodyPr/>
          <a:lstStyle/>
          <a:p>
            <a:pPr>
              <a:defRPr/>
            </a:pPr>
            <a:r>
              <a:rPr lang="en-US" sz="3600" b="1" dirty="0"/>
              <a:t>Revelation Chapter 4</a:t>
            </a:r>
          </a:p>
        </p:txBody>
      </p:sp>
      <p:sp>
        <p:nvSpPr>
          <p:cNvPr id="3" name="Content Placeholder 2">
            <a:extLst>
              <a:ext uri="{FF2B5EF4-FFF2-40B4-BE49-F238E27FC236}">
                <a16:creationId xmlns:a16="http://schemas.microsoft.com/office/drawing/2014/main" id="{D8ED5F40-87CF-4AAA-88C5-946BE1319D8C}"/>
              </a:ext>
            </a:extLst>
          </p:cNvPr>
          <p:cNvSpPr>
            <a:spLocks noGrp="1"/>
          </p:cNvSpPr>
          <p:nvPr>
            <p:ph idx="1"/>
          </p:nvPr>
        </p:nvSpPr>
        <p:spPr>
          <a:xfrm>
            <a:off x="1981200" y="1600201"/>
            <a:ext cx="8763000" cy="4530725"/>
          </a:xfrm>
        </p:spPr>
        <p:txBody>
          <a:bodyPr/>
          <a:lstStyle/>
          <a:p>
            <a:pPr marL="0" indent="0">
              <a:buNone/>
              <a:defRPr/>
            </a:pPr>
            <a:r>
              <a:rPr lang="en-US" sz="2400" b="1" dirty="0"/>
              <a:t>Now the visions begin.</a:t>
            </a:r>
          </a:p>
          <a:p>
            <a:pPr marL="0" indent="0">
              <a:buNone/>
              <a:defRPr/>
            </a:pPr>
            <a:endParaRPr lang="en-US" sz="2400" b="1" dirty="0"/>
          </a:p>
          <a:p>
            <a:pPr marL="0" indent="0">
              <a:buNone/>
              <a:defRPr/>
            </a:pPr>
            <a:r>
              <a:rPr lang="en-US" sz="2400" b="1" dirty="0"/>
              <a:t>Be prepared to use your imagination.</a:t>
            </a:r>
          </a:p>
          <a:p>
            <a:pPr marL="0" indent="0">
              <a:buNone/>
              <a:defRPr/>
            </a:pPr>
            <a:endParaRPr lang="en-US" sz="2400" b="1" dirty="0"/>
          </a:p>
          <a:p>
            <a:pPr marL="0" indent="0">
              <a:buNone/>
              <a:defRPr/>
            </a:pPr>
            <a:r>
              <a:rPr lang="en-US" sz="2400" b="1" dirty="0"/>
              <a:t>Revelation Ch 4 Believe in God</a:t>
            </a:r>
          </a:p>
          <a:p>
            <a:pPr marL="0" indent="0">
              <a:buNone/>
              <a:defRPr/>
            </a:pPr>
            <a:endParaRPr lang="en-US" sz="2400" b="1" dirty="0"/>
          </a:p>
          <a:p>
            <a:pPr marL="0" indent="0">
              <a:buNone/>
              <a:defRPr/>
            </a:pPr>
            <a:r>
              <a:rPr lang="en-US" sz="2400" b="1" dirty="0"/>
              <a:t>Revelation Ch 5 Believe also in Jesus (John 14:1)</a:t>
            </a:r>
          </a:p>
          <a:p>
            <a:pPr marL="0" indent="0">
              <a:buNone/>
              <a:defRPr/>
            </a:pPr>
            <a:endParaRPr lang="en-US" sz="2400" b="1" dirty="0"/>
          </a:p>
          <a:p>
            <a:pPr marL="0" indent="0">
              <a:buNone/>
              <a:defRPr/>
            </a:pPr>
            <a:r>
              <a:rPr lang="en-US" sz="2400" b="1" dirty="0"/>
              <a:t>How does the vision begin?   God is on his throne!!!!!!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CA64E-AFF0-4B33-A183-315AE049F0AB}"/>
              </a:ext>
            </a:extLst>
          </p:cNvPr>
          <p:cNvSpPr>
            <a:spLocks noGrp="1"/>
          </p:cNvSpPr>
          <p:nvPr>
            <p:ph type="title"/>
          </p:nvPr>
        </p:nvSpPr>
        <p:spPr/>
        <p:txBody>
          <a:bodyPr/>
          <a:lstStyle/>
          <a:p>
            <a:pPr>
              <a:defRPr/>
            </a:pPr>
            <a:r>
              <a:rPr lang="en-US" sz="3600" b="1" dirty="0"/>
              <a:t>The Throne Room</a:t>
            </a:r>
          </a:p>
        </p:txBody>
      </p:sp>
      <p:sp>
        <p:nvSpPr>
          <p:cNvPr id="3" name="Content Placeholder 2">
            <a:extLst>
              <a:ext uri="{FF2B5EF4-FFF2-40B4-BE49-F238E27FC236}">
                <a16:creationId xmlns:a16="http://schemas.microsoft.com/office/drawing/2014/main" id="{0BE7149C-307D-4770-BAFF-5C6697B639BD}"/>
              </a:ext>
            </a:extLst>
          </p:cNvPr>
          <p:cNvSpPr>
            <a:spLocks noGrp="1"/>
          </p:cNvSpPr>
          <p:nvPr>
            <p:ph idx="1"/>
          </p:nvPr>
        </p:nvSpPr>
        <p:spPr>
          <a:xfrm>
            <a:off x="1752600" y="1417639"/>
            <a:ext cx="4724400" cy="4713287"/>
          </a:xfrm>
        </p:spPr>
        <p:txBody>
          <a:bodyPr/>
          <a:lstStyle/>
          <a:p>
            <a:pPr marL="0" indent="0">
              <a:buNone/>
              <a:defRPr/>
            </a:pPr>
            <a:r>
              <a:rPr lang="en-US" sz="2800" b="1" dirty="0"/>
              <a:t>Jasper   white   Holiness</a:t>
            </a:r>
          </a:p>
          <a:p>
            <a:pPr marL="0" indent="0">
              <a:buNone/>
              <a:defRPr/>
            </a:pPr>
            <a:endParaRPr lang="en-US" sz="2800" b="1" dirty="0"/>
          </a:p>
          <a:p>
            <a:pPr marL="0" indent="0">
              <a:buNone/>
              <a:defRPr/>
            </a:pPr>
            <a:r>
              <a:rPr lang="en-US" sz="2800" b="1" dirty="0"/>
              <a:t>Carnelian  red   Justice</a:t>
            </a:r>
          </a:p>
          <a:p>
            <a:pPr marL="0" indent="0">
              <a:buNone/>
              <a:defRPr/>
            </a:pPr>
            <a:endParaRPr lang="en-US" sz="2800" b="1" dirty="0"/>
          </a:p>
          <a:p>
            <a:pPr marL="0" indent="0">
              <a:buNone/>
              <a:defRPr/>
            </a:pPr>
            <a:r>
              <a:rPr lang="en-US" sz="2800" b="1" dirty="0"/>
              <a:t>Rainbow  God’s promise/covenant</a:t>
            </a:r>
          </a:p>
          <a:p>
            <a:pPr marL="0" indent="0">
              <a:buNone/>
              <a:defRPr/>
            </a:pPr>
            <a:r>
              <a:rPr lang="en-US" sz="2800" b="1" dirty="0"/>
              <a:t>emerald/green: life</a:t>
            </a:r>
          </a:p>
        </p:txBody>
      </p:sp>
      <p:pic>
        <p:nvPicPr>
          <p:cNvPr id="1026" name="Picture 2" descr="Revelation 4-8 Whenever the living creatures give glory and honor and  thanks to him – The Scripture Says">
            <a:extLst>
              <a:ext uri="{FF2B5EF4-FFF2-40B4-BE49-F238E27FC236}">
                <a16:creationId xmlns:a16="http://schemas.microsoft.com/office/drawing/2014/main" id="{F4D024F5-09D2-451A-AE06-AF5C6A9E2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600201"/>
            <a:ext cx="4953000" cy="32661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1157E3-2BB0-40F2-81E3-9EC90C5DE814}"/>
              </a:ext>
            </a:extLst>
          </p:cNvPr>
          <p:cNvSpPr txBox="1"/>
          <p:nvPr/>
        </p:nvSpPr>
        <p:spPr>
          <a:xfrm>
            <a:off x="6477000" y="5334001"/>
            <a:ext cx="3657600" cy="1015663"/>
          </a:xfrm>
          <a:prstGeom prst="rect">
            <a:avLst/>
          </a:prstGeom>
          <a:noFill/>
        </p:spPr>
        <p:txBody>
          <a:bodyPr wrap="square" rtlCol="0">
            <a:spAutoFit/>
          </a:bodyPr>
          <a:lstStyle/>
          <a:p>
            <a:r>
              <a:rPr lang="en-US" sz="2000" b="1" dirty="0"/>
              <a:t>Throne 38 times in Rev</a:t>
            </a:r>
          </a:p>
          <a:p>
            <a:r>
              <a:rPr lang="en-US" sz="2000" b="1" dirty="0"/>
              <a:t>Throne 17 times in Ch 4-5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3E448-5777-474C-897F-D33877D4BE6A}"/>
              </a:ext>
            </a:extLst>
          </p:cNvPr>
          <p:cNvSpPr>
            <a:spLocks noGrp="1"/>
          </p:cNvSpPr>
          <p:nvPr>
            <p:ph type="title"/>
          </p:nvPr>
        </p:nvSpPr>
        <p:spPr>
          <a:xfrm>
            <a:off x="1981200" y="277814"/>
            <a:ext cx="8229600" cy="1017587"/>
          </a:xfrm>
        </p:spPr>
        <p:txBody>
          <a:bodyPr/>
          <a:lstStyle/>
          <a:p>
            <a:pPr>
              <a:defRPr/>
            </a:pPr>
            <a:r>
              <a:rPr lang="en-US" sz="3600" b="1" dirty="0"/>
              <a:t>The Throne Room (cont.)</a:t>
            </a:r>
          </a:p>
        </p:txBody>
      </p:sp>
      <p:sp>
        <p:nvSpPr>
          <p:cNvPr id="3" name="Content Placeholder 2">
            <a:extLst>
              <a:ext uri="{FF2B5EF4-FFF2-40B4-BE49-F238E27FC236}">
                <a16:creationId xmlns:a16="http://schemas.microsoft.com/office/drawing/2014/main" id="{A41AB8EF-3480-46E1-AB2B-C301065D9F95}"/>
              </a:ext>
            </a:extLst>
          </p:cNvPr>
          <p:cNvSpPr>
            <a:spLocks noGrp="1"/>
          </p:cNvSpPr>
          <p:nvPr>
            <p:ph idx="1"/>
          </p:nvPr>
        </p:nvSpPr>
        <p:spPr/>
        <p:txBody>
          <a:bodyPr/>
          <a:lstStyle/>
          <a:p>
            <a:pPr marL="0" indent="0">
              <a:buNone/>
              <a:defRPr/>
            </a:pPr>
            <a:r>
              <a:rPr lang="en-US" sz="2400" b="1" dirty="0">
                <a:solidFill>
                  <a:srgbClr val="FFFF00"/>
                </a:solidFill>
              </a:rPr>
              <a:t>v. 4  24 elders:  12 tribes and 12 apostles</a:t>
            </a:r>
          </a:p>
          <a:p>
            <a:pPr marL="0" indent="0">
              <a:buNone/>
              <a:defRPr/>
            </a:pPr>
            <a:endParaRPr lang="en-US" sz="800" b="1" dirty="0">
              <a:solidFill>
                <a:srgbClr val="FFFF00"/>
              </a:solidFill>
            </a:endParaRPr>
          </a:p>
          <a:p>
            <a:pPr marL="0" indent="0">
              <a:buNone/>
              <a:defRPr/>
            </a:pPr>
            <a:r>
              <a:rPr lang="en-US" sz="2400" b="1" dirty="0">
                <a:solidFill>
                  <a:srgbClr val="FFFF00"/>
                </a:solidFill>
              </a:rPr>
              <a:t>The elders represent us!</a:t>
            </a:r>
          </a:p>
          <a:p>
            <a:pPr marL="0" indent="0">
              <a:buNone/>
              <a:defRPr/>
            </a:pPr>
            <a:endParaRPr lang="en-US" sz="2400" b="1" dirty="0">
              <a:solidFill>
                <a:srgbClr val="FFFF00"/>
              </a:solidFill>
            </a:endParaRPr>
          </a:p>
          <a:p>
            <a:pPr marL="0" indent="0">
              <a:buNone/>
              <a:defRPr/>
            </a:pPr>
            <a:endParaRPr lang="en-US" sz="800" b="1" dirty="0">
              <a:solidFill>
                <a:srgbClr val="FFFF00"/>
              </a:solidFill>
            </a:endParaRPr>
          </a:p>
          <a:p>
            <a:pPr marL="0" indent="0">
              <a:buNone/>
              <a:defRPr/>
            </a:pPr>
            <a:endParaRPr lang="en-US" sz="800" b="1" dirty="0">
              <a:solidFill>
                <a:srgbClr val="FFFF00"/>
              </a:solidFill>
            </a:endParaRPr>
          </a:p>
          <a:p>
            <a:pPr marL="0" indent="0">
              <a:buNone/>
              <a:defRPr/>
            </a:pPr>
            <a:r>
              <a:rPr lang="en-US" sz="2400" b="1" dirty="0">
                <a:solidFill>
                  <a:srgbClr val="FFFF00"/>
                </a:solidFill>
              </a:rPr>
              <a:t>v. 5 lightning and thunder  Judgment</a:t>
            </a:r>
          </a:p>
          <a:p>
            <a:pPr marL="0" indent="0">
              <a:buNone/>
              <a:defRPr/>
            </a:pPr>
            <a:endParaRPr lang="en-US" sz="2400" b="1" dirty="0">
              <a:solidFill>
                <a:srgbClr val="FFFF00"/>
              </a:solidFill>
            </a:endParaRPr>
          </a:p>
          <a:p>
            <a:pPr marL="0" indent="0">
              <a:buNone/>
              <a:defRPr/>
            </a:pPr>
            <a:endParaRPr lang="en-US" sz="800" b="1" dirty="0">
              <a:solidFill>
                <a:srgbClr val="FFFF00"/>
              </a:solidFill>
            </a:endParaRPr>
          </a:p>
          <a:p>
            <a:pPr marL="0" indent="0">
              <a:buNone/>
              <a:defRPr/>
            </a:pPr>
            <a:r>
              <a:rPr lang="en-US" sz="2400" b="1" dirty="0">
                <a:solidFill>
                  <a:srgbClr val="FFFF00"/>
                </a:solidFill>
              </a:rPr>
              <a:t>v. 6  Sea of crystal = separation of holy from profane.</a:t>
            </a:r>
          </a:p>
          <a:p>
            <a:pPr marL="0" indent="0">
              <a:buNone/>
              <a:defRPr/>
            </a:pPr>
            <a:endParaRPr lang="en-US" sz="2400" b="1" dirty="0">
              <a:solidFill>
                <a:srgbClr val="FFFF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FE5C5-12AE-4954-8D12-A59ADF1ED805}"/>
              </a:ext>
            </a:extLst>
          </p:cNvPr>
          <p:cNvSpPr>
            <a:spLocks noGrp="1"/>
          </p:cNvSpPr>
          <p:nvPr>
            <p:ph type="title"/>
          </p:nvPr>
        </p:nvSpPr>
        <p:spPr>
          <a:xfrm>
            <a:off x="1981200" y="277814"/>
            <a:ext cx="8229600" cy="865187"/>
          </a:xfrm>
        </p:spPr>
        <p:txBody>
          <a:bodyPr/>
          <a:lstStyle/>
          <a:p>
            <a:pPr>
              <a:defRPr/>
            </a:pPr>
            <a:r>
              <a:rPr lang="en-US" sz="3600" b="1" dirty="0"/>
              <a:t>The Throne Room (cont.)</a:t>
            </a:r>
          </a:p>
        </p:txBody>
      </p:sp>
      <p:sp>
        <p:nvSpPr>
          <p:cNvPr id="3" name="Content Placeholder 2">
            <a:extLst>
              <a:ext uri="{FF2B5EF4-FFF2-40B4-BE49-F238E27FC236}">
                <a16:creationId xmlns:a16="http://schemas.microsoft.com/office/drawing/2014/main" id="{166434F9-A3DA-4270-9CA6-A781D03552E2}"/>
              </a:ext>
            </a:extLst>
          </p:cNvPr>
          <p:cNvSpPr>
            <a:spLocks noGrp="1"/>
          </p:cNvSpPr>
          <p:nvPr>
            <p:ph idx="1"/>
          </p:nvPr>
        </p:nvSpPr>
        <p:spPr>
          <a:xfrm>
            <a:off x="1981200" y="1143002"/>
            <a:ext cx="8229600" cy="1981199"/>
          </a:xfrm>
        </p:spPr>
        <p:txBody>
          <a:bodyPr/>
          <a:lstStyle/>
          <a:p>
            <a:pPr marL="0" indent="0">
              <a:buNone/>
              <a:defRPr/>
            </a:pPr>
            <a:r>
              <a:rPr lang="en-US" sz="2400" b="1" dirty="0"/>
              <a:t>The four Cherubim   Eyes = vigilance</a:t>
            </a:r>
          </a:p>
          <a:p>
            <a:pPr marL="0" indent="0">
              <a:buNone/>
              <a:defRPr/>
            </a:pPr>
            <a:endParaRPr lang="en-US" sz="2400" b="1" dirty="0"/>
          </a:p>
          <a:p>
            <a:pPr marL="0" indent="0">
              <a:buNone/>
              <a:defRPr/>
            </a:pPr>
            <a:r>
              <a:rPr lang="en-US" sz="2400" b="1" dirty="0"/>
              <a:t>Lion   Ox   Man   Eagle</a:t>
            </a:r>
          </a:p>
        </p:txBody>
      </p:sp>
      <p:pic>
        <p:nvPicPr>
          <p:cNvPr id="2050" name="Picture 2" descr="Chapter Five - The Sealed Scroll (4:1-6:17)">
            <a:extLst>
              <a:ext uri="{FF2B5EF4-FFF2-40B4-BE49-F238E27FC236}">
                <a16:creationId xmlns:a16="http://schemas.microsoft.com/office/drawing/2014/main" id="{53AE9E30-EA7D-4BB6-ACAD-88FD46537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124200"/>
            <a:ext cx="5943600" cy="35839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19ECF-0392-49B6-BA7A-7320F36B729C}"/>
              </a:ext>
            </a:extLst>
          </p:cNvPr>
          <p:cNvSpPr>
            <a:spLocks noGrp="1"/>
          </p:cNvSpPr>
          <p:nvPr>
            <p:ph type="title"/>
          </p:nvPr>
        </p:nvSpPr>
        <p:spPr/>
        <p:txBody>
          <a:bodyPr/>
          <a:lstStyle/>
          <a:p>
            <a:r>
              <a:rPr lang="en-US" b="1" dirty="0"/>
              <a:t>Holy, Holy </a:t>
            </a:r>
            <a:r>
              <a:rPr lang="en-US" b="1" dirty="0" err="1"/>
              <a:t>Holy</a:t>
            </a:r>
            <a:endParaRPr lang="en-US" b="1" dirty="0"/>
          </a:p>
        </p:txBody>
      </p:sp>
      <p:pic>
        <p:nvPicPr>
          <p:cNvPr id="3076" name="Picture 4" descr="God is Holy, Holy, Holy: Meaning and Importance">
            <a:extLst>
              <a:ext uri="{FF2B5EF4-FFF2-40B4-BE49-F238E27FC236}">
                <a16:creationId xmlns:a16="http://schemas.microsoft.com/office/drawing/2014/main" id="{CBE389BE-9541-4CC2-8708-5627E9FBE0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4302" y="1600200"/>
            <a:ext cx="8923397"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2667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67678-5793-4F10-A5FD-EAB3F6881267}"/>
              </a:ext>
            </a:extLst>
          </p:cNvPr>
          <p:cNvSpPr>
            <a:spLocks noGrp="1"/>
          </p:cNvSpPr>
          <p:nvPr>
            <p:ph type="title"/>
          </p:nvPr>
        </p:nvSpPr>
        <p:spPr/>
        <p:txBody>
          <a:bodyPr/>
          <a:lstStyle/>
          <a:p>
            <a:pPr>
              <a:defRPr/>
            </a:pPr>
            <a:r>
              <a:rPr lang="en-US" sz="3200" b="1" dirty="0"/>
              <a:t>Revelation Ch. 5  The Lion and the Lamb</a:t>
            </a:r>
          </a:p>
        </p:txBody>
      </p:sp>
      <p:sp>
        <p:nvSpPr>
          <p:cNvPr id="3" name="Content Placeholder 2">
            <a:extLst>
              <a:ext uri="{FF2B5EF4-FFF2-40B4-BE49-F238E27FC236}">
                <a16:creationId xmlns:a16="http://schemas.microsoft.com/office/drawing/2014/main" id="{D06E4DAF-635E-48B1-A74E-93A350F8BF48}"/>
              </a:ext>
            </a:extLst>
          </p:cNvPr>
          <p:cNvSpPr>
            <a:spLocks noGrp="1"/>
          </p:cNvSpPr>
          <p:nvPr>
            <p:ph idx="1"/>
          </p:nvPr>
        </p:nvSpPr>
        <p:spPr>
          <a:xfrm>
            <a:off x="1981200" y="1676401"/>
            <a:ext cx="4267200" cy="4454525"/>
          </a:xfrm>
        </p:spPr>
        <p:txBody>
          <a:bodyPr/>
          <a:lstStyle/>
          <a:p>
            <a:pPr marL="0" indent="0">
              <a:buNone/>
              <a:defRPr/>
            </a:pPr>
            <a:r>
              <a:rPr lang="en-US" sz="2400" b="1" dirty="0">
                <a:solidFill>
                  <a:srgbClr val="FFFF00"/>
                </a:solidFill>
              </a:rPr>
              <a:t>Ch 4 Trust in God.</a:t>
            </a:r>
          </a:p>
          <a:p>
            <a:pPr marL="0" indent="0">
              <a:buNone/>
              <a:defRPr/>
            </a:pPr>
            <a:r>
              <a:rPr lang="en-US" sz="2400" b="1" dirty="0">
                <a:solidFill>
                  <a:srgbClr val="FFFF00"/>
                </a:solidFill>
              </a:rPr>
              <a:t>Ch 5 Trust also in me.</a:t>
            </a:r>
          </a:p>
          <a:p>
            <a:pPr marL="0" indent="0">
              <a:buNone/>
              <a:defRPr/>
            </a:pPr>
            <a:endParaRPr lang="en-US" sz="2400" b="1" dirty="0">
              <a:solidFill>
                <a:srgbClr val="FFFF00"/>
              </a:solidFill>
            </a:endParaRPr>
          </a:p>
          <a:p>
            <a:pPr marL="0" indent="0">
              <a:buNone/>
              <a:defRPr/>
            </a:pPr>
            <a:r>
              <a:rPr lang="en-US" sz="2400" b="1" dirty="0">
                <a:solidFill>
                  <a:srgbClr val="FFFF00"/>
                </a:solidFill>
              </a:rPr>
              <a:t>A scroll with seven seals which no one was worthy to open.</a:t>
            </a:r>
          </a:p>
          <a:p>
            <a:pPr marL="0" indent="0">
              <a:buNone/>
              <a:defRPr/>
            </a:pPr>
            <a:endParaRPr lang="en-US" sz="2400" b="1" dirty="0">
              <a:solidFill>
                <a:srgbClr val="FFFF00"/>
              </a:solidFill>
            </a:endParaRPr>
          </a:p>
          <a:p>
            <a:pPr marL="0" indent="0">
              <a:buNone/>
              <a:defRPr/>
            </a:pPr>
            <a:endParaRPr lang="en-US" sz="2400" b="1" dirty="0">
              <a:solidFill>
                <a:srgbClr val="FFFF00"/>
              </a:solidFill>
            </a:endParaRPr>
          </a:p>
        </p:txBody>
      </p:sp>
      <p:pic>
        <p:nvPicPr>
          <p:cNvPr id="106500" name="Picture 2">
            <a:extLst>
              <a:ext uri="{FF2B5EF4-FFF2-40B4-BE49-F238E27FC236}">
                <a16:creationId xmlns:a16="http://schemas.microsoft.com/office/drawing/2014/main" id="{9FF82795-3C0F-4877-BAD6-7C40E169A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905001"/>
            <a:ext cx="4419600"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C76E9-D8A0-4748-A641-E7011016309C}"/>
              </a:ext>
            </a:extLst>
          </p:cNvPr>
          <p:cNvSpPr>
            <a:spLocks noGrp="1"/>
          </p:cNvSpPr>
          <p:nvPr>
            <p:ph type="title"/>
          </p:nvPr>
        </p:nvSpPr>
        <p:spPr>
          <a:xfrm>
            <a:off x="1981200" y="277814"/>
            <a:ext cx="8229600" cy="1017587"/>
          </a:xfrm>
        </p:spPr>
        <p:txBody>
          <a:bodyPr/>
          <a:lstStyle/>
          <a:p>
            <a:pPr>
              <a:defRPr/>
            </a:pPr>
            <a:r>
              <a:rPr lang="en-US" sz="3600" b="1" dirty="0"/>
              <a:t>Enter:  Jesus Christ</a:t>
            </a:r>
          </a:p>
        </p:txBody>
      </p:sp>
      <p:sp>
        <p:nvSpPr>
          <p:cNvPr id="3" name="Content Placeholder 2">
            <a:extLst>
              <a:ext uri="{FF2B5EF4-FFF2-40B4-BE49-F238E27FC236}">
                <a16:creationId xmlns:a16="http://schemas.microsoft.com/office/drawing/2014/main" id="{17C16530-27E2-4410-B0F8-BACB43F9EBE0}"/>
              </a:ext>
            </a:extLst>
          </p:cNvPr>
          <p:cNvSpPr>
            <a:spLocks noGrp="1"/>
          </p:cNvSpPr>
          <p:nvPr>
            <p:ph idx="1"/>
          </p:nvPr>
        </p:nvSpPr>
        <p:spPr>
          <a:xfrm>
            <a:off x="1981200" y="1447801"/>
            <a:ext cx="8686800" cy="4683125"/>
          </a:xfrm>
        </p:spPr>
        <p:txBody>
          <a:bodyPr/>
          <a:lstStyle/>
          <a:p>
            <a:pPr marL="0" indent="0">
              <a:buNone/>
              <a:defRPr/>
            </a:pPr>
            <a:r>
              <a:rPr lang="en-US" sz="2400" b="1" dirty="0">
                <a:solidFill>
                  <a:srgbClr val="FFFF00"/>
                </a:solidFill>
              </a:rPr>
              <a:t>Jesus is a lion   Royal, Triumphant  Gen 49:8-11</a:t>
            </a:r>
          </a:p>
          <a:p>
            <a:pPr marL="0" indent="0">
              <a:buNone/>
              <a:defRPr/>
            </a:pPr>
            <a:endParaRPr lang="en-US" sz="2400" b="1" dirty="0">
              <a:solidFill>
                <a:srgbClr val="FFFF00"/>
              </a:solidFill>
            </a:endParaRPr>
          </a:p>
          <a:p>
            <a:pPr marL="0" indent="0">
              <a:buNone/>
              <a:defRPr/>
            </a:pPr>
            <a:r>
              <a:rPr lang="en-US" sz="2400" b="1" dirty="0">
                <a:solidFill>
                  <a:srgbClr val="FFFF00"/>
                </a:solidFill>
              </a:rPr>
              <a:t>Jesus is the Root of Jesse  Messiah  Is 11:1-5</a:t>
            </a:r>
          </a:p>
          <a:p>
            <a:pPr marL="0" indent="0">
              <a:buNone/>
              <a:defRPr/>
            </a:pPr>
            <a:endParaRPr lang="en-US" sz="2400" b="1" dirty="0">
              <a:solidFill>
                <a:srgbClr val="FFFF00"/>
              </a:solidFill>
            </a:endParaRPr>
          </a:p>
          <a:p>
            <a:pPr marL="0" indent="0">
              <a:buNone/>
              <a:defRPr/>
            </a:pPr>
            <a:r>
              <a:rPr lang="en-US" sz="2400" b="1" dirty="0">
                <a:solidFill>
                  <a:srgbClr val="FFFF00"/>
                </a:solidFill>
              </a:rPr>
              <a:t>Jesus is a lamb   A humble sacrifice</a:t>
            </a:r>
          </a:p>
          <a:p>
            <a:pPr marL="0" indent="0">
              <a:buNone/>
              <a:defRPr/>
            </a:pPr>
            <a:endParaRPr lang="en-US" sz="2400" b="1" dirty="0">
              <a:solidFill>
                <a:srgbClr val="FFFF00"/>
              </a:solidFill>
            </a:endParaRPr>
          </a:p>
          <a:p>
            <a:pPr marL="0" indent="0">
              <a:buNone/>
              <a:defRPr/>
            </a:pPr>
            <a:r>
              <a:rPr lang="en-US" sz="2400" b="1" dirty="0">
                <a:solidFill>
                  <a:srgbClr val="FFFF00"/>
                </a:solidFill>
              </a:rPr>
              <a:t>7 horns  =  perfect in power</a:t>
            </a:r>
          </a:p>
          <a:p>
            <a:pPr marL="0" indent="0">
              <a:buNone/>
              <a:defRPr/>
            </a:pPr>
            <a:r>
              <a:rPr lang="en-US" sz="2400" b="1" dirty="0">
                <a:solidFill>
                  <a:srgbClr val="FFFF00"/>
                </a:solidFill>
              </a:rPr>
              <a:t>7 eyes =  perfect in knowledge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DDB9-38D4-42DC-9C17-B811B26C5349}"/>
              </a:ext>
            </a:extLst>
          </p:cNvPr>
          <p:cNvSpPr>
            <a:spLocks noGrp="1"/>
          </p:cNvSpPr>
          <p:nvPr>
            <p:ph type="title"/>
          </p:nvPr>
        </p:nvSpPr>
        <p:spPr>
          <a:xfrm>
            <a:off x="1905000" y="277814"/>
            <a:ext cx="8305800" cy="941387"/>
          </a:xfrm>
        </p:spPr>
        <p:txBody>
          <a:bodyPr/>
          <a:lstStyle/>
          <a:p>
            <a:pPr>
              <a:defRPr/>
            </a:pPr>
            <a:r>
              <a:rPr lang="en-US" sz="3200" b="1" dirty="0" err="1"/>
              <a:t>Characteristis</a:t>
            </a:r>
            <a:r>
              <a:rPr lang="en-US" sz="3200" b="1" dirty="0"/>
              <a:t> of Apocalyptic Literature</a:t>
            </a:r>
          </a:p>
        </p:txBody>
      </p:sp>
      <p:sp>
        <p:nvSpPr>
          <p:cNvPr id="3" name="Content Placeholder 2">
            <a:extLst>
              <a:ext uri="{FF2B5EF4-FFF2-40B4-BE49-F238E27FC236}">
                <a16:creationId xmlns:a16="http://schemas.microsoft.com/office/drawing/2014/main" id="{BC2934A0-0705-496B-9996-7CDC2A2DF564}"/>
              </a:ext>
            </a:extLst>
          </p:cNvPr>
          <p:cNvSpPr>
            <a:spLocks noGrp="1"/>
          </p:cNvSpPr>
          <p:nvPr>
            <p:ph idx="1"/>
          </p:nvPr>
        </p:nvSpPr>
        <p:spPr>
          <a:xfrm>
            <a:off x="1905000" y="1371601"/>
            <a:ext cx="8305800" cy="4759325"/>
          </a:xfrm>
        </p:spPr>
        <p:txBody>
          <a:bodyPr/>
          <a:lstStyle/>
          <a:p>
            <a:pPr marL="0" indent="0">
              <a:buNone/>
              <a:defRPr/>
            </a:pPr>
            <a:r>
              <a:rPr lang="en-US" sz="2400" b="1" dirty="0">
                <a:solidFill>
                  <a:srgbClr val="FFFF00"/>
                </a:solidFill>
              </a:rPr>
              <a:t>1. Written in times of trouble</a:t>
            </a:r>
          </a:p>
          <a:p>
            <a:pPr marL="0" indent="0">
              <a:buNone/>
              <a:defRPr/>
            </a:pPr>
            <a:endParaRPr lang="en-US" sz="800" b="1" dirty="0">
              <a:solidFill>
                <a:srgbClr val="FFFF00"/>
              </a:solidFill>
            </a:endParaRPr>
          </a:p>
          <a:p>
            <a:pPr marL="0" indent="0">
              <a:buNone/>
              <a:defRPr/>
            </a:pPr>
            <a:r>
              <a:rPr lang="en-US" sz="2400" b="1" dirty="0">
                <a:solidFill>
                  <a:srgbClr val="FFFF00"/>
                </a:solidFill>
              </a:rPr>
              <a:t>2. Cryptic in style</a:t>
            </a:r>
          </a:p>
          <a:p>
            <a:pPr marL="0" indent="0">
              <a:buNone/>
              <a:defRPr/>
            </a:pPr>
            <a:endParaRPr lang="en-US" sz="1000" b="1" dirty="0">
              <a:solidFill>
                <a:srgbClr val="FFFF00"/>
              </a:solidFill>
            </a:endParaRPr>
          </a:p>
          <a:p>
            <a:pPr marL="0" indent="0">
              <a:buNone/>
              <a:defRPr/>
            </a:pPr>
            <a:r>
              <a:rPr lang="en-US" sz="2400" b="1" dirty="0">
                <a:solidFill>
                  <a:srgbClr val="FFFF00"/>
                </a:solidFill>
              </a:rPr>
              <a:t>3. Prophecy vs Apocalyptic</a:t>
            </a:r>
          </a:p>
          <a:p>
            <a:pPr marL="0" indent="0">
              <a:buNone/>
              <a:defRPr/>
            </a:pPr>
            <a:endParaRPr lang="en-US" sz="1000" b="1" dirty="0">
              <a:solidFill>
                <a:srgbClr val="FFFF00"/>
              </a:solidFill>
            </a:endParaRPr>
          </a:p>
          <a:p>
            <a:pPr marL="0" indent="0">
              <a:buNone/>
              <a:defRPr/>
            </a:pPr>
            <a:r>
              <a:rPr lang="en-US" sz="2400" b="1" dirty="0">
                <a:solidFill>
                  <a:srgbClr val="FFFF00"/>
                </a:solidFill>
              </a:rPr>
              <a:t>4. Always has a definite historical setting</a:t>
            </a:r>
          </a:p>
          <a:p>
            <a:pPr marL="0" indent="0">
              <a:buNone/>
              <a:defRPr/>
            </a:pPr>
            <a:endParaRPr lang="en-US" sz="1000" b="1" dirty="0">
              <a:solidFill>
                <a:srgbClr val="FFFF00"/>
              </a:solidFill>
            </a:endParaRPr>
          </a:p>
          <a:p>
            <a:pPr marL="0" indent="0">
              <a:buNone/>
              <a:defRPr/>
            </a:pPr>
            <a:r>
              <a:rPr lang="en-US" sz="2400" b="1" dirty="0">
                <a:solidFill>
                  <a:srgbClr val="FFFF00"/>
                </a:solidFill>
              </a:rPr>
              <a:t>5. Symbolic</a:t>
            </a:r>
          </a:p>
          <a:p>
            <a:pPr marL="0" indent="0">
              <a:buNone/>
              <a:defRPr/>
            </a:pPr>
            <a:r>
              <a:rPr lang="en-US" sz="2400" b="1" dirty="0">
                <a:solidFill>
                  <a:srgbClr val="FFFF00"/>
                </a:solidFill>
              </a:rPr>
              <a:t>	Other literature:  Assume literal unless </a:t>
            </a:r>
          </a:p>
          <a:p>
            <a:pPr marL="0" indent="0">
              <a:buNone/>
              <a:defRPr/>
            </a:pPr>
            <a:r>
              <a:rPr lang="en-US" sz="2400" b="1" dirty="0">
                <a:solidFill>
                  <a:srgbClr val="FFFF00"/>
                </a:solidFill>
              </a:rPr>
              <a:t>        the context demands symbolic.</a:t>
            </a:r>
          </a:p>
          <a:p>
            <a:pPr marL="0" indent="0">
              <a:buNone/>
              <a:defRPr/>
            </a:pPr>
            <a:r>
              <a:rPr lang="en-US" sz="2400" b="1" dirty="0">
                <a:solidFill>
                  <a:srgbClr val="FFFF00"/>
                </a:solidFill>
              </a:rPr>
              <a:t>	Apocalyptic:  Assume symbolic unless the</a:t>
            </a:r>
          </a:p>
          <a:p>
            <a:pPr marL="0" indent="0">
              <a:buNone/>
              <a:defRPr/>
            </a:pPr>
            <a:r>
              <a:rPr lang="en-US" sz="2400" b="1" dirty="0">
                <a:solidFill>
                  <a:srgbClr val="FFFF00"/>
                </a:solidFill>
              </a:rPr>
              <a:t>        context demands literal. </a:t>
            </a:r>
          </a:p>
          <a:p>
            <a:pPr marL="0" indent="0">
              <a:buNone/>
              <a:defRPr/>
            </a:pPr>
            <a:r>
              <a:rPr lang="en-US" sz="2400" b="1" dirty="0">
                <a:solidFill>
                  <a:srgbClr val="FFFF00"/>
                </a:solidFill>
              </a:rPr>
              <a:t>	</a:t>
            </a:r>
          </a:p>
          <a:p>
            <a:pPr marL="0" indent="0">
              <a:buNone/>
              <a:defRPr/>
            </a:pPr>
            <a:endParaRPr lang="en-US" sz="800" b="1" dirty="0">
              <a:solidFill>
                <a:srgbClr val="FFFF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EA2F9-AADA-4448-9206-3B410BA04E6C}"/>
              </a:ext>
            </a:extLst>
          </p:cNvPr>
          <p:cNvSpPr>
            <a:spLocks noGrp="1"/>
          </p:cNvSpPr>
          <p:nvPr>
            <p:ph type="title"/>
          </p:nvPr>
        </p:nvSpPr>
        <p:spPr>
          <a:xfrm>
            <a:off x="1981200" y="277814"/>
            <a:ext cx="8229600" cy="941387"/>
          </a:xfrm>
        </p:spPr>
        <p:txBody>
          <a:bodyPr/>
          <a:lstStyle/>
          <a:p>
            <a:pPr>
              <a:defRPr/>
            </a:pPr>
            <a:r>
              <a:rPr lang="en-US" sz="3200" b="1" dirty="0"/>
              <a:t>Worship the Lamb who was slain</a:t>
            </a:r>
          </a:p>
        </p:txBody>
      </p:sp>
      <p:sp>
        <p:nvSpPr>
          <p:cNvPr id="3" name="Content Placeholder 2">
            <a:extLst>
              <a:ext uri="{FF2B5EF4-FFF2-40B4-BE49-F238E27FC236}">
                <a16:creationId xmlns:a16="http://schemas.microsoft.com/office/drawing/2014/main" id="{8A0B755B-5AC3-4AEB-B454-7DFE2A106FA7}"/>
              </a:ext>
            </a:extLst>
          </p:cNvPr>
          <p:cNvSpPr>
            <a:spLocks noGrp="1"/>
          </p:cNvSpPr>
          <p:nvPr>
            <p:ph idx="1"/>
          </p:nvPr>
        </p:nvSpPr>
        <p:spPr>
          <a:xfrm>
            <a:off x="1905000" y="1295400"/>
            <a:ext cx="8305800" cy="5410200"/>
          </a:xfrm>
        </p:spPr>
        <p:txBody>
          <a:bodyPr/>
          <a:lstStyle/>
          <a:p>
            <a:pPr marL="0" indent="0">
              <a:buNone/>
              <a:defRPr/>
            </a:pPr>
            <a:endParaRPr lang="en-US" sz="800" b="1" dirty="0">
              <a:solidFill>
                <a:srgbClr val="FFFF00"/>
              </a:solidFill>
            </a:endParaRPr>
          </a:p>
          <a:p>
            <a:pPr marL="0" indent="0">
              <a:buNone/>
              <a:defRPr/>
            </a:pPr>
            <a:r>
              <a:rPr lang="en-US" sz="2400" b="1" dirty="0">
                <a:solidFill>
                  <a:srgbClr val="FFFF00"/>
                </a:solidFill>
              </a:rPr>
              <a:t>Harps = singing to the Lamb</a:t>
            </a:r>
          </a:p>
          <a:p>
            <a:pPr marL="0" indent="0">
              <a:buNone/>
              <a:defRPr/>
            </a:pPr>
            <a:endParaRPr lang="en-US" sz="800" b="1" dirty="0">
              <a:solidFill>
                <a:srgbClr val="FFFF00"/>
              </a:solidFill>
            </a:endParaRPr>
          </a:p>
          <a:p>
            <a:pPr marL="0" indent="0">
              <a:buNone/>
              <a:defRPr/>
            </a:pPr>
            <a:r>
              <a:rPr lang="en-US" sz="2400" b="1" dirty="0">
                <a:solidFill>
                  <a:srgbClr val="FFFF00"/>
                </a:solidFill>
              </a:rPr>
              <a:t>Incense = prayers of the saints</a:t>
            </a:r>
          </a:p>
          <a:p>
            <a:pPr marL="0" indent="0">
              <a:buNone/>
              <a:defRPr/>
            </a:pPr>
            <a:endParaRPr lang="en-US" sz="800" b="1" dirty="0">
              <a:solidFill>
                <a:srgbClr val="FFFF00"/>
              </a:solidFill>
            </a:endParaRPr>
          </a:p>
          <a:p>
            <a:pPr marL="0" indent="0">
              <a:buNone/>
              <a:defRPr/>
            </a:pPr>
            <a:r>
              <a:rPr lang="en-US" sz="2400" b="1" dirty="0">
                <a:solidFill>
                  <a:srgbClr val="FFFF00"/>
                </a:solidFill>
              </a:rPr>
              <a:t>Rev 5:9-14  A New Song</a:t>
            </a:r>
          </a:p>
          <a:p>
            <a:pPr marL="0" indent="0">
              <a:buNone/>
              <a:defRPr/>
            </a:pPr>
            <a:endParaRPr lang="en-US" sz="800" b="1" dirty="0">
              <a:solidFill>
                <a:srgbClr val="FFFF00"/>
              </a:solidFill>
            </a:endParaRPr>
          </a:p>
          <a:p>
            <a:pPr marL="0" indent="0">
              <a:buNone/>
              <a:defRPr/>
            </a:pPr>
            <a:r>
              <a:rPr lang="en-US" sz="2400" b="1" dirty="0">
                <a:solidFill>
                  <a:srgbClr val="FFFF00"/>
                </a:solidFill>
              </a:rPr>
              <a:t>v. 10  A kingdom of priests. Exodus 19:6 has been fulfilled!</a:t>
            </a:r>
          </a:p>
          <a:p>
            <a:pPr marL="0" indent="0">
              <a:buNone/>
              <a:defRPr/>
            </a:pPr>
            <a:endParaRPr lang="en-US" sz="800" b="1" dirty="0">
              <a:solidFill>
                <a:srgbClr val="FFFF00"/>
              </a:solidFill>
            </a:endParaRPr>
          </a:p>
          <a:p>
            <a:pPr marL="0" indent="0">
              <a:buNone/>
              <a:defRPr/>
            </a:pPr>
            <a:r>
              <a:rPr lang="en-US" sz="2400" b="1" dirty="0">
                <a:solidFill>
                  <a:srgbClr val="FFFF00"/>
                </a:solidFill>
              </a:rPr>
              <a:t>Romans 15:15-16  Our priestly duty</a:t>
            </a:r>
          </a:p>
          <a:p>
            <a:pPr marL="0" indent="0">
              <a:buNone/>
              <a:defRPr/>
            </a:pPr>
            <a:endParaRPr lang="en-US" sz="2400" b="1" dirty="0">
              <a:solidFill>
                <a:srgbClr val="FFFF00"/>
              </a:solidFill>
            </a:endParaRPr>
          </a:p>
          <a:p>
            <a:pPr marL="0" indent="0">
              <a:buNone/>
              <a:defRPr/>
            </a:pPr>
            <a:r>
              <a:rPr lang="en-US" sz="2400" b="1" dirty="0">
                <a:solidFill>
                  <a:srgbClr val="FFFF00"/>
                </a:solidFill>
              </a:rPr>
              <a:t>Worthy is the lamb who was slain.</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a:extLst>
              <a:ext uri="{FF2B5EF4-FFF2-40B4-BE49-F238E27FC236}">
                <a16:creationId xmlns:a16="http://schemas.microsoft.com/office/drawing/2014/main" id="{4A427C0C-8B7A-4842-BBCF-AB6F787793C8}"/>
              </a:ext>
            </a:extLst>
          </p:cNvPr>
          <p:cNvSpPr txBox="1">
            <a:spLocks noChangeArrowheads="1"/>
          </p:cNvSpPr>
          <p:nvPr/>
        </p:nvSpPr>
        <p:spPr bwMode="auto">
          <a:xfrm>
            <a:off x="2057400" y="381000"/>
            <a:ext cx="8305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b="1" dirty="0">
                <a:solidFill>
                  <a:srgbClr val="FFFFFF"/>
                </a:solidFill>
              </a:rPr>
              <a:t>Revelation V</a:t>
            </a:r>
          </a:p>
          <a:p>
            <a:pPr algn="ctr" eaLnBrk="1" hangingPunct="1">
              <a:spcBef>
                <a:spcPct val="0"/>
              </a:spcBef>
              <a:buClrTx/>
              <a:buSzTx/>
              <a:buFontTx/>
              <a:buNone/>
            </a:pPr>
            <a:r>
              <a:rPr lang="en-US" altLang="en-US" b="1" dirty="0">
                <a:solidFill>
                  <a:srgbClr val="FFFFFF"/>
                </a:solidFill>
              </a:rPr>
              <a:t>Salvation Belongs to our God</a:t>
            </a:r>
          </a:p>
          <a:p>
            <a:pPr algn="ctr" eaLnBrk="1" hangingPunct="1">
              <a:spcBef>
                <a:spcPct val="0"/>
              </a:spcBef>
              <a:buClrTx/>
              <a:buSzTx/>
              <a:buFontTx/>
              <a:buNone/>
            </a:pPr>
            <a:endParaRPr lang="en-US" altLang="en-US" b="1" dirty="0">
              <a:solidFill>
                <a:srgbClr val="FFFFFF"/>
              </a:solidFill>
            </a:endParaRPr>
          </a:p>
        </p:txBody>
      </p:sp>
      <p:pic>
        <p:nvPicPr>
          <p:cNvPr id="21507" name="Picture 2">
            <a:extLst>
              <a:ext uri="{FF2B5EF4-FFF2-40B4-BE49-F238E27FC236}">
                <a16:creationId xmlns:a16="http://schemas.microsoft.com/office/drawing/2014/main" id="{26BB2024-9AB8-416D-B431-7B0424D5E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828801"/>
            <a:ext cx="3733800" cy="482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a:extLst>
              <a:ext uri="{FF2B5EF4-FFF2-40B4-BE49-F238E27FC236}">
                <a16:creationId xmlns:a16="http://schemas.microsoft.com/office/drawing/2014/main" id="{383908DD-3292-491F-B66F-9C7FD3C4B505}"/>
              </a:ext>
            </a:extLst>
          </p:cNvPr>
          <p:cNvSpPr txBox="1">
            <a:spLocks noChangeArrowheads="1"/>
          </p:cNvSpPr>
          <p:nvPr/>
        </p:nvSpPr>
        <p:spPr bwMode="auto">
          <a:xfrm>
            <a:off x="3276600" y="3733800"/>
            <a:ext cx="6705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r" eaLnBrk="1" hangingPunct="1">
              <a:spcBef>
                <a:spcPct val="0"/>
              </a:spcBef>
              <a:buClrTx/>
              <a:buSzTx/>
              <a:buFontTx/>
              <a:buNone/>
            </a:pPr>
            <a:r>
              <a:rPr lang="en-US" altLang="en-US" sz="2400" b="1" dirty="0">
                <a:solidFill>
                  <a:srgbClr val="FFFF00"/>
                </a:solidFill>
              </a:rPr>
              <a:t>Dr. John Oakes</a:t>
            </a:r>
          </a:p>
          <a:p>
            <a:pPr algn="r" eaLnBrk="1" hangingPunct="1">
              <a:spcBef>
                <a:spcPct val="0"/>
              </a:spcBef>
              <a:buClrTx/>
              <a:buSzTx/>
              <a:buFontTx/>
              <a:buNone/>
            </a:pPr>
            <a:r>
              <a:rPr lang="en-US" altLang="en-US" sz="2400" b="1" dirty="0">
                <a:solidFill>
                  <a:srgbClr val="FFFF00"/>
                </a:solidFill>
              </a:rPr>
              <a:t>Bakersfield</a:t>
            </a:r>
          </a:p>
          <a:p>
            <a:pPr algn="r" eaLnBrk="1" hangingPunct="1">
              <a:spcBef>
                <a:spcPct val="0"/>
              </a:spcBef>
              <a:buClrTx/>
              <a:buSzTx/>
              <a:buFontTx/>
              <a:buNone/>
            </a:pPr>
            <a:r>
              <a:rPr lang="en-US" altLang="en-US" sz="2400" b="1" dirty="0">
                <a:solidFill>
                  <a:srgbClr val="FFFF00"/>
                </a:solidFill>
              </a:rPr>
              <a:t>10/10/2021</a:t>
            </a: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3B079-C92B-4050-A080-689DD5664B93}"/>
              </a:ext>
            </a:extLst>
          </p:cNvPr>
          <p:cNvSpPr>
            <a:spLocks noGrp="1"/>
          </p:cNvSpPr>
          <p:nvPr>
            <p:ph type="title"/>
          </p:nvPr>
        </p:nvSpPr>
        <p:spPr>
          <a:xfrm>
            <a:off x="1981200" y="277814"/>
            <a:ext cx="8229600" cy="1017587"/>
          </a:xfrm>
        </p:spPr>
        <p:txBody>
          <a:bodyPr/>
          <a:lstStyle/>
          <a:p>
            <a:pPr>
              <a:defRPr/>
            </a:pPr>
            <a:r>
              <a:rPr lang="en-US" sz="3200" b="1" dirty="0"/>
              <a:t>Revelation 6  The Lamb opens the Scroll</a:t>
            </a:r>
          </a:p>
        </p:txBody>
      </p:sp>
      <p:sp>
        <p:nvSpPr>
          <p:cNvPr id="3" name="Content Placeholder 2">
            <a:extLst>
              <a:ext uri="{FF2B5EF4-FFF2-40B4-BE49-F238E27FC236}">
                <a16:creationId xmlns:a16="http://schemas.microsoft.com/office/drawing/2014/main" id="{5E0276AD-98EB-4879-BE85-231F39802C73}"/>
              </a:ext>
            </a:extLst>
          </p:cNvPr>
          <p:cNvSpPr>
            <a:spLocks noGrp="1"/>
          </p:cNvSpPr>
          <p:nvPr>
            <p:ph idx="1"/>
          </p:nvPr>
        </p:nvSpPr>
        <p:spPr>
          <a:xfrm>
            <a:off x="2133600" y="1752601"/>
            <a:ext cx="8077200" cy="4378325"/>
          </a:xfrm>
        </p:spPr>
        <p:txBody>
          <a:bodyPr/>
          <a:lstStyle/>
          <a:p>
            <a:pPr marL="0" indent="0">
              <a:buNone/>
              <a:defRPr/>
            </a:pPr>
            <a:r>
              <a:rPr lang="en-US" sz="2400" b="1" dirty="0"/>
              <a:t>Now the action really begins!</a:t>
            </a:r>
          </a:p>
          <a:p>
            <a:pPr marL="0" indent="0">
              <a:buNone/>
              <a:defRPr/>
            </a:pPr>
            <a:endParaRPr lang="en-US" sz="800" b="1" dirty="0"/>
          </a:p>
          <a:p>
            <a:pPr marL="0" indent="0">
              <a:buNone/>
              <a:defRPr/>
            </a:pPr>
            <a:r>
              <a:rPr lang="en-US" sz="2400" b="1" dirty="0"/>
              <a:t>Structure of Revelation 6-20:</a:t>
            </a:r>
          </a:p>
          <a:p>
            <a:pPr marL="0" indent="0">
              <a:buNone/>
              <a:defRPr/>
            </a:pPr>
            <a:endParaRPr lang="en-US" sz="800" b="1" dirty="0"/>
          </a:p>
          <a:p>
            <a:pPr marL="0" indent="0">
              <a:buNone/>
              <a:defRPr/>
            </a:pPr>
            <a:r>
              <a:rPr lang="en-US" sz="2400" b="1" dirty="0">
                <a:solidFill>
                  <a:srgbClr val="FFFF00"/>
                </a:solidFill>
                <a:effectLst/>
              </a:rPr>
              <a:t>Seven seals  Revelation 6-7</a:t>
            </a:r>
          </a:p>
          <a:p>
            <a:pPr marL="0" indent="0">
              <a:buNone/>
              <a:defRPr/>
            </a:pPr>
            <a:endParaRPr lang="en-US" sz="800" b="1" dirty="0">
              <a:solidFill>
                <a:srgbClr val="FFFF00"/>
              </a:solidFill>
              <a:effectLst/>
            </a:endParaRPr>
          </a:p>
          <a:p>
            <a:pPr marL="0" indent="0">
              <a:buNone/>
              <a:defRPr/>
            </a:pPr>
            <a:r>
              <a:rPr lang="en-US" sz="2400" b="1" dirty="0">
                <a:solidFill>
                  <a:srgbClr val="FFFF00"/>
                </a:solidFill>
                <a:effectLst/>
              </a:rPr>
              <a:t>Seven trumpets Revelation 8-9</a:t>
            </a:r>
          </a:p>
          <a:p>
            <a:pPr marL="0" indent="0">
              <a:buNone/>
              <a:defRPr/>
            </a:pPr>
            <a:endParaRPr lang="en-US" sz="800" b="1" dirty="0">
              <a:solidFill>
                <a:srgbClr val="FFFF00"/>
              </a:solidFill>
              <a:effectLst/>
            </a:endParaRPr>
          </a:p>
          <a:p>
            <a:pPr marL="0" indent="0">
              <a:buNone/>
              <a:defRPr/>
            </a:pPr>
            <a:r>
              <a:rPr lang="en-US" sz="2400" b="1" dirty="0">
                <a:solidFill>
                  <a:srgbClr val="FFFF00"/>
                </a:solidFill>
                <a:effectLst/>
              </a:rPr>
              <a:t>Seven symbolic creatures Revelation 10-14</a:t>
            </a:r>
          </a:p>
          <a:p>
            <a:pPr marL="0" indent="0">
              <a:buNone/>
              <a:defRPr/>
            </a:pPr>
            <a:endParaRPr lang="en-US" sz="800" b="1" dirty="0">
              <a:solidFill>
                <a:srgbClr val="FFFF00"/>
              </a:solidFill>
              <a:effectLst/>
            </a:endParaRPr>
          </a:p>
          <a:p>
            <a:pPr marL="0" indent="0">
              <a:buNone/>
              <a:defRPr/>
            </a:pPr>
            <a:r>
              <a:rPr lang="en-US" sz="2400" b="1" dirty="0">
                <a:solidFill>
                  <a:srgbClr val="FFFF00"/>
                </a:solidFill>
                <a:effectLst/>
              </a:rPr>
              <a:t>Seven bowls Revelation 15-16</a:t>
            </a:r>
          </a:p>
          <a:p>
            <a:pPr marL="0" indent="0">
              <a:buNone/>
              <a:defRPr/>
            </a:pPr>
            <a:endParaRPr lang="en-US" sz="800" b="1" dirty="0">
              <a:solidFill>
                <a:srgbClr val="FFFF00"/>
              </a:solidFill>
              <a:effectLst/>
            </a:endParaRPr>
          </a:p>
          <a:p>
            <a:pPr marL="0" indent="0">
              <a:buNone/>
              <a:defRPr/>
            </a:pPr>
            <a:r>
              <a:rPr lang="en-US" sz="2400" b="1" dirty="0">
                <a:solidFill>
                  <a:srgbClr val="FFFF00"/>
                </a:solidFill>
                <a:effectLst/>
              </a:rPr>
              <a:t>God’s enemies judged Revelation 17-20</a:t>
            </a:r>
          </a:p>
          <a:p>
            <a:pPr marL="0" indent="0">
              <a:buNone/>
              <a:defRPr/>
            </a:pPr>
            <a:endParaRPr lang="en-US" sz="2400" b="1"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6C426-245A-4455-B2B6-2712C4D56931}"/>
              </a:ext>
            </a:extLst>
          </p:cNvPr>
          <p:cNvSpPr>
            <a:spLocks noGrp="1"/>
          </p:cNvSpPr>
          <p:nvPr>
            <p:ph type="title"/>
          </p:nvPr>
        </p:nvSpPr>
        <p:spPr>
          <a:xfrm>
            <a:off x="1676400" y="277814"/>
            <a:ext cx="8991600" cy="1017587"/>
          </a:xfrm>
        </p:spPr>
        <p:txBody>
          <a:bodyPr/>
          <a:lstStyle/>
          <a:p>
            <a:pPr>
              <a:defRPr/>
            </a:pPr>
            <a:r>
              <a:rPr lang="en-US" sz="3200" b="1" dirty="0"/>
              <a:t>Revelation 6: The Seven Seals  </a:t>
            </a:r>
            <a:br>
              <a:rPr lang="en-US" sz="3200" b="1" dirty="0"/>
            </a:br>
            <a:endParaRPr lang="en-US" sz="3200" b="1" dirty="0"/>
          </a:p>
        </p:txBody>
      </p:sp>
      <p:sp>
        <p:nvSpPr>
          <p:cNvPr id="3" name="Content Placeholder 2">
            <a:extLst>
              <a:ext uri="{FF2B5EF4-FFF2-40B4-BE49-F238E27FC236}">
                <a16:creationId xmlns:a16="http://schemas.microsoft.com/office/drawing/2014/main" id="{1D6C8F40-3936-4A85-B9BD-6CBCC5CF3005}"/>
              </a:ext>
            </a:extLst>
          </p:cNvPr>
          <p:cNvSpPr>
            <a:spLocks noGrp="1"/>
          </p:cNvSpPr>
          <p:nvPr>
            <p:ph idx="1"/>
          </p:nvPr>
        </p:nvSpPr>
        <p:spPr>
          <a:xfrm>
            <a:off x="1981200" y="1447801"/>
            <a:ext cx="8229600" cy="4683125"/>
          </a:xfrm>
        </p:spPr>
        <p:txBody>
          <a:bodyPr/>
          <a:lstStyle/>
          <a:p>
            <a:pPr marL="0" indent="0">
              <a:buNone/>
              <a:defRPr/>
            </a:pPr>
            <a:r>
              <a:rPr lang="en-US" sz="2400" b="1" dirty="0"/>
              <a:t>Revelation 6:1  Come!!!  Come see the vision.</a:t>
            </a:r>
          </a:p>
          <a:p>
            <a:pPr marL="0" indent="0">
              <a:buNone/>
              <a:defRPr/>
            </a:pPr>
            <a:endParaRPr lang="en-US" sz="800" b="1" dirty="0"/>
          </a:p>
          <a:p>
            <a:pPr marL="0" indent="0">
              <a:buNone/>
              <a:defRPr/>
            </a:pPr>
            <a:r>
              <a:rPr lang="en-US" sz="2400" b="1" dirty="0" err="1"/>
              <a:t>Hoofbeats</a:t>
            </a:r>
            <a:r>
              <a:rPr lang="en-US" sz="2400" b="1" dirty="0"/>
              <a:t> are heard in the distance</a:t>
            </a:r>
          </a:p>
          <a:p>
            <a:pPr marL="0" indent="0">
              <a:buNone/>
              <a:defRPr/>
            </a:pPr>
            <a:endParaRPr lang="en-US" sz="2400" b="1" dirty="0"/>
          </a:p>
          <a:p>
            <a:pPr marL="0" indent="0">
              <a:buNone/>
              <a:defRPr/>
            </a:pPr>
            <a:endParaRPr lang="en-US" sz="2400" b="1" dirty="0"/>
          </a:p>
          <a:p>
            <a:pPr marL="0" indent="0">
              <a:buNone/>
              <a:defRPr/>
            </a:pPr>
            <a:endParaRPr lang="en-US" sz="2400" b="1" dirty="0"/>
          </a:p>
        </p:txBody>
      </p:sp>
      <p:pic>
        <p:nvPicPr>
          <p:cNvPr id="110596" name="Picture 2">
            <a:extLst>
              <a:ext uri="{FF2B5EF4-FFF2-40B4-BE49-F238E27FC236}">
                <a16:creationId xmlns:a16="http://schemas.microsoft.com/office/drawing/2014/main" id="{2B692C4D-12C4-4AFE-B0EB-1B7C2A5A5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600326"/>
            <a:ext cx="5867400"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597" name="TextBox 3">
            <a:extLst>
              <a:ext uri="{FF2B5EF4-FFF2-40B4-BE49-F238E27FC236}">
                <a16:creationId xmlns:a16="http://schemas.microsoft.com/office/drawing/2014/main" id="{61A92A73-CD93-42FA-90A4-ED6FCE4BD51A}"/>
              </a:ext>
            </a:extLst>
          </p:cNvPr>
          <p:cNvSpPr txBox="1">
            <a:spLocks noChangeArrowheads="1"/>
          </p:cNvSpPr>
          <p:nvPr/>
        </p:nvSpPr>
        <p:spPr bwMode="auto">
          <a:xfrm>
            <a:off x="8153400" y="3505200"/>
            <a:ext cx="228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2800" b="1">
                <a:solidFill>
                  <a:srgbClr val="FFFF00"/>
                </a:solidFill>
              </a:rPr>
              <a:t>The Four Horsemen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56F7-79D5-4C89-813C-60A09692DA48}"/>
              </a:ext>
            </a:extLst>
          </p:cNvPr>
          <p:cNvSpPr>
            <a:spLocks noGrp="1"/>
          </p:cNvSpPr>
          <p:nvPr>
            <p:ph type="title"/>
          </p:nvPr>
        </p:nvSpPr>
        <p:spPr/>
        <p:txBody>
          <a:bodyPr/>
          <a:lstStyle/>
          <a:p>
            <a:pPr>
              <a:defRPr/>
            </a:pPr>
            <a:r>
              <a:rPr lang="en-US" sz="3600" b="1" dirty="0"/>
              <a:t>The Four Horsemen</a:t>
            </a:r>
          </a:p>
        </p:txBody>
      </p:sp>
      <p:pic>
        <p:nvPicPr>
          <p:cNvPr id="111619" name="Picture 2">
            <a:extLst>
              <a:ext uri="{FF2B5EF4-FFF2-40B4-BE49-F238E27FC236}">
                <a16:creationId xmlns:a16="http://schemas.microsoft.com/office/drawing/2014/main" id="{65861231-D79F-4443-A7F5-503E4CE3B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284288"/>
            <a:ext cx="74168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8251-E57F-4216-AF7C-512F7B3D3BC1}"/>
              </a:ext>
            </a:extLst>
          </p:cNvPr>
          <p:cNvSpPr>
            <a:spLocks noGrp="1"/>
          </p:cNvSpPr>
          <p:nvPr>
            <p:ph type="title"/>
          </p:nvPr>
        </p:nvSpPr>
        <p:spPr>
          <a:xfrm>
            <a:off x="1981200" y="277814"/>
            <a:ext cx="8229600" cy="865187"/>
          </a:xfrm>
        </p:spPr>
        <p:txBody>
          <a:bodyPr/>
          <a:lstStyle/>
          <a:p>
            <a:pPr>
              <a:defRPr/>
            </a:pPr>
            <a:r>
              <a:rPr lang="en-US" sz="3200" b="1" dirty="0"/>
              <a:t>Revelation 6  Four Horsemen</a:t>
            </a:r>
          </a:p>
        </p:txBody>
      </p:sp>
      <p:sp>
        <p:nvSpPr>
          <p:cNvPr id="3" name="Content Placeholder 2">
            <a:extLst>
              <a:ext uri="{FF2B5EF4-FFF2-40B4-BE49-F238E27FC236}">
                <a16:creationId xmlns:a16="http://schemas.microsoft.com/office/drawing/2014/main" id="{2788705A-08CA-451F-93F3-08E0739721A2}"/>
              </a:ext>
            </a:extLst>
          </p:cNvPr>
          <p:cNvSpPr>
            <a:spLocks noGrp="1"/>
          </p:cNvSpPr>
          <p:nvPr>
            <p:ph idx="1"/>
          </p:nvPr>
        </p:nvSpPr>
        <p:spPr>
          <a:xfrm>
            <a:off x="1828800" y="1219200"/>
            <a:ext cx="8382000" cy="5105400"/>
          </a:xfrm>
        </p:spPr>
        <p:txBody>
          <a:bodyPr/>
          <a:lstStyle/>
          <a:p>
            <a:pPr marL="0" indent="0">
              <a:buNone/>
              <a:defRPr/>
            </a:pPr>
            <a:r>
              <a:rPr lang="en-US" sz="2400" b="1" dirty="0"/>
              <a:t>Seal #1  A rider on a white horse.    A crown and a bow.   A Parthian symbol of victory (over Rome)  </a:t>
            </a:r>
          </a:p>
          <a:p>
            <a:pPr marL="0" indent="0">
              <a:buNone/>
              <a:defRPr/>
            </a:pPr>
            <a:endParaRPr lang="en-US" sz="800" b="1" dirty="0"/>
          </a:p>
          <a:p>
            <a:pPr marL="0" indent="0">
              <a:buNone/>
              <a:defRPr/>
            </a:pPr>
            <a:r>
              <a:rPr lang="en-US" sz="2400" b="1" dirty="0">
                <a:solidFill>
                  <a:srgbClr val="FF3399"/>
                </a:solidFill>
              </a:rPr>
              <a:t>Seal #2  Red horse = War  “the power to take peace from the earth.”  Represents persecution to the church.</a:t>
            </a:r>
          </a:p>
          <a:p>
            <a:pPr marL="0" indent="0">
              <a:buNone/>
              <a:defRPr/>
            </a:pPr>
            <a:endParaRPr lang="en-US" sz="800" b="1" dirty="0"/>
          </a:p>
          <a:p>
            <a:pPr marL="0" indent="0">
              <a:buNone/>
              <a:defRPr/>
            </a:pPr>
            <a:r>
              <a:rPr lang="en-US" sz="2400" b="1" dirty="0"/>
              <a:t>Seal #3  Black horse = Famine  Scale to measure food.  Oil and wine available:  The rich are still doing fine.  </a:t>
            </a:r>
          </a:p>
          <a:p>
            <a:pPr marL="0" indent="0">
              <a:buNone/>
              <a:defRPr/>
            </a:pPr>
            <a:endParaRPr lang="en-US" sz="800" b="1" dirty="0"/>
          </a:p>
          <a:p>
            <a:pPr marL="0" indent="0">
              <a:buNone/>
              <a:defRPr/>
            </a:pPr>
            <a:r>
              <a:rPr lang="en-US" sz="2400" b="1" dirty="0">
                <a:solidFill>
                  <a:schemeClr val="accent1">
                    <a:lumMod val="20000"/>
                    <a:lumOff val="80000"/>
                  </a:schemeClr>
                </a:solidFill>
              </a:rPr>
              <a:t>Seal #4  Pale yellow-green horse = Death     Martyrdom in the church.</a:t>
            </a:r>
          </a:p>
          <a:p>
            <a:pPr marL="0" indent="0">
              <a:buNone/>
              <a:defRPr/>
            </a:pP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23A84-0F6E-4EB7-87D2-7F6CA3D04F42}"/>
              </a:ext>
            </a:extLst>
          </p:cNvPr>
          <p:cNvSpPr>
            <a:spLocks noGrp="1"/>
          </p:cNvSpPr>
          <p:nvPr>
            <p:ph type="title"/>
          </p:nvPr>
        </p:nvSpPr>
        <p:spPr/>
        <p:txBody>
          <a:bodyPr/>
          <a:lstStyle/>
          <a:p>
            <a:pPr>
              <a:defRPr/>
            </a:pPr>
            <a:r>
              <a:rPr lang="en-US" sz="3200" b="1" dirty="0"/>
              <a:t>Revelation 6:2 Parthia</a:t>
            </a:r>
          </a:p>
        </p:txBody>
      </p:sp>
      <p:pic>
        <p:nvPicPr>
          <p:cNvPr id="124931" name="Picture 2">
            <a:extLst>
              <a:ext uri="{FF2B5EF4-FFF2-40B4-BE49-F238E27FC236}">
                <a16:creationId xmlns:a16="http://schemas.microsoft.com/office/drawing/2014/main" id="{706BF56A-CB50-4302-8113-80F48A70A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246" y="1749085"/>
            <a:ext cx="4793955"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istory of Iran: Parthian Army">
            <a:extLst>
              <a:ext uri="{FF2B5EF4-FFF2-40B4-BE49-F238E27FC236}">
                <a16:creationId xmlns:a16="http://schemas.microsoft.com/office/drawing/2014/main" id="{7643CDB2-75E5-424F-8D19-2CF98C16E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423308"/>
            <a:ext cx="3810000" cy="44631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3572-07D0-4CBA-BD87-623158244D69}"/>
              </a:ext>
            </a:extLst>
          </p:cNvPr>
          <p:cNvSpPr>
            <a:spLocks noGrp="1"/>
          </p:cNvSpPr>
          <p:nvPr>
            <p:ph type="title"/>
          </p:nvPr>
        </p:nvSpPr>
        <p:spPr>
          <a:xfrm>
            <a:off x="1981200" y="277814"/>
            <a:ext cx="8229600" cy="712787"/>
          </a:xfrm>
        </p:spPr>
        <p:txBody>
          <a:bodyPr/>
          <a:lstStyle/>
          <a:p>
            <a:pPr>
              <a:defRPr/>
            </a:pPr>
            <a:r>
              <a:rPr lang="en-US" sz="3200" b="1" dirty="0"/>
              <a:t>Revelation 6  Seal #5,6</a:t>
            </a:r>
          </a:p>
        </p:txBody>
      </p:sp>
      <p:sp>
        <p:nvSpPr>
          <p:cNvPr id="3" name="Content Placeholder 2">
            <a:extLst>
              <a:ext uri="{FF2B5EF4-FFF2-40B4-BE49-F238E27FC236}">
                <a16:creationId xmlns:a16="http://schemas.microsoft.com/office/drawing/2014/main" id="{4CC7CB04-44C8-4157-9002-FCF3CE858714}"/>
              </a:ext>
            </a:extLst>
          </p:cNvPr>
          <p:cNvSpPr>
            <a:spLocks noGrp="1"/>
          </p:cNvSpPr>
          <p:nvPr>
            <p:ph idx="1"/>
          </p:nvPr>
        </p:nvSpPr>
        <p:spPr>
          <a:xfrm>
            <a:off x="1905000" y="1295401"/>
            <a:ext cx="8305800" cy="4835525"/>
          </a:xfrm>
        </p:spPr>
        <p:txBody>
          <a:bodyPr/>
          <a:lstStyle/>
          <a:p>
            <a:pPr marL="0" indent="0">
              <a:buNone/>
              <a:defRPr/>
            </a:pPr>
            <a:r>
              <a:rPr lang="en-US" sz="2400" b="1" dirty="0">
                <a:solidFill>
                  <a:srgbClr val="FFFF00"/>
                </a:solidFill>
              </a:rPr>
              <a:t>Rev 6:9-11 The fifth seal</a:t>
            </a:r>
            <a:r>
              <a:rPr lang="en-US" sz="2400" b="1" dirty="0"/>
              <a:t>.  Martyrs before the throne of God.</a:t>
            </a:r>
          </a:p>
          <a:p>
            <a:pPr marL="0" indent="0">
              <a:buNone/>
              <a:defRPr/>
            </a:pPr>
            <a:r>
              <a:rPr lang="en-US" sz="2400" b="1" dirty="0"/>
              <a:t>How long…      before God judges the wicked?</a:t>
            </a:r>
          </a:p>
          <a:p>
            <a:pPr marL="0" indent="0">
              <a:buNone/>
              <a:defRPr/>
            </a:pPr>
            <a:endParaRPr lang="en-US" sz="1000" b="1" dirty="0"/>
          </a:p>
          <a:p>
            <a:pPr marL="0" indent="0">
              <a:buNone/>
              <a:defRPr/>
            </a:pPr>
            <a:r>
              <a:rPr lang="en-US" sz="2400" b="1" dirty="0"/>
              <a:t>Retribution for God’s people  Psalm 94:1-3    Rev 16:5-6</a:t>
            </a:r>
          </a:p>
          <a:p>
            <a:pPr marL="0" indent="0">
              <a:buNone/>
              <a:defRPr/>
            </a:pPr>
            <a:endParaRPr lang="en-US" sz="1000" b="1" dirty="0"/>
          </a:p>
          <a:p>
            <a:pPr marL="0" indent="0">
              <a:buNone/>
              <a:defRPr/>
            </a:pPr>
            <a:r>
              <a:rPr lang="en-US" sz="2400" b="1" dirty="0"/>
              <a:t>Do you long to see vengeance on God’s enemies?</a:t>
            </a:r>
          </a:p>
          <a:p>
            <a:pPr marL="0" indent="0">
              <a:buNone/>
              <a:defRPr/>
            </a:pPr>
            <a:endParaRPr lang="en-US" sz="1000" b="1" dirty="0"/>
          </a:p>
          <a:p>
            <a:pPr marL="0" indent="0">
              <a:buNone/>
              <a:defRPr/>
            </a:pPr>
            <a:r>
              <a:rPr lang="en-US" sz="2400" b="1" dirty="0"/>
              <a:t>Romans 12:17-21</a:t>
            </a:r>
          </a:p>
          <a:p>
            <a:pPr marL="0" indent="0">
              <a:buNone/>
              <a:defRPr/>
            </a:pPr>
            <a:endParaRPr lang="en-US" sz="1200" b="1" dirty="0"/>
          </a:p>
          <a:p>
            <a:pPr marL="0" indent="0">
              <a:buNone/>
              <a:defRPr/>
            </a:pPr>
            <a:r>
              <a:rPr lang="en-US" sz="2400" b="1" dirty="0"/>
              <a:t>God’s answer:  Rev 6:11  Not yet.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C0BBA-3E21-4F29-B93C-D1B9F4B5504C}"/>
              </a:ext>
            </a:extLst>
          </p:cNvPr>
          <p:cNvSpPr>
            <a:spLocks noGrp="1"/>
          </p:cNvSpPr>
          <p:nvPr>
            <p:ph type="title"/>
          </p:nvPr>
        </p:nvSpPr>
        <p:spPr>
          <a:xfrm>
            <a:off x="1981200" y="277814"/>
            <a:ext cx="8229600" cy="865187"/>
          </a:xfrm>
        </p:spPr>
        <p:txBody>
          <a:bodyPr/>
          <a:lstStyle/>
          <a:p>
            <a:pPr>
              <a:defRPr/>
            </a:pPr>
            <a:r>
              <a:rPr lang="en-US" sz="3200" b="1" dirty="0"/>
              <a:t>The Sixth Seal: The Day of the Lord</a:t>
            </a:r>
          </a:p>
        </p:txBody>
      </p:sp>
      <p:sp>
        <p:nvSpPr>
          <p:cNvPr id="3" name="Content Placeholder 2">
            <a:extLst>
              <a:ext uri="{FF2B5EF4-FFF2-40B4-BE49-F238E27FC236}">
                <a16:creationId xmlns:a16="http://schemas.microsoft.com/office/drawing/2014/main" id="{655484EE-8B48-436D-BB93-51C6285F9E28}"/>
              </a:ext>
            </a:extLst>
          </p:cNvPr>
          <p:cNvSpPr>
            <a:spLocks noGrp="1"/>
          </p:cNvSpPr>
          <p:nvPr>
            <p:ph idx="1"/>
          </p:nvPr>
        </p:nvSpPr>
        <p:spPr>
          <a:xfrm>
            <a:off x="1981200" y="1447801"/>
            <a:ext cx="8229600" cy="4683125"/>
          </a:xfrm>
        </p:spPr>
        <p:txBody>
          <a:bodyPr/>
          <a:lstStyle/>
          <a:p>
            <a:pPr marL="0" indent="0">
              <a:buNone/>
              <a:defRPr/>
            </a:pPr>
            <a:r>
              <a:rPr lang="en-US" sz="2400" b="1" dirty="0"/>
              <a:t>Rev 6:12-17  The sixth seal.</a:t>
            </a:r>
          </a:p>
          <a:p>
            <a:pPr marL="0" indent="0">
              <a:buNone/>
              <a:defRPr/>
            </a:pPr>
            <a:endParaRPr lang="en-US" sz="1600" b="1" dirty="0"/>
          </a:p>
          <a:p>
            <a:pPr marL="0" indent="0">
              <a:buNone/>
              <a:defRPr/>
            </a:pPr>
            <a:r>
              <a:rPr lang="en-US" sz="2400" b="1" dirty="0"/>
              <a:t>Earthquake, sun turns black, moon turns red, stars fall from the sky, the sky recedes like a scroll and the mountains removed.  Everyone hides in caves and among the rocks.  </a:t>
            </a:r>
          </a:p>
          <a:p>
            <a:pPr marL="0" indent="0">
              <a:buNone/>
              <a:defRPr/>
            </a:pPr>
            <a:endParaRPr lang="en-US" sz="1600" b="1" dirty="0"/>
          </a:p>
          <a:p>
            <a:pPr marL="0" indent="0">
              <a:buNone/>
              <a:defRPr/>
            </a:pPr>
            <a:r>
              <a:rPr lang="en-US" sz="2400" b="1" dirty="0"/>
              <a:t>Judgment is coming.  The Day of the Lord is here.     Hide!</a:t>
            </a:r>
          </a:p>
          <a:p>
            <a:pPr marL="0" indent="0">
              <a:buNone/>
              <a:defRPr/>
            </a:pPr>
            <a:endParaRPr lang="en-US" sz="1600" b="1" dirty="0"/>
          </a:p>
          <a:p>
            <a:pPr marL="0" indent="0">
              <a:buNone/>
              <a:defRPr/>
            </a:pPr>
            <a:r>
              <a:rPr lang="en-US" sz="2400" b="1" dirty="0">
                <a:solidFill>
                  <a:srgbClr val="FFFF00"/>
                </a:solidFill>
              </a:rPr>
              <a:t>Rev 6:17  Who can stand under this?  Answer: Revelation 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86842-40DF-4333-B445-76E05D36F9A4}"/>
              </a:ext>
            </a:extLst>
          </p:cNvPr>
          <p:cNvSpPr>
            <a:spLocks noGrp="1"/>
          </p:cNvSpPr>
          <p:nvPr>
            <p:ph type="title"/>
          </p:nvPr>
        </p:nvSpPr>
        <p:spPr>
          <a:xfrm>
            <a:off x="1981200" y="277814"/>
            <a:ext cx="8229600" cy="1017587"/>
          </a:xfrm>
        </p:spPr>
        <p:txBody>
          <a:bodyPr/>
          <a:lstStyle/>
          <a:p>
            <a:pPr>
              <a:defRPr/>
            </a:pPr>
            <a:r>
              <a:rPr lang="en-US" sz="3200" b="1" dirty="0"/>
              <a:t>Revelation 7 </a:t>
            </a:r>
            <a:br>
              <a:rPr lang="en-US" sz="3200" b="1" dirty="0"/>
            </a:br>
            <a:r>
              <a:rPr lang="en-US" sz="3200" b="1" dirty="0"/>
              <a:t>Interlude: The Saints are Sealed</a:t>
            </a:r>
          </a:p>
        </p:txBody>
      </p:sp>
      <p:sp>
        <p:nvSpPr>
          <p:cNvPr id="3" name="Content Placeholder 2">
            <a:extLst>
              <a:ext uri="{FF2B5EF4-FFF2-40B4-BE49-F238E27FC236}">
                <a16:creationId xmlns:a16="http://schemas.microsoft.com/office/drawing/2014/main" id="{B0856178-2D6A-4FFC-B026-F187E09B9B75}"/>
              </a:ext>
            </a:extLst>
          </p:cNvPr>
          <p:cNvSpPr>
            <a:spLocks noGrp="1"/>
          </p:cNvSpPr>
          <p:nvPr>
            <p:ph idx="1"/>
          </p:nvPr>
        </p:nvSpPr>
        <p:spPr>
          <a:xfrm>
            <a:off x="1981200" y="1676401"/>
            <a:ext cx="8229600" cy="4454525"/>
          </a:xfrm>
        </p:spPr>
        <p:txBody>
          <a:bodyPr/>
          <a:lstStyle/>
          <a:p>
            <a:pPr marL="0" indent="0">
              <a:buNone/>
              <a:defRPr/>
            </a:pPr>
            <a:r>
              <a:rPr lang="en-US" sz="2000" b="1" dirty="0"/>
              <a:t>Four angels hold back the winds.  Winds = the action of God to judge his enemies.  </a:t>
            </a:r>
          </a:p>
          <a:p>
            <a:pPr marL="0" indent="0">
              <a:buNone/>
              <a:defRPr/>
            </a:pPr>
            <a:endParaRPr lang="en-US" sz="1200" b="1" dirty="0"/>
          </a:p>
          <a:p>
            <a:pPr marL="0" indent="0">
              <a:buNone/>
              <a:defRPr/>
            </a:pPr>
            <a:r>
              <a:rPr lang="en-US" sz="2000" b="1" dirty="0"/>
              <a:t>The sealing of the 144,000   </a:t>
            </a:r>
            <a:r>
              <a:rPr lang="en-US" sz="2000" b="1" dirty="0">
                <a:solidFill>
                  <a:srgbClr val="FFFF00"/>
                </a:solidFill>
              </a:rPr>
              <a:t>Ezekiel 9:1-4</a:t>
            </a:r>
          </a:p>
          <a:p>
            <a:pPr marL="0" indent="0">
              <a:buNone/>
              <a:defRPr/>
            </a:pPr>
            <a:endParaRPr lang="en-US" sz="1200" b="1" dirty="0">
              <a:solidFill>
                <a:srgbClr val="FFFF00"/>
              </a:solidFill>
            </a:endParaRPr>
          </a:p>
          <a:p>
            <a:pPr marL="0" indent="0">
              <a:buNone/>
              <a:defRPr/>
            </a:pPr>
            <a:r>
              <a:rPr lang="en-US" sz="2000" b="1" dirty="0"/>
              <a:t>Seal = ownership</a:t>
            </a:r>
          </a:p>
          <a:p>
            <a:pPr marL="0" indent="0">
              <a:buNone/>
              <a:defRPr/>
            </a:pPr>
            <a:endParaRPr lang="en-US" sz="1200" b="1" dirty="0"/>
          </a:p>
          <a:p>
            <a:pPr marL="0" indent="0">
              <a:buNone/>
              <a:defRPr/>
            </a:pPr>
            <a:r>
              <a:rPr lang="en-US" sz="2000" b="1" dirty="0"/>
              <a:t>12 x 12 x 10 x 10 x 10  All of God’s people.  Every single one!!!</a:t>
            </a:r>
          </a:p>
          <a:p>
            <a:pPr marL="0" indent="0">
              <a:buNone/>
              <a:defRPr/>
            </a:pPr>
            <a:endParaRPr lang="en-US" sz="1200" b="1" dirty="0"/>
          </a:p>
          <a:p>
            <a:pPr marL="0" indent="0">
              <a:buNone/>
              <a:defRPr/>
            </a:pPr>
            <a:r>
              <a:rPr lang="en-US" sz="2000" b="1" dirty="0"/>
              <a:t>A multitude no one could count is the same people:  Those saved from the coming wrath of God.</a:t>
            </a:r>
          </a:p>
          <a:p>
            <a:pPr marL="0" indent="0">
              <a:buNone/>
              <a:defRPr/>
            </a:pPr>
            <a:endParaRPr lang="en-US" sz="2000" b="1" dirty="0"/>
          </a:p>
          <a:p>
            <a:pPr marL="0" indent="0">
              <a:buNone/>
              <a:defRPr/>
            </a:pPr>
            <a:r>
              <a:rPr lang="en-US" sz="2000" b="1" dirty="0"/>
              <a:t>Sealed:  The Holy Spirit Ephesians 1:13-14.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38904-F983-4E30-9D44-38225C9FFA73}"/>
              </a:ext>
            </a:extLst>
          </p:cNvPr>
          <p:cNvSpPr>
            <a:spLocks noGrp="1"/>
          </p:cNvSpPr>
          <p:nvPr>
            <p:ph type="title"/>
          </p:nvPr>
        </p:nvSpPr>
        <p:spPr>
          <a:xfrm>
            <a:off x="1981200" y="277814"/>
            <a:ext cx="8229600" cy="865187"/>
          </a:xfrm>
        </p:spPr>
        <p:txBody>
          <a:bodyPr/>
          <a:lstStyle/>
          <a:p>
            <a:pPr>
              <a:defRPr/>
            </a:pPr>
            <a:r>
              <a:rPr lang="en-US" sz="3200" b="1" dirty="0"/>
              <a:t>Numbers in Apocalyptic Literature</a:t>
            </a:r>
          </a:p>
        </p:txBody>
      </p:sp>
      <p:sp>
        <p:nvSpPr>
          <p:cNvPr id="3" name="Content Placeholder 2">
            <a:extLst>
              <a:ext uri="{FF2B5EF4-FFF2-40B4-BE49-F238E27FC236}">
                <a16:creationId xmlns:a16="http://schemas.microsoft.com/office/drawing/2014/main" id="{AF76E719-A4D9-4278-B58E-61813F2CE4E7}"/>
              </a:ext>
            </a:extLst>
          </p:cNvPr>
          <p:cNvSpPr>
            <a:spLocks noGrp="1"/>
          </p:cNvSpPr>
          <p:nvPr>
            <p:ph idx="1"/>
          </p:nvPr>
        </p:nvSpPr>
        <p:spPr>
          <a:xfrm>
            <a:off x="1981200" y="1447801"/>
            <a:ext cx="8229600" cy="4683125"/>
          </a:xfrm>
        </p:spPr>
        <p:txBody>
          <a:bodyPr/>
          <a:lstStyle/>
          <a:p>
            <a:pPr marL="0" indent="0">
              <a:buNone/>
              <a:defRPr/>
            </a:pPr>
            <a:endParaRPr lang="en-US" sz="800" b="1" dirty="0">
              <a:solidFill>
                <a:srgbClr val="FFFF00"/>
              </a:solidFill>
            </a:endParaRPr>
          </a:p>
          <a:p>
            <a:pPr marL="0" indent="0">
              <a:buNone/>
              <a:defRPr/>
            </a:pPr>
            <a:r>
              <a:rPr lang="en-US" sz="2400" b="1" dirty="0">
                <a:solidFill>
                  <a:srgbClr val="FFFF00"/>
                </a:solidFill>
              </a:rPr>
              <a:t>2 = strength, courage, energy</a:t>
            </a:r>
          </a:p>
          <a:p>
            <a:pPr marL="0" indent="0">
              <a:buNone/>
              <a:defRPr/>
            </a:pPr>
            <a:endParaRPr lang="en-US" sz="800" b="1" dirty="0">
              <a:solidFill>
                <a:srgbClr val="FFFF00"/>
              </a:solidFill>
            </a:endParaRPr>
          </a:p>
          <a:p>
            <a:pPr marL="0" indent="0">
              <a:buNone/>
              <a:defRPr/>
            </a:pPr>
            <a:r>
              <a:rPr lang="en-US" sz="2400" b="1" dirty="0">
                <a:solidFill>
                  <a:srgbClr val="FFFF00"/>
                </a:solidFill>
              </a:rPr>
              <a:t>3 = divine number.  Number of God.</a:t>
            </a:r>
          </a:p>
          <a:p>
            <a:pPr marL="0" indent="0">
              <a:buNone/>
              <a:defRPr/>
            </a:pPr>
            <a:endParaRPr lang="en-US" sz="800" b="1" dirty="0">
              <a:solidFill>
                <a:srgbClr val="FFFF00"/>
              </a:solidFill>
            </a:endParaRPr>
          </a:p>
          <a:p>
            <a:pPr marL="0" indent="0">
              <a:buNone/>
              <a:defRPr/>
            </a:pPr>
            <a:r>
              <a:rPr lang="en-US" sz="2400" b="1" dirty="0">
                <a:solidFill>
                  <a:srgbClr val="FFFF00"/>
                </a:solidFill>
              </a:rPr>
              <a:t>4 = the world, the cosmos, creation.</a:t>
            </a:r>
          </a:p>
          <a:p>
            <a:pPr marL="0" indent="0">
              <a:buNone/>
              <a:defRPr/>
            </a:pPr>
            <a:endParaRPr lang="en-US" sz="800" b="1" dirty="0">
              <a:solidFill>
                <a:srgbClr val="FFFF00"/>
              </a:solidFill>
            </a:endParaRPr>
          </a:p>
          <a:p>
            <a:pPr marL="0" indent="0">
              <a:buNone/>
              <a:defRPr/>
            </a:pPr>
            <a:r>
              <a:rPr lang="en-US" sz="2400" b="1" dirty="0">
                <a:solidFill>
                  <a:srgbClr val="FFFF00"/>
                </a:solidFill>
              </a:rPr>
              <a:t>6 = sinister, Satan  6 falls one short of seven.  Doom.</a:t>
            </a:r>
          </a:p>
          <a:p>
            <a:pPr marL="0" indent="0">
              <a:buNone/>
              <a:defRPr/>
            </a:pPr>
            <a:endParaRPr lang="en-US" sz="800" b="1" dirty="0">
              <a:solidFill>
                <a:srgbClr val="FFFF00"/>
              </a:solidFill>
            </a:endParaRPr>
          </a:p>
          <a:p>
            <a:pPr marL="0" indent="0">
              <a:buNone/>
              <a:defRPr/>
            </a:pPr>
            <a:r>
              <a:rPr lang="en-US" sz="2400" b="1" dirty="0">
                <a:solidFill>
                  <a:srgbClr val="FFFF00"/>
                </a:solidFill>
              </a:rPr>
              <a:t>7 = perfection, completeness   </a:t>
            </a:r>
          </a:p>
          <a:p>
            <a:pPr marL="0" indent="0">
              <a:buNone/>
              <a:defRPr/>
            </a:pPr>
            <a:endParaRPr lang="en-US" sz="800" b="1" dirty="0">
              <a:solidFill>
                <a:srgbClr val="FFFF00"/>
              </a:solidFill>
            </a:endParaRPr>
          </a:p>
          <a:p>
            <a:pPr marL="0" indent="0">
              <a:buNone/>
              <a:defRPr/>
            </a:pPr>
            <a:r>
              <a:rPr lang="en-US" sz="2400" b="1" dirty="0">
                <a:solidFill>
                  <a:srgbClr val="FFFF00"/>
                </a:solidFill>
              </a:rPr>
              <a:t>3-1/2 = incomplete, partial  (1260 days, “time, times and half a time”)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2C64A-8C97-4751-89BC-B2278292674C}"/>
              </a:ext>
            </a:extLst>
          </p:cNvPr>
          <p:cNvSpPr>
            <a:spLocks noGrp="1"/>
          </p:cNvSpPr>
          <p:nvPr>
            <p:ph type="title"/>
          </p:nvPr>
        </p:nvSpPr>
        <p:spPr>
          <a:xfrm>
            <a:off x="1981200" y="277814"/>
            <a:ext cx="8229600" cy="712787"/>
          </a:xfrm>
        </p:spPr>
        <p:txBody>
          <a:bodyPr/>
          <a:lstStyle/>
          <a:p>
            <a:pPr>
              <a:defRPr/>
            </a:pPr>
            <a:r>
              <a:rPr lang="en-US" sz="3200" b="1" dirty="0"/>
              <a:t>The 144,000 Sealed</a:t>
            </a:r>
          </a:p>
        </p:txBody>
      </p:sp>
      <p:sp>
        <p:nvSpPr>
          <p:cNvPr id="3" name="Content Placeholder 2">
            <a:extLst>
              <a:ext uri="{FF2B5EF4-FFF2-40B4-BE49-F238E27FC236}">
                <a16:creationId xmlns:a16="http://schemas.microsoft.com/office/drawing/2014/main" id="{2E905EF3-D97A-4F64-895F-C6EB958AE277}"/>
              </a:ext>
            </a:extLst>
          </p:cNvPr>
          <p:cNvSpPr>
            <a:spLocks noGrp="1"/>
          </p:cNvSpPr>
          <p:nvPr>
            <p:ph idx="1"/>
          </p:nvPr>
        </p:nvSpPr>
        <p:spPr>
          <a:xfrm>
            <a:off x="1981200" y="1143000"/>
            <a:ext cx="8229600" cy="5334000"/>
          </a:xfrm>
        </p:spPr>
        <p:txBody>
          <a:bodyPr/>
          <a:lstStyle/>
          <a:p>
            <a:pPr marL="0" indent="0">
              <a:buNone/>
              <a:defRPr/>
            </a:pPr>
            <a:endParaRPr lang="en-US" sz="800" b="1" dirty="0"/>
          </a:p>
          <a:p>
            <a:pPr marL="0" indent="0">
              <a:buNone/>
              <a:defRPr/>
            </a:pPr>
            <a:r>
              <a:rPr lang="en-US" sz="2400" b="1" dirty="0"/>
              <a:t>The 144,000 are “a great multitude no one could count.  White robes = pure, forgiven, righteous</a:t>
            </a:r>
          </a:p>
          <a:p>
            <a:pPr marL="0" indent="0">
              <a:buNone/>
              <a:defRPr/>
            </a:pPr>
            <a:endParaRPr lang="en-US" sz="800" b="1" dirty="0"/>
          </a:p>
          <a:p>
            <a:pPr marL="0" indent="0">
              <a:buNone/>
              <a:defRPr/>
            </a:pPr>
            <a:r>
              <a:rPr lang="en-US" sz="2400" b="1" dirty="0"/>
              <a:t>Palm branches = joy  The Feast of Tabernacles  Celebrating salvation and living in a relationship with God.</a:t>
            </a:r>
          </a:p>
          <a:p>
            <a:pPr marL="0" indent="0">
              <a:buNone/>
              <a:defRPr/>
            </a:pPr>
            <a:endParaRPr lang="en-US" sz="800" b="1" dirty="0"/>
          </a:p>
          <a:p>
            <a:pPr marL="0" indent="0">
              <a:buNone/>
              <a:defRPr/>
            </a:pPr>
            <a:r>
              <a:rPr lang="en-US" sz="2400" b="1" dirty="0"/>
              <a:t>Rev 7:10-15  A worship service</a:t>
            </a:r>
          </a:p>
          <a:p>
            <a:pPr marL="0" indent="0">
              <a:buNone/>
              <a:defRPr/>
            </a:pPr>
            <a:endParaRPr lang="en-US" sz="800" b="1" dirty="0"/>
          </a:p>
          <a:p>
            <a:pPr marL="0" indent="0">
              <a:buNone/>
              <a:defRPr/>
            </a:pPr>
            <a:r>
              <a:rPr lang="en-US" sz="2400" b="1" dirty="0"/>
              <a:t>Salvation belongs to our God.</a:t>
            </a:r>
          </a:p>
          <a:p>
            <a:pPr marL="0" indent="0">
              <a:buNone/>
              <a:defRPr/>
            </a:pPr>
            <a:endParaRPr lang="en-US" sz="2400" b="1" dirty="0"/>
          </a:p>
          <a:p>
            <a:pPr marL="0" indent="0">
              <a:buNone/>
              <a:defRPr/>
            </a:pPr>
            <a:r>
              <a:rPr lang="en-US" sz="2400" b="1" dirty="0"/>
              <a:t>Rev 7:15  God spreads his tabernacle over us.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CAD3-5502-4DD2-A13D-A7DEE1EAE430}"/>
              </a:ext>
            </a:extLst>
          </p:cNvPr>
          <p:cNvSpPr>
            <a:spLocks noGrp="1"/>
          </p:cNvSpPr>
          <p:nvPr>
            <p:ph type="title"/>
          </p:nvPr>
        </p:nvSpPr>
        <p:spPr/>
        <p:txBody>
          <a:bodyPr/>
          <a:lstStyle/>
          <a:p>
            <a:r>
              <a:rPr lang="en-US" sz="3600" b="1" dirty="0"/>
              <a:t>Summary</a:t>
            </a:r>
          </a:p>
        </p:txBody>
      </p:sp>
      <p:sp>
        <p:nvSpPr>
          <p:cNvPr id="3" name="Content Placeholder 2">
            <a:extLst>
              <a:ext uri="{FF2B5EF4-FFF2-40B4-BE49-F238E27FC236}">
                <a16:creationId xmlns:a16="http://schemas.microsoft.com/office/drawing/2014/main" id="{A0813FC0-6807-4F43-A756-46991A9B1D4B}"/>
              </a:ext>
            </a:extLst>
          </p:cNvPr>
          <p:cNvSpPr>
            <a:spLocks noGrp="1"/>
          </p:cNvSpPr>
          <p:nvPr>
            <p:ph idx="1"/>
          </p:nvPr>
        </p:nvSpPr>
        <p:spPr/>
        <p:txBody>
          <a:bodyPr/>
          <a:lstStyle/>
          <a:p>
            <a:pPr marL="0" indent="0">
              <a:buNone/>
            </a:pPr>
            <a:r>
              <a:rPr lang="en-US" sz="2800" b="1" dirty="0"/>
              <a:t>Circumstances may get bad.</a:t>
            </a:r>
          </a:p>
          <a:p>
            <a:pPr marL="0" indent="0">
              <a:buNone/>
            </a:pPr>
            <a:endParaRPr lang="en-US" sz="2800" b="1" dirty="0"/>
          </a:p>
          <a:p>
            <a:pPr marL="0" indent="0">
              <a:buNone/>
            </a:pPr>
            <a:r>
              <a:rPr lang="en-US" sz="2800" b="1" dirty="0"/>
              <a:t>God’s enemies may seem victorious.</a:t>
            </a:r>
          </a:p>
          <a:p>
            <a:pPr marL="0" indent="0">
              <a:buNone/>
            </a:pPr>
            <a:endParaRPr lang="en-US" sz="2800" b="1" dirty="0"/>
          </a:p>
          <a:p>
            <a:pPr marL="0" indent="0">
              <a:buNone/>
            </a:pPr>
            <a:r>
              <a:rPr lang="en-US" sz="2800" b="1" dirty="0"/>
              <a:t>But God will judge his/our enemies.</a:t>
            </a:r>
          </a:p>
          <a:p>
            <a:pPr marL="0" indent="0">
              <a:buNone/>
            </a:pPr>
            <a:endParaRPr lang="en-US" sz="2800" b="1" dirty="0"/>
          </a:p>
          <a:p>
            <a:pPr marL="0" indent="0">
              <a:buNone/>
            </a:pPr>
            <a:r>
              <a:rPr lang="en-US" sz="2800" b="1" dirty="0"/>
              <a:t>God will save us from the tribulation. We are in his tent/tabernacle.</a:t>
            </a:r>
          </a:p>
        </p:txBody>
      </p:sp>
    </p:spTree>
    <p:extLst>
      <p:ext uri="{BB962C8B-B14F-4D97-AF65-F5344CB8AC3E}">
        <p14:creationId xmlns:p14="http://schemas.microsoft.com/office/powerpoint/2010/main" val="40627221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a:extLst>
              <a:ext uri="{FF2B5EF4-FFF2-40B4-BE49-F238E27FC236}">
                <a16:creationId xmlns:a16="http://schemas.microsoft.com/office/drawing/2014/main" id="{4A427C0C-8B7A-4842-BBCF-AB6F787793C8}"/>
              </a:ext>
            </a:extLst>
          </p:cNvPr>
          <p:cNvSpPr txBox="1">
            <a:spLocks noChangeArrowheads="1"/>
          </p:cNvSpPr>
          <p:nvPr/>
        </p:nvSpPr>
        <p:spPr bwMode="auto">
          <a:xfrm>
            <a:off x="2057400" y="381000"/>
            <a:ext cx="8305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b="1" dirty="0">
                <a:solidFill>
                  <a:srgbClr val="FFFFFF"/>
                </a:solidFill>
              </a:rPr>
              <a:t>Revelation VI  We Overcome By the Blood of the Lamb</a:t>
            </a:r>
          </a:p>
          <a:p>
            <a:pPr algn="ctr" eaLnBrk="1" hangingPunct="1">
              <a:spcBef>
                <a:spcPct val="0"/>
              </a:spcBef>
              <a:buClrTx/>
              <a:buSzTx/>
              <a:buFontTx/>
              <a:buNone/>
            </a:pPr>
            <a:endParaRPr lang="en-US" altLang="en-US" b="1" dirty="0">
              <a:solidFill>
                <a:srgbClr val="FFFFFF"/>
              </a:solidFill>
            </a:endParaRPr>
          </a:p>
        </p:txBody>
      </p:sp>
      <p:pic>
        <p:nvPicPr>
          <p:cNvPr id="21507" name="Picture 2">
            <a:extLst>
              <a:ext uri="{FF2B5EF4-FFF2-40B4-BE49-F238E27FC236}">
                <a16:creationId xmlns:a16="http://schemas.microsoft.com/office/drawing/2014/main" id="{26BB2024-9AB8-416D-B431-7B0424D5E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828801"/>
            <a:ext cx="3733800" cy="482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a:extLst>
              <a:ext uri="{FF2B5EF4-FFF2-40B4-BE49-F238E27FC236}">
                <a16:creationId xmlns:a16="http://schemas.microsoft.com/office/drawing/2014/main" id="{383908DD-3292-491F-B66F-9C7FD3C4B505}"/>
              </a:ext>
            </a:extLst>
          </p:cNvPr>
          <p:cNvSpPr txBox="1">
            <a:spLocks noChangeArrowheads="1"/>
          </p:cNvSpPr>
          <p:nvPr/>
        </p:nvSpPr>
        <p:spPr bwMode="auto">
          <a:xfrm>
            <a:off x="3429000" y="3429000"/>
            <a:ext cx="6705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r" eaLnBrk="1" hangingPunct="1">
              <a:spcBef>
                <a:spcPct val="0"/>
              </a:spcBef>
              <a:buClrTx/>
              <a:buSzTx/>
              <a:buFontTx/>
              <a:buNone/>
            </a:pPr>
            <a:r>
              <a:rPr lang="en-US" altLang="en-US" sz="2400" b="1" dirty="0">
                <a:solidFill>
                  <a:srgbClr val="FFFF00"/>
                </a:solidFill>
              </a:rPr>
              <a:t>Dr. John Oakes</a:t>
            </a:r>
          </a:p>
          <a:p>
            <a:pPr algn="r" eaLnBrk="1" hangingPunct="1">
              <a:spcBef>
                <a:spcPct val="0"/>
              </a:spcBef>
              <a:buClrTx/>
              <a:buSzTx/>
              <a:buFontTx/>
              <a:buNone/>
            </a:pPr>
            <a:r>
              <a:rPr lang="en-US" altLang="en-US" sz="2400" b="1" dirty="0">
                <a:solidFill>
                  <a:srgbClr val="FFFF00"/>
                </a:solidFill>
              </a:rPr>
              <a:t>Bakersfield</a:t>
            </a:r>
          </a:p>
          <a:p>
            <a:pPr algn="r" eaLnBrk="1" hangingPunct="1">
              <a:spcBef>
                <a:spcPct val="0"/>
              </a:spcBef>
              <a:buClrTx/>
              <a:buSzTx/>
              <a:buFontTx/>
              <a:buNone/>
            </a:pPr>
            <a:r>
              <a:rPr lang="en-US" altLang="en-US" sz="2400" b="1" dirty="0">
                <a:solidFill>
                  <a:srgbClr val="FFFF00"/>
                </a:solidFill>
              </a:rPr>
              <a:t>10/17/2021</a:t>
            </a: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C3D7C-4278-4132-8695-BC392AE08C9E}"/>
              </a:ext>
            </a:extLst>
          </p:cNvPr>
          <p:cNvSpPr>
            <a:spLocks noGrp="1"/>
          </p:cNvSpPr>
          <p:nvPr>
            <p:ph type="title"/>
          </p:nvPr>
        </p:nvSpPr>
        <p:spPr/>
        <p:txBody>
          <a:bodyPr/>
          <a:lstStyle/>
          <a:p>
            <a:pPr>
              <a:defRPr/>
            </a:pPr>
            <a:r>
              <a:rPr lang="en-US" sz="3200" b="1" dirty="0"/>
              <a:t>Rev 11:1-6  Two Witnesses</a:t>
            </a:r>
          </a:p>
        </p:txBody>
      </p:sp>
      <p:sp>
        <p:nvSpPr>
          <p:cNvPr id="3" name="Content Placeholder 2">
            <a:extLst>
              <a:ext uri="{FF2B5EF4-FFF2-40B4-BE49-F238E27FC236}">
                <a16:creationId xmlns:a16="http://schemas.microsoft.com/office/drawing/2014/main" id="{773BA39A-44BE-4887-A813-C3440E95237D}"/>
              </a:ext>
            </a:extLst>
          </p:cNvPr>
          <p:cNvSpPr>
            <a:spLocks noGrp="1"/>
          </p:cNvSpPr>
          <p:nvPr>
            <p:ph idx="1"/>
          </p:nvPr>
        </p:nvSpPr>
        <p:spPr/>
        <p:txBody>
          <a:bodyPr/>
          <a:lstStyle/>
          <a:p>
            <a:pPr marL="0" indent="0">
              <a:buNone/>
              <a:defRPr/>
            </a:pPr>
            <a:r>
              <a:rPr lang="en-US" sz="2400" b="1" dirty="0"/>
              <a:t>God measures the temple courts, but not the court of the Gentiles.  </a:t>
            </a:r>
          </a:p>
          <a:p>
            <a:pPr marL="0" indent="0">
              <a:buNone/>
              <a:defRPr/>
            </a:pPr>
            <a:endParaRPr lang="en-US" sz="2400" b="1" dirty="0"/>
          </a:p>
          <a:p>
            <a:pPr marL="0" indent="0">
              <a:buNone/>
              <a:defRPr/>
            </a:pPr>
            <a:r>
              <a:rPr lang="en-US" sz="2400" b="1" dirty="0"/>
              <a:t>God will protect the heart of the church, but he will give Rome some freedom to go after his saints.</a:t>
            </a:r>
          </a:p>
          <a:p>
            <a:pPr marL="0" indent="0">
              <a:buNone/>
              <a:defRPr/>
            </a:pPr>
            <a:endParaRPr lang="en-US" sz="2400" b="1" dirty="0"/>
          </a:p>
          <a:p>
            <a:pPr marL="0" indent="0">
              <a:buNone/>
              <a:defRPr/>
            </a:pPr>
            <a:r>
              <a:rPr lang="en-US" sz="2400" b="1" dirty="0"/>
              <a:t>v. 2  The court of the Gentiles will be trampled for 42 months.  Limited persecution of the church—allowed by God.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98B2C-4F30-4D60-8D32-735567FF08FF}"/>
              </a:ext>
            </a:extLst>
          </p:cNvPr>
          <p:cNvSpPr>
            <a:spLocks noGrp="1"/>
          </p:cNvSpPr>
          <p:nvPr>
            <p:ph type="title"/>
          </p:nvPr>
        </p:nvSpPr>
        <p:spPr>
          <a:xfrm>
            <a:off x="2057400" y="277814"/>
            <a:ext cx="8153400" cy="788987"/>
          </a:xfrm>
        </p:spPr>
        <p:txBody>
          <a:bodyPr/>
          <a:lstStyle/>
          <a:p>
            <a:pPr>
              <a:defRPr/>
            </a:pPr>
            <a:r>
              <a:rPr lang="en-US" sz="3600" b="1" dirty="0"/>
              <a:t>3-1/2 Years in the Bible</a:t>
            </a:r>
          </a:p>
        </p:txBody>
      </p:sp>
      <p:sp>
        <p:nvSpPr>
          <p:cNvPr id="3" name="Content Placeholder 2">
            <a:extLst>
              <a:ext uri="{FF2B5EF4-FFF2-40B4-BE49-F238E27FC236}">
                <a16:creationId xmlns:a16="http://schemas.microsoft.com/office/drawing/2014/main" id="{93031003-5FFC-4070-8607-4FC97C791762}"/>
              </a:ext>
            </a:extLst>
          </p:cNvPr>
          <p:cNvSpPr>
            <a:spLocks noGrp="1"/>
          </p:cNvSpPr>
          <p:nvPr>
            <p:ph idx="1"/>
          </p:nvPr>
        </p:nvSpPr>
        <p:spPr>
          <a:xfrm>
            <a:off x="1828800" y="1447800"/>
            <a:ext cx="8610600" cy="5181600"/>
          </a:xfrm>
        </p:spPr>
        <p:txBody>
          <a:bodyPr/>
          <a:lstStyle/>
          <a:p>
            <a:pPr marL="0" indent="0">
              <a:buNone/>
              <a:defRPr/>
            </a:pPr>
            <a:r>
              <a:rPr lang="en-US" sz="2200" b="1" dirty="0"/>
              <a:t>1. The period the church will be persecuted Rev 11:2</a:t>
            </a:r>
          </a:p>
          <a:p>
            <a:pPr marL="0" indent="0">
              <a:buNone/>
              <a:defRPr/>
            </a:pPr>
            <a:endParaRPr lang="en-US" sz="800" b="1" dirty="0"/>
          </a:p>
          <a:p>
            <a:pPr marL="0" indent="0">
              <a:buNone/>
              <a:defRPr/>
            </a:pPr>
            <a:r>
              <a:rPr lang="en-US" sz="2200" b="1" dirty="0"/>
              <a:t>2. The period during which the two witnesses will testify Rev 11:3</a:t>
            </a:r>
          </a:p>
          <a:p>
            <a:pPr marL="0" indent="0">
              <a:buNone/>
              <a:defRPr/>
            </a:pPr>
            <a:endParaRPr lang="en-US" sz="800" b="1" dirty="0"/>
          </a:p>
          <a:p>
            <a:pPr marL="0" indent="0">
              <a:buNone/>
              <a:defRPr/>
            </a:pPr>
            <a:r>
              <a:rPr lang="en-US" sz="2200" b="1" dirty="0"/>
              <a:t>3. The period over which the Woman is nourished in the wilderness Rev 12:6,14</a:t>
            </a:r>
          </a:p>
          <a:p>
            <a:pPr marL="0" indent="0">
              <a:buNone/>
              <a:defRPr/>
            </a:pPr>
            <a:endParaRPr lang="en-US" sz="800" b="1" dirty="0"/>
          </a:p>
          <a:p>
            <a:pPr marL="0" indent="0">
              <a:buNone/>
              <a:defRPr/>
            </a:pPr>
            <a:r>
              <a:rPr lang="en-US" sz="2200" b="1" dirty="0"/>
              <a:t>4. The period of the Beast’s authority Rev 13:5</a:t>
            </a:r>
          </a:p>
          <a:p>
            <a:pPr marL="0" indent="0">
              <a:buNone/>
              <a:defRPr/>
            </a:pPr>
            <a:endParaRPr lang="en-US" sz="800" b="1" dirty="0"/>
          </a:p>
          <a:p>
            <a:pPr marL="0" indent="0">
              <a:buNone/>
              <a:defRPr/>
            </a:pPr>
            <a:r>
              <a:rPr lang="en-US" sz="2200" b="1" dirty="0"/>
              <a:t>5. The period the little horn persecutes the saints Daniel 7:25</a:t>
            </a:r>
          </a:p>
          <a:p>
            <a:pPr marL="0" indent="0">
              <a:buNone/>
              <a:defRPr/>
            </a:pPr>
            <a:endParaRPr lang="en-US" sz="800" b="1" dirty="0"/>
          </a:p>
          <a:p>
            <a:pPr marL="0" indent="0">
              <a:buNone/>
              <a:defRPr/>
            </a:pPr>
            <a:r>
              <a:rPr lang="en-US" sz="2200" b="1" dirty="0"/>
              <a:t>6. The period of the abomination of desolation by Antiochus </a:t>
            </a:r>
            <a:r>
              <a:rPr lang="en-US" sz="2200" b="1" dirty="0" err="1"/>
              <a:t>Ephiphanes</a:t>
            </a:r>
            <a:r>
              <a:rPr lang="en-US" sz="2200" b="1" dirty="0"/>
              <a:t> Dan 12:11 (1290 days for some reason)</a:t>
            </a:r>
          </a:p>
          <a:p>
            <a:pPr marL="0" indent="0">
              <a:buNone/>
              <a:defRPr/>
            </a:pPr>
            <a:endParaRPr lang="en-US" sz="24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F209-FAB9-431C-B814-4D57B8B02898}"/>
              </a:ext>
            </a:extLst>
          </p:cNvPr>
          <p:cNvSpPr>
            <a:spLocks noGrp="1"/>
          </p:cNvSpPr>
          <p:nvPr>
            <p:ph type="title"/>
          </p:nvPr>
        </p:nvSpPr>
        <p:spPr/>
        <p:txBody>
          <a:bodyPr/>
          <a:lstStyle/>
          <a:p>
            <a:pPr>
              <a:defRPr/>
            </a:pPr>
            <a:r>
              <a:rPr lang="en-US" sz="3200" b="1" dirty="0"/>
              <a:t>Rev 11:3-6  The Two Witnesses</a:t>
            </a:r>
          </a:p>
        </p:txBody>
      </p:sp>
      <p:sp>
        <p:nvSpPr>
          <p:cNvPr id="3" name="Content Placeholder 2">
            <a:extLst>
              <a:ext uri="{FF2B5EF4-FFF2-40B4-BE49-F238E27FC236}">
                <a16:creationId xmlns:a16="http://schemas.microsoft.com/office/drawing/2014/main" id="{C81291D1-DF24-4AD7-BA9F-4175ACCC4AA2}"/>
              </a:ext>
            </a:extLst>
          </p:cNvPr>
          <p:cNvSpPr>
            <a:spLocks noGrp="1"/>
          </p:cNvSpPr>
          <p:nvPr>
            <p:ph idx="1"/>
          </p:nvPr>
        </p:nvSpPr>
        <p:spPr/>
        <p:txBody>
          <a:bodyPr/>
          <a:lstStyle/>
          <a:p>
            <a:pPr marL="0" indent="0">
              <a:buNone/>
              <a:defRPr/>
            </a:pPr>
            <a:r>
              <a:rPr lang="en-US" sz="2400" b="1" dirty="0"/>
              <a:t>The two witnesses are the “witness” of the church during the time of the trampling.</a:t>
            </a:r>
          </a:p>
          <a:p>
            <a:pPr marL="0" indent="0">
              <a:buNone/>
              <a:defRPr/>
            </a:pPr>
            <a:endParaRPr lang="en-US" sz="2400" b="1" dirty="0"/>
          </a:p>
          <a:p>
            <a:pPr marL="0" indent="0">
              <a:buNone/>
              <a:defRPr/>
            </a:pPr>
            <a:endParaRPr lang="en-US" sz="800" b="1" dirty="0"/>
          </a:p>
          <a:p>
            <a:pPr marL="0" indent="0">
              <a:buNone/>
              <a:defRPr/>
            </a:pPr>
            <a:r>
              <a:rPr lang="en-US" sz="2400" b="1" dirty="0"/>
              <a:t>The two olive trees and the two lampstands:  Zechariah 4:12-14  Joshua (priestly authority) and </a:t>
            </a:r>
            <a:r>
              <a:rPr lang="en-US" sz="2400" b="1" dirty="0" err="1"/>
              <a:t>Zerubbabel</a:t>
            </a:r>
            <a:r>
              <a:rPr lang="en-US" sz="2400" b="1" dirty="0"/>
              <a:t> (civic authority).  Zechariah 4:4-6  The witness of the Holy Spirit.</a:t>
            </a:r>
          </a:p>
          <a:p>
            <a:pPr marL="0" indent="0">
              <a:buNone/>
              <a:defRPr/>
            </a:pPr>
            <a:endParaRPr lang="en-US" sz="800" b="1" dirty="0"/>
          </a:p>
          <a:p>
            <a:pPr marL="0" indent="0">
              <a:buNone/>
              <a:defRPr/>
            </a:pPr>
            <a:r>
              <a:rPr lang="en-US" sz="2400" b="1" dirty="0"/>
              <a:t>v. 5-6  The Church’s testimony will be very powerful!!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5855E-B2C8-48BC-BA77-80F58D30D08E}"/>
              </a:ext>
            </a:extLst>
          </p:cNvPr>
          <p:cNvSpPr>
            <a:spLocks noGrp="1"/>
          </p:cNvSpPr>
          <p:nvPr>
            <p:ph type="title"/>
          </p:nvPr>
        </p:nvSpPr>
        <p:spPr/>
        <p:txBody>
          <a:bodyPr/>
          <a:lstStyle/>
          <a:p>
            <a:pPr>
              <a:defRPr/>
            </a:pPr>
            <a:r>
              <a:rPr lang="en-US" sz="3200" b="1" dirty="0"/>
              <a:t>Rev 11:7-12  The Serpent Attacks the Church and is Defeated.</a:t>
            </a:r>
          </a:p>
        </p:txBody>
      </p:sp>
      <p:sp>
        <p:nvSpPr>
          <p:cNvPr id="3" name="Content Placeholder 2">
            <a:extLst>
              <a:ext uri="{FF2B5EF4-FFF2-40B4-BE49-F238E27FC236}">
                <a16:creationId xmlns:a16="http://schemas.microsoft.com/office/drawing/2014/main" id="{041EB723-30CF-4A1E-89F4-66AA68F4526C}"/>
              </a:ext>
            </a:extLst>
          </p:cNvPr>
          <p:cNvSpPr>
            <a:spLocks noGrp="1"/>
          </p:cNvSpPr>
          <p:nvPr>
            <p:ph idx="1"/>
          </p:nvPr>
        </p:nvSpPr>
        <p:spPr>
          <a:xfrm>
            <a:off x="1981200" y="1828801"/>
            <a:ext cx="8229600" cy="4302125"/>
          </a:xfrm>
        </p:spPr>
        <p:txBody>
          <a:bodyPr/>
          <a:lstStyle/>
          <a:p>
            <a:pPr marL="0" indent="0">
              <a:buNone/>
              <a:defRPr/>
            </a:pPr>
            <a:r>
              <a:rPr lang="en-US" sz="2400" b="1" dirty="0"/>
              <a:t>v. 7 Some saints will be killed.</a:t>
            </a:r>
          </a:p>
          <a:p>
            <a:pPr marL="0" indent="0">
              <a:buNone/>
              <a:defRPr/>
            </a:pPr>
            <a:endParaRPr lang="en-US" sz="1200" b="1" dirty="0"/>
          </a:p>
          <a:p>
            <a:pPr marL="0" indent="0">
              <a:buNone/>
              <a:defRPr/>
            </a:pPr>
            <a:r>
              <a:rPr lang="en-US" sz="2400" b="1" dirty="0"/>
              <a:t>v. 8 Sodom/Egypt/Jerusalem = Rome </a:t>
            </a:r>
          </a:p>
          <a:p>
            <a:pPr marL="0" indent="0">
              <a:buNone/>
              <a:defRPr/>
            </a:pPr>
            <a:r>
              <a:rPr lang="en-US" sz="2400" b="1" dirty="0"/>
              <a:t>      </a:t>
            </a:r>
            <a:endParaRPr lang="en-US" sz="1200" b="1" dirty="0"/>
          </a:p>
          <a:p>
            <a:pPr marL="0" indent="0">
              <a:buNone/>
              <a:defRPr/>
            </a:pPr>
            <a:r>
              <a:rPr lang="en-US" sz="2400" b="1" dirty="0"/>
              <a:t>v. 9-10 The “world” will gloat over the defeat of the church, but only for 3-1/2 days.</a:t>
            </a:r>
          </a:p>
          <a:p>
            <a:pPr marL="0" indent="0">
              <a:buNone/>
              <a:defRPr/>
            </a:pPr>
            <a:endParaRPr lang="en-US" sz="1200" b="1" dirty="0"/>
          </a:p>
          <a:p>
            <a:pPr marL="0" indent="0">
              <a:buNone/>
              <a:defRPr/>
            </a:pPr>
            <a:r>
              <a:rPr lang="en-US" sz="2400" b="1" dirty="0"/>
              <a:t>v. 11-12  But the church will come back, seemingly from the dead.  The saints will be victorious.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FCA07-8A84-4599-BA48-47C7530A20E3}"/>
              </a:ext>
            </a:extLst>
          </p:cNvPr>
          <p:cNvSpPr>
            <a:spLocks noGrp="1"/>
          </p:cNvSpPr>
          <p:nvPr>
            <p:ph type="title"/>
          </p:nvPr>
        </p:nvSpPr>
        <p:spPr/>
        <p:txBody>
          <a:bodyPr/>
          <a:lstStyle/>
          <a:p>
            <a:pPr>
              <a:defRPr/>
            </a:pPr>
            <a:r>
              <a:rPr lang="en-US" sz="3200" b="1" dirty="0"/>
              <a:t>Rev 12  Now We Look Behind the Scene</a:t>
            </a:r>
          </a:p>
        </p:txBody>
      </p:sp>
      <p:sp>
        <p:nvSpPr>
          <p:cNvPr id="3" name="Content Placeholder 2">
            <a:extLst>
              <a:ext uri="{FF2B5EF4-FFF2-40B4-BE49-F238E27FC236}">
                <a16:creationId xmlns:a16="http://schemas.microsoft.com/office/drawing/2014/main" id="{47F3BA7B-E214-4414-8322-BE962343DDA6}"/>
              </a:ext>
            </a:extLst>
          </p:cNvPr>
          <p:cNvSpPr>
            <a:spLocks noGrp="1"/>
          </p:cNvSpPr>
          <p:nvPr>
            <p:ph idx="1"/>
          </p:nvPr>
        </p:nvSpPr>
        <p:spPr>
          <a:xfrm>
            <a:off x="1752600" y="1600201"/>
            <a:ext cx="8458200" cy="4530725"/>
          </a:xfrm>
        </p:spPr>
        <p:txBody>
          <a:bodyPr/>
          <a:lstStyle/>
          <a:p>
            <a:pPr marL="0" indent="0">
              <a:buNone/>
              <a:defRPr/>
            </a:pPr>
            <a:r>
              <a:rPr lang="en-US" sz="2400" b="1" dirty="0"/>
              <a:t>Rev Ch 1-11  Act I   The view from the perspective of the church—up front.</a:t>
            </a:r>
          </a:p>
          <a:p>
            <a:pPr marL="0" indent="0">
              <a:buNone/>
              <a:defRPr/>
            </a:pPr>
            <a:endParaRPr lang="en-US" sz="2400" b="1" dirty="0"/>
          </a:p>
          <a:p>
            <a:pPr marL="0" indent="0">
              <a:buNone/>
              <a:defRPr/>
            </a:pPr>
            <a:r>
              <a:rPr lang="en-US" sz="2400" b="1" dirty="0"/>
              <a:t>Rev Ch 12-22  Act II  The view of matters from the perspective of heaven—behind the scene.</a:t>
            </a:r>
          </a:p>
          <a:p>
            <a:pPr marL="0" indent="0">
              <a:buNone/>
              <a:defRPr/>
            </a:pPr>
            <a:endParaRPr lang="en-US" sz="2400" b="1" dirty="0"/>
          </a:p>
          <a:p>
            <a:pPr marL="0" indent="0">
              <a:buNone/>
              <a:defRPr/>
            </a:pPr>
            <a:r>
              <a:rPr lang="en-US" sz="2400" b="1" dirty="0"/>
              <a:t>Rev 12:1  A wondrous sign appeared </a:t>
            </a:r>
            <a:r>
              <a:rPr lang="en-US" sz="2400" b="1" dirty="0">
                <a:solidFill>
                  <a:srgbClr val="FFFF00"/>
                </a:solidFill>
              </a:rPr>
              <a:t>in heaven</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EF2E6-C1D4-426D-9C9C-1AD82AC83FDF}"/>
              </a:ext>
            </a:extLst>
          </p:cNvPr>
          <p:cNvSpPr>
            <a:spLocks noGrp="1"/>
          </p:cNvSpPr>
          <p:nvPr>
            <p:ph type="title"/>
          </p:nvPr>
        </p:nvSpPr>
        <p:spPr>
          <a:xfrm>
            <a:off x="1981200" y="277814"/>
            <a:ext cx="3581400" cy="4903787"/>
          </a:xfrm>
        </p:spPr>
        <p:txBody>
          <a:bodyPr/>
          <a:lstStyle/>
          <a:p>
            <a:pPr>
              <a:defRPr/>
            </a:pPr>
            <a:r>
              <a:rPr lang="en-US" sz="3600" b="1" dirty="0"/>
              <a:t>Revelation 12 The Woman and the Beast</a:t>
            </a:r>
          </a:p>
        </p:txBody>
      </p:sp>
      <p:pic>
        <p:nvPicPr>
          <p:cNvPr id="133123" name="Picture 2">
            <a:extLst>
              <a:ext uri="{FF2B5EF4-FFF2-40B4-BE49-F238E27FC236}">
                <a16:creationId xmlns:a16="http://schemas.microsoft.com/office/drawing/2014/main" id="{8CDA1ED1-113A-407A-AFF9-F6830CD78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825" y="0"/>
            <a:ext cx="492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a:extLst>
              <a:ext uri="{FF2B5EF4-FFF2-40B4-BE49-F238E27FC236}">
                <a16:creationId xmlns:a16="http://schemas.microsoft.com/office/drawing/2014/main" id="{950CA0F3-AAD7-465B-B2A7-BD096D839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1" y="76201"/>
            <a:ext cx="9180513"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4.xml><?xml version="1.0" encoding="utf-8"?>
<a:theme xmlns:a="http://schemas.openxmlformats.org/drawingml/2006/main" name="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6310</TotalTime>
  <Words>5859</Words>
  <Application>Microsoft Office PowerPoint</Application>
  <PresentationFormat>Widescreen</PresentationFormat>
  <Paragraphs>1046</Paragraphs>
  <Slides>140</Slides>
  <Notes>12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140</vt:i4>
      </vt:variant>
    </vt:vector>
  </HeadingPairs>
  <TitlesOfParts>
    <vt:vector size="154" baseType="lpstr">
      <vt:lpstr>Arial</vt:lpstr>
      <vt:lpstr>Book Antiqua</vt:lpstr>
      <vt:lpstr>Calibri</vt:lpstr>
      <vt:lpstr>Garamond</vt:lpstr>
      <vt:lpstr>Symbol</vt:lpstr>
      <vt:lpstr>Tahoma</vt:lpstr>
      <vt:lpstr>Times New Roman</vt:lpstr>
      <vt:lpstr>Verdana</vt:lpstr>
      <vt:lpstr>Wingdings</vt:lpstr>
      <vt:lpstr>1_Globe</vt:lpstr>
      <vt:lpstr>Compass</vt:lpstr>
      <vt:lpstr>Hardcover</vt:lpstr>
      <vt:lpstr>7_Stream</vt:lpstr>
      <vt:lpstr>12_Stream</vt:lpstr>
      <vt:lpstr>Welcome to the Alpha Omega Club Midweek!</vt:lpstr>
      <vt:lpstr>Announcements</vt:lpstr>
      <vt:lpstr>PowerPoint Presentation</vt:lpstr>
      <vt:lpstr>Coming Up</vt:lpstr>
      <vt:lpstr>PowerPoint Presentation</vt:lpstr>
      <vt:lpstr>Apocalyptic Literature</vt:lpstr>
      <vt:lpstr>Purpose of Apocalyptic Writing</vt:lpstr>
      <vt:lpstr>Characteristis of Apocalyptic Literature</vt:lpstr>
      <vt:lpstr>Numbers in Apocalyptic Literature</vt:lpstr>
      <vt:lpstr>Numbers in Apocalyptic Literature (cont.)</vt:lpstr>
      <vt:lpstr>Colors in Apocalyptic Literature</vt:lpstr>
      <vt:lpstr>Αποκαλυφισ Characteristics Continued</vt:lpstr>
      <vt:lpstr>Summary: How to Interpret Apocalyptic:</vt:lpstr>
      <vt:lpstr>End-Time Theories (Eschatology)</vt:lpstr>
      <vt:lpstr>PowerPoint Presentation</vt:lpstr>
      <vt:lpstr>Sir Isaac Newton</vt:lpstr>
      <vt:lpstr>Historical Background to Revelation</vt:lpstr>
      <vt:lpstr>PowerPoint Presentation</vt:lpstr>
      <vt:lpstr>PowerPoint Presentation</vt:lpstr>
      <vt:lpstr>PowerPoint Presentation</vt:lpstr>
      <vt:lpstr>PowerPoint Presentation</vt:lpstr>
      <vt:lpstr>PowerPoint Presentation</vt:lpstr>
      <vt:lpstr>Theme, Message and Objective of Revelation</vt:lpstr>
      <vt:lpstr>Theme, Message and Objective of Revelation</vt:lpstr>
      <vt:lpstr>Outline of Revelation</vt:lpstr>
      <vt:lpstr>An Outline of the Bible</vt:lpstr>
      <vt:lpstr>Revelation Chapter 1   Prologue</vt:lpstr>
      <vt:lpstr>Seven Beatitudes in Revelation</vt:lpstr>
      <vt:lpstr>Revelation 1 Prologue (cont.)</vt:lpstr>
      <vt:lpstr>PowerPoint Presentation</vt:lpstr>
      <vt:lpstr>Revelation 1  Prologue (cont.)</vt:lpstr>
      <vt:lpstr>PowerPoint Presentation</vt:lpstr>
      <vt:lpstr>Revelation 1 Prologue (cont.)</vt:lpstr>
      <vt:lpstr>Revelation Ch. 5  The Lion and the Lamb</vt:lpstr>
      <vt:lpstr>Which is the Real Jesus Christ?</vt:lpstr>
      <vt:lpstr>PowerPoint Presentation</vt:lpstr>
      <vt:lpstr>PowerPoint Presentation</vt:lpstr>
      <vt:lpstr>Revelation 2 &amp; 3 Letters to the Churches in Asia</vt:lpstr>
      <vt:lpstr>Revelation 2:1-7 Ephesus</vt:lpstr>
      <vt:lpstr>Ephesus</vt:lpstr>
      <vt:lpstr>Ephesus: Commendations</vt:lpstr>
      <vt:lpstr>Ephesus:  Admonitions</vt:lpstr>
      <vt:lpstr>Revelation 2:8-11 Smyrna</vt:lpstr>
      <vt:lpstr>Smyrna: Commendations Only</vt:lpstr>
      <vt:lpstr>Revelation 2:12-17 Pergamum</vt:lpstr>
      <vt:lpstr>Pergamum</vt:lpstr>
      <vt:lpstr>Pergamum:  Commendations</vt:lpstr>
      <vt:lpstr>Pergamum: Warnings</vt:lpstr>
      <vt:lpstr>Pergamum: Reassurance</vt:lpstr>
      <vt:lpstr>Revelation 2:18-29  Thyatira</vt:lpstr>
      <vt:lpstr>Thyatira</vt:lpstr>
      <vt:lpstr>Thyatira:  Commendation</vt:lpstr>
      <vt:lpstr>Thyratira:  Warnings</vt:lpstr>
      <vt:lpstr>Thyratira:  Warnings and Encouragement</vt:lpstr>
      <vt:lpstr>Letter to the Churches Summary so far</vt:lpstr>
      <vt:lpstr>PowerPoint Presentation</vt:lpstr>
      <vt:lpstr>Revelation 3:1-6 Sardis</vt:lpstr>
      <vt:lpstr>Sardis</vt:lpstr>
      <vt:lpstr>Sardis:  Warnings First!</vt:lpstr>
      <vt:lpstr>Sardis:  Encouragement</vt:lpstr>
      <vt:lpstr>Revelation 3:7-13 Philadelphia</vt:lpstr>
      <vt:lpstr>Philadelphia</vt:lpstr>
      <vt:lpstr>Philadelphia:  Encouragements Only</vt:lpstr>
      <vt:lpstr>Revelation 3:14-22  Laodicea</vt:lpstr>
      <vt:lpstr>Laodicea</vt:lpstr>
      <vt:lpstr>Laodicea:  Warnings Only</vt:lpstr>
      <vt:lpstr>Laodicea:  Lukewarm Christianity</vt:lpstr>
      <vt:lpstr>Laodicea:  It’s Not Too Late!</vt:lpstr>
      <vt:lpstr>Laodicea:  Summary</vt:lpstr>
      <vt:lpstr>PowerPoint Presentation</vt:lpstr>
      <vt:lpstr>Theme, Message and Objective of Revelation</vt:lpstr>
      <vt:lpstr>Revelation Chapter 4  Enter the Throne Room</vt:lpstr>
      <vt:lpstr>Revelation Chapter 4</vt:lpstr>
      <vt:lpstr>The Throne Room</vt:lpstr>
      <vt:lpstr>The Throne Room (cont.)</vt:lpstr>
      <vt:lpstr>The Throne Room (cont.)</vt:lpstr>
      <vt:lpstr>Holy, Holy Holy</vt:lpstr>
      <vt:lpstr>Revelation Ch. 5  The Lion and the Lamb</vt:lpstr>
      <vt:lpstr>Enter:  Jesus Christ</vt:lpstr>
      <vt:lpstr>Worship the Lamb who was slain</vt:lpstr>
      <vt:lpstr>PowerPoint Presentation</vt:lpstr>
      <vt:lpstr>Revelation 6  The Lamb opens the Scroll</vt:lpstr>
      <vt:lpstr>Revelation 6: The Seven Seals   </vt:lpstr>
      <vt:lpstr>The Four Horsemen</vt:lpstr>
      <vt:lpstr>Revelation 6  Four Horsemen</vt:lpstr>
      <vt:lpstr>Revelation 6:2 Parthia</vt:lpstr>
      <vt:lpstr>Revelation 6  Seal #5,6</vt:lpstr>
      <vt:lpstr>The Sixth Seal: The Day of the Lord</vt:lpstr>
      <vt:lpstr>Revelation 7  Interlude: The Saints are Sealed</vt:lpstr>
      <vt:lpstr>The 144,000 Sealed</vt:lpstr>
      <vt:lpstr>Summary</vt:lpstr>
      <vt:lpstr>PowerPoint Presentation</vt:lpstr>
      <vt:lpstr>Rev 11:1-6  Two Witnesses</vt:lpstr>
      <vt:lpstr>3-1/2 Years in the Bible</vt:lpstr>
      <vt:lpstr>Rev 11:3-6  The Two Witnesses</vt:lpstr>
      <vt:lpstr>Rev 11:7-12  The Serpent Attacks the Church and is Defeated.</vt:lpstr>
      <vt:lpstr>Rev 12  Now We Look Behind the Scene</vt:lpstr>
      <vt:lpstr>Revelation 12 The Woman and the Beast</vt:lpstr>
      <vt:lpstr>PowerPoint Presentation</vt:lpstr>
      <vt:lpstr>Revelation 12:1-3  </vt:lpstr>
      <vt:lpstr>Rev 12:4-6 Satan Goes After the Son and, Later, His Church</vt:lpstr>
      <vt:lpstr>Rev 12:7-17  Spiritual War in Heaven… and On Earth</vt:lpstr>
      <vt:lpstr>PowerPoint Presentation</vt:lpstr>
      <vt:lpstr>How Do We Overcome the Work of Satan in Our Lives?  (Rev 12:11)</vt:lpstr>
      <vt:lpstr>Summary</vt:lpstr>
      <vt:lpstr>PowerPoint Presentation</vt:lpstr>
      <vt:lpstr>666, Armageddon, and the Millennium,  Oh My!</vt:lpstr>
      <vt:lpstr>Revelation 13  The Two Beasts</vt:lpstr>
      <vt:lpstr>The Beast From the Sea</vt:lpstr>
      <vt:lpstr>PowerPoint Presentation</vt:lpstr>
      <vt:lpstr>PowerPoint Presentation</vt:lpstr>
      <vt:lpstr>The Beast From the Sea</vt:lpstr>
      <vt:lpstr>Assurance For the Saints</vt:lpstr>
      <vt:lpstr>Revelation 13:11-18  The Beast Out of the Earth: Roman Religion</vt:lpstr>
      <vt:lpstr>PowerPoint Presentation</vt:lpstr>
      <vt:lpstr>PowerPoint Presentation</vt:lpstr>
      <vt:lpstr>Rev 16:16-23 The Final Bowl</vt:lpstr>
      <vt:lpstr>Megiddo</vt:lpstr>
      <vt:lpstr>Armageddon</vt:lpstr>
      <vt:lpstr>Revelation 18-20:10  The Enemies of God and of the Church Are Destroyed</vt:lpstr>
      <vt:lpstr>Revelation 20:1-10  The Dragon/Satan is Judged</vt:lpstr>
      <vt:lpstr>Revelation 20:1-3  Satan is Bound</vt:lpstr>
      <vt:lpstr>Revelation 20:3-6</vt:lpstr>
      <vt:lpstr>The First Resurrection</vt:lpstr>
      <vt:lpstr>Summary</vt:lpstr>
      <vt:lpstr>PowerPoint Presentation</vt:lpstr>
      <vt:lpstr>Revelation 20:11-15 Judgment Day The Great White Throne</vt:lpstr>
      <vt:lpstr>Revelation 20:11-15 Judgment Day </vt:lpstr>
      <vt:lpstr>Are You a Big Wig?</vt:lpstr>
      <vt:lpstr>Two Books</vt:lpstr>
      <vt:lpstr>The Second Death</vt:lpstr>
      <vt:lpstr>Revelation 21-22 The New Jerusalem</vt:lpstr>
      <vt:lpstr>A New Heaven and a New Earth</vt:lpstr>
      <vt:lpstr>Rev 21:1-8 Perfect Fellowship with God</vt:lpstr>
      <vt:lpstr>Revelation 21:9-26 Perfect Protection</vt:lpstr>
      <vt:lpstr>Revelation 22:1-6 Perfect Provision</vt:lpstr>
      <vt:lpstr>Gates of Pearl</vt:lpstr>
      <vt:lpstr>Pearly Gates</vt:lpstr>
      <vt:lpstr>Perfect Provision We Are Back In The Garden</vt:lpstr>
      <vt:lpstr>Revelation 22:17 Come!</vt:lpstr>
    </vt:vector>
  </TitlesOfParts>
  <Company>evidenceforchristianity.org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Daniel, Prophet to the Nations</dc:title>
  <dc:creator>john oakes</dc:creator>
  <cp:lastModifiedBy>John Oakes</cp:lastModifiedBy>
  <cp:revision>235</cp:revision>
  <dcterms:created xsi:type="dcterms:W3CDTF">2002-03-26T18:43:49Z</dcterms:created>
  <dcterms:modified xsi:type="dcterms:W3CDTF">2024-09-12T01:18:52Z</dcterms:modified>
</cp:coreProperties>
</file>