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794" r:id="rId2"/>
    <p:sldId id="800" r:id="rId3"/>
    <p:sldId id="795" r:id="rId4"/>
    <p:sldId id="796" r:id="rId5"/>
    <p:sldId id="79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105258-37D9-4DD5-9515-3FAB69281E3A}" v="3" dt="2024-11-21T01:16:53.1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Oakes" userId="1a36f0057432ea1f" providerId="LiveId" clId="{34105258-37D9-4DD5-9515-3FAB69281E3A}"/>
    <pc:docChg chg="undo custSel delSld modSld delMainMaster">
      <pc:chgData name="John Oakes" userId="1a36f0057432ea1f" providerId="LiveId" clId="{34105258-37D9-4DD5-9515-3FAB69281E3A}" dt="2024-11-21T16:03:20.730" v="1707" actId="47"/>
      <pc:docMkLst>
        <pc:docMk/>
      </pc:docMkLst>
      <pc:sldChg chg="del">
        <pc:chgData name="John Oakes" userId="1a36f0057432ea1f" providerId="LiveId" clId="{34105258-37D9-4DD5-9515-3FAB69281E3A}" dt="2024-11-21T16:03:16.695" v="1705" actId="47"/>
        <pc:sldMkLst>
          <pc:docMk/>
          <pc:sldMk cId="58535702" sldId="675"/>
        </pc:sldMkLst>
      </pc:sldChg>
      <pc:sldChg chg="del">
        <pc:chgData name="John Oakes" userId="1a36f0057432ea1f" providerId="LiveId" clId="{34105258-37D9-4DD5-9515-3FAB69281E3A}" dt="2024-11-21T01:10:18.055" v="0" actId="47"/>
        <pc:sldMkLst>
          <pc:docMk/>
          <pc:sldMk cId="0" sldId="792"/>
        </pc:sldMkLst>
      </pc:sldChg>
      <pc:sldChg chg="del">
        <pc:chgData name="John Oakes" userId="1a36f0057432ea1f" providerId="LiveId" clId="{34105258-37D9-4DD5-9515-3FAB69281E3A}" dt="2024-11-21T01:26:27.731" v="1704" actId="47"/>
        <pc:sldMkLst>
          <pc:docMk/>
          <pc:sldMk cId="3177616068" sldId="793"/>
        </pc:sldMkLst>
      </pc:sldChg>
      <pc:sldChg chg="modSp mod">
        <pc:chgData name="John Oakes" userId="1a36f0057432ea1f" providerId="LiveId" clId="{34105258-37D9-4DD5-9515-3FAB69281E3A}" dt="2024-11-21T01:16:38.220" v="405" actId="255"/>
        <pc:sldMkLst>
          <pc:docMk/>
          <pc:sldMk cId="2158661212" sldId="794"/>
        </pc:sldMkLst>
        <pc:spChg chg="mod">
          <ac:chgData name="John Oakes" userId="1a36f0057432ea1f" providerId="LiveId" clId="{34105258-37D9-4DD5-9515-3FAB69281E3A}" dt="2024-11-21T01:13:24.702" v="152" actId="14100"/>
          <ac:spMkLst>
            <pc:docMk/>
            <pc:sldMk cId="2158661212" sldId="794"/>
            <ac:spMk id="2" creationId="{E06FE5D4-F9F3-2D04-D284-3864B43A6C12}"/>
          </ac:spMkLst>
        </pc:spChg>
        <pc:spChg chg="mod">
          <ac:chgData name="John Oakes" userId="1a36f0057432ea1f" providerId="LiveId" clId="{34105258-37D9-4DD5-9515-3FAB69281E3A}" dt="2024-11-21T01:16:38.220" v="405" actId="255"/>
          <ac:spMkLst>
            <pc:docMk/>
            <pc:sldMk cId="2158661212" sldId="794"/>
            <ac:spMk id="3" creationId="{D6383429-86E7-DAA1-EFA4-EC55F4EEC905}"/>
          </ac:spMkLst>
        </pc:spChg>
      </pc:sldChg>
      <pc:sldChg chg="modSp mod">
        <pc:chgData name="John Oakes" userId="1a36f0057432ea1f" providerId="LiveId" clId="{34105258-37D9-4DD5-9515-3FAB69281E3A}" dt="2024-11-21T01:23:17.338" v="1284" actId="14100"/>
        <pc:sldMkLst>
          <pc:docMk/>
          <pc:sldMk cId="3305605681" sldId="795"/>
        </pc:sldMkLst>
        <pc:spChg chg="mod">
          <ac:chgData name="John Oakes" userId="1a36f0057432ea1f" providerId="LiveId" clId="{34105258-37D9-4DD5-9515-3FAB69281E3A}" dt="2024-11-21T01:23:12.869" v="1283" actId="14100"/>
          <ac:spMkLst>
            <pc:docMk/>
            <pc:sldMk cId="3305605681" sldId="795"/>
            <ac:spMk id="2" creationId="{0C4F3A38-ED94-D2B3-2CD8-F89F9ADA87A1}"/>
          </ac:spMkLst>
        </pc:spChg>
        <pc:spChg chg="mod">
          <ac:chgData name="John Oakes" userId="1a36f0057432ea1f" providerId="LiveId" clId="{34105258-37D9-4DD5-9515-3FAB69281E3A}" dt="2024-11-21T01:23:17.338" v="1284" actId="14100"/>
          <ac:spMkLst>
            <pc:docMk/>
            <pc:sldMk cId="3305605681" sldId="795"/>
            <ac:spMk id="3" creationId="{75EB4E83-2713-DE01-6197-8D38CC9697A2}"/>
          </ac:spMkLst>
        </pc:spChg>
      </pc:sldChg>
      <pc:sldChg chg="modSp mod">
        <pc:chgData name="John Oakes" userId="1a36f0057432ea1f" providerId="LiveId" clId="{34105258-37D9-4DD5-9515-3FAB69281E3A}" dt="2024-11-21T01:24:26.593" v="1383" actId="20577"/>
        <pc:sldMkLst>
          <pc:docMk/>
          <pc:sldMk cId="3701427533" sldId="796"/>
        </pc:sldMkLst>
        <pc:spChg chg="mod">
          <ac:chgData name="John Oakes" userId="1a36f0057432ea1f" providerId="LiveId" clId="{34105258-37D9-4DD5-9515-3FAB69281E3A}" dt="2024-11-21T01:23:45.388" v="1303" actId="20577"/>
          <ac:spMkLst>
            <pc:docMk/>
            <pc:sldMk cId="3701427533" sldId="796"/>
            <ac:spMk id="2" creationId="{68563A49-2E7A-89AB-D264-D0099BD7EACB}"/>
          </ac:spMkLst>
        </pc:spChg>
        <pc:spChg chg="mod">
          <ac:chgData name="John Oakes" userId="1a36f0057432ea1f" providerId="LiveId" clId="{34105258-37D9-4DD5-9515-3FAB69281E3A}" dt="2024-11-21T01:24:26.593" v="1383" actId="20577"/>
          <ac:spMkLst>
            <pc:docMk/>
            <pc:sldMk cId="3701427533" sldId="796"/>
            <ac:spMk id="3" creationId="{A306ACA7-4CE1-6E8A-CA4B-C9057FE92225}"/>
          </ac:spMkLst>
        </pc:spChg>
      </pc:sldChg>
      <pc:sldChg chg="modSp mod">
        <pc:chgData name="John Oakes" userId="1a36f0057432ea1f" providerId="LiveId" clId="{34105258-37D9-4DD5-9515-3FAB69281E3A}" dt="2024-11-21T01:26:20.674" v="1703" actId="20577"/>
        <pc:sldMkLst>
          <pc:docMk/>
          <pc:sldMk cId="419381362" sldId="797"/>
        </pc:sldMkLst>
        <pc:spChg chg="mod">
          <ac:chgData name="John Oakes" userId="1a36f0057432ea1f" providerId="LiveId" clId="{34105258-37D9-4DD5-9515-3FAB69281E3A}" dt="2024-11-21T01:24:45.388" v="1402" actId="20577"/>
          <ac:spMkLst>
            <pc:docMk/>
            <pc:sldMk cId="419381362" sldId="797"/>
            <ac:spMk id="2" creationId="{89675610-6008-BF14-56AA-09BE7959819C}"/>
          </ac:spMkLst>
        </pc:spChg>
        <pc:spChg chg="mod">
          <ac:chgData name="John Oakes" userId="1a36f0057432ea1f" providerId="LiveId" clId="{34105258-37D9-4DD5-9515-3FAB69281E3A}" dt="2024-11-21T01:26:20.674" v="1703" actId="20577"/>
          <ac:spMkLst>
            <pc:docMk/>
            <pc:sldMk cId="419381362" sldId="797"/>
            <ac:spMk id="3" creationId="{CCC3282D-70DD-CFCE-FA3A-D4A7C61E5BCD}"/>
          </ac:spMkLst>
        </pc:spChg>
      </pc:sldChg>
      <pc:sldChg chg="modSp del mod">
        <pc:chgData name="John Oakes" userId="1a36f0057432ea1f" providerId="LiveId" clId="{34105258-37D9-4DD5-9515-3FAB69281E3A}" dt="2024-11-21T16:03:18.745" v="1706" actId="47"/>
        <pc:sldMkLst>
          <pc:docMk/>
          <pc:sldMk cId="0" sldId="798"/>
        </pc:sldMkLst>
        <pc:spChg chg="mod">
          <ac:chgData name="John Oakes" userId="1a36f0057432ea1f" providerId="LiveId" clId="{34105258-37D9-4DD5-9515-3FAB69281E3A}" dt="2024-11-21T01:12:50.350" v="99" actId="207"/>
          <ac:spMkLst>
            <pc:docMk/>
            <pc:sldMk cId="0" sldId="798"/>
            <ac:spMk id="161795" creationId="{5D8A3794-0DCE-218A-DEE4-CAD2139FDE87}"/>
          </ac:spMkLst>
        </pc:spChg>
        <pc:picChg chg="mod">
          <ac:chgData name="John Oakes" userId="1a36f0057432ea1f" providerId="LiveId" clId="{34105258-37D9-4DD5-9515-3FAB69281E3A}" dt="2024-11-21T01:12:59.680" v="100" actId="1076"/>
          <ac:picMkLst>
            <pc:docMk/>
            <pc:sldMk cId="0" sldId="798"/>
            <ac:picMk id="4" creationId="{C1DB4CD6-1F02-1245-CD88-82C4417E84CF}"/>
          </ac:picMkLst>
        </pc:picChg>
      </pc:sldChg>
      <pc:sldChg chg="modSp del mod">
        <pc:chgData name="John Oakes" userId="1a36f0057432ea1f" providerId="LiveId" clId="{34105258-37D9-4DD5-9515-3FAB69281E3A}" dt="2024-11-21T16:03:20.730" v="1707" actId="47"/>
        <pc:sldMkLst>
          <pc:docMk/>
          <pc:sldMk cId="2032042359" sldId="799"/>
        </pc:sldMkLst>
        <pc:spChg chg="mod">
          <ac:chgData name="John Oakes" userId="1a36f0057432ea1f" providerId="LiveId" clId="{34105258-37D9-4DD5-9515-3FAB69281E3A}" dt="2024-11-21T01:11:39.652" v="71" actId="14100"/>
          <ac:spMkLst>
            <pc:docMk/>
            <pc:sldMk cId="2032042359" sldId="799"/>
            <ac:spMk id="3" creationId="{97B34E3A-AB36-133F-34AE-AB305322EAB4}"/>
          </ac:spMkLst>
        </pc:spChg>
        <pc:picChg chg="mod">
          <ac:chgData name="John Oakes" userId="1a36f0057432ea1f" providerId="LiveId" clId="{34105258-37D9-4DD5-9515-3FAB69281E3A}" dt="2024-11-21T01:11:31.293" v="68" actId="1076"/>
          <ac:picMkLst>
            <pc:docMk/>
            <pc:sldMk cId="2032042359" sldId="799"/>
            <ac:picMk id="1026" creationId="{ACF74003-7517-2323-30F3-1B1B879B79A9}"/>
          </ac:picMkLst>
        </pc:picChg>
      </pc:sldChg>
      <pc:sldChg chg="modSp mod">
        <pc:chgData name="John Oakes" userId="1a36f0057432ea1f" providerId="LiveId" clId="{34105258-37D9-4DD5-9515-3FAB69281E3A}" dt="2024-11-21T01:19:40.295" v="857" actId="255"/>
        <pc:sldMkLst>
          <pc:docMk/>
          <pc:sldMk cId="3484645107" sldId="800"/>
        </pc:sldMkLst>
        <pc:spChg chg="mod">
          <ac:chgData name="John Oakes" userId="1a36f0057432ea1f" providerId="LiveId" clId="{34105258-37D9-4DD5-9515-3FAB69281E3A}" dt="2024-11-21T01:19:40.295" v="857" actId="255"/>
          <ac:spMkLst>
            <pc:docMk/>
            <pc:sldMk cId="3484645107" sldId="800"/>
            <ac:spMk id="3" creationId="{D47AE9B5-9504-2AC7-5EA3-B8A2D4682A22}"/>
          </ac:spMkLst>
        </pc:spChg>
      </pc:sldChg>
      <pc:sldMasterChg chg="del delSldLayout">
        <pc:chgData name="John Oakes" userId="1a36f0057432ea1f" providerId="LiveId" clId="{34105258-37D9-4DD5-9515-3FAB69281E3A}" dt="2024-11-21T16:03:16.695" v="1705" actId="47"/>
        <pc:sldMasterMkLst>
          <pc:docMk/>
          <pc:sldMasterMk cId="743927" sldId="2147483660"/>
        </pc:sldMasterMkLst>
        <pc:sldLayoutChg chg="del">
          <pc:chgData name="John Oakes" userId="1a36f0057432ea1f" providerId="LiveId" clId="{34105258-37D9-4DD5-9515-3FAB69281E3A}" dt="2024-11-21T16:03:16.695" v="1705" actId="47"/>
          <pc:sldLayoutMkLst>
            <pc:docMk/>
            <pc:sldMasterMk cId="743927" sldId="2147483660"/>
            <pc:sldLayoutMk cId="2906865727" sldId="2147483661"/>
          </pc:sldLayoutMkLst>
        </pc:sldLayoutChg>
        <pc:sldLayoutChg chg="del">
          <pc:chgData name="John Oakes" userId="1a36f0057432ea1f" providerId="LiveId" clId="{34105258-37D9-4DD5-9515-3FAB69281E3A}" dt="2024-11-21T16:03:16.695" v="1705" actId="47"/>
          <pc:sldLayoutMkLst>
            <pc:docMk/>
            <pc:sldMasterMk cId="743927" sldId="2147483660"/>
            <pc:sldLayoutMk cId="1288914947" sldId="2147483662"/>
          </pc:sldLayoutMkLst>
        </pc:sldLayoutChg>
        <pc:sldLayoutChg chg="del">
          <pc:chgData name="John Oakes" userId="1a36f0057432ea1f" providerId="LiveId" clId="{34105258-37D9-4DD5-9515-3FAB69281E3A}" dt="2024-11-21T16:03:16.695" v="1705" actId="47"/>
          <pc:sldLayoutMkLst>
            <pc:docMk/>
            <pc:sldMasterMk cId="743927" sldId="2147483660"/>
            <pc:sldLayoutMk cId="764986210" sldId="2147483663"/>
          </pc:sldLayoutMkLst>
        </pc:sldLayoutChg>
        <pc:sldLayoutChg chg="del">
          <pc:chgData name="John Oakes" userId="1a36f0057432ea1f" providerId="LiveId" clId="{34105258-37D9-4DD5-9515-3FAB69281E3A}" dt="2024-11-21T16:03:16.695" v="1705" actId="47"/>
          <pc:sldLayoutMkLst>
            <pc:docMk/>
            <pc:sldMasterMk cId="743927" sldId="2147483660"/>
            <pc:sldLayoutMk cId="959664043" sldId="2147483664"/>
          </pc:sldLayoutMkLst>
        </pc:sldLayoutChg>
        <pc:sldLayoutChg chg="del">
          <pc:chgData name="John Oakes" userId="1a36f0057432ea1f" providerId="LiveId" clId="{34105258-37D9-4DD5-9515-3FAB69281E3A}" dt="2024-11-21T16:03:16.695" v="1705" actId="47"/>
          <pc:sldLayoutMkLst>
            <pc:docMk/>
            <pc:sldMasterMk cId="743927" sldId="2147483660"/>
            <pc:sldLayoutMk cId="4093708294" sldId="2147483665"/>
          </pc:sldLayoutMkLst>
        </pc:sldLayoutChg>
        <pc:sldLayoutChg chg="del">
          <pc:chgData name="John Oakes" userId="1a36f0057432ea1f" providerId="LiveId" clId="{34105258-37D9-4DD5-9515-3FAB69281E3A}" dt="2024-11-21T16:03:16.695" v="1705" actId="47"/>
          <pc:sldLayoutMkLst>
            <pc:docMk/>
            <pc:sldMasterMk cId="743927" sldId="2147483660"/>
            <pc:sldLayoutMk cId="3680850915" sldId="2147483666"/>
          </pc:sldLayoutMkLst>
        </pc:sldLayoutChg>
        <pc:sldLayoutChg chg="del">
          <pc:chgData name="John Oakes" userId="1a36f0057432ea1f" providerId="LiveId" clId="{34105258-37D9-4DD5-9515-3FAB69281E3A}" dt="2024-11-21T16:03:16.695" v="1705" actId="47"/>
          <pc:sldLayoutMkLst>
            <pc:docMk/>
            <pc:sldMasterMk cId="743927" sldId="2147483660"/>
            <pc:sldLayoutMk cId="285920098" sldId="2147483667"/>
          </pc:sldLayoutMkLst>
        </pc:sldLayoutChg>
        <pc:sldLayoutChg chg="del">
          <pc:chgData name="John Oakes" userId="1a36f0057432ea1f" providerId="LiveId" clId="{34105258-37D9-4DD5-9515-3FAB69281E3A}" dt="2024-11-21T16:03:16.695" v="1705" actId="47"/>
          <pc:sldLayoutMkLst>
            <pc:docMk/>
            <pc:sldMasterMk cId="743927" sldId="2147483660"/>
            <pc:sldLayoutMk cId="1557246515" sldId="2147483668"/>
          </pc:sldLayoutMkLst>
        </pc:sldLayoutChg>
        <pc:sldLayoutChg chg="del">
          <pc:chgData name="John Oakes" userId="1a36f0057432ea1f" providerId="LiveId" clId="{34105258-37D9-4DD5-9515-3FAB69281E3A}" dt="2024-11-21T16:03:16.695" v="1705" actId="47"/>
          <pc:sldLayoutMkLst>
            <pc:docMk/>
            <pc:sldMasterMk cId="743927" sldId="2147483660"/>
            <pc:sldLayoutMk cId="518542265" sldId="2147483669"/>
          </pc:sldLayoutMkLst>
        </pc:sldLayoutChg>
        <pc:sldLayoutChg chg="del">
          <pc:chgData name="John Oakes" userId="1a36f0057432ea1f" providerId="LiveId" clId="{34105258-37D9-4DD5-9515-3FAB69281E3A}" dt="2024-11-21T16:03:16.695" v="1705" actId="47"/>
          <pc:sldLayoutMkLst>
            <pc:docMk/>
            <pc:sldMasterMk cId="743927" sldId="2147483660"/>
            <pc:sldLayoutMk cId="3105079803" sldId="2147483670"/>
          </pc:sldLayoutMkLst>
        </pc:sldLayoutChg>
        <pc:sldLayoutChg chg="del">
          <pc:chgData name="John Oakes" userId="1a36f0057432ea1f" providerId="LiveId" clId="{34105258-37D9-4DD5-9515-3FAB69281E3A}" dt="2024-11-21T16:03:16.695" v="1705" actId="47"/>
          <pc:sldLayoutMkLst>
            <pc:docMk/>
            <pc:sldMasterMk cId="743927" sldId="2147483660"/>
            <pc:sldLayoutMk cId="1078659183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A1827-4DB5-4AA5-94D5-45262D2E84C2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93D3D-BA64-4FED-9071-FE6CF3781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66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4907947-CDE8-53FE-39B4-5AC04CD20DD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DE63E0CF-2526-3182-BAB0-46DE6E9EAE6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8960CE4D-A658-336F-D606-2B35A9BBC95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AA5E53D8-738B-2D15-A172-49BBCC6D56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BC3CB329-45E0-3B7F-8627-DF25864F99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DF56716A-F853-87F6-A163-A9D821BD4C7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F5BFC16A-8464-73D0-4163-FCA76F1442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</p:grp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D4C410A4-D48E-4AB8-8184-C7370A1D464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 sz="3600">
                <a:solidFill>
                  <a:srgbClr val="FFFFFF"/>
                </a:solidFill>
                <a:latin typeface="Garamond"/>
              </a:endParaRPr>
            </a:p>
          </p:txBody>
        </p:sp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B0A4CE8C-C238-9C81-3957-82B1C817A31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376 h 1906"/>
                <a:gd name="T4" fmla="*/ 6168 w 5740"/>
                <a:gd name="T5" fmla="*/ 376 h 1906"/>
                <a:gd name="T6" fmla="*/ 616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7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32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9095A1CC-FD98-FA48-9ED8-DF117198D7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C144F47-54C8-CDA3-561A-7CAE5A4531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48B03DAF-0880-4E12-0356-CF97399767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7CC94A9-75C2-4833-9D0B-48F2DE1F4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7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219E723-10E9-AC5A-0B57-17CE3AF37F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3313019-8633-861F-6399-55A6818D318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4AB8D95-58DA-48A3-9CB7-9485400B7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6D03EA7E-AA9E-B99A-1F29-E43E5EDFDDB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8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A487404-A462-59EF-2E98-A2D21DDDCE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4E23EBB-2346-B7F2-9131-5C8F25C4AD1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7D5A7CE-FEEA-43D9-BA9F-AF4596F66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92A0C33-013D-41F8-9E47-44BF1A16263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5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5A03623-DFF8-152C-4678-A7F58358FA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8B0FA2A-A2FE-D4B1-58F3-A38ECDB1A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6D2A452-312C-4DA6-993C-648A542D7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ECBD5560-3F8D-0B9A-A128-58D1B6044D8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0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7" indent="0">
              <a:buNone/>
              <a:defRPr sz="1800"/>
            </a:lvl2pPr>
            <a:lvl3pPr marL="914353" indent="0">
              <a:buNone/>
              <a:defRPr sz="1600"/>
            </a:lvl3pPr>
            <a:lvl4pPr marL="1371530" indent="0">
              <a:buNone/>
              <a:defRPr sz="1400"/>
            </a:lvl4pPr>
            <a:lvl5pPr marL="1828706" indent="0">
              <a:buNone/>
              <a:defRPr sz="1400"/>
            </a:lvl5pPr>
            <a:lvl6pPr marL="2285883" indent="0">
              <a:buNone/>
              <a:defRPr sz="1400"/>
            </a:lvl6pPr>
            <a:lvl7pPr marL="2743060" indent="0">
              <a:buNone/>
              <a:defRPr sz="1400"/>
            </a:lvl7pPr>
            <a:lvl8pPr marL="3200236" indent="0">
              <a:buNone/>
              <a:defRPr sz="1400"/>
            </a:lvl8pPr>
            <a:lvl9pPr marL="365741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7348735-5410-1294-D249-B3AA084198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4071855-E0B2-C367-AC06-2B1F20AC4D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C47074C-3AAA-462E-AD54-2D457E4C2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76CBA4C-996E-5A9F-50B2-A491D31BE79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69DF44F-AFA1-6186-8FB9-816117E32E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E5EDF99-C5B0-27A7-3606-97D7D19458D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ABC41-1D69-4542-A776-54F9F17435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91E82100-16EA-9ACF-76B3-AFA06646BEA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4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8AE25C0-AEF9-5618-F89E-6B91FB3650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258D66F-BE04-8351-D3DC-7C03DDF4CE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9F3EC-4892-4AED-B2C9-39D989D62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49FAA3A5-EF49-3DCF-8175-5947CBC8447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7E2F8190-AFD2-76D1-04A5-04E5B74123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1673006-51CF-1F3B-19F9-FE0CF54F97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844BC2C-D134-4B99-BC9C-8A9ABE177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13928AAB-29EF-BED1-1378-65156B42FB9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76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20573D2-885D-F45F-D370-FEA349D77A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A00C2C9-BF77-C3C1-7C5F-722DAB665B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5B6976E-503A-4C10-B004-A79CF768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E634F46E-14E2-5B2D-6A2F-9CCF3986EC8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0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DF4416A-3BF5-F424-A8D7-DCCBD6074E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5429EE1-1848-3E8A-84B6-FCD11D45258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3039A8-B4A0-473B-8F8C-B5CAE2C7D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12D8D7D-C5B0-7780-2A50-5E5CC3C321B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3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0EE39F9-BB5C-BB11-C18C-F2C8044F50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4105430-D1F4-7B45-ED37-4F06025EDA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25BACA6-20F1-467E-AE26-5A599221B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04247B6F-D0FD-76B0-4AC1-77D9378FBAF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04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CC42509-16E0-14E0-45BA-F02307A05D6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Arial" charset="0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A3274EB-0277-97F5-D9EC-CF0849AD26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  <a:cs typeface="Arial"/>
              </a:defRPr>
            </a:lvl1pPr>
          </a:lstStyle>
          <a:p>
            <a:pPr>
              <a:defRPr/>
            </a:pPr>
            <a:fld id="{EB465805-C197-440E-835B-366284671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172" name="Group 4">
            <a:extLst>
              <a:ext uri="{FF2B5EF4-FFF2-40B4-BE49-F238E27FC236}">
                <a16:creationId xmlns:a16="http://schemas.microsoft.com/office/drawing/2014/main" id="{9AC2BE50-FA2D-A238-BAD5-180989C0D5D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7176" name="Group 5">
              <a:extLst>
                <a:ext uri="{FF2B5EF4-FFF2-40B4-BE49-F238E27FC236}">
                  <a16:creationId xmlns:a16="http://schemas.microsoft.com/office/drawing/2014/main" id="{1A287CE7-AB1E-85B8-FBCF-407B1EF4E89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2294" name="Freeform 6">
                <a:extLst>
                  <a:ext uri="{FF2B5EF4-FFF2-40B4-BE49-F238E27FC236}">
                    <a16:creationId xmlns:a16="http://schemas.microsoft.com/office/drawing/2014/main" id="{28CA634F-93A0-9B02-29D1-910536ABF09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12295" name="Freeform 7">
                <a:extLst>
                  <a:ext uri="{FF2B5EF4-FFF2-40B4-BE49-F238E27FC236}">
                    <a16:creationId xmlns:a16="http://schemas.microsoft.com/office/drawing/2014/main" id="{B28EE21B-648F-92B1-8F12-6E0D8132A5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12296" name="Freeform 8">
                <a:extLst>
                  <a:ext uri="{FF2B5EF4-FFF2-40B4-BE49-F238E27FC236}">
                    <a16:creationId xmlns:a16="http://schemas.microsoft.com/office/drawing/2014/main" id="{E779726D-2675-9A76-122F-840DA2338B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  <p:sp>
            <p:nvSpPr>
              <p:cNvPr id="7182" name="Freeform 9">
                <a:extLst>
                  <a:ext uri="{FF2B5EF4-FFF2-40B4-BE49-F238E27FC236}">
                    <a16:creationId xmlns:a16="http://schemas.microsoft.com/office/drawing/2014/main" id="{3D79A234-5FA2-A85D-2F14-A5722DB5AA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8" name="Freeform 10">
                <a:extLst>
                  <a:ext uri="{FF2B5EF4-FFF2-40B4-BE49-F238E27FC236}">
                    <a16:creationId xmlns:a16="http://schemas.microsoft.com/office/drawing/2014/main" id="{E6174B9E-8E86-409D-B284-FBB30611827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 sz="3600">
                  <a:solidFill>
                    <a:srgbClr val="FFFFFF"/>
                  </a:solidFill>
                  <a:latin typeface="Garamond"/>
                </a:endParaRPr>
              </a:p>
            </p:txBody>
          </p:sp>
        </p:grpSp>
        <p:sp>
          <p:nvSpPr>
            <p:cNvPr id="12299" name="Freeform 11">
              <a:extLst>
                <a:ext uri="{FF2B5EF4-FFF2-40B4-BE49-F238E27FC236}">
                  <a16:creationId xmlns:a16="http://schemas.microsoft.com/office/drawing/2014/main" id="{1F4FEF55-DE29-0379-BDAD-05A10BACA61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 sz="3600">
                <a:solidFill>
                  <a:srgbClr val="FFFFFF"/>
                </a:solidFill>
                <a:latin typeface="Garamond"/>
              </a:endParaRPr>
            </a:p>
          </p:txBody>
        </p:sp>
        <p:sp>
          <p:nvSpPr>
            <p:cNvPr id="7178" name="Freeform 12">
              <a:extLst>
                <a:ext uri="{FF2B5EF4-FFF2-40B4-BE49-F238E27FC236}">
                  <a16:creationId xmlns:a16="http://schemas.microsoft.com/office/drawing/2014/main" id="{FD15C323-4169-7862-CFD0-659113BCD9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376 h 1906"/>
                <a:gd name="T4" fmla="*/ 6168 w 5740"/>
                <a:gd name="T5" fmla="*/ 376 h 1906"/>
                <a:gd name="T6" fmla="*/ 616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87139C9A-BD52-42B2-CE35-72E5D480E33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29322D61-5B39-D61B-182F-CE64873E308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charset="0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FE3453A1-3570-FF46-9F2B-B0BB6033F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594637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177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353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53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706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471" indent="-228588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648" indent="-228588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8825" indent="-228588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001" indent="-228588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FE5D4-F9F3-2D04-D284-3864B43A6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325562"/>
          </a:xfrm>
        </p:spPr>
        <p:txBody>
          <a:bodyPr/>
          <a:lstStyle/>
          <a:p>
            <a:r>
              <a:rPr lang="en-US" dirty="0"/>
              <a:t>Bible-based Thoughts on Dating for College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83429-86E7-DAA1-EFA4-EC55F4EEC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59429"/>
            <a:ext cx="10972800" cy="416673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A. Heading into marriage: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b="1" dirty="0"/>
              <a:t>1 </a:t>
            </a:r>
            <a:r>
              <a:rPr lang="en-US" b="1" dirty="0" err="1"/>
              <a:t>Thess</a:t>
            </a:r>
            <a:r>
              <a:rPr lang="en-US" b="1" dirty="0"/>
              <a:t> 4:3-7  Sanctified, holy. “Learn to control your body in a way which is holy and honorable.”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b="1" dirty="0"/>
              <a:t>1 Tim 5:1-2    To Timothy: “Treat younger women as sisters with absolute purity.”</a:t>
            </a:r>
          </a:p>
        </p:txBody>
      </p:sp>
    </p:spTree>
    <p:extLst>
      <p:ext uri="{BB962C8B-B14F-4D97-AF65-F5344CB8AC3E}">
        <p14:creationId xmlns:p14="http://schemas.microsoft.com/office/powerpoint/2010/main" val="215866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E33E0D-61D8-1E62-41E2-6B71ECC195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C76C3-7A5C-BBA0-789E-C476470C7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325562"/>
          </a:xfrm>
        </p:spPr>
        <p:txBody>
          <a:bodyPr/>
          <a:lstStyle/>
          <a:p>
            <a:r>
              <a:rPr lang="en-US" dirty="0"/>
              <a:t>Bible-based Thoughts on Dating for College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AE9B5-9504-2AC7-5EA3-B8A2D4682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59429"/>
            <a:ext cx="10972800" cy="416673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B. Looking to the future: marriage!</a:t>
            </a:r>
          </a:p>
          <a:p>
            <a:pPr marL="0" indent="0">
              <a:buNone/>
            </a:pPr>
            <a:r>
              <a:rPr lang="en-US" b="1" dirty="0"/>
              <a:t>Remember, “Who you date is who you marry.”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b="1" dirty="0"/>
              <a:t>Eph 5:21-33      1. Submit to one another.</a:t>
            </a:r>
          </a:p>
          <a:p>
            <a:pPr marL="0" indent="0">
              <a:buNone/>
            </a:pPr>
            <a:r>
              <a:rPr lang="en-US" b="1" dirty="0"/>
              <a:t>2. Love your spouse more than you love your own body.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b="1" dirty="0"/>
              <a:t>1 Tim 3:1-5  A one-woman man, or a one-man woman.</a:t>
            </a:r>
          </a:p>
        </p:txBody>
      </p:sp>
    </p:spTree>
    <p:extLst>
      <p:ext uri="{BB962C8B-B14F-4D97-AF65-F5344CB8AC3E}">
        <p14:creationId xmlns:p14="http://schemas.microsoft.com/office/powerpoint/2010/main" val="3484645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F3A38-ED94-D2B3-2CD8-F89F9ADA8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11905"/>
          </a:xfrm>
        </p:spPr>
        <p:txBody>
          <a:bodyPr/>
          <a:lstStyle/>
          <a:p>
            <a:r>
              <a:rPr lang="en-US" dirty="0"/>
              <a:t>A Few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B4E83-2713-DE01-6197-8D38CC969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5143"/>
            <a:ext cx="10972800" cy="4711021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1.  Learn how to have casual, non-romantic relationships first.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/>
              <a:t>2. Approach “liking”, loving and engagement in a way which is not highly sexualized.   Q: Do you struggle with pornography?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/>
              <a:t>3. How do you view relationships with members of the opposite sex?  Who is it about?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/>
              <a:t>4. Learn how to be friends first, with NO implication of boyfriend/girlfriend.</a:t>
            </a:r>
          </a:p>
        </p:txBody>
      </p:sp>
    </p:spTree>
    <p:extLst>
      <p:ext uri="{BB962C8B-B14F-4D97-AF65-F5344CB8AC3E}">
        <p14:creationId xmlns:p14="http://schemas.microsoft.com/office/powerpoint/2010/main" val="3305605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3A49-2E7A-89AB-D264-D0099BD7E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Question….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6ACA7-4CE1-6E8A-CA4B-C9057FE92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39686"/>
            <a:ext cx="10972800" cy="4286477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When, ideally, would you want to consider moving toward marriage?   25?  28?</a:t>
            </a:r>
          </a:p>
        </p:txBody>
      </p:sp>
    </p:spTree>
    <p:extLst>
      <p:ext uri="{BB962C8B-B14F-4D97-AF65-F5344CB8AC3E}">
        <p14:creationId xmlns:p14="http://schemas.microsoft.com/office/powerpoint/2010/main" val="3701427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75610-6008-BF14-56AA-09BE79598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3282D-70DD-CFCE-FA3A-D4A7C61E5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656" y="2046514"/>
            <a:ext cx="10787743" cy="407964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What would be the “ideal” Christian way to approach male-female relationships, including “dating” and developing an increasing level of intimacy, leading to marriage?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We are not looking for a prescription, but an ideal.</a:t>
            </a:r>
          </a:p>
        </p:txBody>
      </p:sp>
    </p:spTree>
    <p:extLst>
      <p:ext uri="{BB962C8B-B14F-4D97-AF65-F5344CB8AC3E}">
        <p14:creationId xmlns:p14="http://schemas.microsoft.com/office/powerpoint/2010/main" val="419381362"/>
      </p:ext>
    </p:extLst>
  </p:cSld>
  <p:clrMapOvr>
    <a:masterClrMapping/>
  </p:clrMapOvr>
</p:sld>
</file>

<file path=ppt/theme/theme1.xml><?xml version="1.0" encoding="utf-8"?>
<a:theme xmlns:a="http://schemas.openxmlformats.org/drawingml/2006/main" name="14_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253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Arial</vt:lpstr>
      <vt:lpstr>Garamond</vt:lpstr>
      <vt:lpstr>Wingdings</vt:lpstr>
      <vt:lpstr>14_Stream</vt:lpstr>
      <vt:lpstr>Bible-based Thoughts on Dating for College Students</vt:lpstr>
      <vt:lpstr>Bible-based Thoughts on Dating for College Students</vt:lpstr>
      <vt:lpstr>A Few Thoughts</vt:lpstr>
      <vt:lpstr>A Question….</vt:lpstr>
      <vt:lpstr>Discussion Question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Oakes</dc:creator>
  <cp:lastModifiedBy>John Oakes</cp:lastModifiedBy>
  <cp:revision>2</cp:revision>
  <dcterms:created xsi:type="dcterms:W3CDTF">2024-11-14T03:01:48Z</dcterms:created>
  <dcterms:modified xsi:type="dcterms:W3CDTF">2024-11-21T16:03:27Z</dcterms:modified>
</cp:coreProperties>
</file>