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782" r:id="rId3"/>
    <p:sldId id="766" r:id="rId4"/>
    <p:sldId id="767" r:id="rId5"/>
    <p:sldId id="771" r:id="rId6"/>
    <p:sldId id="768" r:id="rId7"/>
    <p:sldId id="772" r:id="rId8"/>
    <p:sldId id="773" r:id="rId9"/>
    <p:sldId id="774" r:id="rId10"/>
    <p:sldId id="775" r:id="rId11"/>
    <p:sldId id="776" r:id="rId12"/>
    <p:sldId id="777" r:id="rId13"/>
    <p:sldId id="778" r:id="rId14"/>
    <p:sldId id="779" r:id="rId15"/>
    <p:sldId id="780" r:id="rId16"/>
    <p:sldId id="651" r:id="rId17"/>
    <p:sldId id="652" r:id="rId18"/>
    <p:sldId id="788" r:id="rId19"/>
    <p:sldId id="781" r:id="rId20"/>
    <p:sldId id="650" r:id="rId21"/>
    <p:sldId id="654" r:id="rId22"/>
    <p:sldId id="655" r:id="rId23"/>
    <p:sldId id="656" r:id="rId24"/>
    <p:sldId id="6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C4EBB-46FF-4143-90A5-E3F547C6C02C}" v="81" dt="2024-11-03T18:47:31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907C4EBB-46FF-4143-90A5-E3F547C6C02C}"/>
    <pc:docChg chg="undo custSel addSld delSld modSld sldOrd delMainMaster">
      <pc:chgData name="John Oakes" userId="1a36f0057432ea1f" providerId="LiveId" clId="{907C4EBB-46FF-4143-90A5-E3F547C6C02C}" dt="2024-11-04T19:21:16.846" v="2756" actId="47"/>
      <pc:docMkLst>
        <pc:docMk/>
      </pc:docMkLst>
      <pc:sldChg chg="del">
        <pc:chgData name="John Oakes" userId="1a36f0057432ea1f" providerId="LiveId" clId="{907C4EBB-46FF-4143-90A5-E3F547C6C02C}" dt="2024-11-03T18:43:53.254" v="2691" actId="47"/>
        <pc:sldMkLst>
          <pc:docMk/>
          <pc:sldMk cId="0" sldId="256"/>
        </pc:sldMkLst>
      </pc:sldChg>
      <pc:sldChg chg="del">
        <pc:chgData name="John Oakes" userId="1a36f0057432ea1f" providerId="LiveId" clId="{907C4EBB-46FF-4143-90A5-E3F547C6C02C}" dt="2024-11-03T18:43:53.254" v="2691" actId="47"/>
        <pc:sldMkLst>
          <pc:docMk/>
          <pc:sldMk cId="0" sldId="257"/>
        </pc:sldMkLst>
      </pc:sldChg>
      <pc:sldChg chg="del">
        <pc:chgData name="John Oakes" userId="1a36f0057432ea1f" providerId="LiveId" clId="{907C4EBB-46FF-4143-90A5-E3F547C6C02C}" dt="2024-11-03T18:43:53.254" v="2691" actId="47"/>
        <pc:sldMkLst>
          <pc:docMk/>
          <pc:sldMk cId="0" sldId="258"/>
        </pc:sldMkLst>
      </pc:sldChg>
      <pc:sldChg chg="del">
        <pc:chgData name="John Oakes" userId="1a36f0057432ea1f" providerId="LiveId" clId="{907C4EBB-46FF-4143-90A5-E3F547C6C02C}" dt="2024-11-03T18:43:53.254" v="2691" actId="47"/>
        <pc:sldMkLst>
          <pc:docMk/>
          <pc:sldMk cId="0" sldId="259"/>
        </pc:sldMkLst>
      </pc:sldChg>
      <pc:sldChg chg="del">
        <pc:chgData name="John Oakes" userId="1a36f0057432ea1f" providerId="LiveId" clId="{907C4EBB-46FF-4143-90A5-E3F547C6C02C}" dt="2024-11-03T18:43:53.254" v="2691" actId="47"/>
        <pc:sldMkLst>
          <pc:docMk/>
          <pc:sldMk cId="0" sldId="260"/>
        </pc:sldMkLst>
      </pc:sldChg>
      <pc:sldChg chg="del">
        <pc:chgData name="John Oakes" userId="1a36f0057432ea1f" providerId="LiveId" clId="{907C4EBB-46FF-4143-90A5-E3F547C6C02C}" dt="2024-11-03T18:43:53.254" v="2691" actId="47"/>
        <pc:sldMkLst>
          <pc:docMk/>
          <pc:sldMk cId="0" sldId="261"/>
        </pc:sldMkLst>
      </pc:sldChg>
      <pc:sldChg chg="modSp del mod">
        <pc:chgData name="John Oakes" userId="1a36f0057432ea1f" providerId="LiveId" clId="{907C4EBB-46FF-4143-90A5-E3F547C6C02C}" dt="2024-11-04T19:19:57.945" v="2754" actId="47"/>
        <pc:sldMkLst>
          <pc:docMk/>
          <pc:sldMk cId="0" sldId="262"/>
        </pc:sldMkLst>
        <pc:spChg chg="mod">
          <ac:chgData name="John Oakes" userId="1a36f0057432ea1f" providerId="LiveId" clId="{907C4EBB-46FF-4143-90A5-E3F547C6C02C}" dt="2024-11-03T18:44:26.940" v="2736" actId="20577"/>
          <ac:spMkLst>
            <pc:docMk/>
            <pc:sldMk cId="0" sldId="262"/>
            <ac:spMk id="84" creationId="{00000000-0000-0000-0000-000000000000}"/>
          </ac:spMkLst>
        </pc:spChg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63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64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65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66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67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68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69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0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1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2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3"/>
        </pc:sldMkLst>
      </pc:sldChg>
      <pc:sldChg chg="modSp del mod">
        <pc:chgData name="John Oakes" userId="1a36f0057432ea1f" providerId="LiveId" clId="{907C4EBB-46FF-4143-90A5-E3F547C6C02C}" dt="2024-11-04T19:19:57.945" v="2754" actId="47"/>
        <pc:sldMkLst>
          <pc:docMk/>
          <pc:sldMk cId="0" sldId="274"/>
        </pc:sldMkLst>
        <pc:spChg chg="mod">
          <ac:chgData name="John Oakes" userId="1a36f0057432ea1f" providerId="LiveId" clId="{907C4EBB-46FF-4143-90A5-E3F547C6C02C}" dt="2024-11-03T16:12:50.947" v="2576" actId="14100"/>
          <ac:spMkLst>
            <pc:docMk/>
            <pc:sldMk cId="0" sldId="274"/>
            <ac:spMk id="144" creationId="{00000000-0000-0000-0000-000000000000}"/>
          </ac:spMkLst>
        </pc:spChg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5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6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7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8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0" sldId="279"/>
        </pc:sldMkLst>
      </pc:sldChg>
      <pc:sldChg chg="del">
        <pc:chgData name="John Oakes" userId="1a36f0057432ea1f" providerId="LiveId" clId="{907C4EBB-46FF-4143-90A5-E3F547C6C02C}" dt="2024-11-04T19:21:13.438" v="2755" actId="47"/>
        <pc:sldMkLst>
          <pc:docMk/>
          <pc:sldMk cId="0" sldId="280"/>
        </pc:sldMkLst>
      </pc:sldChg>
      <pc:sldChg chg="del">
        <pc:chgData name="John Oakes" userId="1a36f0057432ea1f" providerId="LiveId" clId="{907C4EBB-46FF-4143-90A5-E3F547C6C02C}" dt="2024-11-03T18:42:55.601" v="2689" actId="2696"/>
        <pc:sldMkLst>
          <pc:docMk/>
          <pc:sldMk cId="0" sldId="543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533612960" sldId="543"/>
        </pc:sldMkLst>
      </pc:sldChg>
      <pc:sldChg chg="del">
        <pc:chgData name="John Oakes" userId="1a36f0057432ea1f" providerId="LiveId" clId="{907C4EBB-46FF-4143-90A5-E3F547C6C02C}" dt="2024-11-03T16:11:45.265" v="2573" actId="47"/>
        <pc:sldMkLst>
          <pc:docMk/>
          <pc:sldMk cId="0" sldId="609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2357844998" sldId="615"/>
        </pc:sldMkLst>
      </pc:sldChg>
      <pc:sldChg chg="del">
        <pc:chgData name="John Oakes" userId="1a36f0057432ea1f" providerId="LiveId" clId="{907C4EBB-46FF-4143-90A5-E3F547C6C02C}" dt="2024-11-03T18:43:06.653" v="2690" actId="2696"/>
        <pc:sldMkLst>
          <pc:docMk/>
          <pc:sldMk cId="3282475642" sldId="615"/>
        </pc:sldMkLst>
      </pc:sldChg>
      <pc:sldChg chg="del">
        <pc:chgData name="John Oakes" userId="1a36f0057432ea1f" providerId="LiveId" clId="{907C4EBB-46FF-4143-90A5-E3F547C6C02C}" dt="2024-11-02T19:50:58.382" v="247" actId="47"/>
        <pc:sldMkLst>
          <pc:docMk/>
          <pc:sldMk cId="0" sldId="647"/>
        </pc:sldMkLst>
      </pc:sldChg>
      <pc:sldChg chg="del">
        <pc:chgData name="John Oakes" userId="1a36f0057432ea1f" providerId="LiveId" clId="{907C4EBB-46FF-4143-90A5-E3F547C6C02C}" dt="2024-11-02T19:51:02.359" v="248" actId="47"/>
        <pc:sldMkLst>
          <pc:docMk/>
          <pc:sldMk cId="0" sldId="649"/>
        </pc:sldMkLst>
      </pc:sldChg>
      <pc:sldChg chg="ord">
        <pc:chgData name="John Oakes" userId="1a36f0057432ea1f" providerId="LiveId" clId="{907C4EBB-46FF-4143-90A5-E3F547C6C02C}" dt="2024-11-02T19:51:28.707" v="252"/>
        <pc:sldMkLst>
          <pc:docMk/>
          <pc:sldMk cId="0" sldId="650"/>
        </pc:sldMkLst>
      </pc:sldChg>
      <pc:sldChg chg="modSp mod ord">
        <pc:chgData name="John Oakes" userId="1a36f0057432ea1f" providerId="LiveId" clId="{907C4EBB-46FF-4143-90A5-E3F547C6C02C}" dt="2024-11-03T15:49:17.412" v="1863" actId="20577"/>
        <pc:sldMkLst>
          <pc:docMk/>
          <pc:sldMk cId="0" sldId="651"/>
        </pc:sldMkLst>
        <pc:spChg chg="mod">
          <ac:chgData name="John Oakes" userId="1a36f0057432ea1f" providerId="LiveId" clId="{907C4EBB-46FF-4143-90A5-E3F547C6C02C}" dt="2024-11-03T15:49:10.019" v="1862" actId="20577"/>
          <ac:spMkLst>
            <pc:docMk/>
            <pc:sldMk cId="0" sldId="651"/>
            <ac:spMk id="2" creationId="{C49BA739-0418-E382-5582-599982643B76}"/>
          </ac:spMkLst>
        </pc:spChg>
        <pc:spChg chg="mod">
          <ac:chgData name="John Oakes" userId="1a36f0057432ea1f" providerId="LiveId" clId="{907C4EBB-46FF-4143-90A5-E3F547C6C02C}" dt="2024-11-03T15:49:17.412" v="1863" actId="20577"/>
          <ac:spMkLst>
            <pc:docMk/>
            <pc:sldMk cId="0" sldId="651"/>
            <ac:spMk id="3" creationId="{9B7B8A29-51C3-5212-4385-9DA822EEDA85}"/>
          </ac:spMkLst>
        </pc:spChg>
      </pc:sldChg>
      <pc:sldChg chg="modSp mod ord">
        <pc:chgData name="John Oakes" userId="1a36f0057432ea1f" providerId="LiveId" clId="{907C4EBB-46FF-4143-90A5-E3F547C6C02C}" dt="2024-11-03T15:57:36.563" v="2283" actId="14100"/>
        <pc:sldMkLst>
          <pc:docMk/>
          <pc:sldMk cId="0" sldId="652"/>
        </pc:sldMkLst>
        <pc:spChg chg="mod">
          <ac:chgData name="John Oakes" userId="1a36f0057432ea1f" providerId="LiveId" clId="{907C4EBB-46FF-4143-90A5-E3F547C6C02C}" dt="2024-11-03T15:50:14.408" v="1879" actId="6549"/>
          <ac:spMkLst>
            <pc:docMk/>
            <pc:sldMk cId="0" sldId="652"/>
            <ac:spMk id="2" creationId="{637F3775-F82C-95C8-A86D-960D456F7D5C}"/>
          </ac:spMkLst>
        </pc:spChg>
        <pc:spChg chg="mod">
          <ac:chgData name="John Oakes" userId="1a36f0057432ea1f" providerId="LiveId" clId="{907C4EBB-46FF-4143-90A5-E3F547C6C02C}" dt="2024-11-03T15:57:36.563" v="2283" actId="14100"/>
          <ac:spMkLst>
            <pc:docMk/>
            <pc:sldMk cId="0" sldId="652"/>
            <ac:spMk id="3" creationId="{84281AF1-AA10-5AA6-4942-894A34A982F9}"/>
          </ac:spMkLst>
        </pc:spChg>
        <pc:picChg chg="mod">
          <ac:chgData name="John Oakes" userId="1a36f0057432ea1f" providerId="LiveId" clId="{907C4EBB-46FF-4143-90A5-E3F547C6C02C}" dt="2024-11-03T15:57:27.808" v="2281" actId="1076"/>
          <ac:picMkLst>
            <pc:docMk/>
            <pc:sldMk cId="0" sldId="652"/>
            <ac:picMk id="9220" creationId="{AC766B3C-1EC7-B060-939E-2D1B287C7DEB}"/>
          </ac:picMkLst>
        </pc:picChg>
      </pc:sldChg>
      <pc:sldChg chg="del">
        <pc:chgData name="John Oakes" userId="1a36f0057432ea1f" providerId="LiveId" clId="{907C4EBB-46FF-4143-90A5-E3F547C6C02C}" dt="2024-11-03T16:01:00.050" v="2462" actId="47"/>
        <pc:sldMkLst>
          <pc:docMk/>
          <pc:sldMk cId="0" sldId="653"/>
        </pc:sldMkLst>
      </pc:sldChg>
      <pc:sldChg chg="modSp mod">
        <pc:chgData name="John Oakes" userId="1a36f0057432ea1f" providerId="LiveId" clId="{907C4EBB-46FF-4143-90A5-E3F547C6C02C}" dt="2024-11-03T16:01:30.183" v="2533" actId="6549"/>
        <pc:sldMkLst>
          <pc:docMk/>
          <pc:sldMk cId="0" sldId="654"/>
        </pc:sldMkLst>
        <pc:spChg chg="mod">
          <ac:chgData name="John Oakes" userId="1a36f0057432ea1f" providerId="LiveId" clId="{907C4EBB-46FF-4143-90A5-E3F547C6C02C}" dt="2024-11-03T16:01:30.183" v="2533" actId="6549"/>
          <ac:spMkLst>
            <pc:docMk/>
            <pc:sldMk cId="0" sldId="654"/>
            <ac:spMk id="3" creationId="{7E5B2F23-10CD-1539-4FF3-1877060D7978}"/>
          </ac:spMkLst>
        </pc:spChg>
      </pc:sldChg>
      <pc:sldChg chg="modSp mod">
        <pc:chgData name="John Oakes" userId="1a36f0057432ea1f" providerId="LiveId" clId="{907C4EBB-46FF-4143-90A5-E3F547C6C02C}" dt="2024-11-03T16:02:32.576" v="2568" actId="6549"/>
        <pc:sldMkLst>
          <pc:docMk/>
          <pc:sldMk cId="0" sldId="655"/>
        </pc:sldMkLst>
        <pc:spChg chg="mod">
          <ac:chgData name="John Oakes" userId="1a36f0057432ea1f" providerId="LiveId" clId="{907C4EBB-46FF-4143-90A5-E3F547C6C02C}" dt="2024-11-03T16:02:32.576" v="2568" actId="6549"/>
          <ac:spMkLst>
            <pc:docMk/>
            <pc:sldMk cId="0" sldId="655"/>
            <ac:spMk id="3" creationId="{0F79A5A9-9143-ED8C-B5BE-27142957FB6C}"/>
          </ac:spMkLst>
        </pc:spChg>
      </pc:sldChg>
      <pc:sldChg chg="ord">
        <pc:chgData name="John Oakes" userId="1a36f0057432ea1f" providerId="LiveId" clId="{907C4EBB-46FF-4143-90A5-E3F547C6C02C}" dt="2024-11-03T16:03:22.911" v="2570"/>
        <pc:sldMkLst>
          <pc:docMk/>
          <pc:sldMk cId="0" sldId="657"/>
        </pc:sldMkLst>
      </pc:sldChg>
      <pc:sldChg chg="del">
        <pc:chgData name="John Oakes" userId="1a36f0057432ea1f" providerId="LiveId" clId="{907C4EBB-46FF-4143-90A5-E3F547C6C02C}" dt="2024-11-04T19:19:57.945" v="2754" actId="47"/>
        <pc:sldMkLst>
          <pc:docMk/>
          <pc:sldMk cId="58535702" sldId="675"/>
        </pc:sldMkLst>
      </pc:sldChg>
      <pc:sldChg chg="del">
        <pc:chgData name="John Oakes" userId="1a36f0057432ea1f" providerId="LiveId" clId="{907C4EBB-46FF-4143-90A5-E3F547C6C02C}" dt="2024-11-04T19:21:13.438" v="2755" actId="47"/>
        <pc:sldMkLst>
          <pc:docMk/>
          <pc:sldMk cId="0" sldId="705"/>
        </pc:sldMkLst>
      </pc:sldChg>
      <pc:sldChg chg="del">
        <pc:chgData name="John Oakes" userId="1a36f0057432ea1f" providerId="LiveId" clId="{907C4EBB-46FF-4143-90A5-E3F547C6C02C}" dt="2024-11-04T19:21:16.846" v="2756" actId="47"/>
        <pc:sldMkLst>
          <pc:docMk/>
          <pc:sldMk cId="1444248880" sldId="706"/>
        </pc:sldMkLst>
      </pc:sldChg>
      <pc:sldChg chg="del">
        <pc:chgData name="John Oakes" userId="1a36f0057432ea1f" providerId="LiveId" clId="{907C4EBB-46FF-4143-90A5-E3F547C6C02C}" dt="2024-11-03T16:10:00.717" v="2572" actId="47"/>
        <pc:sldMkLst>
          <pc:docMk/>
          <pc:sldMk cId="0" sldId="741"/>
        </pc:sldMkLst>
      </pc:sldChg>
      <pc:sldChg chg="del">
        <pc:chgData name="John Oakes" userId="1a36f0057432ea1f" providerId="LiveId" clId="{907C4EBB-46FF-4143-90A5-E3F547C6C02C}" dt="2024-11-04T19:21:13.438" v="2755" actId="47"/>
        <pc:sldMkLst>
          <pc:docMk/>
          <pc:sldMk cId="0" sldId="753"/>
        </pc:sldMkLst>
      </pc:sldChg>
      <pc:sldChg chg="addSp delSp modSp del mod">
        <pc:chgData name="John Oakes" userId="1a36f0057432ea1f" providerId="LiveId" clId="{907C4EBB-46FF-4143-90A5-E3F547C6C02C}" dt="2024-11-03T16:15:47.040" v="2688" actId="47"/>
        <pc:sldMkLst>
          <pc:docMk/>
          <pc:sldMk cId="1783123579" sldId="760"/>
        </pc:sldMkLst>
        <pc:spChg chg="add mod">
          <ac:chgData name="John Oakes" userId="1a36f0057432ea1f" providerId="LiveId" clId="{907C4EBB-46FF-4143-90A5-E3F547C6C02C}" dt="2024-11-03T16:15:24.294" v="2686" actId="478"/>
          <ac:spMkLst>
            <pc:docMk/>
            <pc:sldMk cId="1783123579" sldId="760"/>
            <ac:spMk id="4" creationId="{43827ECF-8E36-7C84-1778-516DB0DADD5E}"/>
          </ac:spMkLst>
        </pc:spChg>
        <pc:picChg chg="del">
          <ac:chgData name="John Oakes" userId="1a36f0057432ea1f" providerId="LiveId" clId="{907C4EBB-46FF-4143-90A5-E3F547C6C02C}" dt="2024-11-03T16:15:24.294" v="2686" actId="478"/>
          <ac:picMkLst>
            <pc:docMk/>
            <pc:sldMk cId="1783123579" sldId="760"/>
            <ac:picMk id="5" creationId="{AF53F59D-30DA-EB05-E6F6-329B76D05156}"/>
          </ac:picMkLst>
        </pc:picChg>
      </pc:sldChg>
      <pc:sldChg chg="del">
        <pc:chgData name="John Oakes" userId="1a36f0057432ea1f" providerId="LiveId" clId="{907C4EBB-46FF-4143-90A5-E3F547C6C02C}" dt="2024-11-03T16:15:28.321" v="2687" actId="47"/>
        <pc:sldMkLst>
          <pc:docMk/>
          <pc:sldMk cId="0" sldId="761"/>
        </pc:sldMkLst>
      </pc:sldChg>
      <pc:sldChg chg="modSp mod">
        <pc:chgData name="John Oakes" userId="1a36f0057432ea1f" providerId="LiveId" clId="{907C4EBB-46FF-4143-90A5-E3F547C6C02C}" dt="2024-11-03T15:32:40.097" v="921" actId="20577"/>
        <pc:sldMkLst>
          <pc:docMk/>
          <pc:sldMk cId="468298916" sldId="766"/>
        </pc:sldMkLst>
        <pc:spChg chg="mod">
          <ac:chgData name="John Oakes" userId="1a36f0057432ea1f" providerId="LiveId" clId="{907C4EBB-46FF-4143-90A5-E3F547C6C02C}" dt="2024-11-03T15:32:40.097" v="921" actId="20577"/>
          <ac:spMkLst>
            <pc:docMk/>
            <pc:sldMk cId="468298916" sldId="766"/>
            <ac:spMk id="3" creationId="{9A93ABE4-6759-EB04-572E-B0EDBAAA298A}"/>
          </ac:spMkLst>
        </pc:spChg>
      </pc:sldChg>
      <pc:sldChg chg="modSp mod ord">
        <pc:chgData name="John Oakes" userId="1a36f0057432ea1f" providerId="LiveId" clId="{907C4EBB-46FF-4143-90A5-E3F547C6C02C}" dt="2024-11-03T15:34:55.601" v="1032" actId="20577"/>
        <pc:sldMkLst>
          <pc:docMk/>
          <pc:sldMk cId="1220674908" sldId="768"/>
        </pc:sldMkLst>
        <pc:spChg chg="mod">
          <ac:chgData name="John Oakes" userId="1a36f0057432ea1f" providerId="LiveId" clId="{907C4EBB-46FF-4143-90A5-E3F547C6C02C}" dt="2024-11-03T15:34:55.601" v="1032" actId="20577"/>
          <ac:spMkLst>
            <pc:docMk/>
            <pc:sldMk cId="1220674908" sldId="768"/>
            <ac:spMk id="2" creationId="{A489992E-71C4-91E6-119F-6CDA792C1A3F}"/>
          </ac:spMkLst>
        </pc:spChg>
        <pc:spChg chg="mod">
          <ac:chgData name="John Oakes" userId="1a36f0057432ea1f" providerId="LiveId" clId="{907C4EBB-46FF-4143-90A5-E3F547C6C02C}" dt="2024-11-03T15:34:34.631" v="1029" actId="14100"/>
          <ac:spMkLst>
            <pc:docMk/>
            <pc:sldMk cId="1220674908" sldId="768"/>
            <ac:spMk id="3" creationId="{7B0AD203-719E-B923-8481-27B0C72D3035}"/>
          </ac:spMkLst>
        </pc:spChg>
      </pc:sldChg>
      <pc:sldChg chg="modSp new del mod">
        <pc:chgData name="John Oakes" userId="1a36f0057432ea1f" providerId="LiveId" clId="{907C4EBB-46FF-4143-90A5-E3F547C6C02C}" dt="2024-11-03T15:33:08.606" v="922" actId="47"/>
        <pc:sldMkLst>
          <pc:docMk/>
          <pc:sldMk cId="4176039338" sldId="769"/>
        </pc:sldMkLst>
        <pc:spChg chg="mod">
          <ac:chgData name="John Oakes" userId="1a36f0057432ea1f" providerId="LiveId" clId="{907C4EBB-46FF-4143-90A5-E3F547C6C02C}" dt="2024-11-03T15:25:24.628" v="530" actId="20577"/>
          <ac:spMkLst>
            <pc:docMk/>
            <pc:sldMk cId="4176039338" sldId="769"/>
            <ac:spMk id="2" creationId="{4E0C9EF9-916D-E8CC-E7BD-274B20EBC54B}"/>
          </ac:spMkLst>
        </pc:spChg>
      </pc:sldChg>
      <pc:sldChg chg="addSp modSp new del mod ord">
        <pc:chgData name="John Oakes" userId="1a36f0057432ea1f" providerId="LiveId" clId="{907C4EBB-46FF-4143-90A5-E3F547C6C02C}" dt="2024-11-03T16:03:33.743" v="2571" actId="2696"/>
        <pc:sldMkLst>
          <pc:docMk/>
          <pc:sldMk cId="598894558" sldId="770"/>
        </pc:sldMkLst>
        <pc:spChg chg="mod">
          <ac:chgData name="John Oakes" userId="1a36f0057432ea1f" providerId="LiveId" clId="{907C4EBB-46FF-4143-90A5-E3F547C6C02C}" dt="2024-10-21T21:54:25.937" v="30" actId="14100"/>
          <ac:spMkLst>
            <pc:docMk/>
            <pc:sldMk cId="598894558" sldId="770"/>
            <ac:spMk id="3" creationId="{2506A83F-017B-90FA-8E73-D93EC3012ABC}"/>
          </ac:spMkLst>
        </pc:spChg>
        <pc:picChg chg="add mod">
          <ac:chgData name="John Oakes" userId="1a36f0057432ea1f" providerId="LiveId" clId="{907C4EBB-46FF-4143-90A5-E3F547C6C02C}" dt="2024-10-21T21:54:34.491" v="33" actId="1076"/>
          <ac:picMkLst>
            <pc:docMk/>
            <pc:sldMk cId="598894558" sldId="770"/>
            <ac:picMk id="2050" creationId="{2774AC67-9A74-65C8-437D-CC09E96B9632}"/>
          </ac:picMkLst>
        </pc:picChg>
      </pc:sldChg>
      <pc:sldChg chg="addSp delSp modSp new mod ord">
        <pc:chgData name="John Oakes" userId="1a36f0057432ea1f" providerId="LiveId" clId="{907C4EBB-46FF-4143-90A5-E3F547C6C02C}" dt="2024-11-03T15:25:03.068" v="521" actId="14100"/>
        <pc:sldMkLst>
          <pc:docMk/>
          <pc:sldMk cId="3778464762" sldId="771"/>
        </pc:sldMkLst>
        <pc:spChg chg="mod">
          <ac:chgData name="John Oakes" userId="1a36f0057432ea1f" providerId="LiveId" clId="{907C4EBB-46FF-4143-90A5-E3F547C6C02C}" dt="2024-11-03T15:24:16.778" v="484" actId="113"/>
          <ac:spMkLst>
            <pc:docMk/>
            <pc:sldMk cId="3778464762" sldId="771"/>
            <ac:spMk id="2" creationId="{7F7ADC2F-68F4-5101-EB87-4402D13BC7C9}"/>
          </ac:spMkLst>
        </pc:spChg>
        <pc:spChg chg="del">
          <ac:chgData name="John Oakes" userId="1a36f0057432ea1f" providerId="LiveId" clId="{907C4EBB-46FF-4143-90A5-E3F547C6C02C}" dt="2024-10-21T21:05:30.550" v="3"/>
          <ac:spMkLst>
            <pc:docMk/>
            <pc:sldMk cId="3778464762" sldId="771"/>
            <ac:spMk id="3" creationId="{3E65E94A-70DD-D25A-D7D0-20A8E1A50757}"/>
          </ac:spMkLst>
        </pc:spChg>
        <pc:spChg chg="add mod">
          <ac:chgData name="John Oakes" userId="1a36f0057432ea1f" providerId="LiveId" clId="{907C4EBB-46FF-4143-90A5-E3F547C6C02C}" dt="2024-11-03T15:25:03.068" v="521" actId="14100"/>
          <ac:spMkLst>
            <pc:docMk/>
            <pc:sldMk cId="3778464762" sldId="771"/>
            <ac:spMk id="3" creationId="{6DB20AB7-47FC-F7DF-C969-D65B1B1D16DD}"/>
          </ac:spMkLst>
        </pc:spChg>
        <pc:picChg chg="add mod">
          <ac:chgData name="John Oakes" userId="1a36f0057432ea1f" providerId="LiveId" clId="{907C4EBB-46FF-4143-90A5-E3F547C6C02C}" dt="2024-11-03T15:24:28.073" v="487" actId="1076"/>
          <ac:picMkLst>
            <pc:docMk/>
            <pc:sldMk cId="3778464762" sldId="771"/>
            <ac:picMk id="1026" creationId="{824BA520-896A-598A-62ED-8707297C3615}"/>
          </ac:picMkLst>
        </pc:picChg>
      </pc:sldChg>
      <pc:sldChg chg="addSp modSp new mod">
        <pc:chgData name="John Oakes" userId="1a36f0057432ea1f" providerId="LiveId" clId="{907C4EBB-46FF-4143-90A5-E3F547C6C02C}" dt="2024-11-03T15:36:21.906" v="1148" actId="20577"/>
        <pc:sldMkLst>
          <pc:docMk/>
          <pc:sldMk cId="2590856084" sldId="772"/>
        </pc:sldMkLst>
        <pc:spChg chg="mod">
          <ac:chgData name="John Oakes" userId="1a36f0057432ea1f" providerId="LiveId" clId="{907C4EBB-46FF-4143-90A5-E3F547C6C02C}" dt="2024-11-03T15:35:39.776" v="1059" actId="20577"/>
          <ac:spMkLst>
            <pc:docMk/>
            <pc:sldMk cId="2590856084" sldId="772"/>
            <ac:spMk id="2" creationId="{E0D0AC51-7979-5CA2-841C-300F44487BF6}"/>
          </ac:spMkLst>
        </pc:spChg>
        <pc:spChg chg="mod">
          <ac:chgData name="John Oakes" userId="1a36f0057432ea1f" providerId="LiveId" clId="{907C4EBB-46FF-4143-90A5-E3F547C6C02C}" dt="2024-11-03T15:36:21.906" v="1148" actId="20577"/>
          <ac:spMkLst>
            <pc:docMk/>
            <pc:sldMk cId="2590856084" sldId="772"/>
            <ac:spMk id="3" creationId="{82EF11B5-C628-ABB7-9840-D894FA4BBEAB}"/>
          </ac:spMkLst>
        </pc:spChg>
        <pc:picChg chg="add mod">
          <ac:chgData name="John Oakes" userId="1a36f0057432ea1f" providerId="LiveId" clId="{907C4EBB-46FF-4143-90A5-E3F547C6C02C}" dt="2024-11-02T19:37:24.082" v="69" actId="1076"/>
          <ac:picMkLst>
            <pc:docMk/>
            <pc:sldMk cId="2590856084" sldId="772"/>
            <ac:picMk id="1026" creationId="{6DE9F888-032D-268E-7919-DA692C253209}"/>
          </ac:picMkLst>
        </pc:picChg>
      </pc:sldChg>
      <pc:sldChg chg="addSp delSp modSp new mod modClrScheme chgLayout">
        <pc:chgData name="John Oakes" userId="1a36f0057432ea1f" providerId="LiveId" clId="{907C4EBB-46FF-4143-90A5-E3F547C6C02C}" dt="2024-11-03T15:37:48.734" v="1320" actId="20577"/>
        <pc:sldMkLst>
          <pc:docMk/>
          <pc:sldMk cId="670120885" sldId="773"/>
        </pc:sldMkLst>
        <pc:spChg chg="mod">
          <ac:chgData name="John Oakes" userId="1a36f0057432ea1f" providerId="LiveId" clId="{907C4EBB-46FF-4143-90A5-E3F547C6C02C}" dt="2024-11-03T15:37:48.734" v="1320" actId="20577"/>
          <ac:spMkLst>
            <pc:docMk/>
            <pc:sldMk cId="670120885" sldId="773"/>
            <ac:spMk id="2" creationId="{0A028F09-C56D-9C78-3E9A-3A26CFD556B3}"/>
          </ac:spMkLst>
        </pc:spChg>
        <pc:spChg chg="del mod">
          <ac:chgData name="John Oakes" userId="1a36f0057432ea1f" providerId="LiveId" clId="{907C4EBB-46FF-4143-90A5-E3F547C6C02C}" dt="2024-11-02T19:42:20.980" v="220" actId="26606"/>
          <ac:spMkLst>
            <pc:docMk/>
            <pc:sldMk cId="670120885" sldId="773"/>
            <ac:spMk id="3" creationId="{F31AE41E-2EA1-1646-A330-DF4D1C7B9053}"/>
          </ac:spMkLst>
        </pc:spChg>
        <pc:spChg chg="add mod">
          <ac:chgData name="John Oakes" userId="1a36f0057432ea1f" providerId="LiveId" clId="{907C4EBB-46FF-4143-90A5-E3F547C6C02C}" dt="2024-11-03T15:37:32.100" v="1303" actId="14100"/>
          <ac:spMkLst>
            <pc:docMk/>
            <pc:sldMk cId="670120885" sldId="773"/>
            <ac:spMk id="2055" creationId="{8F5391E5-C360-306B-53A3-9900EAD28544}"/>
          </ac:spMkLst>
        </pc:spChg>
        <pc:picChg chg="add mod">
          <ac:chgData name="John Oakes" userId="1a36f0057432ea1f" providerId="LiveId" clId="{907C4EBB-46FF-4143-90A5-E3F547C6C02C}" dt="2024-11-03T15:36:31.788" v="1150" actId="1076"/>
          <ac:picMkLst>
            <pc:docMk/>
            <pc:sldMk cId="670120885" sldId="773"/>
            <ac:picMk id="2050" creationId="{30981E3E-F147-CAA3-B53B-02EE2E17D3D3}"/>
          </ac:picMkLst>
        </pc:picChg>
      </pc:sldChg>
      <pc:sldChg chg="addSp modSp new mod">
        <pc:chgData name="John Oakes" userId="1a36f0057432ea1f" providerId="LiveId" clId="{907C4EBB-46FF-4143-90A5-E3F547C6C02C}" dt="2024-11-03T15:38:18.093" v="1337" actId="14100"/>
        <pc:sldMkLst>
          <pc:docMk/>
          <pc:sldMk cId="571379342" sldId="774"/>
        </pc:sldMkLst>
        <pc:spChg chg="mod">
          <ac:chgData name="John Oakes" userId="1a36f0057432ea1f" providerId="LiveId" clId="{907C4EBB-46FF-4143-90A5-E3F547C6C02C}" dt="2024-11-03T15:38:18.093" v="1337" actId="14100"/>
          <ac:spMkLst>
            <pc:docMk/>
            <pc:sldMk cId="571379342" sldId="774"/>
            <ac:spMk id="2" creationId="{6700A033-9CE4-4BCA-4B75-172FB44B5435}"/>
          </ac:spMkLst>
        </pc:spChg>
        <pc:spChg chg="mod">
          <ac:chgData name="John Oakes" userId="1a36f0057432ea1f" providerId="LiveId" clId="{907C4EBB-46FF-4143-90A5-E3F547C6C02C}" dt="2024-11-03T15:37:58.027" v="1321" actId="14100"/>
          <ac:spMkLst>
            <pc:docMk/>
            <pc:sldMk cId="571379342" sldId="774"/>
            <ac:spMk id="3" creationId="{FD9A3E6B-9F31-5124-69B4-59F2DEBA6EB3}"/>
          </ac:spMkLst>
        </pc:spChg>
        <pc:picChg chg="add mod">
          <ac:chgData name="John Oakes" userId="1a36f0057432ea1f" providerId="LiveId" clId="{907C4EBB-46FF-4143-90A5-E3F547C6C02C}" dt="2024-11-02T19:44:25.802" v="227" actId="1076"/>
          <ac:picMkLst>
            <pc:docMk/>
            <pc:sldMk cId="571379342" sldId="774"/>
            <ac:picMk id="3074" creationId="{850718FD-8AB2-0E80-8A75-F98F1899ED6E}"/>
          </ac:picMkLst>
        </pc:picChg>
      </pc:sldChg>
      <pc:sldChg chg="addSp modSp new mod">
        <pc:chgData name="John Oakes" userId="1a36f0057432ea1f" providerId="LiveId" clId="{907C4EBB-46FF-4143-90A5-E3F547C6C02C}" dt="2024-11-03T15:41:10.043" v="1423" actId="20577"/>
        <pc:sldMkLst>
          <pc:docMk/>
          <pc:sldMk cId="2336671396" sldId="775"/>
        </pc:sldMkLst>
        <pc:spChg chg="mod">
          <ac:chgData name="John Oakes" userId="1a36f0057432ea1f" providerId="LiveId" clId="{907C4EBB-46FF-4143-90A5-E3F547C6C02C}" dt="2024-11-03T15:41:10.043" v="1423" actId="20577"/>
          <ac:spMkLst>
            <pc:docMk/>
            <pc:sldMk cId="2336671396" sldId="775"/>
            <ac:spMk id="2" creationId="{741E7956-A180-74A9-964F-C1B3DFDF969A}"/>
          </ac:spMkLst>
        </pc:spChg>
        <pc:spChg chg="mod">
          <ac:chgData name="John Oakes" userId="1a36f0057432ea1f" providerId="LiveId" clId="{907C4EBB-46FF-4143-90A5-E3F547C6C02C}" dt="2024-11-03T15:39:13.774" v="1343" actId="14100"/>
          <ac:spMkLst>
            <pc:docMk/>
            <pc:sldMk cId="2336671396" sldId="775"/>
            <ac:spMk id="3" creationId="{500425D4-CE96-FC20-7E0A-A5B44C4F51CB}"/>
          </ac:spMkLst>
        </pc:spChg>
        <pc:picChg chg="add mod">
          <ac:chgData name="John Oakes" userId="1a36f0057432ea1f" providerId="LiveId" clId="{907C4EBB-46FF-4143-90A5-E3F547C6C02C}" dt="2024-11-03T15:40:11.528" v="1363" actId="1076"/>
          <ac:picMkLst>
            <pc:docMk/>
            <pc:sldMk cId="2336671396" sldId="775"/>
            <ac:picMk id="4098" creationId="{4AE029A6-AF8C-9BF9-6A0B-666453019DE0}"/>
          </ac:picMkLst>
        </pc:picChg>
      </pc:sldChg>
      <pc:sldChg chg="addSp delSp modSp new mod modClrScheme chgLayout">
        <pc:chgData name="John Oakes" userId="1a36f0057432ea1f" providerId="LiveId" clId="{907C4EBB-46FF-4143-90A5-E3F547C6C02C}" dt="2024-11-03T15:41:41.232" v="1439" actId="1076"/>
        <pc:sldMkLst>
          <pc:docMk/>
          <pc:sldMk cId="1940702217" sldId="776"/>
        </pc:sldMkLst>
        <pc:spChg chg="mod">
          <ac:chgData name="John Oakes" userId="1a36f0057432ea1f" providerId="LiveId" clId="{907C4EBB-46FF-4143-90A5-E3F547C6C02C}" dt="2024-11-03T15:41:30.451" v="1437" actId="20577"/>
          <ac:spMkLst>
            <pc:docMk/>
            <pc:sldMk cId="1940702217" sldId="776"/>
            <ac:spMk id="2" creationId="{8FA0CDCF-99BD-EA6C-B259-933C04C03E63}"/>
          </ac:spMkLst>
        </pc:spChg>
        <pc:spChg chg="del mod">
          <ac:chgData name="John Oakes" userId="1a36f0057432ea1f" providerId="LiveId" clId="{907C4EBB-46FF-4143-90A5-E3F547C6C02C}" dt="2024-11-02T19:45:59.727" v="234" actId="26606"/>
          <ac:spMkLst>
            <pc:docMk/>
            <pc:sldMk cId="1940702217" sldId="776"/>
            <ac:spMk id="3" creationId="{8F6A568E-A93D-6A86-DC4B-1EAEBBD03E95}"/>
          </ac:spMkLst>
        </pc:spChg>
        <pc:spChg chg="add mod">
          <ac:chgData name="John Oakes" userId="1a36f0057432ea1f" providerId="LiveId" clId="{907C4EBB-46FF-4143-90A5-E3F547C6C02C}" dt="2024-11-02T19:45:59.727" v="234" actId="26606"/>
          <ac:spMkLst>
            <pc:docMk/>
            <pc:sldMk cId="1940702217" sldId="776"/>
            <ac:spMk id="5127" creationId="{F33B0A36-5C9C-A46F-F489-024ABEC73D11}"/>
          </ac:spMkLst>
        </pc:spChg>
        <pc:picChg chg="add mod">
          <ac:chgData name="John Oakes" userId="1a36f0057432ea1f" providerId="LiveId" clId="{907C4EBB-46FF-4143-90A5-E3F547C6C02C}" dt="2024-11-03T15:41:41.232" v="1439" actId="1076"/>
          <ac:picMkLst>
            <pc:docMk/>
            <pc:sldMk cId="1940702217" sldId="776"/>
            <ac:picMk id="5122" creationId="{FACA6663-5E81-9AF1-6C84-0954393622BE}"/>
          </ac:picMkLst>
        </pc:picChg>
      </pc:sldChg>
      <pc:sldChg chg="addSp delSp modSp new mod modClrScheme chgLayout">
        <pc:chgData name="John Oakes" userId="1a36f0057432ea1f" providerId="LiveId" clId="{907C4EBB-46FF-4143-90A5-E3F547C6C02C}" dt="2024-11-03T15:42:28.626" v="1459" actId="1076"/>
        <pc:sldMkLst>
          <pc:docMk/>
          <pc:sldMk cId="4098471957" sldId="777"/>
        </pc:sldMkLst>
        <pc:spChg chg="mod">
          <ac:chgData name="John Oakes" userId="1a36f0057432ea1f" providerId="LiveId" clId="{907C4EBB-46FF-4143-90A5-E3F547C6C02C}" dt="2024-11-03T15:42:24.002" v="1457" actId="14100"/>
          <ac:spMkLst>
            <pc:docMk/>
            <pc:sldMk cId="4098471957" sldId="777"/>
            <ac:spMk id="2" creationId="{CF616609-57B9-5FF5-6515-CE5DBA1CD7A4}"/>
          </ac:spMkLst>
        </pc:spChg>
        <pc:spChg chg="del mod">
          <ac:chgData name="John Oakes" userId="1a36f0057432ea1f" providerId="LiveId" clId="{907C4EBB-46FF-4143-90A5-E3F547C6C02C}" dt="2024-11-02T19:47:46.492" v="237" actId="26606"/>
          <ac:spMkLst>
            <pc:docMk/>
            <pc:sldMk cId="4098471957" sldId="777"/>
            <ac:spMk id="3" creationId="{89BE7A25-E924-5264-9B6A-14E61BC1B272}"/>
          </ac:spMkLst>
        </pc:spChg>
        <pc:spChg chg="add del mod">
          <ac:chgData name="John Oakes" userId="1a36f0057432ea1f" providerId="LiveId" clId="{907C4EBB-46FF-4143-90A5-E3F547C6C02C}" dt="2024-11-03T15:41:58.153" v="1441" actId="478"/>
          <ac:spMkLst>
            <pc:docMk/>
            <pc:sldMk cId="4098471957" sldId="777"/>
            <ac:spMk id="6151" creationId="{18763932-FF23-677E-4B4E-670E890D6194}"/>
          </ac:spMkLst>
        </pc:spChg>
        <pc:picChg chg="add mod">
          <ac:chgData name="John Oakes" userId="1a36f0057432ea1f" providerId="LiveId" clId="{907C4EBB-46FF-4143-90A5-E3F547C6C02C}" dt="2024-11-03T15:42:28.626" v="1459" actId="1076"/>
          <ac:picMkLst>
            <pc:docMk/>
            <pc:sldMk cId="4098471957" sldId="777"/>
            <ac:picMk id="6146" creationId="{B530FC1C-F4E4-D104-1377-B69290A90B04}"/>
          </ac:picMkLst>
        </pc:picChg>
      </pc:sldChg>
      <pc:sldChg chg="addSp delSp modSp new mod modClrScheme chgLayout">
        <pc:chgData name="John Oakes" userId="1a36f0057432ea1f" providerId="LiveId" clId="{907C4EBB-46FF-4143-90A5-E3F547C6C02C}" dt="2024-11-03T15:45:10.577" v="1614" actId="14100"/>
        <pc:sldMkLst>
          <pc:docMk/>
          <pc:sldMk cId="2143275064" sldId="778"/>
        </pc:sldMkLst>
        <pc:spChg chg="mod">
          <ac:chgData name="John Oakes" userId="1a36f0057432ea1f" providerId="LiveId" clId="{907C4EBB-46FF-4143-90A5-E3F547C6C02C}" dt="2024-11-03T15:44:35.177" v="1577" actId="20577"/>
          <ac:spMkLst>
            <pc:docMk/>
            <pc:sldMk cId="2143275064" sldId="778"/>
            <ac:spMk id="2" creationId="{D79AF7FD-11CC-F02F-0F66-7FD4B18C0516}"/>
          </ac:spMkLst>
        </pc:spChg>
        <pc:spChg chg="del mod">
          <ac:chgData name="John Oakes" userId="1a36f0057432ea1f" providerId="LiveId" clId="{907C4EBB-46FF-4143-90A5-E3F547C6C02C}" dt="2024-11-02T19:49:09.498" v="240" actId="26606"/>
          <ac:spMkLst>
            <pc:docMk/>
            <pc:sldMk cId="2143275064" sldId="778"/>
            <ac:spMk id="3" creationId="{A0D1C751-6C6F-EBBB-DBCE-87151A4ED123}"/>
          </ac:spMkLst>
        </pc:spChg>
        <pc:spChg chg="add mod">
          <ac:chgData name="John Oakes" userId="1a36f0057432ea1f" providerId="LiveId" clId="{907C4EBB-46FF-4143-90A5-E3F547C6C02C}" dt="2024-11-03T15:45:10.577" v="1614" actId="14100"/>
          <ac:spMkLst>
            <pc:docMk/>
            <pc:sldMk cId="2143275064" sldId="778"/>
            <ac:spMk id="7175" creationId="{F64E481B-BDD6-8009-8957-8A8CA021AF63}"/>
          </ac:spMkLst>
        </pc:spChg>
        <pc:picChg chg="add mod">
          <ac:chgData name="John Oakes" userId="1a36f0057432ea1f" providerId="LiveId" clId="{907C4EBB-46FF-4143-90A5-E3F547C6C02C}" dt="2024-11-03T15:44:04.063" v="1574" actId="1076"/>
          <ac:picMkLst>
            <pc:docMk/>
            <pc:sldMk cId="2143275064" sldId="778"/>
            <ac:picMk id="7170" creationId="{12A3100B-E963-2DA0-DAA2-8F4137CEEAF2}"/>
          </ac:picMkLst>
        </pc:picChg>
      </pc:sldChg>
      <pc:sldChg chg="addSp delSp modSp new mod modClrScheme chgLayout">
        <pc:chgData name="John Oakes" userId="1a36f0057432ea1f" providerId="LiveId" clId="{907C4EBB-46FF-4143-90A5-E3F547C6C02C}" dt="2024-11-03T15:46:27.106" v="1674" actId="1076"/>
        <pc:sldMkLst>
          <pc:docMk/>
          <pc:sldMk cId="1904020638" sldId="779"/>
        </pc:sldMkLst>
        <pc:spChg chg="mod">
          <ac:chgData name="John Oakes" userId="1a36f0057432ea1f" providerId="LiveId" clId="{907C4EBB-46FF-4143-90A5-E3F547C6C02C}" dt="2024-11-03T15:45:29.223" v="1630" actId="20577"/>
          <ac:spMkLst>
            <pc:docMk/>
            <pc:sldMk cId="1904020638" sldId="779"/>
            <ac:spMk id="2" creationId="{AC0327B8-411E-D896-D2DE-5A005963B3F9}"/>
          </ac:spMkLst>
        </pc:spChg>
        <pc:spChg chg="del mod">
          <ac:chgData name="John Oakes" userId="1a36f0057432ea1f" providerId="LiveId" clId="{907C4EBB-46FF-4143-90A5-E3F547C6C02C}" dt="2024-11-02T19:49:52.173" v="243" actId="26606"/>
          <ac:spMkLst>
            <pc:docMk/>
            <pc:sldMk cId="1904020638" sldId="779"/>
            <ac:spMk id="3" creationId="{4D3FDC9F-B2E9-E0DD-C82F-28E3F25365ED}"/>
          </ac:spMkLst>
        </pc:spChg>
        <pc:spChg chg="add mod">
          <ac:chgData name="John Oakes" userId="1a36f0057432ea1f" providerId="LiveId" clId="{907C4EBB-46FF-4143-90A5-E3F547C6C02C}" dt="2024-11-03T15:46:21.018" v="1672" actId="14100"/>
          <ac:spMkLst>
            <pc:docMk/>
            <pc:sldMk cId="1904020638" sldId="779"/>
            <ac:spMk id="8199" creationId="{B07BEA50-EE4A-7B3F-B1D9-61CCD4C7935F}"/>
          </ac:spMkLst>
        </pc:spChg>
        <pc:picChg chg="add mod">
          <ac:chgData name="John Oakes" userId="1a36f0057432ea1f" providerId="LiveId" clId="{907C4EBB-46FF-4143-90A5-E3F547C6C02C}" dt="2024-11-03T15:46:27.106" v="1674" actId="1076"/>
          <ac:picMkLst>
            <pc:docMk/>
            <pc:sldMk cId="1904020638" sldId="779"/>
            <ac:picMk id="8194" creationId="{CF3FBEC2-D410-5099-28EF-9706768BE548}"/>
          </ac:picMkLst>
        </pc:picChg>
      </pc:sldChg>
      <pc:sldChg chg="addSp delSp modSp new mod modClrScheme chgLayout">
        <pc:chgData name="John Oakes" userId="1a36f0057432ea1f" providerId="LiveId" clId="{907C4EBB-46FF-4143-90A5-E3F547C6C02C}" dt="2024-11-03T15:48:08.968" v="1804" actId="20577"/>
        <pc:sldMkLst>
          <pc:docMk/>
          <pc:sldMk cId="1814843018" sldId="780"/>
        </pc:sldMkLst>
        <pc:spChg chg="mod">
          <ac:chgData name="John Oakes" userId="1a36f0057432ea1f" providerId="LiveId" clId="{907C4EBB-46FF-4143-90A5-E3F547C6C02C}" dt="2024-11-03T15:46:55.619" v="1691" actId="20577"/>
          <ac:spMkLst>
            <pc:docMk/>
            <pc:sldMk cId="1814843018" sldId="780"/>
            <ac:spMk id="2" creationId="{CB683D0F-A2D9-6FE3-58D1-09C610964666}"/>
          </ac:spMkLst>
        </pc:spChg>
        <pc:spChg chg="del mod">
          <ac:chgData name="John Oakes" userId="1a36f0057432ea1f" providerId="LiveId" clId="{907C4EBB-46FF-4143-90A5-E3F547C6C02C}" dt="2024-11-02T19:50:46.873" v="246" actId="26606"/>
          <ac:spMkLst>
            <pc:docMk/>
            <pc:sldMk cId="1814843018" sldId="780"/>
            <ac:spMk id="3" creationId="{8768FCA5-2E02-0F9C-1EFD-09C99A5BFC15}"/>
          </ac:spMkLst>
        </pc:spChg>
        <pc:spChg chg="add mod">
          <ac:chgData name="John Oakes" userId="1a36f0057432ea1f" providerId="LiveId" clId="{907C4EBB-46FF-4143-90A5-E3F547C6C02C}" dt="2024-11-03T15:48:08.968" v="1804" actId="20577"/>
          <ac:spMkLst>
            <pc:docMk/>
            <pc:sldMk cId="1814843018" sldId="780"/>
            <ac:spMk id="9223" creationId="{A16DB3B9-42F7-9EF6-3041-4882518CE448}"/>
          </ac:spMkLst>
        </pc:spChg>
        <pc:picChg chg="add mod">
          <ac:chgData name="John Oakes" userId="1a36f0057432ea1f" providerId="LiveId" clId="{907C4EBB-46FF-4143-90A5-E3F547C6C02C}" dt="2024-11-02T19:50:46.873" v="246" actId="26606"/>
          <ac:picMkLst>
            <pc:docMk/>
            <pc:sldMk cId="1814843018" sldId="780"/>
            <ac:picMk id="9218" creationId="{90A0368F-C191-E289-38C4-AE21B9F54288}"/>
          </ac:picMkLst>
        </pc:picChg>
      </pc:sldChg>
      <pc:sldChg chg="modSp new mod">
        <pc:chgData name="John Oakes" userId="1a36f0057432ea1f" providerId="LiveId" clId="{907C4EBB-46FF-4143-90A5-E3F547C6C02C}" dt="2024-11-03T16:00:18.538" v="2461" actId="20577"/>
        <pc:sldMkLst>
          <pc:docMk/>
          <pc:sldMk cId="147217798" sldId="781"/>
        </pc:sldMkLst>
        <pc:spChg chg="mod">
          <ac:chgData name="John Oakes" userId="1a36f0057432ea1f" providerId="LiveId" clId="{907C4EBB-46FF-4143-90A5-E3F547C6C02C}" dt="2024-11-03T16:00:18.538" v="2461" actId="20577"/>
          <ac:spMkLst>
            <pc:docMk/>
            <pc:sldMk cId="147217798" sldId="781"/>
            <ac:spMk id="2" creationId="{2AC1F7C8-C1F8-08C9-41B9-3D1FD21F3B17}"/>
          </ac:spMkLst>
        </pc:spChg>
        <pc:spChg chg="mod">
          <ac:chgData name="John Oakes" userId="1a36f0057432ea1f" providerId="LiveId" clId="{907C4EBB-46FF-4143-90A5-E3F547C6C02C}" dt="2024-11-03T15:29:15.951" v="861" actId="20577"/>
          <ac:spMkLst>
            <pc:docMk/>
            <pc:sldMk cId="147217798" sldId="781"/>
            <ac:spMk id="3" creationId="{D2C2601C-45D2-EE33-B12C-DFCC74289F04}"/>
          </ac:spMkLst>
        </pc:spChg>
      </pc:sldChg>
      <pc:sldChg chg="addSp delSp modSp new mod ord modClrScheme chgLayout">
        <pc:chgData name="John Oakes" userId="1a36f0057432ea1f" providerId="LiveId" clId="{907C4EBB-46FF-4143-90A5-E3F547C6C02C}" dt="2024-11-03T18:47:31.247" v="2750" actId="1076"/>
        <pc:sldMkLst>
          <pc:docMk/>
          <pc:sldMk cId="4228369013" sldId="782"/>
        </pc:sldMkLst>
        <pc:spChg chg="mod">
          <ac:chgData name="John Oakes" userId="1a36f0057432ea1f" providerId="LiveId" clId="{907C4EBB-46FF-4143-90A5-E3F547C6C02C}" dt="2024-11-02T19:53:36.601" v="291" actId="26606"/>
          <ac:spMkLst>
            <pc:docMk/>
            <pc:sldMk cId="4228369013" sldId="782"/>
            <ac:spMk id="2" creationId="{56824015-463B-96C2-6617-0CB95156C30C}"/>
          </ac:spMkLst>
        </pc:spChg>
        <pc:spChg chg="del mod">
          <ac:chgData name="John Oakes" userId="1a36f0057432ea1f" providerId="LiveId" clId="{907C4EBB-46FF-4143-90A5-E3F547C6C02C}" dt="2024-11-02T19:53:36.601" v="291" actId="26606"/>
          <ac:spMkLst>
            <pc:docMk/>
            <pc:sldMk cId="4228369013" sldId="782"/>
            <ac:spMk id="3" creationId="{E6B88732-CCEF-604C-109B-3725FB5A47F6}"/>
          </ac:spMkLst>
        </pc:spChg>
        <pc:spChg chg="add mod">
          <ac:chgData name="John Oakes" userId="1a36f0057432ea1f" providerId="LiveId" clId="{907C4EBB-46FF-4143-90A5-E3F547C6C02C}" dt="2024-11-03T18:45:02.238" v="2737" actId="14100"/>
          <ac:spMkLst>
            <pc:docMk/>
            <pc:sldMk cId="4228369013" sldId="782"/>
            <ac:spMk id="10247" creationId="{E95A1130-FF17-3DCE-A352-2658D0A537B4}"/>
          </ac:spMkLst>
        </pc:spChg>
        <pc:picChg chg="add mod">
          <ac:chgData name="John Oakes" userId="1a36f0057432ea1f" providerId="LiveId" clId="{907C4EBB-46FF-4143-90A5-E3F547C6C02C}" dt="2024-11-03T18:45:17.861" v="2742" actId="14100"/>
          <ac:picMkLst>
            <pc:docMk/>
            <pc:sldMk cId="4228369013" sldId="782"/>
            <ac:picMk id="10242" creationId="{054E0728-02BD-6FE0-7EF5-75DDD2C87C0C}"/>
          </ac:picMkLst>
        </pc:picChg>
        <pc:picChg chg="add del mod">
          <ac:chgData name="John Oakes" userId="1a36f0057432ea1f" providerId="LiveId" clId="{907C4EBB-46FF-4143-90A5-E3F547C6C02C}" dt="2024-11-03T18:46:35.929" v="2746" actId="478"/>
          <ac:picMkLst>
            <pc:docMk/>
            <pc:sldMk cId="4228369013" sldId="782"/>
            <ac:picMk id="10244" creationId="{FE16F311-1B82-F73A-3101-45CF6FA8F796}"/>
          </ac:picMkLst>
        </pc:picChg>
        <pc:picChg chg="add mod">
          <ac:chgData name="John Oakes" userId="1a36f0057432ea1f" providerId="LiveId" clId="{907C4EBB-46FF-4143-90A5-E3F547C6C02C}" dt="2024-11-03T18:47:31.247" v="2750" actId="1076"/>
          <ac:picMkLst>
            <pc:docMk/>
            <pc:sldMk cId="4228369013" sldId="782"/>
            <ac:picMk id="10246" creationId="{B0C8FFFB-FF8C-005E-3E7B-55AF390CA5EF}"/>
          </ac:picMkLst>
        </pc:picChg>
      </pc:sldChg>
      <pc:sldChg chg="addSp delSp modSp new del mod ord modClrScheme chgLayout">
        <pc:chgData name="John Oakes" userId="1a36f0057432ea1f" providerId="LiveId" clId="{907C4EBB-46FF-4143-90A5-E3F547C6C02C}" dt="2024-11-04T19:19:57.945" v="2754" actId="47"/>
        <pc:sldMkLst>
          <pc:docMk/>
          <pc:sldMk cId="3281884690" sldId="783"/>
        </pc:sldMkLst>
        <pc:spChg chg="add del mod">
          <ac:chgData name="John Oakes" userId="1a36f0057432ea1f" providerId="LiveId" clId="{907C4EBB-46FF-4143-90A5-E3F547C6C02C}" dt="2024-11-02T20:06:42.491" v="466" actId="14100"/>
          <ac:spMkLst>
            <pc:docMk/>
            <pc:sldMk cId="3281884690" sldId="783"/>
            <ac:spMk id="2" creationId="{66A73C1C-BDF7-6862-A706-F3626433A83F}"/>
          </ac:spMkLst>
        </pc:spChg>
        <pc:spChg chg="del">
          <ac:chgData name="John Oakes" userId="1a36f0057432ea1f" providerId="LiveId" clId="{907C4EBB-46FF-4143-90A5-E3F547C6C02C}" dt="2024-11-02T19:59:37.251" v="306" actId="931"/>
          <ac:spMkLst>
            <pc:docMk/>
            <pc:sldMk cId="3281884690" sldId="783"/>
            <ac:spMk id="3" creationId="{7B344AD9-5EDA-6692-2C4A-904088366154}"/>
          </ac:spMkLst>
        </pc:spChg>
        <pc:spChg chg="add del mod">
          <ac:chgData name="John Oakes" userId="1a36f0057432ea1f" providerId="LiveId" clId="{907C4EBB-46FF-4143-90A5-E3F547C6C02C}" dt="2024-11-02T20:06:23.402" v="441" actId="478"/>
          <ac:spMkLst>
            <pc:docMk/>
            <pc:sldMk cId="3281884690" sldId="783"/>
            <ac:spMk id="4" creationId="{17C2EE4D-834D-79B4-F191-099E74F2D3F5}"/>
          </ac:spMkLst>
        </pc:spChg>
        <pc:spChg chg="add del mod">
          <ac:chgData name="John Oakes" userId="1a36f0057432ea1f" providerId="LiveId" clId="{907C4EBB-46FF-4143-90A5-E3F547C6C02C}" dt="2024-11-02T19:59:56.172" v="310" actId="26606"/>
          <ac:spMkLst>
            <pc:docMk/>
            <pc:sldMk cId="3281884690" sldId="783"/>
            <ac:spMk id="11" creationId="{A2DC75DF-89C4-DB8B-1E07-81AFE075E484}"/>
          </ac:spMkLst>
        </pc:spChg>
        <pc:picChg chg="add mod">
          <ac:chgData name="John Oakes" userId="1a36f0057432ea1f" providerId="LiveId" clId="{907C4EBB-46FF-4143-90A5-E3F547C6C02C}" dt="2024-11-02T20:07:01.056" v="472" actId="1076"/>
          <ac:picMkLst>
            <pc:docMk/>
            <pc:sldMk cId="3281884690" sldId="783"/>
            <ac:picMk id="6" creationId="{DB1969C1-53B6-2636-06E5-A418E4A01468}"/>
          </ac:picMkLst>
        </pc:picChg>
      </pc:sldChg>
      <pc:sldChg chg="addSp delSp modSp new del mod ord">
        <pc:chgData name="John Oakes" userId="1a36f0057432ea1f" providerId="LiveId" clId="{907C4EBB-46FF-4143-90A5-E3F547C6C02C}" dt="2024-11-04T19:19:57.945" v="2754" actId="47"/>
        <pc:sldMkLst>
          <pc:docMk/>
          <pc:sldMk cId="2302967099" sldId="784"/>
        </pc:sldMkLst>
        <pc:spChg chg="mod">
          <ac:chgData name="John Oakes" userId="1a36f0057432ea1f" providerId="LiveId" clId="{907C4EBB-46FF-4143-90A5-E3F547C6C02C}" dt="2024-11-02T20:05:41.317" v="432" actId="14100"/>
          <ac:spMkLst>
            <pc:docMk/>
            <pc:sldMk cId="2302967099" sldId="784"/>
            <ac:spMk id="2" creationId="{62B7550D-9DC5-3DD1-6DB5-F2DCD79D8DFE}"/>
          </ac:spMkLst>
        </pc:spChg>
        <pc:spChg chg="del">
          <ac:chgData name="John Oakes" userId="1a36f0057432ea1f" providerId="LiveId" clId="{907C4EBB-46FF-4143-90A5-E3F547C6C02C}" dt="2024-11-02T20:00:16.826" v="311" actId="931"/>
          <ac:spMkLst>
            <pc:docMk/>
            <pc:sldMk cId="2302967099" sldId="784"/>
            <ac:spMk id="3" creationId="{1C98BE10-51C7-27DF-41A4-7C7E14EA6E59}"/>
          </ac:spMkLst>
        </pc:spChg>
        <pc:spChg chg="del mod">
          <ac:chgData name="John Oakes" userId="1a36f0057432ea1f" providerId="LiveId" clId="{907C4EBB-46FF-4143-90A5-E3F547C6C02C}" dt="2024-11-02T20:05:47.246" v="434" actId="478"/>
          <ac:spMkLst>
            <pc:docMk/>
            <pc:sldMk cId="2302967099" sldId="784"/>
            <ac:spMk id="4" creationId="{6331C972-7B1B-F81D-755F-717B543FEDB6}"/>
          </ac:spMkLst>
        </pc:spChg>
        <pc:picChg chg="add mod">
          <ac:chgData name="John Oakes" userId="1a36f0057432ea1f" providerId="LiveId" clId="{907C4EBB-46FF-4143-90A5-E3F547C6C02C}" dt="2024-11-02T20:05:52.520" v="436" actId="1076"/>
          <ac:picMkLst>
            <pc:docMk/>
            <pc:sldMk cId="2302967099" sldId="784"/>
            <ac:picMk id="6" creationId="{22D2755F-E5AC-268C-37F0-9A8B941CCABC}"/>
          </ac:picMkLst>
        </pc:picChg>
      </pc:sldChg>
      <pc:sldChg chg="addSp delSp modSp new del mod ord">
        <pc:chgData name="John Oakes" userId="1a36f0057432ea1f" providerId="LiveId" clId="{907C4EBB-46FF-4143-90A5-E3F547C6C02C}" dt="2024-11-04T19:19:57.945" v="2754" actId="47"/>
        <pc:sldMkLst>
          <pc:docMk/>
          <pc:sldMk cId="2019318889" sldId="785"/>
        </pc:sldMkLst>
        <pc:spChg chg="mod">
          <ac:chgData name="John Oakes" userId="1a36f0057432ea1f" providerId="LiveId" clId="{907C4EBB-46FF-4143-90A5-E3F547C6C02C}" dt="2024-11-02T20:05:06.437" v="409" actId="20577"/>
          <ac:spMkLst>
            <pc:docMk/>
            <pc:sldMk cId="2019318889" sldId="785"/>
            <ac:spMk id="2" creationId="{BEB4A7E8-9E2A-B77A-3083-B18AACFE7025}"/>
          </ac:spMkLst>
        </pc:spChg>
        <pc:spChg chg="del">
          <ac:chgData name="John Oakes" userId="1a36f0057432ea1f" providerId="LiveId" clId="{907C4EBB-46FF-4143-90A5-E3F547C6C02C}" dt="2024-11-02T20:00:29.243" v="314" actId="931"/>
          <ac:spMkLst>
            <pc:docMk/>
            <pc:sldMk cId="2019318889" sldId="785"/>
            <ac:spMk id="3" creationId="{EA61B63E-51CF-46E9-09AB-EBB0BCC3DABC}"/>
          </ac:spMkLst>
        </pc:spChg>
        <pc:spChg chg="del mod">
          <ac:chgData name="John Oakes" userId="1a36f0057432ea1f" providerId="LiveId" clId="{907C4EBB-46FF-4143-90A5-E3F547C6C02C}" dt="2024-11-02T20:04:39.736" v="386" actId="478"/>
          <ac:spMkLst>
            <pc:docMk/>
            <pc:sldMk cId="2019318889" sldId="785"/>
            <ac:spMk id="4" creationId="{AA857885-225A-4ADE-9E4D-61340696B5E9}"/>
          </ac:spMkLst>
        </pc:spChg>
        <pc:picChg chg="add mod">
          <ac:chgData name="John Oakes" userId="1a36f0057432ea1f" providerId="LiveId" clId="{907C4EBB-46FF-4143-90A5-E3F547C6C02C}" dt="2024-11-02T20:05:15.621" v="412" actId="1076"/>
          <ac:picMkLst>
            <pc:docMk/>
            <pc:sldMk cId="2019318889" sldId="785"/>
            <ac:picMk id="6" creationId="{5ACEC3E8-D139-2389-0DF7-F9404CB93546}"/>
          </ac:picMkLst>
        </pc:picChg>
      </pc:sldChg>
      <pc:sldChg chg="addSp delSp modSp new del mod ord">
        <pc:chgData name="John Oakes" userId="1a36f0057432ea1f" providerId="LiveId" clId="{907C4EBB-46FF-4143-90A5-E3F547C6C02C}" dt="2024-11-04T19:19:57.945" v="2754" actId="47"/>
        <pc:sldMkLst>
          <pc:docMk/>
          <pc:sldMk cId="1120620069" sldId="786"/>
        </pc:sldMkLst>
        <pc:spChg chg="mod">
          <ac:chgData name="John Oakes" userId="1a36f0057432ea1f" providerId="LiveId" clId="{907C4EBB-46FF-4143-90A5-E3F547C6C02C}" dt="2024-11-04T18:17:32.204" v="2753" actId="1036"/>
          <ac:spMkLst>
            <pc:docMk/>
            <pc:sldMk cId="1120620069" sldId="786"/>
            <ac:spMk id="2" creationId="{85A1E236-C10C-032B-47BC-90129F7920C7}"/>
          </ac:spMkLst>
        </pc:spChg>
        <pc:spChg chg="del">
          <ac:chgData name="John Oakes" userId="1a36f0057432ea1f" providerId="LiveId" clId="{907C4EBB-46FF-4143-90A5-E3F547C6C02C}" dt="2024-11-02T20:00:41.166" v="317" actId="931"/>
          <ac:spMkLst>
            <pc:docMk/>
            <pc:sldMk cId="1120620069" sldId="786"/>
            <ac:spMk id="3" creationId="{F7A039CD-1698-8847-8B2A-9351C03BDF22}"/>
          </ac:spMkLst>
        </pc:spChg>
        <pc:spChg chg="del mod">
          <ac:chgData name="John Oakes" userId="1a36f0057432ea1f" providerId="LiveId" clId="{907C4EBB-46FF-4143-90A5-E3F547C6C02C}" dt="2024-11-02T20:03:27.194" v="350" actId="478"/>
          <ac:spMkLst>
            <pc:docMk/>
            <pc:sldMk cId="1120620069" sldId="786"/>
            <ac:spMk id="4" creationId="{7C7F7ED0-339D-6ADD-D99A-83A741485995}"/>
          </ac:spMkLst>
        </pc:spChg>
        <pc:picChg chg="add mod">
          <ac:chgData name="John Oakes" userId="1a36f0057432ea1f" providerId="LiveId" clId="{907C4EBB-46FF-4143-90A5-E3F547C6C02C}" dt="2024-11-02T20:04:01.908" v="384" actId="1076"/>
          <ac:picMkLst>
            <pc:docMk/>
            <pc:sldMk cId="1120620069" sldId="786"/>
            <ac:picMk id="6" creationId="{C8D3F53B-F2AD-B232-D9AB-38AE0B0DB4E3}"/>
          </ac:picMkLst>
        </pc:picChg>
      </pc:sldChg>
      <pc:sldChg chg="addSp delSp modSp new del mod ord">
        <pc:chgData name="John Oakes" userId="1a36f0057432ea1f" providerId="LiveId" clId="{907C4EBB-46FF-4143-90A5-E3F547C6C02C}" dt="2024-11-04T19:19:57.945" v="2754" actId="47"/>
        <pc:sldMkLst>
          <pc:docMk/>
          <pc:sldMk cId="3198292626" sldId="787"/>
        </pc:sldMkLst>
        <pc:spChg chg="mod">
          <ac:chgData name="John Oakes" userId="1a36f0057432ea1f" providerId="LiveId" clId="{907C4EBB-46FF-4143-90A5-E3F547C6C02C}" dt="2024-11-02T20:03:02.696" v="346" actId="20577"/>
          <ac:spMkLst>
            <pc:docMk/>
            <pc:sldMk cId="3198292626" sldId="787"/>
            <ac:spMk id="2" creationId="{212D3D52-14B5-17BB-5009-5374B559C20C}"/>
          </ac:spMkLst>
        </pc:spChg>
        <pc:spChg chg="del">
          <ac:chgData name="John Oakes" userId="1a36f0057432ea1f" providerId="LiveId" clId="{907C4EBB-46FF-4143-90A5-E3F547C6C02C}" dt="2024-11-02T20:02:23.614" v="323" actId="931"/>
          <ac:spMkLst>
            <pc:docMk/>
            <pc:sldMk cId="3198292626" sldId="787"/>
            <ac:spMk id="3" creationId="{09F8EB7B-ADA3-A92A-F8C8-F597340504B6}"/>
          </ac:spMkLst>
        </pc:spChg>
        <pc:picChg chg="add mod">
          <ac:chgData name="John Oakes" userId="1a36f0057432ea1f" providerId="LiveId" clId="{907C4EBB-46FF-4143-90A5-E3F547C6C02C}" dt="2024-11-02T20:02:53.402" v="332" actId="1076"/>
          <ac:picMkLst>
            <pc:docMk/>
            <pc:sldMk cId="3198292626" sldId="787"/>
            <ac:picMk id="5" creationId="{1C53A5EA-045C-C9D7-8998-E8B7EB97FDBD}"/>
          </ac:picMkLst>
        </pc:picChg>
      </pc:sldChg>
      <pc:sldChg chg="modSp new mod ord">
        <pc:chgData name="John Oakes" userId="1a36f0057432ea1f" providerId="LiveId" clId="{907C4EBB-46FF-4143-90A5-E3F547C6C02C}" dt="2024-11-03T15:59:56.182" v="2447" actId="20577"/>
        <pc:sldMkLst>
          <pc:docMk/>
          <pc:sldMk cId="2701924122" sldId="788"/>
        </pc:sldMkLst>
        <pc:spChg chg="mod">
          <ac:chgData name="John Oakes" userId="1a36f0057432ea1f" providerId="LiveId" clId="{907C4EBB-46FF-4143-90A5-E3F547C6C02C}" dt="2024-11-03T15:58:43.031" v="2328" actId="20577"/>
          <ac:spMkLst>
            <pc:docMk/>
            <pc:sldMk cId="2701924122" sldId="788"/>
            <ac:spMk id="2" creationId="{3D5CA4FA-EB18-B886-D5B2-124F1B1C2648}"/>
          </ac:spMkLst>
        </pc:spChg>
        <pc:spChg chg="mod">
          <ac:chgData name="John Oakes" userId="1a36f0057432ea1f" providerId="LiveId" clId="{907C4EBB-46FF-4143-90A5-E3F547C6C02C}" dt="2024-11-03T15:59:56.182" v="2447" actId="20577"/>
          <ac:spMkLst>
            <pc:docMk/>
            <pc:sldMk cId="2701924122" sldId="788"/>
            <ac:spMk id="3" creationId="{2CBA5DB9-829D-B6C2-CAA9-D978CFEA0751}"/>
          </ac:spMkLst>
        </pc:spChg>
      </pc:sldChg>
      <pc:sldChg chg="delSp modSp del mod">
        <pc:chgData name="John Oakes" userId="1a36f0057432ea1f" providerId="LiveId" clId="{907C4EBB-46FF-4143-90A5-E3F547C6C02C}" dt="2024-11-03T15:57:43.839" v="2284" actId="47"/>
        <pc:sldMkLst>
          <pc:docMk/>
          <pc:sldMk cId="3107223746" sldId="788"/>
        </pc:sldMkLst>
        <pc:spChg chg="mod">
          <ac:chgData name="John Oakes" userId="1a36f0057432ea1f" providerId="LiveId" clId="{907C4EBB-46FF-4143-90A5-E3F547C6C02C}" dt="2024-11-03T15:50:59.681" v="1929" actId="6549"/>
          <ac:spMkLst>
            <pc:docMk/>
            <pc:sldMk cId="3107223746" sldId="788"/>
            <ac:spMk id="2" creationId="{90A511D7-294C-BFED-5FE7-E0FD36A95B6F}"/>
          </ac:spMkLst>
        </pc:spChg>
        <pc:spChg chg="mod">
          <ac:chgData name="John Oakes" userId="1a36f0057432ea1f" providerId="LiveId" clId="{907C4EBB-46FF-4143-90A5-E3F547C6C02C}" dt="2024-11-03T15:53:03.310" v="2112" actId="255"/>
          <ac:spMkLst>
            <pc:docMk/>
            <pc:sldMk cId="3107223746" sldId="788"/>
            <ac:spMk id="3" creationId="{E4BAD0CD-B565-3B5F-39B8-CCBF22744F63}"/>
          </ac:spMkLst>
        </pc:spChg>
        <pc:picChg chg="del">
          <ac:chgData name="John Oakes" userId="1a36f0057432ea1f" providerId="LiveId" clId="{907C4EBB-46FF-4143-90A5-E3F547C6C02C}" dt="2024-11-03T15:51:06.482" v="1930" actId="478"/>
          <ac:picMkLst>
            <pc:docMk/>
            <pc:sldMk cId="3107223746" sldId="788"/>
            <ac:picMk id="9220" creationId="{F005BE2E-EAB9-D037-B3BD-3290AC2AA102}"/>
          </ac:picMkLst>
        </pc:picChg>
      </pc:sldChg>
      <pc:sldChg chg="addSp delSp modSp del mod">
        <pc:chgData name="John Oakes" userId="1a36f0057432ea1f" providerId="LiveId" clId="{907C4EBB-46FF-4143-90A5-E3F547C6C02C}" dt="2024-11-04T19:21:13.438" v="2755" actId="47"/>
        <pc:sldMkLst>
          <pc:docMk/>
          <pc:sldMk cId="0" sldId="789"/>
        </pc:sldMkLst>
        <pc:spChg chg="mod">
          <ac:chgData name="John Oakes" userId="1a36f0057432ea1f" providerId="LiveId" clId="{907C4EBB-46FF-4143-90A5-E3F547C6C02C}" dt="2024-11-03T16:15:04.273" v="2681" actId="20577"/>
          <ac:spMkLst>
            <pc:docMk/>
            <pc:sldMk cId="0" sldId="789"/>
            <ac:spMk id="161795" creationId="{5D8A3794-0DCE-218A-DEE4-CAD2139FDE87}"/>
          </ac:spMkLst>
        </pc:spChg>
        <pc:picChg chg="add mod">
          <ac:chgData name="John Oakes" userId="1a36f0057432ea1f" providerId="LiveId" clId="{907C4EBB-46FF-4143-90A5-E3F547C6C02C}" dt="2024-11-03T16:15:16.935" v="2685" actId="1076"/>
          <ac:picMkLst>
            <pc:docMk/>
            <pc:sldMk cId="0" sldId="789"/>
            <ac:picMk id="11266" creationId="{6CE583F7-BC49-4005-200C-6EA47D1B12E4}"/>
          </ac:picMkLst>
        </pc:picChg>
        <pc:picChg chg="del">
          <ac:chgData name="John Oakes" userId="1a36f0057432ea1f" providerId="LiveId" clId="{907C4EBB-46FF-4143-90A5-E3F547C6C02C}" dt="2024-11-03T16:13:23.450" v="2577" actId="478"/>
          <ac:picMkLst>
            <pc:docMk/>
            <pc:sldMk cId="0" sldId="789"/>
            <ac:picMk id="161796" creationId="{17FACC3A-47FF-E5D0-F9A1-CD043CDFE40C}"/>
          </ac:picMkLst>
        </pc:picChg>
      </pc:sldChg>
      <pc:sldMasterChg chg="del delSldLayout">
        <pc:chgData name="John Oakes" userId="1a36f0057432ea1f" providerId="LiveId" clId="{907C4EBB-46FF-4143-90A5-E3F547C6C02C}" dt="2024-11-04T19:19:57.945" v="2754" actId="47"/>
        <pc:sldMasterMkLst>
          <pc:docMk/>
          <pc:sldMasterMk cId="1731283855" sldId="2147483686"/>
        </pc:sldMasterMkLst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4232494057" sldId="2147483687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4069890641" sldId="2147483688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1117052130" sldId="2147483689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231841496" sldId="2147483690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4183261365" sldId="2147483691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2501314193" sldId="2147483692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3995204798" sldId="2147483693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118482848" sldId="2147483694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1414382523" sldId="2147483695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688190736" sldId="2147483696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731283855" sldId="2147483686"/>
            <pc:sldLayoutMk cId="242029243" sldId="2147483697"/>
          </pc:sldLayoutMkLst>
        </pc:sldLayoutChg>
      </pc:sldMasterChg>
      <pc:sldMasterChg chg="del delSldLayout">
        <pc:chgData name="John Oakes" userId="1a36f0057432ea1f" providerId="LiveId" clId="{907C4EBB-46FF-4143-90A5-E3F547C6C02C}" dt="2024-11-03T18:42:55.601" v="2689" actId="2696"/>
        <pc:sldMasterMkLst>
          <pc:docMk/>
          <pc:sldMasterMk cId="2250447877" sldId="2147483698"/>
        </pc:sldMasterMkLst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4037335943" sldId="2147483699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333291973" sldId="2147483700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70061048" sldId="2147483701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3518917393" sldId="2147483702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1937540506" sldId="2147483703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2117807534" sldId="2147483704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3328812439" sldId="2147483705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1838764941" sldId="2147483706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2950249996" sldId="2147483707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914363428" sldId="2147483708"/>
          </pc:sldLayoutMkLst>
        </pc:sldLayoutChg>
        <pc:sldLayoutChg chg="del">
          <pc:chgData name="John Oakes" userId="1a36f0057432ea1f" providerId="LiveId" clId="{907C4EBB-46FF-4143-90A5-E3F547C6C02C}" dt="2024-11-03T18:42:55.601" v="2689" actId="2696"/>
          <pc:sldLayoutMkLst>
            <pc:docMk/>
            <pc:sldMasterMk cId="2250447877" sldId="2147483698"/>
            <pc:sldLayoutMk cId="3190927274" sldId="2147483709"/>
          </pc:sldLayoutMkLst>
        </pc:sldLayoutChg>
      </pc:sldMasterChg>
      <pc:sldMasterChg chg="del delSldLayout">
        <pc:chgData name="John Oakes" userId="1a36f0057432ea1f" providerId="LiveId" clId="{907C4EBB-46FF-4143-90A5-E3F547C6C02C}" dt="2024-11-03T16:10:00.717" v="2572" actId="47"/>
        <pc:sldMasterMkLst>
          <pc:docMk/>
          <pc:sldMasterMk cId="2675582801" sldId="2147483710"/>
        </pc:sldMasterMkLst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2145745325" sldId="2147483711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1233969778" sldId="2147483712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1964476076" sldId="2147483713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3879988214" sldId="2147483714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2000713096" sldId="2147483715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1787678220" sldId="2147483716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2634118830" sldId="2147483717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2527558452" sldId="2147483718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2452455697" sldId="2147483719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3640082399" sldId="2147483720"/>
          </pc:sldLayoutMkLst>
        </pc:sldLayoutChg>
        <pc:sldLayoutChg chg="del">
          <pc:chgData name="John Oakes" userId="1a36f0057432ea1f" providerId="LiveId" clId="{907C4EBB-46FF-4143-90A5-E3F547C6C02C}" dt="2024-11-03T16:10:00.717" v="2572" actId="47"/>
          <pc:sldLayoutMkLst>
            <pc:docMk/>
            <pc:sldMasterMk cId="2675582801" sldId="2147483710"/>
            <pc:sldLayoutMk cId="2581306052" sldId="2147483721"/>
          </pc:sldLayoutMkLst>
        </pc:sldLayoutChg>
      </pc:sldMasterChg>
      <pc:sldMasterChg chg="del delSldLayout">
        <pc:chgData name="John Oakes" userId="1a36f0057432ea1f" providerId="LiveId" clId="{907C4EBB-46FF-4143-90A5-E3F547C6C02C}" dt="2024-11-04T19:21:13.438" v="2755" actId="47"/>
        <pc:sldMasterMkLst>
          <pc:docMk/>
          <pc:sldMasterMk cId="3211031659" sldId="2147483722"/>
        </pc:sldMasterMkLst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365855105" sldId="2147483723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611008859" sldId="2147483724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161444199" sldId="2147483725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2318564282" sldId="2147483726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3211031659" sldId="2147483722"/>
            <pc:sldLayoutMk cId="2894399331" sldId="2147483727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979027104" sldId="2147483728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4031938980" sldId="2147483729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3941573664" sldId="2147483730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308411621" sldId="2147483731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1113921928" sldId="2147483732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3211031659" sldId="2147483722"/>
            <pc:sldLayoutMk cId="1455238634" sldId="2147483733"/>
          </pc:sldLayoutMkLst>
        </pc:sldLayoutChg>
      </pc:sldMasterChg>
      <pc:sldMasterChg chg="del delSldLayout">
        <pc:chgData name="John Oakes" userId="1a36f0057432ea1f" providerId="LiveId" clId="{907C4EBB-46FF-4143-90A5-E3F547C6C02C}" dt="2024-11-04T19:21:13.438" v="2755" actId="47"/>
        <pc:sldMasterMkLst>
          <pc:docMk/>
          <pc:sldMasterMk cId="2787836441" sldId="2147483734"/>
        </pc:sldMasterMkLst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1768649005" sldId="2147483735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2736749511" sldId="2147483736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1377804773" sldId="2147483737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1331059202" sldId="2147483738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3323342177" sldId="2147483739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717537415" sldId="2147483740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271728119" sldId="2147483741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477481122" sldId="2147483742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3960968983" sldId="2147483743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4041492540" sldId="2147483744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787836441" sldId="2147483734"/>
            <pc:sldLayoutMk cId="1234264705" sldId="2147483745"/>
          </pc:sldLayoutMkLst>
        </pc:sldLayoutChg>
      </pc:sldMasterChg>
      <pc:sldMasterChg chg="del delSldLayout">
        <pc:chgData name="John Oakes" userId="1a36f0057432ea1f" providerId="LiveId" clId="{907C4EBB-46FF-4143-90A5-E3F547C6C02C}" dt="2024-11-04T19:21:13.438" v="2755" actId="47"/>
        <pc:sldMasterMkLst>
          <pc:docMk/>
          <pc:sldMasterMk cId="932363725" sldId="2147483746"/>
        </pc:sldMasterMkLst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3952783247" sldId="2147483747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2347837777" sldId="2147483748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1672950099" sldId="2147483749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1626830613" sldId="2147483750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1192783705" sldId="2147483751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2002666124" sldId="2147483752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573201508" sldId="2147483753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3367767627" sldId="2147483754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794609007" sldId="2147483755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1310729138" sldId="2147483756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932363725" sldId="2147483746"/>
            <pc:sldLayoutMk cId="2162667998" sldId="2147483757"/>
          </pc:sldLayoutMkLst>
        </pc:sldLayoutChg>
      </pc:sldMasterChg>
      <pc:sldMasterChg chg="del delSldLayout">
        <pc:chgData name="John Oakes" userId="1a36f0057432ea1f" providerId="LiveId" clId="{907C4EBB-46FF-4143-90A5-E3F547C6C02C}" dt="2024-11-03T16:15:47.040" v="2688" actId="47"/>
        <pc:sldMasterMkLst>
          <pc:docMk/>
          <pc:sldMasterMk cId="4051105666" sldId="2147483758"/>
        </pc:sldMasterMkLst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2725378003" sldId="2147483759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851433699" sldId="2147483760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2081611509" sldId="2147483761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822012984" sldId="2147483762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3092033171" sldId="2147483763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1640033835" sldId="2147483764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1082759788" sldId="2147483765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2344416662" sldId="2147483766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2197483493" sldId="2147483767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185177150" sldId="2147483768"/>
          </pc:sldLayoutMkLst>
        </pc:sldLayoutChg>
        <pc:sldLayoutChg chg="del">
          <pc:chgData name="John Oakes" userId="1a36f0057432ea1f" providerId="LiveId" clId="{907C4EBB-46FF-4143-90A5-E3F547C6C02C}" dt="2024-11-03T16:15:47.040" v="2688" actId="47"/>
          <pc:sldLayoutMkLst>
            <pc:docMk/>
            <pc:sldMasterMk cId="4051105666" sldId="2147483758"/>
            <pc:sldLayoutMk cId="1645505233" sldId="2147483769"/>
          </pc:sldLayoutMkLst>
        </pc:sldLayoutChg>
      </pc:sldMasterChg>
      <pc:sldMasterChg chg="del delSldLayout">
        <pc:chgData name="John Oakes" userId="1a36f0057432ea1f" providerId="LiveId" clId="{907C4EBB-46FF-4143-90A5-E3F547C6C02C}" dt="2024-11-04T19:21:13.438" v="2755" actId="47"/>
        <pc:sldMasterMkLst>
          <pc:docMk/>
          <pc:sldMasterMk cId="2974240187" sldId="2147483770"/>
        </pc:sldMasterMkLst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3874470548" sldId="2147483771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2514837793" sldId="2147483772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1261816069" sldId="2147483773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3138099497" sldId="2147483774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2005899211" sldId="2147483775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2077503361" sldId="2147483776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972764642" sldId="2147483777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1420069467" sldId="2147483778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362090204" sldId="2147483779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3939180822" sldId="2147483780"/>
          </pc:sldLayoutMkLst>
        </pc:sldLayoutChg>
        <pc:sldLayoutChg chg="del">
          <pc:chgData name="John Oakes" userId="1a36f0057432ea1f" providerId="LiveId" clId="{907C4EBB-46FF-4143-90A5-E3F547C6C02C}" dt="2024-11-04T19:21:13.438" v="2755" actId="47"/>
          <pc:sldLayoutMkLst>
            <pc:docMk/>
            <pc:sldMasterMk cId="2974240187" sldId="2147483770"/>
            <pc:sldLayoutMk cId="2557675378" sldId="2147483781"/>
          </pc:sldLayoutMkLst>
        </pc:sldLayoutChg>
      </pc:sldMasterChg>
      <pc:sldMasterChg chg="del delSldLayout">
        <pc:chgData name="John Oakes" userId="1a36f0057432ea1f" providerId="LiveId" clId="{907C4EBB-46FF-4143-90A5-E3F547C6C02C}" dt="2024-11-04T19:21:16.846" v="2756" actId="47"/>
        <pc:sldMasterMkLst>
          <pc:docMk/>
          <pc:sldMasterMk cId="3765791088" sldId="2147483782"/>
        </pc:sldMasterMkLst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2217872721" sldId="2147483783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3359108801" sldId="2147483784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162839164" sldId="2147483785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3898260592" sldId="2147483786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1312449266" sldId="2147483787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2562632750" sldId="2147483788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3802725723" sldId="2147483789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3005755703" sldId="2147483790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3857263801" sldId="2147483791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2887707958" sldId="2147483792"/>
          </pc:sldLayoutMkLst>
        </pc:sldLayoutChg>
        <pc:sldLayoutChg chg="del">
          <pc:chgData name="John Oakes" userId="1a36f0057432ea1f" providerId="LiveId" clId="{907C4EBB-46FF-4143-90A5-E3F547C6C02C}" dt="2024-11-04T19:21:16.846" v="2756" actId="47"/>
          <pc:sldLayoutMkLst>
            <pc:docMk/>
            <pc:sldMasterMk cId="3765791088" sldId="2147483782"/>
            <pc:sldLayoutMk cId="1852975762" sldId="2147483793"/>
          </pc:sldLayoutMkLst>
        </pc:sldLayoutChg>
      </pc:sldMasterChg>
      <pc:sldMasterChg chg="del delSldLayout">
        <pc:chgData name="John Oakes" userId="1a36f0057432ea1f" providerId="LiveId" clId="{907C4EBB-46FF-4143-90A5-E3F547C6C02C}" dt="2024-11-04T19:19:57.945" v="2754" actId="47"/>
        <pc:sldMasterMkLst>
          <pc:docMk/>
          <pc:sldMasterMk cId="1802856224" sldId="2147483794"/>
        </pc:sldMasterMkLst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2408512984" sldId="2147483795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1170533515" sldId="2147483796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1292383727" sldId="2147483797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713680573" sldId="2147483798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333258393" sldId="2147483799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563303127" sldId="2147483800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1764893056" sldId="2147483801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3331320205" sldId="2147483802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994014983" sldId="2147483803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15525019" sldId="2147483804"/>
          </pc:sldLayoutMkLst>
        </pc:sldLayoutChg>
        <pc:sldLayoutChg chg="del">
          <pc:chgData name="John Oakes" userId="1a36f0057432ea1f" providerId="LiveId" clId="{907C4EBB-46FF-4143-90A5-E3F547C6C02C}" dt="2024-11-04T19:19:57.945" v="2754" actId="47"/>
          <pc:sldLayoutMkLst>
            <pc:docMk/>
            <pc:sldMasterMk cId="1802856224" sldId="2147483794"/>
            <pc:sldLayoutMk cId="3587771491" sldId="21474838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63553-5A78-434B-AE53-7419A9B1814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92058-2133-4351-A846-761E7BE2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188526-80FF-719F-5014-5E6540B2FE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B568CF-33E4-F224-F93C-08EE2C48B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4DD548-86DA-3641-BA19-B19DA53671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F0BB254-3480-387A-4E87-296F9EF280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0D4F647-414B-4142-5FB6-F488717CB3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9E7012D-73EA-96C6-3C95-F1C399B04B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39A56CC-6903-B339-4C29-F7CFD7794A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6CBC48-2CAD-25EA-6042-EAC53D742E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3833B2F-D9B9-8D50-0C60-D1BC3FAC52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BBE6645-9E67-940F-325F-F2D3B64181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EE2D5D4-3076-F048-EADE-3332F4873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FD941CE-9219-45F8-5E63-F6007C96F4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6639B3B-88EF-D1EE-F85A-4DFEEA7B3A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8C1DB3-6FE4-B455-4C5F-4E35B7223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D43E390-F975-C6BC-7546-142453C888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8FDDCD9-41F2-A2D0-C9DA-8ED27F98C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6D63A78-9A3C-3BBC-58C9-BB6438CA8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DBCC1E8-D023-7351-E3CE-032107C9CC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A381611F-84F4-0E66-847F-E9F36EBBE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91A4106-2893-C71A-F67E-F61A6EAB02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7CA53-B1F0-B5E4-3CB1-668DC290AA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4BA1E94-A84F-6C23-FC6D-E7D2B9B51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D024CF-023A-A585-5F35-752DF611CC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65ADF58-DD6A-9B9E-CF43-7B45FEC5C7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33ACA59-7097-E134-98AC-2C50E1DA28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B1BDFE9-A644-1B89-8BE9-018C16A833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2D746AC-8DED-1500-80AF-0D6BA00FF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6BC1F9A-AF57-0D9E-D492-B8F8713141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22D8E6B-4984-CE06-1C3E-468FCB2E7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id="{22D331C1-10D1-3CD0-CFB1-8134D0D94D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id="{1026C4A2-033D-01E4-FEB5-56898E172F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id="{988C342F-9D4C-5164-0A01-E2877A9DD0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id="{21F85F5B-C089-0D5E-7FCD-DAECDC00ED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id="{07C6FB69-F3CD-C873-4D46-C82EF7F2ED3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id="{9D1EC243-105E-02B9-A774-BCC1CDA7CD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id="{0436D150-AD8E-2528-633C-02947A227ED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DC474817-4CA4-1510-9E9B-482B546038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id="{356769B2-23B3-7237-2858-88743FF38E1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id="{4119A265-2254-9AE5-7E81-3A3DC187F6C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A84DCA21-9C77-3837-DDF5-CAABF501A8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78E09EF3-9388-FF64-90E8-8EB0C3CEBAF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0" name="Freeform 43">
                  <a:extLst>
                    <a:ext uri="{FF2B5EF4-FFF2-40B4-BE49-F238E27FC236}">
                      <a16:creationId xmlns:a16="http://schemas.microsoft.com/office/drawing/2014/main" id="{9FA201F8-ED8A-635E-45A4-83709441F6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1" name="Freeform 44">
                  <a:extLst>
                    <a:ext uri="{FF2B5EF4-FFF2-40B4-BE49-F238E27FC236}">
                      <a16:creationId xmlns:a16="http://schemas.microsoft.com/office/drawing/2014/main" id="{57404AE9-EA0F-75CA-26FD-CBFF190D32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2" name="Freeform 45">
                  <a:extLst>
                    <a:ext uri="{FF2B5EF4-FFF2-40B4-BE49-F238E27FC236}">
                      <a16:creationId xmlns:a16="http://schemas.microsoft.com/office/drawing/2014/main" id="{EC46B73A-8623-8D89-FEA9-868653AF7AC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9B4343F2-F8C2-A511-2ECB-C4A89069C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4C7E15-B810-54B1-7468-4FF1F61D5C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D73F360C-5075-251D-9861-D58FF0F1B6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9">
                <a:extLst>
                  <a:ext uri="{FF2B5EF4-FFF2-40B4-BE49-F238E27FC236}">
                    <a16:creationId xmlns:a16="http://schemas.microsoft.com/office/drawing/2014/main" id="{012006D8-E9A6-9A7C-D037-902D279CF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A4AF5B80-2A86-72D2-BBE6-D9F2DB9D08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7095AEB6-72DD-4117-FE77-D058EDA7165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09C15043-3B41-04B5-8357-48559FBD74A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id="{DBFBA736-5CB9-6B7B-97DC-B6180E0D13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id="{178D635E-3D18-9C15-0255-27CF0DDDC1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B53902F7-FFA8-5455-FB7A-AC1FE2F195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5EF5EC7E-4ECB-98AF-93C3-B8FE9F00B6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7">
                  <a:extLst>
                    <a:ext uri="{FF2B5EF4-FFF2-40B4-BE49-F238E27FC236}">
                      <a16:creationId xmlns:a16="http://schemas.microsoft.com/office/drawing/2014/main" id="{00A85359-ABEB-D7D6-0EB4-B4E5771F77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5EEB1CCE-09B9-E2C6-1F1A-6E28C444C1F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6D23A0BE-CEC6-9AEA-7BF5-122759DA32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61928549-F459-393C-2FBB-4843DB506B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88403BD8-021C-C390-69AB-05D30962E8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319B01AA-966F-E91A-390A-EBF3B8F587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77A2434-9D7D-8304-A4BD-FAEBFF0956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CBB0CE77-1F22-5F43-8F97-54EA7FABFF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3D17BF1-CB58-50EA-CB1D-BDB17E3AB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A5DFE260-379D-7E96-8BEA-D1091C9E02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>
            <a:extLst>
              <a:ext uri="{FF2B5EF4-FFF2-40B4-BE49-F238E27FC236}">
                <a16:creationId xmlns:a16="http://schemas.microsoft.com/office/drawing/2014/main" id="{4EA3B6D0-03E6-3818-C4BB-6C8D6B8B0C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>
            <a:extLst>
              <a:ext uri="{FF2B5EF4-FFF2-40B4-BE49-F238E27FC236}">
                <a16:creationId xmlns:a16="http://schemas.microsoft.com/office/drawing/2014/main" id="{A06FC22C-56AC-1753-0837-CD0AC96DE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>
            <a:extLst>
              <a:ext uri="{FF2B5EF4-FFF2-40B4-BE49-F238E27FC236}">
                <a16:creationId xmlns:a16="http://schemas.microsoft.com/office/drawing/2014/main" id="{3E58866F-1B7E-7E14-D13F-0A6A03A57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AF7F-38E2-4993-A960-00DA954A1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66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05840E2-AD1A-D1F7-1411-EA7D2694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18CB06B-E726-1AA3-BEAB-DA3C3C67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027426E-ECC4-77B3-BE2E-A412E13AD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12AF-F9EC-46F3-8C02-164578C7C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D0EBC81-A63E-F225-E40F-928792B1A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36C0128-AF6B-FBD1-2C6F-5614BE2C3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39ADD62-D3F1-EDA4-FAC1-2ADCA0BFB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FB43-C11B-4FB2-82F9-1D9726872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8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8AE8BC-AA80-A29B-629A-9AF9CCEDBF0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8B543A7A-EF63-0CA3-6116-5A20FF20E1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04D2460-4A9B-C40C-43B3-8761934E0B8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810602-67FC-4EE4-0E6E-81FBA96B8E9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865386-89D5-24BF-03C3-5BC5DE5CF3F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3D10A54-792B-8C3C-5029-3B666BFB61E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1 w 185"/>
                <a:gd name="T1" fmla="*/ 0 h 120"/>
                <a:gd name="T2" fmla="*/ 211 w 185"/>
                <a:gd name="T3" fmla="*/ 6 h 120"/>
                <a:gd name="T4" fmla="*/ 211 w 185"/>
                <a:gd name="T5" fmla="*/ 18 h 120"/>
                <a:gd name="T6" fmla="*/ 211 w 185"/>
                <a:gd name="T7" fmla="*/ 36 h 120"/>
                <a:gd name="T8" fmla="*/ 205 w 185"/>
                <a:gd name="T9" fmla="*/ 54 h 120"/>
                <a:gd name="T10" fmla="*/ 187 w 185"/>
                <a:gd name="T11" fmla="*/ 72 h 120"/>
                <a:gd name="T12" fmla="*/ 163 w 185"/>
                <a:gd name="T13" fmla="*/ 96 h 120"/>
                <a:gd name="T14" fmla="*/ 12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1 w 185"/>
                <a:gd name="T29" fmla="*/ 0 h 120"/>
                <a:gd name="T30" fmla="*/ 21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D56B409-D4DD-49B7-4129-6A7B85D1C54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3913FBB-9E10-6250-E992-BF4F6F211C5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3 w 526"/>
                <a:gd name="T17" fmla="*/ 179 h 275"/>
                <a:gd name="T18" fmla="*/ 235 w 526"/>
                <a:gd name="T19" fmla="*/ 143 h 275"/>
                <a:gd name="T20" fmla="*/ 277 w 526"/>
                <a:gd name="T21" fmla="*/ 120 h 275"/>
                <a:gd name="T22" fmla="*/ 325 w 526"/>
                <a:gd name="T23" fmla="*/ 96 h 275"/>
                <a:gd name="T24" fmla="*/ 445 w 526"/>
                <a:gd name="T25" fmla="*/ 48 h 275"/>
                <a:gd name="T26" fmla="*/ 494 w 526"/>
                <a:gd name="T27" fmla="*/ 30 h 275"/>
                <a:gd name="T28" fmla="*/ 530 w 526"/>
                <a:gd name="T29" fmla="*/ 12 h 275"/>
                <a:gd name="T30" fmla="*/ 554 w 526"/>
                <a:gd name="T31" fmla="*/ 6 h 275"/>
                <a:gd name="T32" fmla="*/ 572 w 526"/>
                <a:gd name="T33" fmla="*/ 0 h 275"/>
                <a:gd name="T34" fmla="*/ 578 w 526"/>
                <a:gd name="T35" fmla="*/ 0 h 275"/>
                <a:gd name="T36" fmla="*/ 572 w 526"/>
                <a:gd name="T37" fmla="*/ 6 h 275"/>
                <a:gd name="T38" fmla="*/ 560 w 526"/>
                <a:gd name="T39" fmla="*/ 12 h 275"/>
                <a:gd name="T40" fmla="*/ 536 w 526"/>
                <a:gd name="T41" fmla="*/ 24 h 275"/>
                <a:gd name="T42" fmla="*/ 512 w 526"/>
                <a:gd name="T43" fmla="*/ 42 h 275"/>
                <a:gd name="T44" fmla="*/ 488 w 526"/>
                <a:gd name="T45" fmla="*/ 54 h 275"/>
                <a:gd name="T46" fmla="*/ 445 w 526"/>
                <a:gd name="T47" fmla="*/ 78 h 275"/>
                <a:gd name="T48" fmla="*/ 366 w 526"/>
                <a:gd name="T49" fmla="*/ 108 h 275"/>
                <a:gd name="T50" fmla="*/ 30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5A9658-EC13-8904-D0E6-815614D4FF3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46 w 718"/>
                <a:gd name="T17" fmla="*/ 228 h 306"/>
                <a:gd name="T18" fmla="*/ 152 w 718"/>
                <a:gd name="T19" fmla="*/ 228 h 306"/>
                <a:gd name="T20" fmla="*/ 170 w 718"/>
                <a:gd name="T21" fmla="*/ 222 h 306"/>
                <a:gd name="T22" fmla="*/ 194 w 718"/>
                <a:gd name="T23" fmla="*/ 216 h 306"/>
                <a:gd name="T24" fmla="*/ 224 w 718"/>
                <a:gd name="T25" fmla="*/ 204 h 306"/>
                <a:gd name="T26" fmla="*/ 301 w 718"/>
                <a:gd name="T27" fmla="*/ 180 h 306"/>
                <a:gd name="T28" fmla="*/ 423 w 718"/>
                <a:gd name="T29" fmla="*/ 156 h 306"/>
                <a:gd name="T30" fmla="*/ 513 w 718"/>
                <a:gd name="T31" fmla="*/ 126 h 306"/>
                <a:gd name="T32" fmla="*/ 596 w 718"/>
                <a:gd name="T33" fmla="*/ 102 h 306"/>
                <a:gd name="T34" fmla="*/ 639 w 718"/>
                <a:gd name="T35" fmla="*/ 90 h 306"/>
                <a:gd name="T36" fmla="*/ 682 w 718"/>
                <a:gd name="T37" fmla="*/ 84 h 306"/>
                <a:gd name="T38" fmla="*/ 700 w 718"/>
                <a:gd name="T39" fmla="*/ 78 h 306"/>
                <a:gd name="T40" fmla="*/ 706 w 718"/>
                <a:gd name="T41" fmla="*/ 72 h 306"/>
                <a:gd name="T42" fmla="*/ 712 w 718"/>
                <a:gd name="T43" fmla="*/ 66 h 306"/>
                <a:gd name="T44" fmla="*/ 730 w 718"/>
                <a:gd name="T45" fmla="*/ 60 h 306"/>
                <a:gd name="T46" fmla="*/ 772 w 718"/>
                <a:gd name="T47" fmla="*/ 30 h 306"/>
                <a:gd name="T48" fmla="*/ 790 w 718"/>
                <a:gd name="T49" fmla="*/ 18 h 306"/>
                <a:gd name="T50" fmla="*/ 796 w 718"/>
                <a:gd name="T51" fmla="*/ 6 h 306"/>
                <a:gd name="T52" fmla="*/ 790 w 718"/>
                <a:gd name="T53" fmla="*/ 0 h 306"/>
                <a:gd name="T54" fmla="*/ 766 w 718"/>
                <a:gd name="T55" fmla="*/ 0 h 306"/>
                <a:gd name="T56" fmla="*/ 706 w 718"/>
                <a:gd name="T57" fmla="*/ 0 h 306"/>
                <a:gd name="T58" fmla="*/ 648 w 718"/>
                <a:gd name="T59" fmla="*/ 0 h 306"/>
                <a:gd name="T60" fmla="*/ 596 w 718"/>
                <a:gd name="T61" fmla="*/ 0 h 306"/>
                <a:gd name="T62" fmla="*/ 566 w 718"/>
                <a:gd name="T63" fmla="*/ 18 h 306"/>
                <a:gd name="T64" fmla="*/ 537 w 718"/>
                <a:gd name="T65" fmla="*/ 42 h 306"/>
                <a:gd name="T66" fmla="*/ 519 w 718"/>
                <a:gd name="T67" fmla="*/ 54 h 306"/>
                <a:gd name="T68" fmla="*/ 501 w 718"/>
                <a:gd name="T69" fmla="*/ 60 h 306"/>
                <a:gd name="T70" fmla="*/ 477 w 718"/>
                <a:gd name="T71" fmla="*/ 60 h 306"/>
                <a:gd name="T72" fmla="*/ 441 w 718"/>
                <a:gd name="T73" fmla="*/ 66 h 306"/>
                <a:gd name="T74" fmla="*/ 387 w 718"/>
                <a:gd name="T75" fmla="*/ 84 h 306"/>
                <a:gd name="T76" fmla="*/ 337 w 718"/>
                <a:gd name="T77" fmla="*/ 108 h 306"/>
                <a:gd name="T78" fmla="*/ 313 w 718"/>
                <a:gd name="T79" fmla="*/ 126 h 306"/>
                <a:gd name="T80" fmla="*/ 301 w 718"/>
                <a:gd name="T81" fmla="*/ 132 h 306"/>
                <a:gd name="T82" fmla="*/ 283 w 718"/>
                <a:gd name="T83" fmla="*/ 138 h 306"/>
                <a:gd name="T84" fmla="*/ 247 w 718"/>
                <a:gd name="T85" fmla="*/ 138 h 306"/>
                <a:gd name="T86" fmla="*/ 212 w 718"/>
                <a:gd name="T87" fmla="*/ 138 h 306"/>
                <a:gd name="T88" fmla="*/ 206 w 718"/>
                <a:gd name="T89" fmla="*/ 138 h 306"/>
                <a:gd name="T90" fmla="*/ 20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8FAD86C-F2FC-21C9-CC46-7C0EF7CD945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37 w 2392"/>
                <a:gd name="T1" fmla="*/ 54 h 881"/>
                <a:gd name="T2" fmla="*/ 2389 w 2392"/>
                <a:gd name="T3" fmla="*/ 54 h 881"/>
                <a:gd name="T4" fmla="*/ 2341 w 2392"/>
                <a:gd name="T5" fmla="*/ 66 h 881"/>
                <a:gd name="T6" fmla="*/ 2203 w 2392"/>
                <a:gd name="T7" fmla="*/ 101 h 881"/>
                <a:gd name="T8" fmla="*/ 2138 w 2392"/>
                <a:gd name="T9" fmla="*/ 119 h 881"/>
                <a:gd name="T10" fmla="*/ 2028 w 2392"/>
                <a:gd name="T11" fmla="*/ 167 h 881"/>
                <a:gd name="T12" fmla="*/ 2000 w 2392"/>
                <a:gd name="T13" fmla="*/ 245 h 881"/>
                <a:gd name="T14" fmla="*/ 2007 w 2392"/>
                <a:gd name="T15" fmla="*/ 305 h 881"/>
                <a:gd name="T16" fmla="*/ 1914 w 2392"/>
                <a:gd name="T17" fmla="*/ 317 h 881"/>
                <a:gd name="T18" fmla="*/ 1743 w 2392"/>
                <a:gd name="T19" fmla="*/ 263 h 881"/>
                <a:gd name="T20" fmla="*/ 1637 w 2392"/>
                <a:gd name="T21" fmla="*/ 257 h 881"/>
                <a:gd name="T22" fmla="*/ 1529 w 2392"/>
                <a:gd name="T23" fmla="*/ 311 h 881"/>
                <a:gd name="T24" fmla="*/ 1461 w 2392"/>
                <a:gd name="T25" fmla="*/ 353 h 881"/>
                <a:gd name="T26" fmla="*/ 1431 w 2392"/>
                <a:gd name="T27" fmla="*/ 359 h 881"/>
                <a:gd name="T28" fmla="*/ 1318 w 2392"/>
                <a:gd name="T29" fmla="*/ 371 h 881"/>
                <a:gd name="T30" fmla="*/ 1264 w 2392"/>
                <a:gd name="T31" fmla="*/ 365 h 881"/>
                <a:gd name="T32" fmla="*/ 1157 w 2392"/>
                <a:gd name="T33" fmla="*/ 371 h 881"/>
                <a:gd name="T34" fmla="*/ 1035 w 2392"/>
                <a:gd name="T35" fmla="*/ 383 h 881"/>
                <a:gd name="T36" fmla="*/ 999 w 2392"/>
                <a:gd name="T37" fmla="*/ 401 h 881"/>
                <a:gd name="T38" fmla="*/ 897 w 2392"/>
                <a:gd name="T39" fmla="*/ 419 h 881"/>
                <a:gd name="T40" fmla="*/ 856 w 2392"/>
                <a:gd name="T41" fmla="*/ 419 h 881"/>
                <a:gd name="T42" fmla="*/ 716 w 2392"/>
                <a:gd name="T43" fmla="*/ 437 h 881"/>
                <a:gd name="T44" fmla="*/ 650 w 2392"/>
                <a:gd name="T45" fmla="*/ 473 h 881"/>
                <a:gd name="T46" fmla="*/ 555 w 2392"/>
                <a:gd name="T47" fmla="*/ 467 h 881"/>
                <a:gd name="T48" fmla="*/ 465 w 2392"/>
                <a:gd name="T49" fmla="*/ 491 h 881"/>
                <a:gd name="T50" fmla="*/ 439 w 2392"/>
                <a:gd name="T51" fmla="*/ 539 h 881"/>
                <a:gd name="T52" fmla="*/ 373 w 2392"/>
                <a:gd name="T53" fmla="*/ 569 h 881"/>
                <a:gd name="T54" fmla="*/ 24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89 w 2392"/>
                <a:gd name="T65" fmla="*/ 653 h 881"/>
                <a:gd name="T66" fmla="*/ 525 w 2392"/>
                <a:gd name="T67" fmla="*/ 569 h 881"/>
                <a:gd name="T68" fmla="*/ 620 w 2392"/>
                <a:gd name="T69" fmla="*/ 521 h 881"/>
                <a:gd name="T70" fmla="*/ 698 w 2392"/>
                <a:gd name="T71" fmla="*/ 515 h 881"/>
                <a:gd name="T72" fmla="*/ 951 w 2392"/>
                <a:gd name="T73" fmla="*/ 461 h 881"/>
                <a:gd name="T74" fmla="*/ 1252 w 2392"/>
                <a:gd name="T75" fmla="*/ 425 h 881"/>
                <a:gd name="T76" fmla="*/ 1408 w 2392"/>
                <a:gd name="T77" fmla="*/ 461 h 881"/>
                <a:gd name="T78" fmla="*/ 1547 w 2392"/>
                <a:gd name="T79" fmla="*/ 533 h 881"/>
                <a:gd name="T80" fmla="*/ 1565 w 2392"/>
                <a:gd name="T81" fmla="*/ 617 h 881"/>
                <a:gd name="T82" fmla="*/ 1506 w 2392"/>
                <a:gd name="T83" fmla="*/ 653 h 881"/>
                <a:gd name="T84" fmla="*/ 1330 w 2392"/>
                <a:gd name="T85" fmla="*/ 701 h 881"/>
                <a:gd name="T86" fmla="*/ 1216 w 2392"/>
                <a:gd name="T87" fmla="*/ 755 h 881"/>
                <a:gd name="T88" fmla="*/ 1169 w 2392"/>
                <a:gd name="T89" fmla="*/ 809 h 881"/>
                <a:gd name="T90" fmla="*/ 1181 w 2392"/>
                <a:gd name="T91" fmla="*/ 869 h 881"/>
                <a:gd name="T92" fmla="*/ 1210 w 2392"/>
                <a:gd name="T93" fmla="*/ 881 h 881"/>
                <a:gd name="T94" fmla="*/ 1312 w 2392"/>
                <a:gd name="T95" fmla="*/ 869 h 881"/>
                <a:gd name="T96" fmla="*/ 1518 w 2392"/>
                <a:gd name="T97" fmla="*/ 857 h 881"/>
                <a:gd name="T98" fmla="*/ 1571 w 2392"/>
                <a:gd name="T99" fmla="*/ 851 h 881"/>
                <a:gd name="T100" fmla="*/ 1613 w 2392"/>
                <a:gd name="T101" fmla="*/ 833 h 881"/>
                <a:gd name="T102" fmla="*/ 1831 w 2392"/>
                <a:gd name="T103" fmla="*/ 743 h 881"/>
                <a:gd name="T104" fmla="*/ 1965 w 2392"/>
                <a:gd name="T105" fmla="*/ 689 h 881"/>
                <a:gd name="T106" fmla="*/ 2056 w 2392"/>
                <a:gd name="T107" fmla="*/ 581 h 881"/>
                <a:gd name="T108" fmla="*/ 2221 w 2392"/>
                <a:gd name="T109" fmla="*/ 389 h 881"/>
                <a:gd name="T110" fmla="*/ 2409 w 2392"/>
                <a:gd name="T111" fmla="*/ 269 h 881"/>
                <a:gd name="T112" fmla="*/ 2457 w 2392"/>
                <a:gd name="T113" fmla="*/ 239 h 881"/>
                <a:gd name="T114" fmla="*/ 2607 w 2392"/>
                <a:gd name="T115" fmla="*/ 0 h 881"/>
                <a:gd name="T116" fmla="*/ 25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4A484B4-C1DD-EAE5-01A8-38BAD897065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09093AE-7312-698D-95FA-4B061E930CB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15CE8E4-4218-44F8-2658-1E14B60B452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83FF04D-C109-D94E-93F4-1F6500BF570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84FC83B-7B16-7556-E74A-CD1E89639F1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954ABFA-D184-298D-30DE-C4703DD52F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B6B03653-CCED-F639-F162-E763F7C3A87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3065BF70-7126-2ACD-8A2C-545100803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3A6B9508-59A4-1599-0026-A3EC9B812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4F2D-4582-4B1B-B721-BA37B51D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74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B2D416B-41EA-A5CD-B097-4C8391430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3903E10-EE74-B2DD-8F9E-BB3C6AD00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EAEBB07-BF48-8CA9-6DA1-3E6E0554F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04F7-9544-4E37-A012-7502EFB31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10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FFAF3B0-6DE9-44EA-B964-36D28C24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9FF1EA2-1A20-9E41-3B9F-44EF30370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BB55B93-D84B-E136-E01F-90D43800A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C3B9-E25C-400D-BE1E-FC5E7C0C3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3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8EB4F51-2FE4-0FEA-0965-6FF26FBB1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ECAE096-42DF-A2ED-7CE6-7EC70E0A3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FFEC2AE-4E97-9565-1B51-7A7465801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18D1-B7CA-4213-8F76-A69E9C557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751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DCF0CEF-D441-81BB-78A6-4B6409116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3B059F2-D164-A27F-C817-4BB96CB28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0C900C6-B9CB-D50E-D125-25C952BB9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8481-BAA5-4086-A864-5158DDB5B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6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3A93AE79-F670-BE64-1F81-7602C746E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A8040DA8-49B3-B72F-A6DD-C11819F74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C7D3EAD-2490-3DAC-3781-91D9F5F93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57E1-5492-444E-85B9-3646C7F42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00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E94EC5F-21BD-B1FB-C1C0-FFE262DEF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0C793AA-71B9-095F-2AF6-6C0580F89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9B81BFE1-A377-C710-345C-759E0BB6E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D656-E552-4FE2-844C-8247D6CE4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515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95BAD45-AD38-E6E8-3017-A267E7DC6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3AFC8C0-2842-1FE3-5587-D2209F839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EA3D808-2D8C-6F48-7224-3B3BD9DFF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EB33-952E-4657-9142-EEE994D70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8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42B0259B-4762-4A8C-4398-F0B046C2B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DE03E94-3773-A8BA-C596-AF6A0230D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8AF870E-B280-2C1C-A6DC-8739FEFF0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D372-6B94-4FFE-8C32-08154E95A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962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184304E-205D-3106-5B11-C47C7AB10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E02E879-6314-C7BD-BC85-70C09DA9A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042B30A-D86F-9B69-4A10-BF206B3E6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D07A-CBCC-4E1F-95F2-28089D1E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285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EA14B46-55F2-0655-B51D-3EC278728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19B5E38-E581-B3B6-8879-0F3048916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336DC2B-128A-A689-30C9-15CE49B9D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CB20-CCF7-40D9-AEF3-D01D5E28D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975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DAB3880-A044-91D5-06E6-E6FE07331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C3B9782-740D-2EE8-BCCF-D34308930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8E71A4C-8B53-3102-B75C-5564F761F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F2A3-1F58-4005-B14A-1DA64EE8C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32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B4FF357-92E2-8F99-884E-93E103CBC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7BE6C242-AD6F-77B2-96C9-E61B80C91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7AB05A29-1956-CA7D-1F62-CBAED20BF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AC00-62EF-4570-98D5-947CA56EB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41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B9826D7-41C3-0A5C-31BF-1F2318122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EE08CE5-2AFC-5E04-BC8A-04A4AD79B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2836CC7-AF04-8E95-CDC8-526246406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C6F2-A2E0-42D3-9FD1-04C264910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292DC1C-5416-834A-A14A-496FC766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6FD609-07EE-5544-53F3-0F6135DC5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BE406B3-805F-ECC5-77A3-E83D54E80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28EC-7699-41C8-9830-FFD8E8E2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46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D4D7A64-7AD8-59C3-2B3B-2B55FE4DA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F76D35-A877-3101-BC46-F16BC7E5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95032AC9-F1C2-EAFE-18D4-ABC090B4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1C3-1404-44D1-AA13-BE4111A4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07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BF181137-A062-B95F-F772-40C8BA721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17FD096-551E-356C-754E-CEDC887AC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1761C24E-D9BE-35DF-9DDC-5F01F44F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BDC9-F24B-44F1-9816-42BFC08AF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82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D73CE10-C38D-1F4E-0A05-E1F06294F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23A8C45-52C2-DA7E-7E20-1409C49A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DE450B8-5BC5-837C-4B7F-87ACBE1D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8F63-F1A2-45C9-8F46-D366D6D93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72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F434B93A-1271-3AD8-1C28-43FA9A2F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912DB4E-275D-13B1-456D-97B2CEA3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518C362-9E2F-86B5-E9A5-B1699708B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F498-9144-4E6F-94CE-8D6BF5A1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9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848EE7F-14E0-3F72-4D41-4D5294D3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463D022-318D-03DD-523B-ED662353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5344A1D-2BAE-7408-DCCD-CCE79DEC9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A6E4-858B-44D5-AC27-F595B1EC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38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0624960-38BF-ED45-DF4D-D9BB08606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95785A-A302-8DFD-B764-B398873F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69DF1BB-5F9E-FE68-63EF-2EF31FA70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23E4-23D9-4954-A05C-28CDF46B1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5CA5A1D-BE49-360D-C3A9-3BE293DA83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FE191B08-3C3E-15EE-B47E-AEBDC7A72F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EE8FEBD-F095-0B21-2A81-6D5E064C90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E60352E4-9DEC-80A4-43B7-926CA45810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A120637F-3EA1-F1E3-87C1-12FBBA34B6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671B2E2A-A43A-5695-C928-B3E5042E7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7B741266-F6BF-72CA-F5C0-767E0D88B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B72D4829-575D-EC4E-43CE-97A14DCAA4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87216BD4-C626-74C8-5FD0-D90EA66C9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F81BB112-4E37-313B-B99F-BE501D447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E9908102-5687-2C41-341D-0560A98860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163D385E-F7EA-EFF8-960E-43DD51F47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4107B37C-606F-2B66-2945-CD9A69256F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F4A5E3FE-8AA4-13E9-E0B6-ECD3A0D03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D6F36180-D06A-6062-8317-354B712E78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E60FE613-183A-0AFF-0A67-BB8525893D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7DBBAC22-27E5-F4CD-39FC-F57CDEF204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756BAD9E-9BFA-B0C6-9621-A4CA93B5D9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5B6EB7C0-956F-CBF7-A8EA-AE0A12BC4F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FAAC31D7-6EB7-2F98-D117-69F147ABE0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D51AB24E-6E98-19D3-F17E-54C94B53D6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1632E05C-A488-49D5-7A55-F5DD6370BF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120F7E7C-B3EE-C16D-BDAF-1754471EF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263DB56A-06C9-04E6-0B46-7DC4A1FED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D9460C9F-CFE9-43F5-A273-EF4108BE6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655B0A2A-3F21-2632-DFAC-A58786D9E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D9263B98-1E1A-A83C-B25A-5267FE681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8C8E1057-240C-946E-8232-0E3BA9701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85CF6D7F-6DA0-92B8-3E26-C7A79138DB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1A1AD930-F3B2-FD63-6109-E43FBF4DBA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2435F763-69BA-37E2-EE26-1B52BE7D8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93B0E9F9-F4F4-BD5F-645B-3D9A954921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8044C856-8CE3-A9AA-F5A4-1B2544F1EB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A8BFF856-1F1C-A583-BBFB-B9F14AA47DD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EB4BF179-4EB9-E48D-5F54-45810D3736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C76ADF43-03AD-D07F-8C64-8987D03D87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299A2FD4-F177-5727-DB67-40B94A7B3E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B9D7FB2D-566F-1A44-1001-179747FF5E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BFADEB2C-5712-AC73-E70C-2B80B4EF42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6303121B-0D73-C7A8-BD25-D70B412942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7673C354-8F70-B052-8CE6-8B160C65BF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74E5B1F7-58B3-DAFD-ED44-3ADB0B26BF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CE86DEFF-212D-6140-01B2-0F940B4804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83708658-8B78-4E94-2646-684358A785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6DA5B876-8C87-19F8-AB61-1782973695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F2E7CCB4-4F71-E667-EACB-A218F0A863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C25C3587-6722-1486-CF75-E28FB836A5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063D4A50-0289-82BD-F86B-0CA913A521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93A29499-FD06-753A-5A05-4C817CD248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2D011D56-A907-BEC7-7315-693C20B16E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BE51011E-4CCF-83D0-1B53-096DAEEA10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7CA0B147-47D4-6C73-06D7-F7A7536BDE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61187813-36D9-3E2E-ECC0-F6F31E58FB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2E6A4B2F-0EFA-D2A5-99EA-7FA2FE75519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E269B6CC-2DB3-5D6B-8BDA-C385400D85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BFF1CAEC-A862-4CB7-AA49-3FAF2B8C23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C7F794B6-B714-A7A0-07EC-445FF27672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16361C04-A2A8-FBA7-FE23-63D188ADF0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17A95F65-5CE6-8C05-C63A-24B30BA099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CDE1B2EC-5097-720F-33E3-DA89D27450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8A751D26-9106-2653-2D69-AFC27B600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BEF4467D-A936-45B2-DCDB-03350187B6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B13AACD4-E1D9-CB79-2CB6-62CC66D69C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E3BE70E5-9702-DD7A-3F8B-7C1B49C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9F570B69-BEC1-D7FE-ADB0-D4880B5C98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33143499-6E58-80D7-830B-FA2ED9C5E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3050"/>
            <a:ext cx="109680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74791D5E-6E02-59AC-2DA5-0A1B891C3D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2050"/>
            <a:ext cx="284003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ED2EEBE-FC18-DB28-D5CA-26E49A8D7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0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76A179EC-C1D7-E42D-967E-7781E48FA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2050"/>
            <a:ext cx="284003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06EB2B-58E1-44B2-975C-8B958302E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4C02EB8E-2EAC-2DA1-DD42-208742449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598613"/>
            <a:ext cx="1096803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5826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86AA6EC-F040-89B1-7C7C-A0F7A72F843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488F1960-1135-5B94-D24D-3803937061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0C37BD7-1B84-D520-B1BF-00A237DC996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25BA05BE-2495-3BFC-2839-01BDFCEB398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CA442DD7-7F40-5909-9E02-8FAC22AC52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DE59DE0F-657F-46A8-A8D3-3D2D2BF677A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1 w 185"/>
                <a:gd name="T1" fmla="*/ 0 h 120"/>
                <a:gd name="T2" fmla="*/ 211 w 185"/>
                <a:gd name="T3" fmla="*/ 6 h 120"/>
                <a:gd name="T4" fmla="*/ 211 w 185"/>
                <a:gd name="T5" fmla="*/ 18 h 120"/>
                <a:gd name="T6" fmla="*/ 211 w 185"/>
                <a:gd name="T7" fmla="*/ 36 h 120"/>
                <a:gd name="T8" fmla="*/ 205 w 185"/>
                <a:gd name="T9" fmla="*/ 54 h 120"/>
                <a:gd name="T10" fmla="*/ 187 w 185"/>
                <a:gd name="T11" fmla="*/ 72 h 120"/>
                <a:gd name="T12" fmla="*/ 163 w 185"/>
                <a:gd name="T13" fmla="*/ 96 h 120"/>
                <a:gd name="T14" fmla="*/ 12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1 w 185"/>
                <a:gd name="T29" fmla="*/ 0 h 120"/>
                <a:gd name="T30" fmla="*/ 21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7F598568-047D-5781-6A10-4E4FD09F3E5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3B70E6C0-194A-5662-2EA6-D5C33EB8C76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3 w 526"/>
                <a:gd name="T17" fmla="*/ 179 h 275"/>
                <a:gd name="T18" fmla="*/ 235 w 526"/>
                <a:gd name="T19" fmla="*/ 143 h 275"/>
                <a:gd name="T20" fmla="*/ 277 w 526"/>
                <a:gd name="T21" fmla="*/ 120 h 275"/>
                <a:gd name="T22" fmla="*/ 325 w 526"/>
                <a:gd name="T23" fmla="*/ 96 h 275"/>
                <a:gd name="T24" fmla="*/ 445 w 526"/>
                <a:gd name="T25" fmla="*/ 48 h 275"/>
                <a:gd name="T26" fmla="*/ 494 w 526"/>
                <a:gd name="T27" fmla="*/ 30 h 275"/>
                <a:gd name="T28" fmla="*/ 530 w 526"/>
                <a:gd name="T29" fmla="*/ 12 h 275"/>
                <a:gd name="T30" fmla="*/ 554 w 526"/>
                <a:gd name="T31" fmla="*/ 6 h 275"/>
                <a:gd name="T32" fmla="*/ 572 w 526"/>
                <a:gd name="T33" fmla="*/ 0 h 275"/>
                <a:gd name="T34" fmla="*/ 578 w 526"/>
                <a:gd name="T35" fmla="*/ 0 h 275"/>
                <a:gd name="T36" fmla="*/ 572 w 526"/>
                <a:gd name="T37" fmla="*/ 6 h 275"/>
                <a:gd name="T38" fmla="*/ 560 w 526"/>
                <a:gd name="T39" fmla="*/ 12 h 275"/>
                <a:gd name="T40" fmla="*/ 536 w 526"/>
                <a:gd name="T41" fmla="*/ 24 h 275"/>
                <a:gd name="T42" fmla="*/ 512 w 526"/>
                <a:gd name="T43" fmla="*/ 42 h 275"/>
                <a:gd name="T44" fmla="*/ 488 w 526"/>
                <a:gd name="T45" fmla="*/ 54 h 275"/>
                <a:gd name="T46" fmla="*/ 445 w 526"/>
                <a:gd name="T47" fmla="*/ 78 h 275"/>
                <a:gd name="T48" fmla="*/ 366 w 526"/>
                <a:gd name="T49" fmla="*/ 108 h 275"/>
                <a:gd name="T50" fmla="*/ 30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D4E92CCB-FF32-7AD7-A021-97CB8112F44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46 w 718"/>
                <a:gd name="T17" fmla="*/ 228 h 306"/>
                <a:gd name="T18" fmla="*/ 152 w 718"/>
                <a:gd name="T19" fmla="*/ 228 h 306"/>
                <a:gd name="T20" fmla="*/ 170 w 718"/>
                <a:gd name="T21" fmla="*/ 222 h 306"/>
                <a:gd name="T22" fmla="*/ 194 w 718"/>
                <a:gd name="T23" fmla="*/ 216 h 306"/>
                <a:gd name="T24" fmla="*/ 224 w 718"/>
                <a:gd name="T25" fmla="*/ 204 h 306"/>
                <a:gd name="T26" fmla="*/ 301 w 718"/>
                <a:gd name="T27" fmla="*/ 180 h 306"/>
                <a:gd name="T28" fmla="*/ 423 w 718"/>
                <a:gd name="T29" fmla="*/ 156 h 306"/>
                <a:gd name="T30" fmla="*/ 513 w 718"/>
                <a:gd name="T31" fmla="*/ 126 h 306"/>
                <a:gd name="T32" fmla="*/ 596 w 718"/>
                <a:gd name="T33" fmla="*/ 102 h 306"/>
                <a:gd name="T34" fmla="*/ 639 w 718"/>
                <a:gd name="T35" fmla="*/ 90 h 306"/>
                <a:gd name="T36" fmla="*/ 682 w 718"/>
                <a:gd name="T37" fmla="*/ 84 h 306"/>
                <a:gd name="T38" fmla="*/ 700 w 718"/>
                <a:gd name="T39" fmla="*/ 78 h 306"/>
                <a:gd name="T40" fmla="*/ 706 w 718"/>
                <a:gd name="T41" fmla="*/ 72 h 306"/>
                <a:gd name="T42" fmla="*/ 712 w 718"/>
                <a:gd name="T43" fmla="*/ 66 h 306"/>
                <a:gd name="T44" fmla="*/ 730 w 718"/>
                <a:gd name="T45" fmla="*/ 60 h 306"/>
                <a:gd name="T46" fmla="*/ 772 w 718"/>
                <a:gd name="T47" fmla="*/ 30 h 306"/>
                <a:gd name="T48" fmla="*/ 790 w 718"/>
                <a:gd name="T49" fmla="*/ 18 h 306"/>
                <a:gd name="T50" fmla="*/ 796 w 718"/>
                <a:gd name="T51" fmla="*/ 6 h 306"/>
                <a:gd name="T52" fmla="*/ 790 w 718"/>
                <a:gd name="T53" fmla="*/ 0 h 306"/>
                <a:gd name="T54" fmla="*/ 766 w 718"/>
                <a:gd name="T55" fmla="*/ 0 h 306"/>
                <a:gd name="T56" fmla="*/ 706 w 718"/>
                <a:gd name="T57" fmla="*/ 0 h 306"/>
                <a:gd name="T58" fmla="*/ 648 w 718"/>
                <a:gd name="T59" fmla="*/ 0 h 306"/>
                <a:gd name="T60" fmla="*/ 596 w 718"/>
                <a:gd name="T61" fmla="*/ 0 h 306"/>
                <a:gd name="T62" fmla="*/ 566 w 718"/>
                <a:gd name="T63" fmla="*/ 18 h 306"/>
                <a:gd name="T64" fmla="*/ 537 w 718"/>
                <a:gd name="T65" fmla="*/ 42 h 306"/>
                <a:gd name="T66" fmla="*/ 519 w 718"/>
                <a:gd name="T67" fmla="*/ 54 h 306"/>
                <a:gd name="T68" fmla="*/ 501 w 718"/>
                <a:gd name="T69" fmla="*/ 60 h 306"/>
                <a:gd name="T70" fmla="*/ 477 w 718"/>
                <a:gd name="T71" fmla="*/ 60 h 306"/>
                <a:gd name="T72" fmla="*/ 441 w 718"/>
                <a:gd name="T73" fmla="*/ 66 h 306"/>
                <a:gd name="T74" fmla="*/ 387 w 718"/>
                <a:gd name="T75" fmla="*/ 84 h 306"/>
                <a:gd name="T76" fmla="*/ 337 w 718"/>
                <a:gd name="T77" fmla="*/ 108 h 306"/>
                <a:gd name="T78" fmla="*/ 313 w 718"/>
                <a:gd name="T79" fmla="*/ 126 h 306"/>
                <a:gd name="T80" fmla="*/ 301 w 718"/>
                <a:gd name="T81" fmla="*/ 132 h 306"/>
                <a:gd name="T82" fmla="*/ 283 w 718"/>
                <a:gd name="T83" fmla="*/ 138 h 306"/>
                <a:gd name="T84" fmla="*/ 247 w 718"/>
                <a:gd name="T85" fmla="*/ 138 h 306"/>
                <a:gd name="T86" fmla="*/ 212 w 718"/>
                <a:gd name="T87" fmla="*/ 138 h 306"/>
                <a:gd name="T88" fmla="*/ 206 w 718"/>
                <a:gd name="T89" fmla="*/ 138 h 306"/>
                <a:gd name="T90" fmla="*/ 20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294BFEBB-057A-8304-752A-B9820E01E99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37 w 2392"/>
                <a:gd name="T1" fmla="*/ 54 h 881"/>
                <a:gd name="T2" fmla="*/ 2389 w 2392"/>
                <a:gd name="T3" fmla="*/ 54 h 881"/>
                <a:gd name="T4" fmla="*/ 2341 w 2392"/>
                <a:gd name="T5" fmla="*/ 66 h 881"/>
                <a:gd name="T6" fmla="*/ 2203 w 2392"/>
                <a:gd name="T7" fmla="*/ 101 h 881"/>
                <a:gd name="T8" fmla="*/ 2138 w 2392"/>
                <a:gd name="T9" fmla="*/ 119 h 881"/>
                <a:gd name="T10" fmla="*/ 2028 w 2392"/>
                <a:gd name="T11" fmla="*/ 167 h 881"/>
                <a:gd name="T12" fmla="*/ 2000 w 2392"/>
                <a:gd name="T13" fmla="*/ 245 h 881"/>
                <a:gd name="T14" fmla="*/ 2007 w 2392"/>
                <a:gd name="T15" fmla="*/ 305 h 881"/>
                <a:gd name="T16" fmla="*/ 1914 w 2392"/>
                <a:gd name="T17" fmla="*/ 317 h 881"/>
                <a:gd name="T18" fmla="*/ 1743 w 2392"/>
                <a:gd name="T19" fmla="*/ 263 h 881"/>
                <a:gd name="T20" fmla="*/ 1637 w 2392"/>
                <a:gd name="T21" fmla="*/ 257 h 881"/>
                <a:gd name="T22" fmla="*/ 1529 w 2392"/>
                <a:gd name="T23" fmla="*/ 311 h 881"/>
                <a:gd name="T24" fmla="*/ 1461 w 2392"/>
                <a:gd name="T25" fmla="*/ 353 h 881"/>
                <a:gd name="T26" fmla="*/ 1431 w 2392"/>
                <a:gd name="T27" fmla="*/ 359 h 881"/>
                <a:gd name="T28" fmla="*/ 1318 w 2392"/>
                <a:gd name="T29" fmla="*/ 371 h 881"/>
                <a:gd name="T30" fmla="*/ 1264 w 2392"/>
                <a:gd name="T31" fmla="*/ 365 h 881"/>
                <a:gd name="T32" fmla="*/ 1157 w 2392"/>
                <a:gd name="T33" fmla="*/ 371 h 881"/>
                <a:gd name="T34" fmla="*/ 1035 w 2392"/>
                <a:gd name="T35" fmla="*/ 383 h 881"/>
                <a:gd name="T36" fmla="*/ 999 w 2392"/>
                <a:gd name="T37" fmla="*/ 401 h 881"/>
                <a:gd name="T38" fmla="*/ 897 w 2392"/>
                <a:gd name="T39" fmla="*/ 419 h 881"/>
                <a:gd name="T40" fmla="*/ 856 w 2392"/>
                <a:gd name="T41" fmla="*/ 419 h 881"/>
                <a:gd name="T42" fmla="*/ 716 w 2392"/>
                <a:gd name="T43" fmla="*/ 437 h 881"/>
                <a:gd name="T44" fmla="*/ 650 w 2392"/>
                <a:gd name="T45" fmla="*/ 473 h 881"/>
                <a:gd name="T46" fmla="*/ 555 w 2392"/>
                <a:gd name="T47" fmla="*/ 467 h 881"/>
                <a:gd name="T48" fmla="*/ 465 w 2392"/>
                <a:gd name="T49" fmla="*/ 491 h 881"/>
                <a:gd name="T50" fmla="*/ 439 w 2392"/>
                <a:gd name="T51" fmla="*/ 539 h 881"/>
                <a:gd name="T52" fmla="*/ 373 w 2392"/>
                <a:gd name="T53" fmla="*/ 569 h 881"/>
                <a:gd name="T54" fmla="*/ 24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89 w 2392"/>
                <a:gd name="T65" fmla="*/ 653 h 881"/>
                <a:gd name="T66" fmla="*/ 525 w 2392"/>
                <a:gd name="T67" fmla="*/ 569 h 881"/>
                <a:gd name="T68" fmla="*/ 620 w 2392"/>
                <a:gd name="T69" fmla="*/ 521 h 881"/>
                <a:gd name="T70" fmla="*/ 698 w 2392"/>
                <a:gd name="T71" fmla="*/ 515 h 881"/>
                <a:gd name="T72" fmla="*/ 951 w 2392"/>
                <a:gd name="T73" fmla="*/ 461 h 881"/>
                <a:gd name="T74" fmla="*/ 1252 w 2392"/>
                <a:gd name="T75" fmla="*/ 425 h 881"/>
                <a:gd name="T76" fmla="*/ 1408 w 2392"/>
                <a:gd name="T77" fmla="*/ 461 h 881"/>
                <a:gd name="T78" fmla="*/ 1547 w 2392"/>
                <a:gd name="T79" fmla="*/ 533 h 881"/>
                <a:gd name="T80" fmla="*/ 1565 w 2392"/>
                <a:gd name="T81" fmla="*/ 617 h 881"/>
                <a:gd name="T82" fmla="*/ 1506 w 2392"/>
                <a:gd name="T83" fmla="*/ 653 h 881"/>
                <a:gd name="T84" fmla="*/ 1330 w 2392"/>
                <a:gd name="T85" fmla="*/ 701 h 881"/>
                <a:gd name="T86" fmla="*/ 1216 w 2392"/>
                <a:gd name="T87" fmla="*/ 755 h 881"/>
                <a:gd name="T88" fmla="*/ 1169 w 2392"/>
                <a:gd name="T89" fmla="*/ 809 h 881"/>
                <a:gd name="T90" fmla="*/ 1181 w 2392"/>
                <a:gd name="T91" fmla="*/ 869 h 881"/>
                <a:gd name="T92" fmla="*/ 1210 w 2392"/>
                <a:gd name="T93" fmla="*/ 881 h 881"/>
                <a:gd name="T94" fmla="*/ 1312 w 2392"/>
                <a:gd name="T95" fmla="*/ 869 h 881"/>
                <a:gd name="T96" fmla="*/ 1518 w 2392"/>
                <a:gd name="T97" fmla="*/ 857 h 881"/>
                <a:gd name="T98" fmla="*/ 1571 w 2392"/>
                <a:gd name="T99" fmla="*/ 851 h 881"/>
                <a:gd name="T100" fmla="*/ 1613 w 2392"/>
                <a:gd name="T101" fmla="*/ 833 h 881"/>
                <a:gd name="T102" fmla="*/ 1831 w 2392"/>
                <a:gd name="T103" fmla="*/ 743 h 881"/>
                <a:gd name="T104" fmla="*/ 1965 w 2392"/>
                <a:gd name="T105" fmla="*/ 689 h 881"/>
                <a:gd name="T106" fmla="*/ 2056 w 2392"/>
                <a:gd name="T107" fmla="*/ 581 h 881"/>
                <a:gd name="T108" fmla="*/ 2221 w 2392"/>
                <a:gd name="T109" fmla="*/ 389 h 881"/>
                <a:gd name="T110" fmla="*/ 2409 w 2392"/>
                <a:gd name="T111" fmla="*/ 269 h 881"/>
                <a:gd name="T112" fmla="*/ 2457 w 2392"/>
                <a:gd name="T113" fmla="*/ 239 h 881"/>
                <a:gd name="T114" fmla="*/ 2607 w 2392"/>
                <a:gd name="T115" fmla="*/ 0 h 881"/>
                <a:gd name="T116" fmla="*/ 25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F638717C-9E44-C250-5664-7FB4012CE56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4DCAF2D1-CFBD-884A-A0F3-E3C6D06899E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17462F0C-A881-D2E1-1C3B-DC12BAE4B1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559A4A15-27FE-6E38-391D-5693BF6E3D8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9E095207-A333-C4A6-780B-9CAD60E1186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0A091F49-1ED2-7E0C-A98D-147B816F5FA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4" name="Rectangle 18">
            <a:extLst>
              <a:ext uri="{FF2B5EF4-FFF2-40B4-BE49-F238E27FC236}">
                <a16:creationId xmlns:a16="http://schemas.microsoft.com/office/drawing/2014/main" id="{4C3BC03F-70DE-6725-B32A-0682EE445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0B32E314-88C3-AA8F-BEBB-F72B7DCBB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BDC6899B-1619-BE15-DC1E-AE4D50B89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F840FBD5-870A-00C5-41D1-FF799D9E9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6FE15B-2580-493B-8431-2F2E4BE99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B37B3853-6AFE-824B-ADCF-A78EEE5A9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70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4015-463B-96C2-6617-0CB95156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Exodus III The Passover Lamb</a:t>
            </a:r>
          </a:p>
        </p:txBody>
      </p:sp>
      <p:pic>
        <p:nvPicPr>
          <p:cNvPr id="10242" name="Picture 2" descr="Christ the Passover Lamb ...">
            <a:extLst>
              <a:ext uri="{FF2B5EF4-FFF2-40B4-BE49-F238E27FC236}">
                <a16:creationId xmlns:a16="http://schemas.microsoft.com/office/drawing/2014/main" id="{054E0728-02BD-6FE0-7EF5-75DDD2C8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6" y="1796143"/>
            <a:ext cx="5859409" cy="34834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E95A1130-FF17-3DCE-A352-2658D0A5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743" y="1959429"/>
            <a:ext cx="3455308" cy="4136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6" name="Picture 6" descr="Passover | Together At One Altar">
            <a:extLst>
              <a:ext uri="{FF2B5EF4-FFF2-40B4-BE49-F238E27FC236}">
                <a16:creationId xmlns:a16="http://schemas.microsoft.com/office/drawing/2014/main" id="{B0C8FFFB-FF8C-005E-3E7B-55AF390C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55" y="3011940"/>
            <a:ext cx="6159304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CDCF-99BD-EA6C-B259-933C04C0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Plague #5 Livestock  Exodus 9:1-7</a:t>
            </a:r>
          </a:p>
        </p:txBody>
      </p:sp>
      <p:pic>
        <p:nvPicPr>
          <p:cNvPr id="5122" name="Picture 2" descr="Plague Number Five | Devotionary">
            <a:extLst>
              <a:ext uri="{FF2B5EF4-FFF2-40B4-BE49-F238E27FC236}">
                <a16:creationId xmlns:a16="http://schemas.microsoft.com/office/drawing/2014/main" id="{FACA6663-5E81-9AF1-6C84-09543936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476" y="1416050"/>
            <a:ext cx="8460316" cy="56299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7" name="Content Placeholder 3">
            <a:extLst>
              <a:ext uri="{FF2B5EF4-FFF2-40B4-BE49-F238E27FC236}">
                <a16:creationId xmlns:a16="http://schemas.microsoft.com/office/drawing/2014/main" id="{F33B0A36-5C9C-A46F-F489-024ABEC7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0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6609-57B9-5FF5-6515-CE5DBA1C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73049"/>
            <a:ext cx="5170716" cy="6759122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Plague #6 Boils</a:t>
            </a:r>
            <a:br>
              <a:rPr lang="en-US" b="1" dirty="0"/>
            </a:br>
            <a:r>
              <a:rPr lang="en-US" b="1" dirty="0"/>
              <a:t>Exodus 9:8-12</a:t>
            </a:r>
          </a:p>
        </p:txBody>
      </p:sp>
      <p:pic>
        <p:nvPicPr>
          <p:cNvPr id="6146" name="Picture 2" descr="The Bohemian Haggadah - The Plague of ...">
            <a:extLst>
              <a:ext uri="{FF2B5EF4-FFF2-40B4-BE49-F238E27FC236}">
                <a16:creationId xmlns:a16="http://schemas.microsoft.com/office/drawing/2014/main" id="{B530FC1C-F4E4-D104-1377-B69290A9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12383" b="1"/>
          <a:stretch/>
        </p:blipFill>
        <p:spPr bwMode="auto">
          <a:xfrm>
            <a:off x="5638648" y="914853"/>
            <a:ext cx="6553352" cy="54755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9847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F7FD-11CC-F02F-0F66-7FD4B18C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Plague 7 Hail  Exodus 9:13-35</a:t>
            </a:r>
          </a:p>
        </p:txBody>
      </p:sp>
      <p:pic>
        <p:nvPicPr>
          <p:cNvPr id="7170" name="Picture 2" descr="The Plagues of the Exodus - One ...">
            <a:extLst>
              <a:ext uri="{FF2B5EF4-FFF2-40B4-BE49-F238E27FC236}">
                <a16:creationId xmlns:a16="http://schemas.microsoft.com/office/drawing/2014/main" id="{12A3100B-E963-2DA0-DAA2-8F4137CE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8566" b="-1"/>
          <a:stretch/>
        </p:blipFill>
        <p:spPr bwMode="auto">
          <a:xfrm>
            <a:off x="803426" y="1416050"/>
            <a:ext cx="6381145" cy="53316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75" name="Content Placeholder 3">
            <a:extLst>
              <a:ext uri="{FF2B5EF4-FFF2-40B4-BE49-F238E27FC236}">
                <a16:creationId xmlns:a16="http://schemas.microsoft.com/office/drawing/2014/main" id="{F64E481B-BDD6-8009-8957-8A8CA021A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6829" y="2318657"/>
            <a:ext cx="3749221" cy="377734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Exodus 9:15-16  I have raised you (Pharaoh) up for this very purpose:  To give God glory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327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27B8-411E-D896-D2DE-5A005963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6" cy="891721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Plague #8 Locusts  Exodus 10:1-20</a:t>
            </a:r>
          </a:p>
        </p:txBody>
      </p:sp>
      <p:sp>
        <p:nvSpPr>
          <p:cNvPr id="8199" name="Content Placeholder 2">
            <a:extLst>
              <a:ext uri="{FF2B5EF4-FFF2-40B4-BE49-F238E27FC236}">
                <a16:creationId xmlns:a16="http://schemas.microsoft.com/office/drawing/2014/main" id="{B07BEA50-EE4A-7B3F-B1D9-61CCD4C79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744" y="2275114"/>
            <a:ext cx="3940628" cy="382088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Exodus 10:10</a:t>
            </a:r>
          </a:p>
          <a:p>
            <a:pPr marL="0" indent="0">
              <a:buNone/>
            </a:pPr>
            <a:r>
              <a:rPr lang="en-US" sz="3200" b="1" dirty="0"/>
              <a:t>OK, but just the men…</a:t>
            </a:r>
          </a:p>
        </p:txBody>
      </p:sp>
      <p:pic>
        <p:nvPicPr>
          <p:cNvPr id="8194" name="Picture 2" descr="locusts and the bizarre climate science ...">
            <a:extLst>
              <a:ext uri="{FF2B5EF4-FFF2-40B4-BE49-F238E27FC236}">
                <a16:creationId xmlns:a16="http://schemas.microsoft.com/office/drawing/2014/main" id="{CF3FBEC2-D410-5099-28EF-9706768B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14125"/>
          <a:stretch/>
        </p:blipFill>
        <p:spPr bwMode="auto">
          <a:xfrm>
            <a:off x="5327914" y="1174750"/>
            <a:ext cx="6607366" cy="552064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0402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3D0F-A2D9-6FE3-58D1-09C61096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Plague #9 Darkness  Exodus 10:21-29</a:t>
            </a:r>
          </a:p>
        </p:txBody>
      </p:sp>
      <p:pic>
        <p:nvPicPr>
          <p:cNvPr id="9218" name="Picture 2" descr="Parashat Bo - the plague of darkness">
            <a:extLst>
              <a:ext uri="{FF2B5EF4-FFF2-40B4-BE49-F238E27FC236}">
                <a16:creationId xmlns:a16="http://schemas.microsoft.com/office/drawing/2014/main" id="{90A0368F-C191-E289-38C4-AE21B9F5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5" b="-2"/>
          <a:stretch/>
        </p:blipFill>
        <p:spPr bwMode="auto">
          <a:xfrm>
            <a:off x="607484" y="1598613"/>
            <a:ext cx="5382683" cy="44973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223" name="Content Placeholder 3">
            <a:extLst>
              <a:ext uri="{FF2B5EF4-FFF2-40B4-BE49-F238E27FC236}">
                <a16:creationId xmlns:a16="http://schemas.microsoft.com/office/drawing/2014/main" id="{A16DB3B9-42F7-9EF6-3041-4882518C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2913" y="1828800"/>
            <a:ext cx="4043137" cy="4267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Ex 10:24  OK The men, women and children, but not the livestock.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Ex 10:29 Last chance.</a:t>
            </a:r>
          </a:p>
        </p:txBody>
      </p:sp>
    </p:spTree>
    <p:extLst>
      <p:ext uri="{BB962C8B-B14F-4D97-AF65-F5344CB8AC3E}">
        <p14:creationId xmlns:p14="http://schemas.microsoft.com/office/powerpoint/2010/main" val="181484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A739-0418-E382-5582-59998264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Plague #10  The Firstborn Sons  Ex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8A29-51C3-5212-4385-9DA822EE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096000" cy="4495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Exodus 11:1-2, 4-5  “About midnight I will go throughout Egypt. Every firstborn son in Egypt will die, from the first-born son of Pharaoh, who sits on the throne, to the firstborn son of the female slave, who is at her </a:t>
            </a:r>
            <a:r>
              <a:rPr lang="en-US" b="1" dirty="0" err="1"/>
              <a:t>handmill</a:t>
            </a:r>
            <a:r>
              <a:rPr lang="en-US" b="1" dirty="0"/>
              <a:t>, and all the firstborn of the cattle as well.”</a:t>
            </a:r>
          </a:p>
        </p:txBody>
      </p:sp>
      <p:pic>
        <p:nvPicPr>
          <p:cNvPr id="8196" name="Picture 2" descr="Plagues of Egypt - Death of the ...">
            <a:extLst>
              <a:ext uri="{FF2B5EF4-FFF2-40B4-BE49-F238E27FC236}">
                <a16:creationId xmlns:a16="http://schemas.microsoft.com/office/drawing/2014/main" id="{A50D889D-74BD-B937-0D1F-76E6B9148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981200"/>
            <a:ext cx="53117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3775-F82C-95C8-A86D-960D456F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 12:1-13  God will Pass Over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1AF1-AA10-5AA6-4942-894A34A98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651" y="1417638"/>
            <a:ext cx="5822950" cy="46783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Ex 12:3  10 Nisan set aside a lamb without blemish</a:t>
            </a:r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Ex 12:5-7  14 Nisan  Slaughter the lamb.  Take the blood and put it on the doorframes of your houses</a:t>
            </a:r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Ex 12:8   Bitter herbs</a:t>
            </a:r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Exodus 12:13 When I see the blood, I will pass over you. </a:t>
            </a:r>
          </a:p>
        </p:txBody>
      </p:sp>
      <p:pic>
        <p:nvPicPr>
          <p:cNvPr id="9220" name="Picture 2" descr="In the Bible, was the death of the firstborn the 10th of the Egyptian  plagues, or was it an 11th event? - Quora">
            <a:extLst>
              <a:ext uri="{FF2B5EF4-FFF2-40B4-BE49-F238E27FC236}">
                <a16:creationId xmlns:a16="http://schemas.microsoft.com/office/drawing/2014/main" id="{AC766B3C-1EC7-B060-939E-2D1B287C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3628"/>
            <a:ext cx="560705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A4FA-EB18-B886-D5B2-124F1B1C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 12:31-42 Further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A5DB9-829D-B6C2-CAA9-D978CFEA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 12:34  Dough without yeast</a:t>
            </a:r>
          </a:p>
          <a:p>
            <a:pPr marL="0" indent="0">
              <a:buNone/>
            </a:pPr>
            <a:r>
              <a:rPr lang="en-US" b="1" dirty="0"/>
              <a:t>Hurry!!!  Get out of Egypt now!!!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 12:46  Do not break any of the bones!</a:t>
            </a:r>
          </a:p>
        </p:txBody>
      </p:sp>
    </p:spTree>
    <p:extLst>
      <p:ext uri="{BB962C8B-B14F-4D97-AF65-F5344CB8AC3E}">
        <p14:creationId xmlns:p14="http://schemas.microsoft.com/office/powerpoint/2010/main" val="270192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F7C8-C1F8-08C9-41B9-3D1FD21F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77107"/>
            <a:ext cx="10968037" cy="1143000"/>
          </a:xfrm>
        </p:spPr>
        <p:txBody>
          <a:bodyPr/>
          <a:lstStyle/>
          <a:p>
            <a:r>
              <a:rPr lang="en-US" b="1" dirty="0"/>
              <a:t>Luke 22:7-16 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601C-45D2-EE33-B12C-DFCC7428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598613"/>
            <a:ext cx="11445421" cy="44973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10 Nisan  Set aside the lamb or goat</a:t>
            </a:r>
          </a:p>
          <a:p>
            <a:pPr marL="0" indent="0">
              <a:buNone/>
            </a:pPr>
            <a:r>
              <a:rPr lang="en-US" b="1" dirty="0"/>
              <a:t>14 Nisan   Th eve       Fri AM Crucifixion     Fri sunset</a:t>
            </a:r>
          </a:p>
          <a:p>
            <a:pPr marL="0" indent="0">
              <a:buNone/>
            </a:pPr>
            <a:r>
              <a:rPr lang="en-US" b="1" dirty="0"/>
              <a:t>15 Nisan  Passover  Fri eve  Eat the Seder  to Sat Sunset</a:t>
            </a:r>
          </a:p>
          <a:p>
            <a:pPr marL="0" indent="0">
              <a:buNone/>
            </a:pPr>
            <a:r>
              <a:rPr lang="en-US" b="1" dirty="0"/>
              <a:t>16 Nisan  Feast of </a:t>
            </a:r>
            <a:r>
              <a:rPr lang="en-US" b="1" dirty="0" err="1"/>
              <a:t>Firstfruits</a:t>
            </a:r>
            <a:r>
              <a:rPr lang="en-US" b="1" dirty="0"/>
              <a:t>   Sun morning resurrection</a:t>
            </a:r>
          </a:p>
        </p:txBody>
      </p:sp>
    </p:spTree>
    <p:extLst>
      <p:ext uri="{BB962C8B-B14F-4D97-AF65-F5344CB8AC3E}">
        <p14:creationId xmlns:p14="http://schemas.microsoft.com/office/powerpoint/2010/main" val="14721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1DB6-FB9D-BF63-A444-FE8C8601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Passover/Pesach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2F108-ED91-8BF7-B9BE-C64D35C3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105400" cy="46783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/>
              <a:t>Passover is a foreshadow of “Good Friday”</a:t>
            </a:r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en-US" sz="3600" b="1" dirty="0"/>
              <a:t>Passover is a foreshadow of the Lord’s Supper.</a:t>
            </a:r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en-US" sz="3600" b="1" dirty="0"/>
              <a:t>Passover is a remembrance of Israel being saved from the 10</a:t>
            </a:r>
            <a:r>
              <a:rPr lang="en-US" sz="3600" b="1" baseline="30000" dirty="0"/>
              <a:t>th</a:t>
            </a:r>
            <a:r>
              <a:rPr lang="en-US" sz="3600" b="1" dirty="0"/>
              <a:t> plague</a:t>
            </a:r>
          </a:p>
        </p:txBody>
      </p:sp>
      <p:pic>
        <p:nvPicPr>
          <p:cNvPr id="7172" name="Picture 2" descr="Two Last Supper of Jesus Leonardo da Vinci 12 x 16 Pictures Prints Art FB Italy - Picture 1 of 1">
            <a:extLst>
              <a:ext uri="{FF2B5EF4-FFF2-40B4-BE49-F238E27FC236}">
                <a16:creationId xmlns:a16="http://schemas.microsoft.com/office/drawing/2014/main" id="{3B05CE09-0EE3-8FE1-F507-B121516F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05000"/>
            <a:ext cx="66008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09D4-2542-AE80-1B79-A38B0A99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5  God Lets It Be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ABE4-6759-EB04-572E-B0EDBAAA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Exodus 5:1-13  Who is YHWH?  God hardens Pharaoh’s heart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Exodus 5:23  Moses: “Lord, why have you brought trouble on this people?   You have not rescued your people at all!</a:t>
            </a:r>
          </a:p>
        </p:txBody>
      </p:sp>
    </p:spTree>
    <p:extLst>
      <p:ext uri="{BB962C8B-B14F-4D97-AF65-F5344CB8AC3E}">
        <p14:creationId xmlns:p14="http://schemas.microsoft.com/office/powerpoint/2010/main" val="46829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ECBC-E931-98F4-488C-43A9D93F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Passover as Foreshadow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2F23-10CD-1539-4FF3-1877060D7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The people were under a death sentence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We were under a death sentence</a:t>
            </a:r>
          </a:p>
          <a:p>
            <a:pPr marL="0" indent="0">
              <a:buFontTx/>
              <a:buNone/>
              <a:defRPr/>
            </a:pPr>
            <a:endParaRPr lang="en-US" sz="12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The blood of the Passover lamb saved the firstborn of Israel from physical death.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The blood of our Passover lamb saves us from spiritual death.</a:t>
            </a:r>
          </a:p>
          <a:p>
            <a:pPr marL="0" indent="0">
              <a:buFontTx/>
              <a:buNone/>
              <a:defRPr/>
            </a:pPr>
            <a:endParaRPr lang="en-US" sz="12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The Passover freed Israel from bondage in Egypt.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The death of Jesus frees us from bondage to sin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117D-3E57-8CB8-ABEE-68C21699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>
              <a:defRPr/>
            </a:pPr>
            <a:r>
              <a:rPr lang="en-US" dirty="0"/>
              <a:t>An Unblemished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9A5A9-9143-ED8C-B5BE-27142957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4648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2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1 Cor 5:7-8  Jesus, our Passover Lamb has been sacrificed. Therefore, let us keep the festival (Passover/Lord’s Supper)</a:t>
            </a:r>
          </a:p>
          <a:p>
            <a:pPr marL="0" indent="0">
              <a:buFontTx/>
              <a:buNone/>
              <a:defRPr/>
            </a:pPr>
            <a:endParaRPr lang="en-US" sz="12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Rev 13:8 A lamb slain from creation of the world.</a:t>
            </a:r>
          </a:p>
        </p:txBody>
      </p:sp>
      <p:pic>
        <p:nvPicPr>
          <p:cNvPr id="12292" name="Picture 2" descr="The Lamb Slain From the Foundation of ...">
            <a:extLst>
              <a:ext uri="{FF2B5EF4-FFF2-40B4-BE49-F238E27FC236}">
                <a16:creationId xmlns:a16="http://schemas.microsoft.com/office/drawing/2014/main" id="{422DF94E-A537-8038-AAFC-BCE29F6F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58674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F842-428A-592A-D7BD-59B9FAD3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Passover and the Lord’s Supper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240E-34AD-8187-3303-A7B4009C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495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Luke 22:14-18</a:t>
            </a:r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1. A remembrance. Exodus 12:14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2. Unleavened bread. Exodus 12:11, 33-34 1 Cor 5:7-8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3. A lamb without defect.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4. Bitter herbs.  Exodus 12:8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5. Wine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DD18ECD4-AAAE-AF4C-C412-836E8F71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98700"/>
            <a:ext cx="62833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B37D-71AA-63C7-2323-D150F97E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CF1E-2BD4-4B84-EA4C-BA646902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191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/>
              <a:t>The essence of the Passover is that of the Lord’s Supper.  It is about remembering where we came from; the bitterness of enslavement and the price of our deliverance from enslavement; the blood of the Lamb, slain from the creation of the world.</a:t>
            </a:r>
          </a:p>
          <a:p>
            <a:pPr marL="0" indent="0" algn="r">
              <a:buFontTx/>
              <a:buNone/>
              <a:defRPr/>
            </a:pPr>
            <a:r>
              <a:rPr lang="en-US" sz="3600" b="1" dirty="0"/>
              <a:t>-Philip Lester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EC19-D1F9-A40D-037F-F978898F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God’s Promise to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3CAB-6E33-04E5-416E-61CEC851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Exodus 6:6-8  I am the Lord, and I will bring you out from under the yoke of the Egyptians. I will free you from being slaves to them, and I will redeem you with an outstretched arm, and with mighty acts of judgment.  I will take you as my own people, and I will be your God.  Then you will know that I am the Lord your God, who brought you out from under the yoke of the Egyptians. And I will bring you to the land I swore… to Abraham. I will give it to you as a possession.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332000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DC2F-68F4-5101-EB87-4402D13B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Exodus 5  Brick-making in Egypt</a:t>
            </a:r>
          </a:p>
        </p:txBody>
      </p:sp>
      <p:pic>
        <p:nvPicPr>
          <p:cNvPr id="1026" name="Picture 2" descr="Painting of Workers Making Bricks from The Tomb of Rekhmire History - Item #VAREVCS4DEGYPEC024">
            <a:extLst>
              <a:ext uri="{FF2B5EF4-FFF2-40B4-BE49-F238E27FC236}">
                <a16:creationId xmlns:a16="http://schemas.microsoft.com/office/drawing/2014/main" id="{824BA520-896A-598A-62ED-8707297C3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3" y="1339850"/>
            <a:ext cx="7885453" cy="54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20AB7-47FC-F7DF-C969-D65B1B1D16DD}"/>
              </a:ext>
            </a:extLst>
          </p:cNvPr>
          <p:cNvSpPr txBox="1"/>
          <p:nvPr/>
        </p:nvSpPr>
        <p:spPr>
          <a:xfrm>
            <a:off x="608013" y="3124200"/>
            <a:ext cx="23311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Scene from an Egyptian tomb</a:t>
            </a:r>
          </a:p>
        </p:txBody>
      </p:sp>
    </p:spTree>
    <p:extLst>
      <p:ext uri="{BB962C8B-B14F-4D97-AF65-F5344CB8AC3E}">
        <p14:creationId xmlns:p14="http://schemas.microsoft.com/office/powerpoint/2010/main" val="377846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992E-71C4-91E6-119F-6CDA792C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81000"/>
            <a:ext cx="4413250" cy="1035050"/>
          </a:xfrm>
        </p:spPr>
        <p:txBody>
          <a:bodyPr/>
          <a:lstStyle/>
          <a:p>
            <a:r>
              <a:rPr lang="en-US" b="1" dirty="0"/>
              <a:t>Exodus 7:1-13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AD203-719E-B923-8481-27B0C72D3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2144486"/>
            <a:ext cx="4783364" cy="39515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God hardens Pharaoh’s heart, not to harm us but to save us and to reveal his glory</a:t>
            </a:r>
          </a:p>
        </p:txBody>
      </p:sp>
      <p:pic>
        <p:nvPicPr>
          <p:cNvPr id="90114" name="Picture 2" descr="AARON'S ROD BECOMES A SNAKE">
            <a:extLst>
              <a:ext uri="{FF2B5EF4-FFF2-40B4-BE49-F238E27FC236}">
                <a16:creationId xmlns:a16="http://schemas.microsoft.com/office/drawing/2014/main" id="{723C32CF-7269-EAF9-319A-4CFB4161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4550"/>
            <a:ext cx="5724525" cy="564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7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AC51-7979-5CA2-841C-300F4448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Plague #1 Blood Exodus 7:14-24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11B5-C628-ABB7-9840-D894FA4B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1" y="1796143"/>
            <a:ext cx="3651250" cy="42998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7:20</a:t>
            </a:r>
          </a:p>
          <a:p>
            <a:pPr marL="0" indent="0">
              <a:buNone/>
            </a:pPr>
            <a:r>
              <a:rPr lang="en-US" b="1" dirty="0"/>
              <a:t>Moses and Aaron did exactly as YHWH commanded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Lucky for us!</a:t>
            </a:r>
          </a:p>
        </p:txBody>
      </p:sp>
      <p:pic>
        <p:nvPicPr>
          <p:cNvPr id="1026" name="Picture 2" descr="Source Criticism: It's in the (Plague ...">
            <a:extLst>
              <a:ext uri="{FF2B5EF4-FFF2-40B4-BE49-F238E27FC236}">
                <a16:creationId xmlns:a16="http://schemas.microsoft.com/office/drawing/2014/main" id="{6DE9F888-032D-268E-7919-DA692C25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64"/>
            <a:ext cx="6973661" cy="51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5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8F09-C56D-9C78-3E9A-3A26CFD5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Plague #2 Frogs  Exodus 8:1-15</a:t>
            </a:r>
          </a:p>
        </p:txBody>
      </p:sp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8F5391E5-C360-306B-53A3-9900EAD28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013" y="2100943"/>
            <a:ext cx="5382154" cy="39950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8:8  God: Help me out and I will for sure repent.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God helps him out and he changes his mind.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Typical!</a:t>
            </a:r>
          </a:p>
        </p:txBody>
      </p:sp>
      <p:pic>
        <p:nvPicPr>
          <p:cNvPr id="2050" name="Picture 2" descr="Frog or Frogs? | Sephardic U">
            <a:extLst>
              <a:ext uri="{FF2B5EF4-FFF2-40B4-BE49-F238E27FC236}">
                <a16:creationId xmlns:a16="http://schemas.microsoft.com/office/drawing/2014/main" id="{30981E3E-F147-CAA3-B53B-02EE2E17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6199"/>
          <a:stretch/>
        </p:blipFill>
        <p:spPr bwMode="auto">
          <a:xfrm>
            <a:off x="5990167" y="1477963"/>
            <a:ext cx="6060168" cy="506344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7012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A033-9CE4-4BCA-4B75-172FB44B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399" y="273050"/>
            <a:ext cx="5148943" cy="2100036"/>
          </a:xfrm>
        </p:spPr>
        <p:txBody>
          <a:bodyPr/>
          <a:lstStyle/>
          <a:p>
            <a:r>
              <a:rPr lang="en-US" b="1" dirty="0"/>
              <a:t>Plague #3 Gnats</a:t>
            </a:r>
            <a:br>
              <a:rPr lang="en-US" b="1" dirty="0"/>
            </a:br>
            <a:r>
              <a:rPr lang="en-US" b="1" dirty="0"/>
              <a:t>Exodus 8:16-19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3E6B-9F31-5124-69B4-59F2DEBA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887" y="2623457"/>
            <a:ext cx="3945164" cy="34725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Moses brings a plague of gnats upon ...">
            <a:extLst>
              <a:ext uri="{FF2B5EF4-FFF2-40B4-BE49-F238E27FC236}">
                <a16:creationId xmlns:a16="http://schemas.microsoft.com/office/drawing/2014/main" id="{850718FD-8AB2-0E80-8A75-F98F1899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65314"/>
            <a:ext cx="6727371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7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7956-A180-74A9-964F-C1B3DFDF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049"/>
            <a:ext cx="4659087" cy="6672037"/>
          </a:xfrm>
        </p:spPr>
        <p:txBody>
          <a:bodyPr/>
          <a:lstStyle/>
          <a:p>
            <a:pPr algn="l"/>
            <a:r>
              <a:rPr lang="en-US" b="1" dirty="0"/>
              <a:t>Plague #4 Flies</a:t>
            </a:r>
            <a:br>
              <a:rPr lang="en-US" b="1" dirty="0"/>
            </a:br>
            <a:r>
              <a:rPr lang="en-US" b="1" dirty="0"/>
              <a:t>Exodus 8:20-23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Pharaoh: OK  Do a one day sacrifice, but only in Egypt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25D4-CE96-FC20-7E0A-A5B44C4F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257" y="1001487"/>
            <a:ext cx="1338943" cy="509451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Cologne Bible Of 1478-80 Poster Print ...">
            <a:extLst>
              <a:ext uri="{FF2B5EF4-FFF2-40B4-BE49-F238E27FC236}">
                <a16:creationId xmlns:a16="http://schemas.microsoft.com/office/drawing/2014/main" id="{4AE029A6-AF8C-9BF9-6A0B-66645301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04" y="1172708"/>
            <a:ext cx="7416170" cy="48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71396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775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Garamond</vt:lpstr>
      <vt:lpstr>Wingdings</vt:lpstr>
      <vt:lpstr>Fading Grid</vt:lpstr>
      <vt:lpstr>Teamwork</vt:lpstr>
      <vt:lpstr>Exodus III The Passover Lamb</vt:lpstr>
      <vt:lpstr>Exodus 5  God Lets It Be Hard!</vt:lpstr>
      <vt:lpstr>God’s Promise to Us!</vt:lpstr>
      <vt:lpstr>Exodus 5  Brick-making in Egypt</vt:lpstr>
      <vt:lpstr>Exodus 7:1-13</vt:lpstr>
      <vt:lpstr>Plague #1 Blood Exodus 7:14-24</vt:lpstr>
      <vt:lpstr>Plague #2 Frogs  Exodus 8:1-15</vt:lpstr>
      <vt:lpstr>Plague #3 Gnats Exodus 8:16-19</vt:lpstr>
      <vt:lpstr>Plague #4 Flies Exodus 8:20-23  Pharaoh: OK  Do a one day sacrifice, but only in Egypt</vt:lpstr>
      <vt:lpstr>Plague #5 Livestock  Exodus 9:1-7</vt:lpstr>
      <vt:lpstr>Plague #6 Boils Exodus 9:8-12</vt:lpstr>
      <vt:lpstr>Plague 7 Hail  Exodus 9:13-35</vt:lpstr>
      <vt:lpstr>Plague #8 Locusts  Exodus 10:1-20</vt:lpstr>
      <vt:lpstr>Plague #9 Darkness  Exodus 10:21-29</vt:lpstr>
      <vt:lpstr>Plague #10  The Firstborn Sons  Ex 11:1-9</vt:lpstr>
      <vt:lpstr>Ex 12:1-13  God will Pass Over Israel</vt:lpstr>
      <vt:lpstr>Ex 12:31-42 Further Instructions</vt:lpstr>
      <vt:lpstr>Luke 22:7-16  Timeline</vt:lpstr>
      <vt:lpstr>Passover/Pesach</vt:lpstr>
      <vt:lpstr>Passover as Foreshadow</vt:lpstr>
      <vt:lpstr>An Unblemished Lamb</vt:lpstr>
      <vt:lpstr>Passover and the Lord’s Supper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2024-10-20T15:21:27Z</dcterms:created>
  <dcterms:modified xsi:type="dcterms:W3CDTF">2024-11-04T19:21:22Z</dcterms:modified>
</cp:coreProperties>
</file>