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782" r:id="rId3"/>
    <p:sldId id="652" r:id="rId4"/>
    <p:sldId id="655" r:id="rId5"/>
    <p:sldId id="657" r:id="rId6"/>
    <p:sldId id="770" r:id="rId7"/>
    <p:sldId id="773" r:id="rId8"/>
    <p:sldId id="771" r:id="rId9"/>
    <p:sldId id="796" r:id="rId10"/>
    <p:sldId id="783" r:id="rId11"/>
    <p:sldId id="784" r:id="rId12"/>
    <p:sldId id="774" r:id="rId13"/>
    <p:sldId id="775" r:id="rId14"/>
    <p:sldId id="785" r:id="rId15"/>
    <p:sldId id="786" r:id="rId16"/>
    <p:sldId id="788" r:id="rId17"/>
    <p:sldId id="798" r:id="rId18"/>
    <p:sldId id="787" r:id="rId19"/>
    <p:sldId id="7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9765D-2386-4754-BD09-42DECD600133}" v="92" dt="2024-11-10T16:59:2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9C79765D-2386-4754-BD09-42DECD600133}"/>
    <pc:docChg chg="undo custSel addSld delSld modSld sldOrd delMainMaster">
      <pc:chgData name="John Oakes" userId="1a36f0057432ea1f" providerId="LiveId" clId="{9C79765D-2386-4754-BD09-42DECD600133}" dt="2024-11-11T04:32:26.897" v="2828" actId="47"/>
      <pc:docMkLst>
        <pc:docMk/>
      </pc:docMkLst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56"/>
        </pc:sldMkLst>
      </pc:sldChg>
      <pc:sldChg chg="del">
        <pc:chgData name="John Oakes" userId="1a36f0057432ea1f" providerId="LiveId" clId="{9C79765D-2386-4754-BD09-42DECD600133}" dt="2024-11-09T23:45:18.409" v="152" actId="47"/>
        <pc:sldMkLst>
          <pc:docMk/>
          <pc:sldMk cId="467480868" sldId="256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57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58"/>
        </pc:sldMkLst>
      </pc:sldChg>
      <pc:sldChg chg="modSp del mod">
        <pc:chgData name="John Oakes" userId="1a36f0057432ea1f" providerId="LiveId" clId="{9C79765D-2386-4754-BD09-42DECD600133}" dt="2024-11-11T04:31:34.610" v="2826" actId="47"/>
        <pc:sldMkLst>
          <pc:docMk/>
          <pc:sldMk cId="0" sldId="259"/>
        </pc:sldMkLst>
        <pc:spChg chg="mod">
          <ac:chgData name="John Oakes" userId="1a36f0057432ea1f" providerId="LiveId" clId="{9C79765D-2386-4754-BD09-42DECD600133}" dt="2024-11-10T16:20:46.432" v="2442" actId="14100"/>
          <ac:spMkLst>
            <pc:docMk/>
            <pc:sldMk cId="0" sldId="259"/>
            <ac:spMk id="70" creationId="{00000000-0000-0000-0000-000000000000}"/>
          </ac:spMkLst>
        </pc:spChg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0"/>
        </pc:sldMkLst>
      </pc:sldChg>
      <pc:sldChg chg="modSp del mod">
        <pc:chgData name="John Oakes" userId="1a36f0057432ea1f" providerId="LiveId" clId="{9C79765D-2386-4754-BD09-42DECD600133}" dt="2024-11-11T04:31:34.610" v="2826" actId="47"/>
        <pc:sldMkLst>
          <pc:docMk/>
          <pc:sldMk cId="0" sldId="261"/>
        </pc:sldMkLst>
        <pc:spChg chg="mod">
          <ac:chgData name="John Oakes" userId="1a36f0057432ea1f" providerId="LiveId" clId="{9C79765D-2386-4754-BD09-42DECD600133}" dt="2024-11-10T16:20:53.123" v="2443" actId="14100"/>
          <ac:spMkLst>
            <pc:docMk/>
            <pc:sldMk cId="0" sldId="261"/>
            <ac:spMk id="80" creationId="{00000000-0000-0000-0000-000000000000}"/>
          </ac:spMkLst>
        </pc:spChg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2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3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4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5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6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7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8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69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70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71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72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73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0" sldId="274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75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76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77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78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79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80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81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282"/>
        </pc:sldMkLst>
      </pc:sldChg>
      <pc:sldChg chg="del">
        <pc:chgData name="John Oakes" userId="1a36f0057432ea1f" providerId="LiveId" clId="{9C79765D-2386-4754-BD09-42DECD600133}" dt="2024-11-10T04:16:20.501" v="2206" actId="47"/>
        <pc:sldMkLst>
          <pc:docMk/>
          <pc:sldMk cId="0" sldId="543"/>
        </pc:sldMkLst>
      </pc:sldChg>
      <pc:sldChg chg="del">
        <pc:chgData name="John Oakes" userId="1a36f0057432ea1f" providerId="LiveId" clId="{9C79765D-2386-4754-BD09-42DECD600133}" dt="2024-11-10T04:20:41.695" v="2208" actId="47"/>
        <pc:sldMkLst>
          <pc:docMk/>
          <pc:sldMk cId="3282475642" sldId="615"/>
        </pc:sldMkLst>
      </pc:sldChg>
      <pc:sldChg chg="modSp mod">
        <pc:chgData name="John Oakes" userId="1a36f0057432ea1f" providerId="LiveId" clId="{9C79765D-2386-4754-BD09-42DECD600133}" dt="2024-11-10T16:25:35.261" v="2587" actId="14100"/>
        <pc:sldMkLst>
          <pc:docMk/>
          <pc:sldMk cId="0" sldId="652"/>
        </pc:sldMkLst>
        <pc:spChg chg="mod">
          <ac:chgData name="John Oakes" userId="1a36f0057432ea1f" providerId="LiveId" clId="{9C79765D-2386-4754-BD09-42DECD600133}" dt="2024-11-10T16:25:35.261" v="2587" actId="14100"/>
          <ac:spMkLst>
            <pc:docMk/>
            <pc:sldMk cId="0" sldId="652"/>
            <ac:spMk id="2" creationId="{637F3775-F82C-95C8-A86D-960D456F7D5C}"/>
          </ac:spMkLst>
        </pc:spChg>
        <pc:spChg chg="mod">
          <ac:chgData name="John Oakes" userId="1a36f0057432ea1f" providerId="LiveId" clId="{9C79765D-2386-4754-BD09-42DECD600133}" dt="2024-11-10T03:42:32.670" v="1298" actId="14100"/>
          <ac:spMkLst>
            <pc:docMk/>
            <pc:sldMk cId="0" sldId="652"/>
            <ac:spMk id="3" creationId="{84281AF1-AA10-5AA6-4942-894A34A982F9}"/>
          </ac:spMkLst>
        </pc:spChg>
      </pc:sldChg>
      <pc:sldChg chg="modSp mod">
        <pc:chgData name="John Oakes" userId="1a36f0057432ea1f" providerId="LiveId" clId="{9C79765D-2386-4754-BD09-42DECD600133}" dt="2024-11-09T23:50:30.223" v="194" actId="14100"/>
        <pc:sldMkLst>
          <pc:docMk/>
          <pc:sldMk cId="0" sldId="655"/>
        </pc:sldMkLst>
        <pc:spChg chg="mod">
          <ac:chgData name="John Oakes" userId="1a36f0057432ea1f" providerId="LiveId" clId="{9C79765D-2386-4754-BD09-42DECD600133}" dt="2024-11-09T23:50:30.223" v="194" actId="14100"/>
          <ac:spMkLst>
            <pc:docMk/>
            <pc:sldMk cId="0" sldId="655"/>
            <ac:spMk id="3" creationId="{0F79A5A9-9143-ED8C-B5BE-27142957FB6C}"/>
          </ac:spMkLst>
        </pc:spChg>
        <pc:picChg chg="mod">
          <ac:chgData name="John Oakes" userId="1a36f0057432ea1f" providerId="LiveId" clId="{9C79765D-2386-4754-BD09-42DECD600133}" dt="2024-11-09T23:50:21.724" v="191" actId="14100"/>
          <ac:picMkLst>
            <pc:docMk/>
            <pc:sldMk cId="0" sldId="655"/>
            <ac:picMk id="12292" creationId="{422DF94E-A537-8038-AAFC-BCE29F6F869A}"/>
          </ac:picMkLst>
        </pc:picChg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58535702" sldId="675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705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1444248880" sldId="706"/>
        </pc:sldMkLst>
      </pc:sldChg>
      <pc:sldChg chg="del">
        <pc:chgData name="John Oakes" userId="1a36f0057432ea1f" providerId="LiveId" clId="{9C79765D-2386-4754-BD09-42DECD600133}" dt="2024-11-10T04:16:28.505" v="2207" actId="47"/>
        <pc:sldMkLst>
          <pc:docMk/>
          <pc:sldMk cId="0" sldId="741"/>
        </pc:sldMkLst>
      </pc:sldChg>
      <pc:sldChg chg="del">
        <pc:chgData name="John Oakes" userId="1a36f0057432ea1f" providerId="LiveId" clId="{9C79765D-2386-4754-BD09-42DECD600133}" dt="2024-11-11T04:32:26.897" v="2828" actId="47"/>
        <pc:sldMkLst>
          <pc:docMk/>
          <pc:sldMk cId="0" sldId="753"/>
        </pc:sldMkLst>
      </pc:sldChg>
      <pc:sldChg chg="del">
        <pc:chgData name="John Oakes" userId="1a36f0057432ea1f" providerId="LiveId" clId="{9C79765D-2386-4754-BD09-42DECD600133}" dt="2024-11-10T04:21:49.408" v="2209" actId="47"/>
        <pc:sldMkLst>
          <pc:docMk/>
          <pc:sldMk cId="0" sldId="767"/>
        </pc:sldMkLst>
      </pc:sldChg>
      <pc:sldChg chg="addSp delSp modSp mod ord">
        <pc:chgData name="John Oakes" userId="1a36f0057432ea1f" providerId="LiveId" clId="{9C79765D-2386-4754-BD09-42DECD600133}" dt="2024-11-10T03:44:12.713" v="1303" actId="9405"/>
        <pc:sldMkLst>
          <pc:docMk/>
          <pc:sldMk cId="598894558" sldId="770"/>
        </pc:sldMkLst>
        <pc:spChg chg="mod">
          <ac:chgData name="John Oakes" userId="1a36f0057432ea1f" providerId="LiveId" clId="{9C79765D-2386-4754-BD09-42DECD600133}" dt="2024-11-09T23:52:48.689" v="256" actId="20577"/>
          <ac:spMkLst>
            <pc:docMk/>
            <pc:sldMk cId="598894558" sldId="770"/>
            <ac:spMk id="3" creationId="{2506A83F-017B-90FA-8E73-D93EC3012ABC}"/>
          </ac:spMkLst>
        </pc:spChg>
        <pc:graphicFrameChg chg="add del mod modGraphic">
          <ac:chgData name="John Oakes" userId="1a36f0057432ea1f" providerId="LiveId" clId="{9C79765D-2386-4754-BD09-42DECD600133}" dt="2024-11-07T20:30:20.965" v="4" actId="478"/>
          <ac:graphicFrameMkLst>
            <pc:docMk/>
            <pc:sldMk cId="598894558" sldId="770"/>
            <ac:graphicFrameMk id="5" creationId="{A1FED55E-4F8B-E9D1-6D46-85B0A6C18B87}"/>
          </ac:graphicFrameMkLst>
        </pc:graphicFrameChg>
        <pc:picChg chg="mod">
          <ac:chgData name="John Oakes" userId="1a36f0057432ea1f" providerId="LiveId" clId="{9C79765D-2386-4754-BD09-42DECD600133}" dt="2024-11-09T23:52:01.712" v="197" actId="1076"/>
          <ac:picMkLst>
            <pc:docMk/>
            <pc:sldMk cId="598894558" sldId="770"/>
            <ac:picMk id="2050" creationId="{2774AC67-9A74-65C8-437D-CC09E96B9632}"/>
          </ac:picMkLst>
        </pc:picChg>
        <pc:inkChg chg="add del">
          <ac:chgData name="John Oakes" userId="1a36f0057432ea1f" providerId="LiveId" clId="{9C79765D-2386-4754-BD09-42DECD600133}" dt="2024-11-10T03:43:26.545" v="1300" actId="9405"/>
          <ac:inkMkLst>
            <pc:docMk/>
            <pc:sldMk cId="598894558" sldId="770"/>
            <ac:inkMk id="4" creationId="{C438CFB7-D85E-F3CF-7FCE-CCDB041EC647}"/>
          </ac:inkMkLst>
        </pc:inkChg>
        <pc:inkChg chg="add del">
          <ac:chgData name="John Oakes" userId="1a36f0057432ea1f" providerId="LiveId" clId="{9C79765D-2386-4754-BD09-42DECD600133}" dt="2024-11-10T03:43:39.322" v="1302" actId="9405"/>
          <ac:inkMkLst>
            <pc:docMk/>
            <pc:sldMk cId="598894558" sldId="770"/>
            <ac:inkMk id="5" creationId="{8BB99E46-C4FA-0137-1714-CD50479B377E}"/>
          </ac:inkMkLst>
        </pc:inkChg>
        <pc:inkChg chg="add">
          <ac:chgData name="John Oakes" userId="1a36f0057432ea1f" providerId="LiveId" clId="{9C79765D-2386-4754-BD09-42DECD600133}" dt="2024-11-10T03:44:12.713" v="1303" actId="9405"/>
          <ac:inkMkLst>
            <pc:docMk/>
            <pc:sldMk cId="598894558" sldId="770"/>
            <ac:inkMk id="6" creationId="{D348C1F8-D3F8-E5A1-370B-A0F573A307DA}"/>
          </ac:inkMkLst>
        </pc:inkChg>
      </pc:sldChg>
      <pc:sldChg chg="addSp modSp new mod">
        <pc:chgData name="John Oakes" userId="1a36f0057432ea1f" providerId="LiveId" clId="{9C79765D-2386-4754-BD09-42DECD600133}" dt="2024-11-09T23:54:15.562" v="315" actId="20577"/>
        <pc:sldMkLst>
          <pc:docMk/>
          <pc:sldMk cId="247083399" sldId="771"/>
        </pc:sldMkLst>
        <pc:spChg chg="mod">
          <ac:chgData name="John Oakes" userId="1a36f0057432ea1f" providerId="LiveId" clId="{9C79765D-2386-4754-BD09-42DECD600133}" dt="2024-11-09T23:54:15.562" v="315" actId="20577"/>
          <ac:spMkLst>
            <pc:docMk/>
            <pc:sldMk cId="247083399" sldId="771"/>
            <ac:spMk id="3" creationId="{1DF01CCC-AFD4-6407-BFDB-4D8405E51F8A}"/>
          </ac:spMkLst>
        </pc:spChg>
        <pc:picChg chg="add mod">
          <ac:chgData name="John Oakes" userId="1a36f0057432ea1f" providerId="LiveId" clId="{9C79765D-2386-4754-BD09-42DECD600133}" dt="2024-11-09T23:53:31.349" v="257" actId="1076"/>
          <ac:picMkLst>
            <pc:docMk/>
            <pc:sldMk cId="247083399" sldId="771"/>
            <ac:picMk id="2050" creationId="{9BABE874-C0ED-0B8D-C24D-8FEB4200E0B4}"/>
          </ac:picMkLst>
        </pc:picChg>
      </pc:sldChg>
      <pc:sldChg chg="addSp new del">
        <pc:chgData name="John Oakes" userId="1a36f0057432ea1f" providerId="LiveId" clId="{9C79765D-2386-4754-BD09-42DECD600133}" dt="2024-11-09T23:54:44.971" v="318" actId="47"/>
        <pc:sldMkLst>
          <pc:docMk/>
          <pc:sldMk cId="1573809653" sldId="772"/>
        </pc:sldMkLst>
        <pc:picChg chg="add">
          <ac:chgData name="John Oakes" userId="1a36f0057432ea1f" providerId="LiveId" clId="{9C79765D-2386-4754-BD09-42DECD600133}" dt="2024-11-07T20:30:32.133" v="10"/>
          <ac:picMkLst>
            <pc:docMk/>
            <pc:sldMk cId="1573809653" sldId="772"/>
            <ac:picMk id="1026" creationId="{EEB1D3FA-FD63-4F0F-4D98-F80D119407EE}"/>
          </ac:picMkLst>
        </pc:picChg>
      </pc:sldChg>
      <pc:sldChg chg="addSp delSp modSp new ord">
        <pc:chgData name="John Oakes" userId="1a36f0057432ea1f" providerId="LiveId" clId="{9C79765D-2386-4754-BD09-42DECD600133}" dt="2024-11-09T23:54:32.231" v="317"/>
        <pc:sldMkLst>
          <pc:docMk/>
          <pc:sldMk cId="3144427267" sldId="773"/>
        </pc:sldMkLst>
        <pc:spChg chg="del">
          <ac:chgData name="John Oakes" userId="1a36f0057432ea1f" providerId="LiveId" clId="{9C79765D-2386-4754-BD09-42DECD600133}" dt="2024-11-07T20:31:21.965" v="11"/>
          <ac:spMkLst>
            <pc:docMk/>
            <pc:sldMk cId="3144427267" sldId="773"/>
            <ac:spMk id="3" creationId="{32ECF2C5-0879-7F2A-C76C-1351A7A15142}"/>
          </ac:spMkLst>
        </pc:spChg>
        <pc:spChg chg="add del mod">
          <ac:chgData name="John Oakes" userId="1a36f0057432ea1f" providerId="LiveId" clId="{9C79765D-2386-4754-BD09-42DECD600133}" dt="2024-11-07T20:32:11.281" v="15"/>
          <ac:spMkLst>
            <pc:docMk/>
            <pc:sldMk cId="3144427267" sldId="773"/>
            <ac:spMk id="4" creationId="{5118C8C6-1CF5-0AD5-FA1C-97A2A7DD28B7}"/>
          </ac:spMkLst>
        </pc:spChg>
        <pc:picChg chg="add del mod">
          <ac:chgData name="John Oakes" userId="1a36f0057432ea1f" providerId="LiveId" clId="{9C79765D-2386-4754-BD09-42DECD600133}" dt="2024-11-07T20:31:32.958" v="14" actId="478"/>
          <ac:picMkLst>
            <pc:docMk/>
            <pc:sldMk cId="3144427267" sldId="773"/>
            <ac:picMk id="2050" creationId="{4331FE1C-1954-A4DD-04F8-71982DB6C022}"/>
          </ac:picMkLst>
        </pc:picChg>
        <pc:picChg chg="add mod">
          <ac:chgData name="John Oakes" userId="1a36f0057432ea1f" providerId="LiveId" clId="{9C79765D-2386-4754-BD09-42DECD600133}" dt="2024-11-07T20:32:23.240" v="19" actId="1076"/>
          <ac:picMkLst>
            <pc:docMk/>
            <pc:sldMk cId="3144427267" sldId="773"/>
            <ac:picMk id="2052" creationId="{43F9CA18-3F26-0F25-E9D6-B6D180C90682}"/>
          </ac:picMkLst>
        </pc:picChg>
      </pc:sldChg>
      <pc:sldChg chg="addSp delSp modSp new mod">
        <pc:chgData name="John Oakes" userId="1a36f0057432ea1f" providerId="LiveId" clId="{9C79765D-2386-4754-BD09-42DECD600133}" dt="2024-11-10T03:48:41.154" v="1367" actId="20577"/>
        <pc:sldMkLst>
          <pc:docMk/>
          <pc:sldMk cId="1280152114" sldId="774"/>
        </pc:sldMkLst>
        <pc:spChg chg="mod">
          <ac:chgData name="John Oakes" userId="1a36f0057432ea1f" providerId="LiveId" clId="{9C79765D-2386-4754-BD09-42DECD600133}" dt="2024-11-10T00:31:05.178" v="612" actId="20577"/>
          <ac:spMkLst>
            <pc:docMk/>
            <pc:sldMk cId="1280152114" sldId="774"/>
            <ac:spMk id="2" creationId="{68062D1B-C9C9-F4EA-16BD-C23364A27336}"/>
          </ac:spMkLst>
        </pc:spChg>
        <pc:spChg chg="del">
          <ac:chgData name="John Oakes" userId="1a36f0057432ea1f" providerId="LiveId" clId="{9C79765D-2386-4754-BD09-42DECD600133}" dt="2024-11-09T02:17:34.931" v="22"/>
          <ac:spMkLst>
            <pc:docMk/>
            <pc:sldMk cId="1280152114" sldId="774"/>
            <ac:spMk id="3" creationId="{0B8302DD-0BAC-BC62-4F49-51B591A9A8BB}"/>
          </ac:spMkLst>
        </pc:spChg>
        <pc:spChg chg="add mod">
          <ac:chgData name="John Oakes" userId="1a36f0057432ea1f" providerId="LiveId" clId="{9C79765D-2386-4754-BD09-42DECD600133}" dt="2024-11-10T03:48:41.154" v="1367" actId="20577"/>
          <ac:spMkLst>
            <pc:docMk/>
            <pc:sldMk cId="1280152114" sldId="774"/>
            <ac:spMk id="3" creationId="{32C7BE1F-C958-8D37-12CE-811DFA22B8CE}"/>
          </ac:spMkLst>
        </pc:spChg>
        <pc:spChg chg="add del mod">
          <ac:chgData name="John Oakes" userId="1a36f0057432ea1f" providerId="LiveId" clId="{9C79765D-2386-4754-BD09-42DECD600133}" dt="2024-11-09T02:18:03.779" v="26"/>
          <ac:spMkLst>
            <pc:docMk/>
            <pc:sldMk cId="1280152114" sldId="774"/>
            <ac:spMk id="4" creationId="{A94E4213-ACF4-438C-43D8-C1018C1D5D4F}"/>
          </ac:spMkLst>
        </pc:spChg>
        <pc:picChg chg="add del mod">
          <ac:chgData name="John Oakes" userId="1a36f0057432ea1f" providerId="LiveId" clId="{9C79765D-2386-4754-BD09-42DECD600133}" dt="2024-11-09T02:18:00.231" v="25" actId="478"/>
          <ac:picMkLst>
            <pc:docMk/>
            <pc:sldMk cId="1280152114" sldId="774"/>
            <ac:picMk id="1026" creationId="{2084FD7B-7B35-DF4C-2062-58F09205BDA4}"/>
          </ac:picMkLst>
        </pc:picChg>
        <pc:picChg chg="add mod">
          <ac:chgData name="John Oakes" userId="1a36f0057432ea1f" providerId="LiveId" clId="{9C79765D-2386-4754-BD09-42DECD600133}" dt="2024-11-09T23:55:12.632" v="319" actId="1076"/>
          <ac:picMkLst>
            <pc:docMk/>
            <pc:sldMk cId="1280152114" sldId="774"/>
            <ac:picMk id="1028" creationId="{72D526A2-524F-F853-47E7-B665289B28BD}"/>
          </ac:picMkLst>
        </pc:picChg>
      </pc:sldChg>
      <pc:sldChg chg="addSp delSp modSp new">
        <pc:chgData name="John Oakes" userId="1a36f0057432ea1f" providerId="LiveId" clId="{9C79765D-2386-4754-BD09-42DECD600133}" dt="2024-11-09T02:21:49.642" v="34" actId="1076"/>
        <pc:sldMkLst>
          <pc:docMk/>
          <pc:sldMk cId="3032868416" sldId="775"/>
        </pc:sldMkLst>
        <pc:spChg chg="del">
          <ac:chgData name="John Oakes" userId="1a36f0057432ea1f" providerId="LiveId" clId="{9C79765D-2386-4754-BD09-42DECD600133}" dt="2024-11-09T02:21:40.651" v="31"/>
          <ac:spMkLst>
            <pc:docMk/>
            <pc:sldMk cId="3032868416" sldId="775"/>
            <ac:spMk id="3" creationId="{780E3EDB-AE66-4071-8A7F-19E635CED42D}"/>
          </ac:spMkLst>
        </pc:spChg>
        <pc:picChg chg="add mod">
          <ac:chgData name="John Oakes" userId="1a36f0057432ea1f" providerId="LiveId" clId="{9C79765D-2386-4754-BD09-42DECD600133}" dt="2024-11-09T02:21:49.642" v="34" actId="1076"/>
          <ac:picMkLst>
            <pc:docMk/>
            <pc:sldMk cId="3032868416" sldId="775"/>
            <ac:picMk id="3074" creationId="{2054EACF-AB03-4D47-3DA7-B349E42D8D09}"/>
          </ac:picMkLst>
        </pc:picChg>
      </pc:sldChg>
      <pc:sldChg chg="add del">
        <pc:chgData name="John Oakes" userId="1a36f0057432ea1f" providerId="LiveId" clId="{9C79765D-2386-4754-BD09-42DECD600133}" dt="2024-11-09T23:50:41.702" v="195" actId="47"/>
        <pc:sldMkLst>
          <pc:docMk/>
          <pc:sldMk cId="0" sldId="776"/>
        </pc:sldMkLst>
      </pc:sldChg>
      <pc:sldChg chg="addSp delSp modSp new del mod ord">
        <pc:chgData name="John Oakes" userId="1a36f0057432ea1f" providerId="LiveId" clId="{9C79765D-2386-4754-BD09-42DECD600133}" dt="2024-11-11T04:31:34.610" v="2826" actId="47"/>
        <pc:sldMkLst>
          <pc:docMk/>
          <pc:sldMk cId="4175133262" sldId="777"/>
        </pc:sldMkLst>
        <pc:spChg chg="mod">
          <ac:chgData name="John Oakes" userId="1a36f0057432ea1f" providerId="LiveId" clId="{9C79765D-2386-4754-BD09-42DECD600133}" dt="2024-11-10T03:40:31.344" v="1297" actId="20577"/>
          <ac:spMkLst>
            <pc:docMk/>
            <pc:sldMk cId="4175133262" sldId="777"/>
            <ac:spMk id="2" creationId="{5232AC21-AA08-A7CC-81A6-8BAA19716F19}"/>
          </ac:spMkLst>
        </pc:spChg>
        <pc:spChg chg="del">
          <ac:chgData name="John Oakes" userId="1a36f0057432ea1f" providerId="LiveId" clId="{9C79765D-2386-4754-BD09-42DECD600133}" dt="2024-11-09T23:40:16.294" v="40" actId="931"/>
          <ac:spMkLst>
            <pc:docMk/>
            <pc:sldMk cId="4175133262" sldId="777"/>
            <ac:spMk id="3" creationId="{07BD4573-4FAB-0BC6-0CA2-7CBE7A9EFAFD}"/>
          </ac:spMkLst>
        </pc:spChg>
        <pc:picChg chg="add mod">
          <ac:chgData name="John Oakes" userId="1a36f0057432ea1f" providerId="LiveId" clId="{9C79765D-2386-4754-BD09-42DECD600133}" dt="2024-11-09T23:40:30.718" v="46" actId="1076"/>
          <ac:picMkLst>
            <pc:docMk/>
            <pc:sldMk cId="4175133262" sldId="777"/>
            <ac:picMk id="5" creationId="{421CD665-2607-7B87-0F2C-CA0C89D1879A}"/>
          </ac:picMkLst>
        </pc:picChg>
      </pc:sldChg>
      <pc:sldChg chg="addSp delSp modSp new del mod ord">
        <pc:chgData name="John Oakes" userId="1a36f0057432ea1f" providerId="LiveId" clId="{9C79765D-2386-4754-BD09-42DECD600133}" dt="2024-11-11T04:31:34.610" v="2826" actId="47"/>
        <pc:sldMkLst>
          <pc:docMk/>
          <pc:sldMk cId="2548516646" sldId="778"/>
        </pc:sldMkLst>
        <pc:spChg chg="mod">
          <ac:chgData name="John Oakes" userId="1a36f0057432ea1f" providerId="LiveId" clId="{9C79765D-2386-4754-BD09-42DECD600133}" dt="2024-11-09T23:41:44.816" v="96" actId="14100"/>
          <ac:spMkLst>
            <pc:docMk/>
            <pc:sldMk cId="2548516646" sldId="778"/>
            <ac:spMk id="2" creationId="{AB80BC4B-8BE0-47D8-0E1E-8BD6A81DC847}"/>
          </ac:spMkLst>
        </pc:spChg>
        <pc:spChg chg="del">
          <ac:chgData name="John Oakes" userId="1a36f0057432ea1f" providerId="LiveId" clId="{9C79765D-2386-4754-BD09-42DECD600133}" dt="2024-11-09T23:40:06.632" v="38" actId="931"/>
          <ac:spMkLst>
            <pc:docMk/>
            <pc:sldMk cId="2548516646" sldId="778"/>
            <ac:spMk id="3" creationId="{14D3A1FF-5482-A8ED-C951-27F251F7580E}"/>
          </ac:spMkLst>
        </pc:spChg>
        <pc:picChg chg="add mod">
          <ac:chgData name="John Oakes" userId="1a36f0057432ea1f" providerId="LiveId" clId="{9C79765D-2386-4754-BD09-42DECD600133}" dt="2024-11-09T23:41:22.713" v="63" actId="1076"/>
          <ac:picMkLst>
            <pc:docMk/>
            <pc:sldMk cId="2548516646" sldId="778"/>
            <ac:picMk id="5" creationId="{4C6B8B9F-0E7C-118C-7DFD-FD9BD49F8DEC}"/>
          </ac:picMkLst>
        </pc:picChg>
      </pc:sldChg>
      <pc:sldChg chg="addSp delSp modSp mod ord">
        <pc:chgData name="John Oakes" userId="1a36f0057432ea1f" providerId="LiveId" clId="{9C79765D-2386-4754-BD09-42DECD600133}" dt="2024-11-10T03:40:08.477" v="1288"/>
        <pc:sldMkLst>
          <pc:docMk/>
          <pc:sldMk cId="4228369013" sldId="782"/>
        </pc:sldMkLst>
        <pc:spChg chg="mod">
          <ac:chgData name="John Oakes" userId="1a36f0057432ea1f" providerId="LiveId" clId="{9C79765D-2386-4754-BD09-42DECD600133}" dt="2024-11-09T23:44:29.666" v="149" actId="20577"/>
          <ac:spMkLst>
            <pc:docMk/>
            <pc:sldMk cId="4228369013" sldId="782"/>
            <ac:spMk id="2" creationId="{56824015-463B-96C2-6617-0CB95156C30C}"/>
          </ac:spMkLst>
        </pc:spChg>
        <pc:picChg chg="add del">
          <ac:chgData name="John Oakes" userId="1a36f0057432ea1f" providerId="LiveId" clId="{9C79765D-2386-4754-BD09-42DECD600133}" dt="2024-11-09T23:46:50.401" v="154" actId="478"/>
          <ac:picMkLst>
            <pc:docMk/>
            <pc:sldMk cId="4228369013" sldId="782"/>
            <ac:picMk id="1026" creationId="{5057A5F8-DAFD-B158-946A-C02EC4342523}"/>
          </ac:picMkLst>
        </pc:picChg>
        <pc:picChg chg="add mod">
          <ac:chgData name="John Oakes" userId="1a36f0057432ea1f" providerId="LiveId" clId="{9C79765D-2386-4754-BD09-42DECD600133}" dt="2024-11-09T23:47:32.936" v="160" actId="1076"/>
          <ac:picMkLst>
            <pc:docMk/>
            <pc:sldMk cId="4228369013" sldId="782"/>
            <ac:picMk id="1028" creationId="{8FCC6BE8-22F1-026B-C73B-9FBB8E2AB476}"/>
          </ac:picMkLst>
        </pc:picChg>
        <pc:picChg chg="del">
          <ac:chgData name="John Oakes" userId="1a36f0057432ea1f" providerId="LiveId" clId="{9C79765D-2386-4754-BD09-42DECD600133}" dt="2024-11-09T23:44:36.557" v="150" actId="478"/>
          <ac:picMkLst>
            <pc:docMk/>
            <pc:sldMk cId="4228369013" sldId="782"/>
            <ac:picMk id="10242" creationId="{054E0728-02BD-6FE0-7EF5-75DDD2C87C0C}"/>
          </ac:picMkLst>
        </pc:picChg>
        <pc:picChg chg="del">
          <ac:chgData name="John Oakes" userId="1a36f0057432ea1f" providerId="LiveId" clId="{9C79765D-2386-4754-BD09-42DECD600133}" dt="2024-11-09T23:44:38.574" v="151" actId="478"/>
          <ac:picMkLst>
            <pc:docMk/>
            <pc:sldMk cId="4228369013" sldId="782"/>
            <ac:picMk id="10246" creationId="{B0C8FFFB-FF8C-005E-3E7B-55AF390CA5EF}"/>
          </ac:picMkLst>
        </pc:picChg>
      </pc:sldChg>
      <pc:sldChg chg="addSp delSp modSp new mod">
        <pc:chgData name="John Oakes" userId="1a36f0057432ea1f" providerId="LiveId" clId="{9C79765D-2386-4754-BD09-42DECD600133}" dt="2024-11-10T03:47:33.396" v="1327" actId="20577"/>
        <pc:sldMkLst>
          <pc:docMk/>
          <pc:sldMk cId="1585466819" sldId="783"/>
        </pc:sldMkLst>
        <pc:spChg chg="mod">
          <ac:chgData name="John Oakes" userId="1a36f0057432ea1f" providerId="LiveId" clId="{9C79765D-2386-4754-BD09-42DECD600133}" dt="2024-11-09T23:56:07.341" v="334" actId="20577"/>
          <ac:spMkLst>
            <pc:docMk/>
            <pc:sldMk cId="1585466819" sldId="783"/>
            <ac:spMk id="2" creationId="{7720D57D-4E7D-CDFB-F27F-F95317117AE7}"/>
          </ac:spMkLst>
        </pc:spChg>
        <pc:spChg chg="mod">
          <ac:chgData name="John Oakes" userId="1a36f0057432ea1f" providerId="LiveId" clId="{9C79765D-2386-4754-BD09-42DECD600133}" dt="2024-11-10T03:47:33.396" v="1327" actId="20577"/>
          <ac:spMkLst>
            <pc:docMk/>
            <pc:sldMk cId="1585466819" sldId="783"/>
            <ac:spMk id="3" creationId="{E2BCA3AA-7C17-F471-C4C3-03126A6E3ECE}"/>
          </ac:spMkLst>
        </pc:spChg>
        <pc:grpChg chg="mod">
          <ac:chgData name="John Oakes" userId="1a36f0057432ea1f" providerId="LiveId" clId="{9C79765D-2386-4754-BD09-42DECD600133}" dt="2024-11-10T03:46:54.413" v="1314"/>
          <ac:grpSpMkLst>
            <pc:docMk/>
            <pc:sldMk cId="1585466819" sldId="783"/>
            <ac:grpSpMk id="12" creationId="{9F28B0B1-FB8C-1596-AEB5-D6DFD0052719}"/>
          </ac:grpSpMkLst>
        </pc:grpChg>
        <pc:picChg chg="add mod">
          <ac:chgData name="John Oakes" userId="1a36f0057432ea1f" providerId="LiveId" clId="{9C79765D-2386-4754-BD09-42DECD600133}" dt="2024-11-10T00:26:50.864" v="419" actId="1076"/>
          <ac:picMkLst>
            <pc:docMk/>
            <pc:sldMk cId="1585466819" sldId="783"/>
            <ac:picMk id="2050" creationId="{3B045A7E-0408-97DE-8F27-021A5386E9BB}"/>
          </ac:picMkLst>
        </pc:picChg>
        <pc:inkChg chg="add">
          <ac:chgData name="John Oakes" userId="1a36f0057432ea1f" providerId="LiveId" clId="{9C79765D-2386-4754-BD09-42DECD600133}" dt="2024-11-10T03:45:21.464" v="1304" actId="9405"/>
          <ac:inkMkLst>
            <pc:docMk/>
            <pc:sldMk cId="1585466819" sldId="783"/>
            <ac:inkMk id="4" creationId="{92025F25-71DC-7193-76DA-4D32F7EC8575}"/>
          </ac:inkMkLst>
        </pc:inkChg>
        <pc:inkChg chg="add">
          <ac:chgData name="John Oakes" userId="1a36f0057432ea1f" providerId="LiveId" clId="{9C79765D-2386-4754-BD09-42DECD600133}" dt="2024-11-10T03:45:22.761" v="1305" actId="9405"/>
          <ac:inkMkLst>
            <pc:docMk/>
            <pc:sldMk cId="1585466819" sldId="783"/>
            <ac:inkMk id="5" creationId="{E7DD644B-D9A3-7F82-2227-7AAEFE965FCD}"/>
          </ac:inkMkLst>
        </pc:inkChg>
        <pc:inkChg chg="add">
          <ac:chgData name="John Oakes" userId="1a36f0057432ea1f" providerId="LiveId" clId="{9C79765D-2386-4754-BD09-42DECD600133}" dt="2024-11-10T03:45:23.683" v="1306" actId="9405"/>
          <ac:inkMkLst>
            <pc:docMk/>
            <pc:sldMk cId="1585466819" sldId="783"/>
            <ac:inkMk id="6" creationId="{B3A4E18D-864A-D34D-B3C9-A01F2E2E7216}"/>
          </ac:inkMkLst>
        </pc:inkChg>
        <pc:inkChg chg="add">
          <ac:chgData name="John Oakes" userId="1a36f0057432ea1f" providerId="LiveId" clId="{9C79765D-2386-4754-BD09-42DECD600133}" dt="2024-11-10T03:45:24.731" v="1307" actId="9405"/>
          <ac:inkMkLst>
            <pc:docMk/>
            <pc:sldMk cId="1585466819" sldId="783"/>
            <ac:inkMk id="7" creationId="{5C718A0F-D529-C81E-1A19-1C367264B2D7}"/>
          </ac:inkMkLst>
        </pc:inkChg>
        <pc:inkChg chg="add">
          <ac:chgData name="John Oakes" userId="1a36f0057432ea1f" providerId="LiveId" clId="{9C79765D-2386-4754-BD09-42DECD600133}" dt="2024-11-10T03:45:35.829" v="1308" actId="9405"/>
          <ac:inkMkLst>
            <pc:docMk/>
            <pc:sldMk cId="1585466819" sldId="783"/>
            <ac:inkMk id="8" creationId="{D1233463-2A7E-FB0D-6003-74CA10E18840}"/>
          </ac:inkMkLst>
        </pc:inkChg>
        <pc:inkChg chg="add">
          <ac:chgData name="John Oakes" userId="1a36f0057432ea1f" providerId="LiveId" clId="{9C79765D-2386-4754-BD09-42DECD600133}" dt="2024-11-10T03:45:36.689" v="1309" actId="9405"/>
          <ac:inkMkLst>
            <pc:docMk/>
            <pc:sldMk cId="1585466819" sldId="783"/>
            <ac:inkMk id="9" creationId="{42D424E0-FA4D-040C-3764-E38E00352DC7}"/>
          </ac:inkMkLst>
        </pc:inkChg>
        <pc:inkChg chg="add del mod">
          <ac:chgData name="John Oakes" userId="1a36f0057432ea1f" providerId="LiveId" clId="{9C79765D-2386-4754-BD09-42DECD600133}" dt="2024-11-10T03:46:55.086" v="1315" actId="9405"/>
          <ac:inkMkLst>
            <pc:docMk/>
            <pc:sldMk cId="1585466819" sldId="783"/>
            <ac:inkMk id="10" creationId="{03AF5293-F1A9-5137-F222-4999736391A2}"/>
          </ac:inkMkLst>
        </pc:inkChg>
        <pc:inkChg chg="add del mod">
          <ac:chgData name="John Oakes" userId="1a36f0057432ea1f" providerId="LiveId" clId="{9C79765D-2386-4754-BD09-42DECD600133}" dt="2024-11-10T03:46:54.413" v="1314"/>
          <ac:inkMkLst>
            <pc:docMk/>
            <pc:sldMk cId="1585466819" sldId="783"/>
            <ac:inkMk id="11" creationId="{B7A43BDB-08F9-6526-92D6-ED2D9AC2F237}"/>
          </ac:inkMkLst>
        </pc:inkChg>
        <pc:inkChg chg="add">
          <ac:chgData name="John Oakes" userId="1a36f0057432ea1f" providerId="LiveId" clId="{9C79765D-2386-4754-BD09-42DECD600133}" dt="2024-11-10T03:47:14.623" v="1316" actId="9405"/>
          <ac:inkMkLst>
            <pc:docMk/>
            <pc:sldMk cId="1585466819" sldId="783"/>
            <ac:inkMk id="13" creationId="{5BEA9CF4-41F4-5C81-AB95-487CC94D8049}"/>
          </ac:inkMkLst>
        </pc:inkChg>
        <pc:inkChg chg="add">
          <ac:chgData name="John Oakes" userId="1a36f0057432ea1f" providerId="LiveId" clId="{9C79765D-2386-4754-BD09-42DECD600133}" dt="2024-11-10T03:47:14.999" v="1317" actId="9405"/>
          <ac:inkMkLst>
            <pc:docMk/>
            <pc:sldMk cId="1585466819" sldId="783"/>
            <ac:inkMk id="14" creationId="{F5518069-BDF4-66ED-A511-0557357B25EB}"/>
          </ac:inkMkLst>
        </pc:inkChg>
      </pc:sldChg>
      <pc:sldChg chg="modSp new mod">
        <pc:chgData name="John Oakes" userId="1a36f0057432ea1f" providerId="LiveId" clId="{9C79765D-2386-4754-BD09-42DECD600133}" dt="2024-11-10T16:37:59.244" v="2625" actId="20577"/>
        <pc:sldMkLst>
          <pc:docMk/>
          <pc:sldMk cId="1347839920" sldId="784"/>
        </pc:sldMkLst>
        <pc:spChg chg="mod">
          <ac:chgData name="John Oakes" userId="1a36f0057432ea1f" providerId="LiveId" clId="{9C79765D-2386-4754-BD09-42DECD600133}" dt="2024-11-10T00:28:40.341" v="470" actId="20577"/>
          <ac:spMkLst>
            <pc:docMk/>
            <pc:sldMk cId="1347839920" sldId="784"/>
            <ac:spMk id="2" creationId="{5AB86F78-D313-F72F-C548-42499C25F6EE}"/>
          </ac:spMkLst>
        </pc:spChg>
        <pc:spChg chg="mod">
          <ac:chgData name="John Oakes" userId="1a36f0057432ea1f" providerId="LiveId" clId="{9C79765D-2386-4754-BD09-42DECD600133}" dt="2024-11-10T16:37:59.244" v="2625" actId="20577"/>
          <ac:spMkLst>
            <pc:docMk/>
            <pc:sldMk cId="1347839920" sldId="784"/>
            <ac:spMk id="3" creationId="{734DC307-1E12-BCF3-D463-BC6F20105B99}"/>
          </ac:spMkLst>
        </pc:spChg>
      </pc:sldChg>
      <pc:sldChg chg="addSp modSp new mod">
        <pc:chgData name="John Oakes" userId="1a36f0057432ea1f" providerId="LiveId" clId="{9C79765D-2386-4754-BD09-42DECD600133}" dt="2024-11-10T00:38:03.921" v="880" actId="255"/>
        <pc:sldMkLst>
          <pc:docMk/>
          <pc:sldMk cId="655206941" sldId="785"/>
        </pc:sldMkLst>
        <pc:spChg chg="mod">
          <ac:chgData name="John Oakes" userId="1a36f0057432ea1f" providerId="LiveId" clId="{9C79765D-2386-4754-BD09-42DECD600133}" dt="2024-11-10T00:38:03.921" v="880" actId="255"/>
          <ac:spMkLst>
            <pc:docMk/>
            <pc:sldMk cId="655206941" sldId="785"/>
            <ac:spMk id="3" creationId="{D03C7A89-1DE7-28A3-189F-BCCD09C3F6A4}"/>
          </ac:spMkLst>
        </pc:spChg>
        <pc:picChg chg="add mod">
          <ac:chgData name="John Oakes" userId="1a36f0057432ea1f" providerId="LiveId" clId="{9C79765D-2386-4754-BD09-42DECD600133}" dt="2024-11-10T00:37:48.816" v="878" actId="1076"/>
          <ac:picMkLst>
            <pc:docMk/>
            <pc:sldMk cId="655206941" sldId="785"/>
            <ac:picMk id="5" creationId="{71FF8A76-BBF7-56E3-F0BC-DCBBC7D6BBCE}"/>
          </ac:picMkLst>
        </pc:picChg>
      </pc:sldChg>
      <pc:sldChg chg="modSp new mod">
        <pc:chgData name="John Oakes" userId="1a36f0057432ea1f" providerId="LiveId" clId="{9C79765D-2386-4754-BD09-42DECD600133}" dt="2024-11-10T03:53:35.843" v="1687" actId="20577"/>
        <pc:sldMkLst>
          <pc:docMk/>
          <pc:sldMk cId="1158631464" sldId="786"/>
        </pc:sldMkLst>
        <pc:spChg chg="mod">
          <ac:chgData name="John Oakes" userId="1a36f0057432ea1f" providerId="LiveId" clId="{9C79765D-2386-4754-BD09-42DECD600133}" dt="2024-11-10T03:50:07.691" v="1380" actId="14100"/>
          <ac:spMkLst>
            <pc:docMk/>
            <pc:sldMk cId="1158631464" sldId="786"/>
            <ac:spMk id="2" creationId="{86AA4675-FB7C-9743-361D-9A67ABFA1346}"/>
          </ac:spMkLst>
        </pc:spChg>
        <pc:spChg chg="mod">
          <ac:chgData name="John Oakes" userId="1a36f0057432ea1f" providerId="LiveId" clId="{9C79765D-2386-4754-BD09-42DECD600133}" dt="2024-11-10T03:53:35.843" v="1687" actId="20577"/>
          <ac:spMkLst>
            <pc:docMk/>
            <pc:sldMk cId="1158631464" sldId="786"/>
            <ac:spMk id="3" creationId="{989466FE-14E3-834C-0687-91BE20EC8F61}"/>
          </ac:spMkLst>
        </pc:spChg>
      </pc:sldChg>
      <pc:sldChg chg="modSp new mod">
        <pc:chgData name="John Oakes" userId="1a36f0057432ea1f" providerId="LiveId" clId="{9C79765D-2386-4754-BD09-42DECD600133}" dt="2024-11-10T04:01:09.924" v="2205" actId="20577"/>
        <pc:sldMkLst>
          <pc:docMk/>
          <pc:sldMk cId="3473241294" sldId="787"/>
        </pc:sldMkLst>
        <pc:spChg chg="mod">
          <ac:chgData name="John Oakes" userId="1a36f0057432ea1f" providerId="LiveId" clId="{9C79765D-2386-4754-BD09-42DECD600133}" dt="2024-11-10T00:41:53.140" v="1005" actId="20577"/>
          <ac:spMkLst>
            <pc:docMk/>
            <pc:sldMk cId="3473241294" sldId="787"/>
            <ac:spMk id="2" creationId="{5C8DBD50-C3FB-E8A5-7C85-287DB7333671}"/>
          </ac:spMkLst>
        </pc:spChg>
        <pc:spChg chg="mod">
          <ac:chgData name="John Oakes" userId="1a36f0057432ea1f" providerId="LiveId" clId="{9C79765D-2386-4754-BD09-42DECD600133}" dt="2024-11-10T04:01:09.924" v="2205" actId="20577"/>
          <ac:spMkLst>
            <pc:docMk/>
            <pc:sldMk cId="3473241294" sldId="787"/>
            <ac:spMk id="3" creationId="{0B82C179-8C69-2402-1880-0030FD97F536}"/>
          </ac:spMkLst>
        </pc:spChg>
      </pc:sldChg>
      <pc:sldChg chg="modSp new mod ord">
        <pc:chgData name="John Oakes" userId="1a36f0057432ea1f" providerId="LiveId" clId="{9C79765D-2386-4754-BD09-42DECD600133}" dt="2024-11-10T16:51:28.004" v="2661" actId="20577"/>
        <pc:sldMkLst>
          <pc:docMk/>
          <pc:sldMk cId="2654545416" sldId="788"/>
        </pc:sldMkLst>
        <pc:spChg chg="mod">
          <ac:chgData name="John Oakes" userId="1a36f0057432ea1f" providerId="LiveId" clId="{9C79765D-2386-4754-BD09-42DECD600133}" dt="2024-11-10T00:42:07.506" v="1015" actId="20577"/>
          <ac:spMkLst>
            <pc:docMk/>
            <pc:sldMk cId="2654545416" sldId="788"/>
            <ac:spMk id="2" creationId="{C6C49DDA-57C1-7778-E48A-8A10C6F1619D}"/>
          </ac:spMkLst>
        </pc:spChg>
        <pc:spChg chg="mod">
          <ac:chgData name="John Oakes" userId="1a36f0057432ea1f" providerId="LiveId" clId="{9C79765D-2386-4754-BD09-42DECD600133}" dt="2024-11-10T16:51:28.004" v="2661" actId="20577"/>
          <ac:spMkLst>
            <pc:docMk/>
            <pc:sldMk cId="2654545416" sldId="788"/>
            <ac:spMk id="3" creationId="{94631F74-6B4D-2C0F-4B8E-662AF4586FD9}"/>
          </ac:spMkLst>
        </pc:spChg>
      </pc:sldChg>
      <pc:sldChg chg="modSp new mod">
        <pc:chgData name="John Oakes" userId="1a36f0057432ea1f" providerId="LiveId" clId="{9C79765D-2386-4754-BD09-42DECD600133}" dt="2024-11-10T00:46:49.374" v="1286" actId="14100"/>
        <pc:sldMkLst>
          <pc:docMk/>
          <pc:sldMk cId="2279862159" sldId="789"/>
        </pc:sldMkLst>
        <pc:spChg chg="mod">
          <ac:chgData name="John Oakes" userId="1a36f0057432ea1f" providerId="LiveId" clId="{9C79765D-2386-4754-BD09-42DECD600133}" dt="2024-11-10T00:42:52.242" v="1024" actId="20577"/>
          <ac:spMkLst>
            <pc:docMk/>
            <pc:sldMk cId="2279862159" sldId="789"/>
            <ac:spMk id="2" creationId="{110F16ED-EB38-3E25-08D5-C08B4D450E9E}"/>
          </ac:spMkLst>
        </pc:spChg>
        <pc:spChg chg="mod">
          <ac:chgData name="John Oakes" userId="1a36f0057432ea1f" providerId="LiveId" clId="{9C79765D-2386-4754-BD09-42DECD600133}" dt="2024-11-10T00:46:49.374" v="1286" actId="14100"/>
          <ac:spMkLst>
            <pc:docMk/>
            <pc:sldMk cId="2279862159" sldId="789"/>
            <ac:spMk id="3" creationId="{0B37E0BE-B158-BF2E-3643-0F3C8654819C}"/>
          </ac:spMkLst>
        </pc:spChg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3315063160" sldId="790"/>
        </pc:sldMkLst>
      </pc:sldChg>
      <pc:sldChg chg="del">
        <pc:chgData name="John Oakes" userId="1a36f0057432ea1f" providerId="LiveId" clId="{9C79765D-2386-4754-BD09-42DECD600133}" dt="2024-11-11T04:31:34.610" v="2826" actId="47"/>
        <pc:sldMkLst>
          <pc:docMk/>
          <pc:sldMk cId="1205692465" sldId="791"/>
        </pc:sldMkLst>
      </pc:sldChg>
      <pc:sldChg chg="addSp delSp modSp del mod">
        <pc:chgData name="John Oakes" userId="1a36f0057432ea1f" providerId="LiveId" clId="{9C79765D-2386-4754-BD09-42DECD600133}" dt="2024-11-11T04:32:26.897" v="2828" actId="47"/>
        <pc:sldMkLst>
          <pc:docMk/>
          <pc:sldMk cId="0" sldId="792"/>
        </pc:sldMkLst>
        <pc:spChg chg="add mod">
          <ac:chgData name="John Oakes" userId="1a36f0057432ea1f" providerId="LiveId" clId="{9C79765D-2386-4754-BD09-42DECD600133}" dt="2024-11-10T04:26:59.411" v="2229" actId="14100"/>
          <ac:spMkLst>
            <pc:docMk/>
            <pc:sldMk cId="0" sldId="792"/>
            <ac:spMk id="3" creationId="{7E49AC12-17A5-A6DC-ADE5-3EC3CB3CDD55}"/>
          </ac:spMkLst>
        </pc:spChg>
        <pc:spChg chg="mod">
          <ac:chgData name="John Oakes" userId="1a36f0057432ea1f" providerId="LiveId" clId="{9C79765D-2386-4754-BD09-42DECD600133}" dt="2024-11-10T04:28:50.887" v="2361" actId="20577"/>
          <ac:spMkLst>
            <pc:docMk/>
            <pc:sldMk cId="0" sldId="792"/>
            <ac:spMk id="161795" creationId="{5D8A3794-0DCE-218A-DEE4-CAD2139FDE87}"/>
          </ac:spMkLst>
        </pc:spChg>
        <pc:picChg chg="add mod">
          <ac:chgData name="John Oakes" userId="1a36f0057432ea1f" providerId="LiveId" clId="{9C79765D-2386-4754-BD09-42DECD600133}" dt="2024-11-10T04:27:05.585" v="2230" actId="14100"/>
          <ac:picMkLst>
            <pc:docMk/>
            <pc:sldMk cId="0" sldId="792"/>
            <ac:picMk id="3074" creationId="{C6901819-94A1-C1DC-C513-AC5B6B2E6712}"/>
          </ac:picMkLst>
        </pc:picChg>
        <pc:picChg chg="del">
          <ac:chgData name="John Oakes" userId="1a36f0057432ea1f" providerId="LiveId" clId="{9C79765D-2386-4754-BD09-42DECD600133}" dt="2024-11-10T04:21:53.411" v="2210" actId="478"/>
          <ac:picMkLst>
            <pc:docMk/>
            <pc:sldMk cId="0" sldId="792"/>
            <ac:picMk id="11266" creationId="{6CE583F7-BC49-4005-200C-6EA47D1B12E4}"/>
          </ac:picMkLst>
        </pc:picChg>
      </pc:sldChg>
      <pc:sldChg chg="addSp modSp new del mod">
        <pc:chgData name="John Oakes" userId="1a36f0057432ea1f" providerId="LiveId" clId="{9C79765D-2386-4754-BD09-42DECD600133}" dt="2024-11-11T04:32:26.897" v="2828" actId="47"/>
        <pc:sldMkLst>
          <pc:docMk/>
          <pc:sldMk cId="3177616068" sldId="793"/>
        </pc:sldMkLst>
        <pc:spChg chg="mod">
          <ac:chgData name="John Oakes" userId="1a36f0057432ea1f" providerId="LiveId" clId="{9C79765D-2386-4754-BD09-42DECD600133}" dt="2024-11-10T04:29:49.515" v="2373" actId="20577"/>
          <ac:spMkLst>
            <pc:docMk/>
            <pc:sldMk cId="3177616068" sldId="793"/>
            <ac:spMk id="2" creationId="{66EA20B6-0B3C-33F1-CA63-5EB13B09BB25}"/>
          </ac:spMkLst>
        </pc:spChg>
        <pc:spChg chg="mod">
          <ac:chgData name="John Oakes" userId="1a36f0057432ea1f" providerId="LiveId" clId="{9C79765D-2386-4754-BD09-42DECD600133}" dt="2024-11-10T15:23:02.396" v="2439" actId="14100"/>
          <ac:spMkLst>
            <pc:docMk/>
            <pc:sldMk cId="3177616068" sldId="793"/>
            <ac:spMk id="3" creationId="{97B34E3A-AB36-133F-34AE-AB305322EAB4}"/>
          </ac:spMkLst>
        </pc:spChg>
        <pc:picChg chg="add mod">
          <ac:chgData name="John Oakes" userId="1a36f0057432ea1f" providerId="LiveId" clId="{9C79765D-2386-4754-BD09-42DECD600133}" dt="2024-11-10T15:22:10.596" v="2432" actId="1076"/>
          <ac:picMkLst>
            <pc:docMk/>
            <pc:sldMk cId="3177616068" sldId="793"/>
            <ac:picMk id="5122" creationId="{60EFB600-6F90-5E10-FEC0-E93BA88D8175}"/>
          </ac:picMkLst>
        </pc:picChg>
      </pc:sldChg>
      <pc:sldChg chg="addSp delSp modSp new del mod">
        <pc:chgData name="John Oakes" userId="1a36f0057432ea1f" providerId="LiveId" clId="{9C79765D-2386-4754-BD09-42DECD600133}" dt="2024-11-11T04:31:34.610" v="2826" actId="47"/>
        <pc:sldMkLst>
          <pc:docMk/>
          <pc:sldMk cId="3569249716" sldId="794"/>
        </pc:sldMkLst>
        <pc:spChg chg="mod">
          <ac:chgData name="John Oakes" userId="1a36f0057432ea1f" providerId="LiveId" clId="{9C79765D-2386-4754-BD09-42DECD600133}" dt="2024-11-10T17:44:55.351" v="2825" actId="20577"/>
          <ac:spMkLst>
            <pc:docMk/>
            <pc:sldMk cId="3569249716" sldId="794"/>
            <ac:spMk id="2" creationId="{5CB77FA5-B810-A40C-59B8-BF316AE6DFC6}"/>
          </ac:spMkLst>
        </pc:spChg>
        <pc:spChg chg="del">
          <ac:chgData name="John Oakes" userId="1a36f0057432ea1f" providerId="LiveId" clId="{9C79765D-2386-4754-BD09-42DECD600133}" dt="2024-11-10T16:22:00.360" v="2444" actId="931"/>
          <ac:spMkLst>
            <pc:docMk/>
            <pc:sldMk cId="3569249716" sldId="794"/>
            <ac:spMk id="3" creationId="{89005BC3-FDD7-3772-1AE6-C751B0A44F3B}"/>
          </ac:spMkLst>
        </pc:spChg>
        <pc:picChg chg="add mod">
          <ac:chgData name="John Oakes" userId="1a36f0057432ea1f" providerId="LiveId" clId="{9C79765D-2386-4754-BD09-42DECD600133}" dt="2024-11-10T16:22:51.457" v="2454" actId="1076"/>
          <ac:picMkLst>
            <pc:docMk/>
            <pc:sldMk cId="3569249716" sldId="794"/>
            <ac:picMk id="5" creationId="{DC5C4556-436C-A976-283E-7C8E6D17E209}"/>
          </ac:picMkLst>
        </pc:picChg>
      </pc:sldChg>
      <pc:sldChg chg="addSp delSp modSp new del mod">
        <pc:chgData name="John Oakes" userId="1a36f0057432ea1f" providerId="LiveId" clId="{9C79765D-2386-4754-BD09-42DECD600133}" dt="2024-11-11T04:31:34.610" v="2826" actId="47"/>
        <pc:sldMkLst>
          <pc:docMk/>
          <pc:sldMk cId="2834849961" sldId="795"/>
        </pc:sldMkLst>
        <pc:spChg chg="del">
          <ac:chgData name="John Oakes" userId="1a36f0057432ea1f" providerId="LiveId" clId="{9C79765D-2386-4754-BD09-42DECD600133}" dt="2024-11-10T16:22:11.380" v="2447" actId="931"/>
          <ac:spMkLst>
            <pc:docMk/>
            <pc:sldMk cId="2834849961" sldId="795"/>
            <ac:spMk id="3" creationId="{EA088CB8-E417-811B-0251-0E095AF34873}"/>
          </ac:spMkLst>
        </pc:spChg>
        <pc:picChg chg="add mod">
          <ac:chgData name="John Oakes" userId="1a36f0057432ea1f" providerId="LiveId" clId="{9C79765D-2386-4754-BD09-42DECD600133}" dt="2024-11-10T16:24:53.366" v="2532" actId="1076"/>
          <ac:picMkLst>
            <pc:docMk/>
            <pc:sldMk cId="2834849961" sldId="795"/>
            <ac:picMk id="5" creationId="{C74B5F03-50F6-8BF7-E51B-77666B0DEEE4}"/>
          </ac:picMkLst>
        </pc:picChg>
      </pc:sldChg>
      <pc:sldChg chg="addSp modSp new mod">
        <pc:chgData name="John Oakes" userId="1a36f0057432ea1f" providerId="LiveId" clId="{9C79765D-2386-4754-BD09-42DECD600133}" dt="2024-11-10T16:32:35.949" v="2624" actId="1076"/>
        <pc:sldMkLst>
          <pc:docMk/>
          <pc:sldMk cId="241606383" sldId="796"/>
        </pc:sldMkLst>
        <pc:spChg chg="mod">
          <ac:chgData name="John Oakes" userId="1a36f0057432ea1f" providerId="LiveId" clId="{9C79765D-2386-4754-BD09-42DECD600133}" dt="2024-11-10T16:32:19.984" v="2622" actId="14100"/>
          <ac:spMkLst>
            <pc:docMk/>
            <pc:sldMk cId="241606383" sldId="796"/>
            <ac:spMk id="2" creationId="{1B42320F-C40B-208B-AC37-E7C90EA3AC21}"/>
          </ac:spMkLst>
        </pc:spChg>
        <pc:spChg chg="mod">
          <ac:chgData name="John Oakes" userId="1a36f0057432ea1f" providerId="LiveId" clId="{9C79765D-2386-4754-BD09-42DECD600133}" dt="2024-11-10T16:31:52.823" v="2616" actId="14100"/>
          <ac:spMkLst>
            <pc:docMk/>
            <pc:sldMk cId="241606383" sldId="796"/>
            <ac:spMk id="3" creationId="{1C949348-CEF7-EBAA-6DE5-68EC2A532F89}"/>
          </ac:spMkLst>
        </pc:spChg>
        <pc:picChg chg="add mod">
          <ac:chgData name="John Oakes" userId="1a36f0057432ea1f" providerId="LiveId" clId="{9C79765D-2386-4754-BD09-42DECD600133}" dt="2024-11-10T16:32:35.949" v="2624" actId="1076"/>
          <ac:picMkLst>
            <pc:docMk/>
            <pc:sldMk cId="241606383" sldId="796"/>
            <ac:picMk id="6146" creationId="{A5EDF40E-20B1-73CD-83C1-6EC1D820E3FE}"/>
          </ac:picMkLst>
        </pc:picChg>
      </pc:sldChg>
      <pc:sldChg chg="new del">
        <pc:chgData name="John Oakes" userId="1a36f0057432ea1f" providerId="LiveId" clId="{9C79765D-2386-4754-BD09-42DECD600133}" dt="2024-11-11T04:32:07.358" v="2827" actId="47"/>
        <pc:sldMkLst>
          <pc:docMk/>
          <pc:sldMk cId="2167347409" sldId="797"/>
        </pc:sldMkLst>
      </pc:sldChg>
      <pc:sldChg chg="addSp delSp modSp new mod">
        <pc:chgData name="John Oakes" userId="1a36f0057432ea1f" providerId="LiveId" clId="{9C79765D-2386-4754-BD09-42DECD600133}" dt="2024-11-10T16:59:20.353" v="2725" actId="1076"/>
        <pc:sldMkLst>
          <pc:docMk/>
          <pc:sldMk cId="1985754227" sldId="798"/>
        </pc:sldMkLst>
        <pc:spChg chg="mod">
          <ac:chgData name="John Oakes" userId="1a36f0057432ea1f" providerId="LiveId" clId="{9C79765D-2386-4754-BD09-42DECD600133}" dt="2024-11-10T16:53:20.309" v="2714" actId="255"/>
          <ac:spMkLst>
            <pc:docMk/>
            <pc:sldMk cId="1985754227" sldId="798"/>
            <ac:spMk id="3" creationId="{05E1D254-66E5-4087-1AE7-467CB4B1FE1A}"/>
          </ac:spMkLst>
        </pc:spChg>
        <pc:spChg chg="add">
          <ac:chgData name="John Oakes" userId="1a36f0057432ea1f" providerId="LiveId" clId="{9C79765D-2386-4754-BD09-42DECD600133}" dt="2024-11-10T16:53:24.328" v="2715"/>
          <ac:spMkLst>
            <pc:docMk/>
            <pc:sldMk cId="1985754227" sldId="798"/>
            <ac:spMk id="4" creationId="{B1A6A410-506F-2FDA-3AD6-517542FFB73C}"/>
          </ac:spMkLst>
        </pc:spChg>
        <pc:spChg chg="add">
          <ac:chgData name="John Oakes" userId="1a36f0057432ea1f" providerId="LiveId" clId="{9C79765D-2386-4754-BD09-42DECD600133}" dt="2024-11-10T16:53:51.608" v="2716"/>
          <ac:spMkLst>
            <pc:docMk/>
            <pc:sldMk cId="1985754227" sldId="798"/>
            <ac:spMk id="5" creationId="{72860355-6AAB-1B9B-227B-6CC192380419}"/>
          </ac:spMkLst>
        </pc:spChg>
        <pc:picChg chg="add del mod">
          <ac:chgData name="John Oakes" userId="1a36f0057432ea1f" providerId="LiveId" clId="{9C79765D-2386-4754-BD09-42DECD600133}" dt="2024-11-10T16:59:03.987" v="2719" actId="478"/>
          <ac:picMkLst>
            <pc:docMk/>
            <pc:sldMk cId="1985754227" sldId="798"/>
            <ac:picMk id="6" creationId="{91F9E2EB-4CD5-8276-A29C-55A8919C3BE4}"/>
          </ac:picMkLst>
        </pc:picChg>
        <pc:picChg chg="add mod">
          <ac:chgData name="John Oakes" userId="1a36f0057432ea1f" providerId="LiveId" clId="{9C79765D-2386-4754-BD09-42DECD600133}" dt="2024-11-10T16:59:20.353" v="2725" actId="1076"/>
          <ac:picMkLst>
            <pc:docMk/>
            <pc:sldMk cId="1985754227" sldId="798"/>
            <ac:picMk id="1026" creationId="{76D7DDB9-C75A-0248-4F81-69271DCA40D4}"/>
          </ac:picMkLst>
        </pc:picChg>
      </pc:sldChg>
      <pc:sldMasterChg chg="del delSldLayout">
        <pc:chgData name="John Oakes" userId="1a36f0057432ea1f" providerId="LiveId" clId="{9C79765D-2386-4754-BD09-42DECD600133}" dt="2024-11-09T23:45:18.409" v="152" actId="47"/>
        <pc:sldMasterMkLst>
          <pc:docMk/>
          <pc:sldMasterMk cId="4219980111" sldId="2147483648"/>
        </pc:sldMasterMkLst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2482478063" sldId="2147483649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895893581" sldId="2147483650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2158810532" sldId="2147483651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3182701888" sldId="2147483652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3735715106" sldId="2147483653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1068905493" sldId="2147483654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2788134526" sldId="2147483655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2418885197" sldId="2147483656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408013127" sldId="2147483657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1752447680" sldId="2147483658"/>
          </pc:sldLayoutMkLst>
        </pc:sldLayoutChg>
        <pc:sldLayoutChg chg="del">
          <pc:chgData name="John Oakes" userId="1a36f0057432ea1f" providerId="LiveId" clId="{9C79765D-2386-4754-BD09-42DECD600133}" dt="2024-11-09T23:45:18.409" v="152" actId="47"/>
          <pc:sldLayoutMkLst>
            <pc:docMk/>
            <pc:sldMasterMk cId="4219980111" sldId="2147483648"/>
            <pc:sldLayoutMk cId="1191420038" sldId="2147483659"/>
          </pc:sldLayoutMkLst>
        </pc:sldLayoutChg>
      </pc:sldMasterChg>
      <pc:sldMasterChg chg="del delSldLayout">
        <pc:chgData name="John Oakes" userId="1a36f0057432ea1f" providerId="LiveId" clId="{9C79765D-2386-4754-BD09-42DECD600133}" dt="2024-11-11T04:31:34.610" v="2826" actId="47"/>
        <pc:sldMasterMkLst>
          <pc:docMk/>
          <pc:sldMasterMk cId="3960596214" sldId="2147483686"/>
        </pc:sldMasterMkLst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177324558" sldId="2147483687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1023416490" sldId="2147483688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155963290" sldId="2147483689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2668775648" sldId="2147483690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1862010049" sldId="2147483691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2415340321" sldId="2147483692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3205970180" sldId="2147483693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2036526146" sldId="2147483694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2684584485" sldId="2147483695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1524426229" sldId="2147483696"/>
          </pc:sldLayoutMkLst>
        </pc:sldLayoutChg>
        <pc:sldLayoutChg chg="del">
          <pc:chgData name="John Oakes" userId="1a36f0057432ea1f" providerId="LiveId" clId="{9C79765D-2386-4754-BD09-42DECD600133}" dt="2024-11-11T04:31:34.610" v="2826" actId="47"/>
          <pc:sldLayoutMkLst>
            <pc:docMk/>
            <pc:sldMasterMk cId="3960596214" sldId="2147483686"/>
            <pc:sldLayoutMk cId="3914958618" sldId="2147483697"/>
          </pc:sldLayoutMkLst>
        </pc:sldLayoutChg>
      </pc:sldMasterChg>
      <pc:sldMasterChg chg="del delSldLayout">
        <pc:chgData name="John Oakes" userId="1a36f0057432ea1f" providerId="LiveId" clId="{9C79765D-2386-4754-BD09-42DECD600133}" dt="2024-11-11T04:32:26.897" v="2828" actId="47"/>
        <pc:sldMasterMkLst>
          <pc:docMk/>
          <pc:sldMasterMk cId="2159409261" sldId="2147483698"/>
        </pc:sldMasterMkLst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3126840010" sldId="2147483699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2660023139" sldId="2147483700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2409563251" sldId="2147483701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585488861" sldId="2147483702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508141430" sldId="2147483703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1468500441" sldId="2147483704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574366350" sldId="2147483705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2105559195" sldId="2147483706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1847007201" sldId="2147483707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2403199340" sldId="2147483708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159409261" sldId="2147483698"/>
            <pc:sldLayoutMk cId="193368400" sldId="2147483709"/>
          </pc:sldLayoutMkLst>
        </pc:sldLayoutChg>
      </pc:sldMasterChg>
      <pc:sldMasterChg chg="del delSldLayout">
        <pc:chgData name="John Oakes" userId="1a36f0057432ea1f" providerId="LiveId" clId="{9C79765D-2386-4754-BD09-42DECD600133}" dt="2024-11-10T04:16:20.501" v="2206" actId="47"/>
        <pc:sldMasterMkLst>
          <pc:docMk/>
          <pc:sldMasterMk cId="3813748503" sldId="2147483698"/>
        </pc:sldMasterMkLst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284673618" sldId="2147483699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534408303" sldId="2147483700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942890810" sldId="2147483701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1486621997" sldId="2147483702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4214984334" sldId="2147483703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498684466" sldId="2147483704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3468862300" sldId="2147483705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259627085" sldId="2147483706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797343053" sldId="2147483707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2139157955" sldId="2147483708"/>
          </pc:sldLayoutMkLst>
        </pc:sldLayoutChg>
        <pc:sldLayoutChg chg="del">
          <pc:chgData name="John Oakes" userId="1a36f0057432ea1f" providerId="LiveId" clId="{9C79765D-2386-4754-BD09-42DECD600133}" dt="2024-11-10T04:16:20.501" v="2206" actId="47"/>
          <pc:sldLayoutMkLst>
            <pc:docMk/>
            <pc:sldMasterMk cId="3813748503" sldId="2147483698"/>
            <pc:sldLayoutMk cId="2976991841" sldId="2147483709"/>
          </pc:sldLayoutMkLst>
        </pc:sldLayoutChg>
      </pc:sldMasterChg>
      <pc:sldMasterChg chg="del delSldLayout">
        <pc:chgData name="John Oakes" userId="1a36f0057432ea1f" providerId="LiveId" clId="{9C79765D-2386-4754-BD09-42DECD600133}" dt="2024-11-10T04:16:28.505" v="2207" actId="47"/>
        <pc:sldMasterMkLst>
          <pc:docMk/>
          <pc:sldMasterMk cId="2064392575" sldId="2147483710"/>
        </pc:sldMasterMkLst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3904579340" sldId="2147483711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890288327" sldId="2147483712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149733054" sldId="2147483713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2453439639" sldId="2147483714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1397408243" sldId="2147483715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4018381372" sldId="2147483716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3326991791" sldId="2147483717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426326696" sldId="2147483718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3697573275" sldId="2147483719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3394801157" sldId="2147483720"/>
          </pc:sldLayoutMkLst>
        </pc:sldLayoutChg>
        <pc:sldLayoutChg chg="del">
          <pc:chgData name="John Oakes" userId="1a36f0057432ea1f" providerId="LiveId" clId="{9C79765D-2386-4754-BD09-42DECD600133}" dt="2024-11-10T04:16:28.505" v="2207" actId="47"/>
          <pc:sldLayoutMkLst>
            <pc:docMk/>
            <pc:sldMasterMk cId="2064392575" sldId="2147483710"/>
            <pc:sldLayoutMk cId="3293547930" sldId="2147483721"/>
          </pc:sldLayoutMkLst>
        </pc:sldLayoutChg>
      </pc:sldMasterChg>
      <pc:sldMasterChg chg="del delSldLayout">
        <pc:chgData name="John Oakes" userId="1a36f0057432ea1f" providerId="LiveId" clId="{9C79765D-2386-4754-BD09-42DECD600133}" dt="2024-11-11T04:32:26.897" v="2828" actId="47"/>
        <pc:sldMasterMkLst>
          <pc:docMk/>
          <pc:sldMasterMk cId="2484313078" sldId="2147483710"/>
        </pc:sldMasterMkLst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1214910251" sldId="2147483711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814592675" sldId="2147483712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1652471153" sldId="2147483713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3388064810" sldId="2147483714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2478556465" sldId="2147483715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404256591" sldId="2147483716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4053613067" sldId="2147483717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2151792118" sldId="2147483718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1269740499" sldId="2147483719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864727427" sldId="2147483720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484313078" sldId="2147483710"/>
            <pc:sldLayoutMk cId="1032540696" sldId="2147483721"/>
          </pc:sldLayoutMkLst>
        </pc:sldLayoutChg>
      </pc:sldMasterChg>
      <pc:sldMasterChg chg="del delSldLayout">
        <pc:chgData name="John Oakes" userId="1a36f0057432ea1f" providerId="LiveId" clId="{9C79765D-2386-4754-BD09-42DECD600133}" dt="2024-11-11T04:32:26.897" v="2828" actId="47"/>
        <pc:sldMasterMkLst>
          <pc:docMk/>
          <pc:sldMasterMk cId="2506606469" sldId="2147483722"/>
        </pc:sldMasterMkLst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1284422113" sldId="2147483723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2465710781" sldId="2147483724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1522890529" sldId="2147483725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1358827186" sldId="2147483726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1711086184" sldId="2147483727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4085724564" sldId="2147483728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1260668707" sldId="2147483729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524145656" sldId="2147483730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4242939735" sldId="2147483731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1093906376" sldId="2147483732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2506606469" sldId="2147483722"/>
            <pc:sldLayoutMk cId="2394479163" sldId="2147483733"/>
          </pc:sldLayoutMkLst>
        </pc:sldLayoutChg>
      </pc:sldMasterChg>
      <pc:sldMasterChg chg="del delSldLayout">
        <pc:chgData name="John Oakes" userId="1a36f0057432ea1f" providerId="LiveId" clId="{9C79765D-2386-4754-BD09-42DECD600133}" dt="2024-11-11T04:32:26.897" v="2828" actId="47"/>
        <pc:sldMasterMkLst>
          <pc:docMk/>
          <pc:sldMasterMk cId="1185272031" sldId="2147483734"/>
        </pc:sldMasterMkLst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1384723512" sldId="2147483735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440124330" sldId="2147483736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2410474965" sldId="2147483737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3546917780" sldId="2147483738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3332603659" sldId="2147483739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1372225199" sldId="2147483740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446875854" sldId="2147483741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3913565197" sldId="2147483742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2570966129" sldId="2147483743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3936951342" sldId="2147483744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1185272031" sldId="2147483734"/>
            <pc:sldLayoutMk cId="2409553031" sldId="2147483745"/>
          </pc:sldLayoutMkLst>
        </pc:sldLayoutChg>
      </pc:sldMasterChg>
      <pc:sldMasterChg chg="del delSldLayout">
        <pc:chgData name="John Oakes" userId="1a36f0057432ea1f" providerId="LiveId" clId="{9C79765D-2386-4754-BD09-42DECD600133}" dt="2024-11-11T04:32:26.897" v="2828" actId="47"/>
        <pc:sldMasterMkLst>
          <pc:docMk/>
          <pc:sldMasterMk cId="3578985376" sldId="2147483746"/>
        </pc:sldMasterMkLst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3765278515" sldId="2147483747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1413529052" sldId="2147483748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98963969" sldId="2147483749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1952510607" sldId="2147483750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2664755715" sldId="2147483751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952493788" sldId="2147483752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1140556589" sldId="2147483753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70833710" sldId="2147483754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1751040067" sldId="2147483755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3242165276" sldId="2147483756"/>
          </pc:sldLayoutMkLst>
        </pc:sldLayoutChg>
        <pc:sldLayoutChg chg="del">
          <pc:chgData name="John Oakes" userId="1a36f0057432ea1f" providerId="LiveId" clId="{9C79765D-2386-4754-BD09-42DECD600133}" dt="2024-11-11T04:32:26.897" v="2828" actId="47"/>
          <pc:sldLayoutMkLst>
            <pc:docMk/>
            <pc:sldMasterMk cId="3578985376" sldId="2147483746"/>
            <pc:sldLayoutMk cId="1189548056" sldId="214748375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4:12.7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1053 1 24575,'-10'11'0,"1"1"0,1 1 0,0 0 0,0 0 0,1 0 0,1 1 0,-9 25 0,-1 2 0,-97 178 0,29-63 0,60-110 0,13-27 0,2-1 0,0 1 0,1 1 0,0-1 0,-6 32 0,8-24 0,0-1 0,-2 0 0,-1 0 0,-25 47 0,-29 75 0,32-73 0,-57 121 0,77-166 0,-8 39 0,13-42 0,-2 0 0,-14 34 0,-35 69 0,47-117 0,10-13 0,0 1 0,0-1 0,0 0 0,0 0 0,0 0 0,-1 0 0,1 0 0,0 0 0,0 0 0,0 0 0,0 0 0,0 0 0,0 0 0,0 0 0,-1 0 0,1 0 0,0 0 0,0 0 0,0 0 0,0 0 0,0 0 0,0 0 0,0 0 0,-1 0 0,1 0 0,0 0 0,0 0 0,0 0 0,0-1 0,0 1 0,0 0 0,0 0 0,0 0 0,0 0 0,-1 0 0,1 0 0,0 0 0,0 0 0,0 0 0,0 0 0,0-1 0,0 1 0,0 0 0,0 0 0,0 0 0,0 0 0,0 0 0,0 0 0,0 0 0,0-1 0,0 1 0,0 0 0,0 0 0,0 0 0,0-3 0,0 0 0,0 0 0,0 0 0,0 0 0,1 0 0,0 0 0,1-5 0,159-479 0,7 78 0,-151 373 0,33-63 0,5-14 0,-40 75 0,-12 26 0,2 1 0,0-1 0,0 1 0,12-18 0,90-114 0,-104 138 0,1 1 0,-1-1 0,2 1 0,-1-1 0,0 1 0,1 0 0,7-4 0,-11 7 0,0 1 0,0-1 0,0 1 0,0-1 0,0 1 0,0 0 0,0 0 0,0 0 0,0-1 0,0 1 0,0 0 0,0 0 0,0 0 0,0 0 0,0 1 0,0-1 0,0 0 0,0 0 0,0 1 0,2 0 0,-2 0 0,1 0 0,-1 0 0,1 1 0,-1-1 0,1 1 0,-1-1 0,0 1 0,0-1 0,0 1 0,0 0 0,0 0 0,0 0 0,0-1 0,0 5 0,5 16 0,-2 0 0,-1 0 0,0 0 0,-2 1 0,-1 23 0,0-33 0,-1 108 0,-5 0 0,-6-1 0,-4 0 0,-6-1 0,-55 173 0,62-252 0,-2 0 0,-2-1 0,-32 50 0,50-87 0,0 0 0,0 0 0,0 0 0,0-1 0,0 1 0,-1 0 0,1-1 0,-1 1 0,1-1 0,-1 0 0,1 1 0,-1-1 0,-2 1 0,4-2 0,0 0 0,-1 0 0,1 0 0,0 0 0,-1 0 0,1 0 0,0 0 0,0 0 0,-1 0 0,1 0 0,0-1 0,0 1 0,-1 0 0,1 0 0,0 0 0,0 0 0,-1-1 0,1 1 0,0 0 0,0 0 0,0-1 0,-1 1 0,1 0 0,0 0 0,0-1 0,0 1 0,0-1 0,-5-16 0,5 16 0,-1-1 0,1 1 0,0-1 0,0 0 0,-1 1 0,1-1 0,-1 1 0,0-1 0,1 1 0,-1 0 0,0-1 0,0 1 0,0 0 0,0-1 0,0 1 0,0 0 0,0 0 0,0 0 0,0 0 0,-3-1 0,1 1 0,-1 0 0,1 0 0,-1 0 0,1 1 0,-1-1 0,1 1 0,-7 0 0,6 0 0,2 0 0,1 0 0,0 0 0,-1 0 0,1 0 0,0 0 0,0-1 0,-1 1 0,1 0 0,0-1 0,0 1 0,0-1 0,-1 1 0,1-1 0,0 0 0,0 1 0,0-1 0,0 0 0,0 0 0,0 0 0,0 0 0,1 0 0,-1 0 0,0 0 0,0 0 0,1 0 0,-1 0 0,1 0 0,-1-1 0,1 1 0,-1 0 0,0-2 0,0-3 0,1-1 0,-1 1 0,1 0 0,0-1 0,1-8 0,5-24 0,1-1 0,1 2 0,3-1 0,16-42 0,74-146 0,-69 158 0,-23 52 0,2-8 0,1 0 0,19-28 0,-30 52 0,-1 1 0,0 0 0,0-1 0,1 1 0,-1-1 0,0 1 0,0-1 0,1 1 0,-1 0 0,0-1 0,1 1 0,-1 0 0,1-1 0,-1 1 0,0 0 0,1-1 0,-1 1 0,1 0 0,-1 0 0,1-1 0,-1 1 0,1 0 0,-1 0 0,1 0 0,-1 0 0,1 0 0,-1 0 0,1 0 0,0 0 0,-1 0 0,1 1 0,0 0 0,-1-1 0,1 1 0,-1-1 0,0 1 0,1 0 0,-1-1 0,1 1 0,-1 0 0,0 0 0,0-1 0,1 1 0,-1 0 0,0 0 0,0 0 0,3 38 0,-4-4 0,-2 0 0,-1-1 0,-1 1 0,-2-1 0,-2 0 0,-1 0 0,-1-1 0,-17 33 0,19-50 0,7-11 0,-1-1 0,1 1 0,0-1 0,0 1 0,-3 9 0,14-24 0,220-367 0,-143 227 0,-75 131 0,27-42 0,-3-3 0,50-128 0,-78 173 0,-7 19 0,0 0 0,0 0 0,0 0 0,0 0 0,0 0 0,0 0 0,0 0 0,0 0 0,0 0 0,0 0 0,0 0 0,0 1 0,0-1 0,0 0 0,0 0 0,0 0 0,0 0 0,0 0 0,0 0 0,1 0 0,-1 0 0,0 0 0,0 0 0,0 0 0,0 0 0,0 0 0,0 0 0,0 0 0,0 1 0,0-1 0,0 0 0,0 0 0,0 0 0,0 0 0,0 0 0,0 0 0,0 0 0,1 0 0,-1 0 0,0 0 0,0 0 0,0 0 0,0 0 0,0 0 0,0 0 0,0 0 0,0 0 0,0 0 0,0 0 0,0 0 0,-7 33 0,-37 68 0,18-46 0,20-40 0,-2 3 0,-17 30 0,23-45 0,1 0 0,-1 0 0,0 0 0,-1-1 0,1 1 0,0 0 0,-1-1 0,0 1 0,1-1 0,-1 0 0,0 0 0,0 0 0,0-1 0,0 1 0,0-1 0,-6 3 0,7-4 0,1 0 0,-1 0 0,0 0 0,1 0 0,-1 0 0,0-1 0,1 1 0,-1 0 0,1-1 0,-1 1 0,1-1 0,-1 0 0,1 1 0,-1-1 0,1 0 0,-1 0 0,1 0 0,0 0 0,0 0 0,-1 0 0,0-2 0,-11-7 0,12 10 0,1 0 0,0 0 0,0-1 0,-1 1 0,1 0 0,0 0 0,-1 0 0,1 0 0,0 0 0,-1 0 0,1 0 0,0 0 0,0 0 0,-1 0 0,1 0 0,0 1 0,-1-1 0,1 0 0,0 0 0,0 0 0,-1 0 0,1 0 0,0 0 0,0 1 0,-1-1 0,1 0 0,0 0 0,0 0 0,-1 1 0,1-1 0,0 0 0,0 0 0,0 1 0,0-1 0,-1 0 0,1 0 0,0 1 0,-5 12 0,4-11 0,-23 67 0,-3 0 0,-57 102 0,83-169 0,-1 1 0,1-1 0,-1 1 0,0-1 0,0 0 0,0 1 0,-1-1 0,1 0 0,0-1 0,-1 1 0,1 0 0,-1-1 0,0 1 0,-3 0 0,4-1 0,1-1 0,-1 0 0,1 1 0,-1-1 0,1 0 0,-1 0 0,1 0 0,-1-1 0,1 1 0,0 0 0,-1 0 0,1-1 0,-1 1 0,1-1 0,-1 1 0,1-1 0,0 0 0,-1 0 0,1 1 0,0-1 0,0 0 0,0 0 0,0 0 0,0 0 0,0-1 0,0 1 0,0 0 0,0 0 0,0 0 0,0-1 0,0-1 0,-6-11 0,0-1 0,1 0 0,0-1 0,2 1 0,0-1 0,-4-25 0,-3-101 0,10 136 0,1-7 0,-2-20 0,5-67 0,-3 94 0,1-1 0,0 0 0,0 1 0,1-1 0,0 1 0,0-1 0,0 1 0,1 0 0,0 0 0,0 0 0,1 0 0,-1 1 0,1-1 0,1 1 0,-1 0 0,7-6 0,-11 11 0,0 0 0,0-1 0,1 1 0,-1 0 0,0 0 0,0 0 0,0 0 0,1-1 0,-1 1 0,0 0 0,1 0 0,-1 0 0,0 0 0,0 0 0,1 0 0,-1 0 0,0 0 0,0 0 0,1 0 0,-1 0 0,0 0 0,1 0 0,-1 0 0,0 0 0,0 0 0,1 0 0,-1 0 0,0 0 0,1 0 0,-1 0 0,0 1 0,0-1 0,1 0 0,-1 0 0,0 0 0,0 0 0,0 1 0,1-1 0,-1 0 0,0 0 0,0 1 0,0-1 0,0 0 0,1 0 0,-1 1 0,0-1 0,0 0 0,0 0 0,0 1 0,0-1 0,0 0 0,0 0 0,0 1 0,0-1 0,0 0 0,0 1 0,0-1 0,0 0 0,0 0 0,0 1 0,0-1 0,0 1 0,-2 24 0,-3-3 0,0 1 0,-2-1 0,-17 40 0,-41 62 0,51-98 0,-187 303-810,-20-11 429,110-161 316,99-139 63,-14 22 38,-2-2 0,-2 0-1,-54 51 1,84-89-20,0 1 1,0-1-1,0 0 0,0 0 1,0 0-1,-1 0 0,1 1 1,0-1-1,0 0 0,0 0 1,0 0-1,0 0 0,0 0 1,0 0-1,-1 1 0,1-1 1,0 0-1,0 0 1,0 0-1,0 0 0,-1 0 1,1 0-1,0 0 0,0 0 1,0 0-1,0 0 0,-1 0 1,1 0-1,0 0 0,0 0 1,0 0-1,-1 0 0,1 0 1,0 0-1,0 0 0,0 0 1,0 0-1,-1 0 0,1 0 1,0 0-1,0 0 0,0 0 1,0 0-1,-1 0 0,1-1 1,0 1-1,0 0 0,0 0 1,0 0-1,0 0 0,-1-1 1,2-13 250,10-24-317,-9 34 98,8-28-48,2 0 0,1 0 0,20-35 0,-14 32 0,-2-1 0,-1 0 0,15-59 0,-4 16 0,-15 48 0,2 1 0,21-34 0,-13 24 0,206-322-285,30 22-1,-29 50 286,-224 284-8,-3 3 17,-1 0 1,1 1-1,0-1 1,0 1-1,0-1 0,1 1 1,-1 0-1,0 0 0,1 0 1,4-2-1,-7 4 6,0 0 0,1 0 0,-1 1-1,1-1 1,-1 0 0,0 1 0,1-1-1,-1 0 1,0 1 0,1-1 0,-1 1-1,0-1 1,0 1 0,1-1 0,-1 0-1,0 1 1,0-1 0,0 1 0,0-1 0,1 1-1,-1-1 1,0 1 0,0-1 0,0 1-1,0-1 1,0 1 0,0-1 0,-1 1-1,1-1 1,0 1 0,0-1 0,0 1-1,-1 0 1,-3 19-41,-7 19 26,-8 45 0,13-51 0,-1 1 0,-19 49 0,2-15 0,19-50 0,0 0 0,-2-1 0,0 0 0,-1 0 0,-15 23 0,11-24 0,-7 10 0,1 0 0,1 2 0,1 0 0,-17 42 0,-10 61 0,41-125 0,-1 1 0,0-1 0,0 0 0,0 0 0,-1 0 0,0 0 0,0-1 0,0 1 0,-1-1 0,-8 7 0,13-11 0,0-1 0,-1 0 0,1 1 0,-1-1 0,1 0 0,-1 1 0,1-1 0,-1 0 0,1 1 0,-1-1 0,0 0 0,1 0 0,-1 0 0,1 1 0,-1-1 0,1 0 0,-1 0 0,0 0 0,1 0 0,-1 0 0,1 0 0,-1 0 0,0 0 0,1-1 0,-1 1 0,1 0 0,-1 0 0,1 0 0,-1-1 0,0 1 0,1 0 0,-1-1 0,1 1 0,-1 0 0,1-1 0,0 1 0,-1 0 0,0-2 0,0 1 0,1-1 0,-1 0 0,0 1 0,1-1 0,-1 0 0,1 0 0,-1 1 0,1-1 0,0 0 0,0 0 0,0 0 0,0 0 0,0-1 0,5-25 0,1 0 0,1 1 0,1 0 0,17-36 0,-15 38 0,8-22 0,35-60 0,-44 89 0,2 2 0,0 0 0,1 0 0,0 1 0,1 0 0,25-20 0,-23 20 0,0 0 0,-1-1 0,0 0 0,-2-1 0,22-36 0,-17 25 0,-15 25 0,51-74 0,-46 69 0,-1 1 0,1-1 0,0 2 0,0-1 0,1 1 0,0 0 0,12-7 0,-17 12 0,-1-1 0,1 1 0,0 0 0,-1 0 0,1 0 0,0 0 0,0 1 0,0-1 0,0 1 0,0-1 0,0 1 0,0 0 0,0 0 0,0 1 0,0-1 0,0 0 0,0 1 0,0 0 0,0 0 0,0 0 0,-1 0 0,1 0 0,0 0 0,-1 1 0,1 0 0,-1-1 0,4 4 0,3 4 0,-1 0 0,0 1 0,-1-1 0,0 2 0,9 15 0,1 2 0,-3-6 0,3 2 0,-1 2 0,-1 0 0,17 43 0,-14-24 0,42 76 0,6 19 0,-5-6 0,69 153 0,-97-207 0,-10-26 0,3-1 0,42 66 0,27 4 0,-2-4 0,-90-114 0,0 0 0,-1 0 0,1 1 0,2 8 0,-5-14 0,0 1 0,1-1 0,-1 1 0,0-1 0,0 1 0,1-1 0,-1 1 0,0-1 0,0 1 0,0-1 0,0 1 0,0-1 0,0 1 0,0-1 0,0 1 0,0 0 0,0-1 0,0 1 0,0-1 0,0 1 0,0-1 0,0 1 0,-1-1 0,1 1 0,0-1 0,0 1 0,-1-1 0,1 1 0,0-1 0,-1 0 0,1 1 0,0-1 0,-1 1 0,1-1 0,-1 0 0,1 1 0,0-1 0,-1 0 0,1 0 0,-1 1 0,1-1 0,-1 0 0,1 0 0,-1 0 0,1 0 0,-1 1 0,1-1 0,-1 0 0,0 0 0,1 0 0,-1 0 0,1 0 0,-1 0 0,1-1 0,-1 1 0,1 0 0,-1 0 0,1 0 0,-1 0 0,1-1 0,-1 1 0,1 0 0,-1 0 0,1-1 0,-1 1 0,1-1 0,-10-3 0,0-1 0,1 0 0,0 0 0,0-1 0,-10-10 0,-40-39 0,29 21 0,1-1 0,-38-63 0,-11-15 0,-145-174 0,179 217 0,27 40 0,17 30 0,-1-1 0,1 0 0,0 1 0,0 0 0,0-1 0,-1 1 0,1-1 0,0 1 0,0-1 0,-1 1 0,1-1 0,0 1 0,-1 0 0,1-1 0,0 1 0,-1 0 0,1-1 0,-1 1 0,1 0 0,-1-1 0,1 1 0,-1 0 0,1 0 0,-1 0 0,1-1 0,-1 1 0,1 0 0,-1 0 0,1 0 0,-2 0 0,2 1 0,-1 0 0,1-1 0,-1 1 0,1 0 0,-1 0 0,1 0 0,0-1 0,-1 1 0,1 0 0,0 0 0,0 0 0,0 0 0,-1 0 0,1 2 0,1 37 0,1-29 0,1-1 0,6 17 0,-7-20 0,-284-536 0,220 397 0,53 109 0,1 0 0,0 0 0,-6-42 0,14 46 0,0 19 0,0 0 0,1 0 0,-1 0 0,0-1 0,0 1 0,0 0 0,0 0 0,1 0 0,-1 0 0,0 0 0,0 0 0,0 0 0,0 0 0,1 0 0,-1-1 0,0 1 0,0 0 0,0 0 0,1 0 0,-1 0 0,0 0 0,0 0 0,1 0 0,-1 0 0,0 0 0,0 0 0,0 1 0,1-1 0,-1 0 0,0 0 0,0 0 0,0 0 0,0 0 0,1 0 0,-1 0 0,0 0 0,0 1 0,0-1 0,0 0 0,1 0 0,2 3 0,0 0 0,-1 0 0,1 0 0,-1 0 0,1 0 0,1 4 0,17 33 0,-3 0 0,15 45 0,28 59 0,32 17 0,24 47 0,-99-156 0,-15-43 0,-1 1 0,1-1 0,1 0 0,0 0 0,0 0 0,8 11 0,-12-20 0,0 0 0,0 0 0,0 0 0,0 0 0,0 0 0,1 1 0,-1-1 0,0 0 0,0 0 0,0 0 0,0 0 0,0 0 0,0 0 0,0 0 0,1 0 0,-1 0 0,0 0 0,0 0 0,0 0 0,0 0 0,0 0 0,1 0 0,-1 0 0,0 0 0,0 0 0,0 0 0,0 0 0,0 0 0,1 0 0,-1 0 0,0 0 0,0 0 0,0 0 0,0 0 0,0 0 0,0 0 0,1 0 0,-1-1 0,0 1 0,0 0 0,0 0 0,0 0 0,0 0 0,0 0 0,0 0 0,0 0 0,0 0 0,0-1 0,1 1 0,-1 0 0,0 0 0,0 0 0,0 0 0,0 0 0,0-1 0,0 1 0,0 0 0,0 0 0,0 0 0,0 0 0,0 0 0,0-1 0,0 1 0,0 0 0,2-13 0,-1-42 0,-3 0 0,-11-82 0,-3-41 0,16 151 0,-1-35 0,0 58 0,1 0 0,-1-1 0,0 1 0,0 0 0,0 0 0,-1-1 0,1 1 0,-1 0 0,0 0 0,-4-5 0,6 9 0,0 0 0,0 0 0,0 0 0,0 0 0,0-1 0,0 1 0,0 0 0,0 0 0,-1 0 0,1 0 0,0 0 0,0 0 0,0 0 0,0 0 0,0 0 0,0 0 0,0 0 0,0 0 0,0 0 0,-1 0 0,1 0 0,0 0 0,0 0 0,0 0 0,0 0 0,0 0 0,0 0 0,0 0 0,-1 0 0,1 0 0,0 0 0,0 0 0,0 0 0,0 0 0,0 0 0,0 0 0,0 0 0,0 0 0,-1 0 0,1 0 0,0 0 0,0 0 0,0 1 0,0-1 0,0 0 0,0 0 0,0 0 0,0 0 0,0 0 0,0 0 0,0 0 0,0 0 0,0 0 0,0 1 0,0-1 0,0 0 0,-4 11 0,1 13 0,3 24 0,1 0 0,3-1 0,2 1 0,2-1 0,23 78 0,-22-99 0,2 0 0,0-1 0,2-1 0,0 1 0,24 31 0,-28-42 0,-1 1 0,-1 0 0,0 1 0,-2-1 0,1 1 0,3 21 0,-2-11 0,11 29 0,93 219 0,-109-269 0,0 1 0,0 0 0,0 0 0,-1 0 0,2 8 0,-3-14 0,0 1 0,0-1 0,0 0 0,0 1 0,0-1 0,0 1 0,0-1 0,0 0 0,0 1 0,0-1 0,0 0 0,0 1 0,-1-1 0,1 1 0,0-1 0,0 0 0,0 1 0,0-1 0,-1 0 0,1 1 0,0-1 0,0 0 0,-1 1 0,1-1 0,0 0 0,-1 0 0,1 1 0,0-1 0,-1 0 0,1 0 0,0 0 0,-1 1 0,-1-1 0,1-1 0,-1 1 0,1 0 0,-1-1 0,1 1 0,-1-1 0,1 1 0,-1-1 0,1 0 0,-1 0 0,1 0 0,0 1 0,-3-3 0,-11-11 0,1 1 0,0-2 0,1 0 0,1 0 0,-18-29 0,-5-7 0,-17-17 0,-9-10 0,-88-151 0,106 155 0,27 50 0,2-1 0,0 0 0,2-1 0,1-1 0,-15-51 0,27 96 0,5 21 0,44 87 0,-21-60 0,66 150 0,-35-80 0,-26-65 0,83 131 0,-104-179 0,-2 0 0,0 0 0,-2 1 0,11 40 0,-18-57 0,0-57 0,-7 13 0,-1 0 0,-1 1 0,-18-50 0,-47-103 0,29 83 0,18 34 0,-16-89 0,-18-53 0,8 44 0,74 256 0,59 232 0,-75-295 0,11 27 0,2 0 0,28 51 0,-21-46 0,3 13 0,-46-101 0,-1 0 0,-2 1 0,-31-40 0,-14-23 0,52 76 0,-12-21 0,-31-69 0,44 82 0,-2 1 0,-17-29 0,24 46 0,0 1 0,0-1 0,-1 1 0,0 0 0,0 1 0,-1 0 0,0 0 0,0 1 0,-12-8 0,19 13 0,0 1 0,0 0 0,0-1 0,1 1 0,-1-1 0,0 1 0,0 0 0,0-1 0,0 1 0,0 0 0,0 0 0,0 0 0,0 0 0,0 0 0,0 0 0,0 0 0,0 0 0,1 0 0,-1 0 0,0 1 0,0-1 0,0 0 0,0 1 0,0-1 0,0 1 0,0 0 0,-1 0 0,1 0 0,-1 1 0,1 0 0,0-1 0,0 1 0,0 0 0,0-1 0,0 1 0,0 0 0,1 0 0,-2 4 0,-1 5 0,1 1 0,1-1 0,-1 17 0,2-25 0,1 291 0,2-112 0,-3 685 0,-27-376 0,-19-219 0,0-6 0,46-255 0,-3 24 0,2-33 0,1-1 0,0 1 0,0-1 0,-1 1 0,1-1 0,-1 1 0,1-1 0,-1 1 0,0-1 0,1 0 0,-1 1 0,0-1 0,0 0 0,0 0 0,0 1 0,-1 0 0,2-2 0,-1 0 0,1 0 0,0 0 0,0 0 0,-1 0 0,1 0 0,0 0 0,0 0 0,0 0 0,-1 0 0,1 0 0,0-1 0,0 1 0,-1 0 0,1 0 0,0 0 0,0 0 0,0 0 0,0 0 0,-1-1 0,1 1 0,0 0 0,0 0 0,0 0 0,0 0 0,-1-1 0,1 1 0,0 0 0,0 0 0,0 0 0,0-1 0,0 1 0,0 0 0,0 0 0,0 0 0,0-1 0,0 1 0,0 0 0,0 0 0,0-1 0,-9-28 0,3 0 0,0-1 0,-2-41 0,7 57 0,-12-402 0,13 370 0,2-11 0,3-1 0,17-81 0,39-113 0,-42 178 0,-11 45 0,61-251 0,-20-4 0,-45 252 0,15-107 0,-15 119 0,1 0 0,1 0 0,1 0 0,14-30 0,0 10 0,-2-1 0,26-83 0,-33 85 0,-3 0 0,-1-1 0,4-45 0,-13 78 0,0 6 0,-5 15 0,-5 23 0,-6 36 0,9-42 0,-9 60 0,15-74 0,-2 1 0,0-1 0,-12 31 0,8-26 0,-7 35 0,-5 134 0,13-95 0,-25 370 0,5-68 0,-10-54 0,23-212 0,11-86 0,-2 0 0,-13 51 0,-14 66 0,31-160 0,1 0 0,-1 0 0,0 0 0,0 0 0,0 0 0,0 0 0,0 0 0,-3 4 0,4-7 0,0 0 0,0 0 0,-1 0 0,1 1 0,0-1 0,0 0 0,0 0 0,-1 0 0,1 0 0,0 1 0,0-1 0,-1 0 0,1 0 0,0 0 0,0 0 0,-1 0 0,1 0 0,0 0 0,0 0 0,-1 0 0,1 0 0,0 0 0,0 0 0,-1 0 0,1 0 0,0 0 0,-1 0 0,1 0 0,0 0 0,0 0 0,-1 0 0,1 0 0,0 0 0,-11-15 0,-3-25 0,1-1 0,-8-46 0,13 41 0,3-1 0,2 0 0,4-67 0,0 45 0,-1-151 0,3-203 0,3 294 0,36-197 0,-13 197 0,5-28 0,-19 68 0,-5 40 0,5-98 0,-16-105 0,1 335 0,-23 586 0,-28-290 0,40-304 0,-4 8 0,7-40 0,-5 76 0,15 41 0,-4 71 0,2-229 0,0 1 0,0-1 0,0 0 0,-1 0 0,1 0 0,-1 1 0,0-1 0,1 0 0,-1 0 0,0 0 0,0 0 0,-3 3 0,4-5 0,0 0 0,0 0 0,-1 1 0,1-1 0,0 0 0,0 0 0,-1 0 0,1 0 0,0 0 0,-1 0 0,1 1 0,0-1 0,0 0 0,-1 0 0,1 0 0,0 0 0,-1 0 0,1 0 0,0 0 0,-1 0 0,1 0 0,0-1 0,0 1 0,-1 0 0,1 0 0,0 0 0,0 0 0,-1 0 0,1 0 0,0-1 0,0 1 0,-1 0 0,-11-17 0,-6-31 0,1-1 0,-11-56 0,26 99 0,-9-47 0,3-1 0,1 0 0,3-1 0,6-99 0,41-216 0,30 15 0,-46 236 0,-13 61 0,-3 0 0,-2 0 0,1-85 0,-10 113 0,0 0 0,2 0 0,2 0 0,0 1 0,2-1 0,2 1 0,0 0 0,2 1 0,24-50 0,-26 63 0,-4 11 0,-1-1 0,-1 0 0,1 0 0,-1 0 0,0 0 0,0 0 0,0 0 0,-1 0 0,0-1 0,0 1 0,1-9 0,-15 31 0,3 11 0,0 1 0,2 0 0,-8 53 0,9-42 0,0 5 0,0 54 0,2-32 0,-8 35 0,6-56 0,-2 45 0,5-38 0,-2-1 0,-22 82 0,8-47 0,-27 264 0,41-290 0,-22 327 0,-13-142 0,21-144 0,14-58 0,-2 56 0,-2-169 0,-8-569 0,19 505 0,1 41 0,23-148 0,-11 170 0,-7 34 0,5-60 0,-5 31 0,28-129 0,-14 97 0,-2 2 0,50-144 0,-61 216 0,-1-1 0,0 0 0,4-42 0,-12 233 0,-25 172 0,-51 191 0,-24-2 0,99-516 0,-14 81 0,4 2 0,0 163 0,15-146 0,-3 126 0,-4-216 0,0 0 0,-2 0 0,0-1 0,-1 0 0,-1 0 0,-1-1 0,-12 20 0,-18 44 0,34-71 0,1 1 0,0 0 0,1 1 0,1-1 0,0 1 0,0 18 0,6-161 0,-4 121 0,-11-421 0,0 294 0,8-216 0,10 300 0,2 0 0,2 1 0,2 0 0,21-52 0,-25 75 0,11-38 0,16-104 0,-9-47 0,-16 104 0,30-185 0,3-36 0,-38 215 0,-4 38 0,3 49 0,0 24 0,2 19 0,6 34 0,-3 0 0,-1 1 0,3 79 0,-12 155 0,-2-132 0,2 1499 0,-15-1883 0,6 139 0,-28-739-328,41 632 219,10 0 0,43-225-1,2 144 110,7-38 0,-60 287 0,-1-1 0,1-68 0,-12 233 656,-5-55-656,-3-1 0,-34 107 0,6-27 0,37-134 0,-1 1 0,-10 22 0,13-36 0,-1 0 0,1 0 0,-2 0 0,1-1 0,-1 1 0,0-1 0,0 0 0,-12 10 0,-19 13 0,-68 42 0,87-60 0,-29 24 0,32-23 0,-1-1 0,0 0 0,-20 10 0,9-8 0,1 0 0,0 2 0,1 0 0,-22 20 0,-36 49 0,58-56 0,-50 43 0,60-60 0,1 1 0,0 0 0,1 1 0,0 1 0,1 0 0,-11 18 0,22-32 0,0 1 0,0-1 0,0 1 0,0-1 0,0 0 0,-1 1 0,1-1 0,0 1 0,0-1 0,0 0 0,-1 1 0,1-1 0,0 0 0,0 1 0,-1-1 0,1 0 0,0 1 0,-1-1 0,1 0 0,0 0 0,-1 1 0,1-1 0,0 0 0,-1 0 0,1 0 0,-1 0 0,1 1 0,0-1 0,-1 0 0,1 0 0,-1 0 0,1 0 0,-1 0 0,1 0 0,0 0 0,-1 0 0,-3-17 0,8-26 0,0 32 0,0-1 0,1 1 0,1 0 0,0 1 0,13-19 0,14-26 0,-25 38 0,0 0 0,-1-1 0,-1-1 0,0 1 0,-1-1 0,2-20 0,-2 3 0,1 0 0,2 0 0,2 1 0,1 1 0,1 0 0,30-57 0,-20 44 0,25-48 0,-41 86 0,0 0 0,1 0 0,-1 1 0,1-1 0,1 2 0,0-1 0,13-9 0,-21 16 0,1 1 0,-1-1 0,1 1 0,-1-1 0,1 1 0,0-1 0,-1 1 0,1 0 0,-1-1 0,1 1 0,0 0 0,-1 0 0,1-1 0,0 1 0,-1 0 0,1 0 0,0 0 0,0 0 0,-1 0 0,1 0 0,0 0 0,-1 0 0,1 0 0,0 0 0,-1 0 0,1 0 0,1 1 0,-2 0 0,1 0 0,-1 0 0,1-1 0,-1 1 0,1 0 0,-1 0 0,0 0 0,0 0 0,1 0 0,-1 0 0,0 0 0,0 0 0,0 0 0,0 0 0,0 0 0,0 0 0,0 1 0,-1 5 0,-1 0 0,1 0 0,-1-1 0,-4 12 0,-12 14 0,-1-1 0,-1 0 0,-2-2 0,-27 29 0,36-42 0,6-7 0,1 1 0,1-1 0,-1 1 0,2 0 0,-1 1 0,-3 12 0,3-9 0,0-1 0,-13 25 0,-8-1 0,-2 0 0,-34 34 0,11-14 0,-84 90 0,64-70 0,45-47 0,3 1 0,-24 41 0,37-59 0,7-14 0,6-9 0,12-23 0,1 1 0,2 1 0,1 1 0,29-36 0,41-40 0,136-127 0,-124 133 0,-80 79 0,1 0 0,1 2 0,1 1 0,1 0 0,0 2 0,48-22 0,-64 34 0,0-1 0,-1 0 0,13-8 0,-20 12 0,1 0 0,0-1 0,-1 1 0,1 0 0,-1-1 0,0 1 0,1-1 0,-1 1 0,0-1 0,0 0 0,0 1 0,0-1 0,0 0 0,-1 0 0,1 0 0,0 0 0,-1 1 0,1-1 0,-1 0 0,0 0 0,0 0 0,1 0 0,-2-2 0,-17 32 0,-247 301 0,210-266 0,-101 101 0,126-141 0,26-21 0,0 1 0,0-1 0,1 1 0,-1 0 0,1 0 0,-1 0 0,1 1 0,0-1 0,0 1 0,1 0 0,-1 0 0,1 0 0,-1 0 0,-2 8 0,0 17 0,4-23 0,0 0 0,0 1 0,0-1 0,-1 0 0,0 0 0,0 0 0,0 0 0,-7 11 0,9-32 0,4-7 0,2 4 0,1 1 0,1 0 0,1 0 0,1 1 0,18-25 0,68-71 0,-42 52 0,66-84 0,65-74 0,-11-2 0,-84 101 0,-12 7 0,-73 104 0,0 0 0,0 0 0,-1-1 0,5-13 0,4-8 0,-13 30 0,0 0 0,0-1 0,0 1 0,1 0 0,-1-1 0,0 1 0,0 0 0,0-1 0,0 1 0,0 0 0,1-1 0,-1 1 0,0 0 0,0-1 0,0 1 0,1 0 0,-1 0 0,0-1 0,0 1 0,1 0 0,-1 0 0,0 0 0,1-1 0,-1 1 0,0 0 0,1 0 0,-1 0 0,0 0 0,1 0 0,-1 0 0,0-1 0,1 1 0,-1 0 0,1 0 0,-1 0 0,0 0 0,1 0 0,-1 1 0,6 13 0,-2 26 0,-4-39 0,2 42 0,-2 1 0,-9 63 0,6-91 0,0 1 0,-1 0 0,0-1 0,-2 0 0,0 0 0,-1-1 0,0 1 0,-1-1 0,-15 20 0,-152 200 0,-38 50 0,77-82 0,35-47 0,64-105 0,-62 93 0,83-119 0,1 2 0,2 0 0,-17 48 0,27-64 0,-1-1 0,1 1 0,-2-1 0,0 0 0,0 0 0,-7 10 0,12-21 0,0 1 0,0-1 0,0 1 0,0 0 0,0-1 0,0 1 0,0 0 0,-1-1 0,1 1 0,0-1 0,0 1 0,0 0 0,0-1 0,0 1 0,0 0 0,-1-1 0,1 1 0,0 0 0,0 0 0,-1-1 0,1 1 0,0 0 0,0 0 0,-1-1 0,1 1 0,0 0 0,-1 0 0,1-1 0,0 1 0,-1 0 0,1 0 0,0 0 0,-1 0 0,1 0 0,0 0 0,-1 0 0,1 0 0,0 0 0,-1 0 0,1 0 0,-1 0 0,1 0 0,0 0 0,-1 0 0,1 0 0,0 0 0,-1 0 0,1 0 0,0 0 0,-1 1 0,1-1 0,0 0 0,-1 0 0,1 0 0,0 1 0,-1-1 0,1 0 0,0 0 0,0 1 0,-1-1 0,1 0 0,0 1 0,0-1 0,0 0 0,-1 1 0,1-1 0,0 0 0,0 1 0,0 0 0,-3-34 0,6-12 0,2 0 0,2 1 0,16-58 0,-2 34 0,41-94 0,-43 126 0,2 1 0,1 1 0,48-57 0,-20 28 0,82-85 0,-15 19 0,43-70 0,-77 94 0,-81 102 0,0 1 0,0-1 0,0 1 0,0 0 0,0 0 0,0 0 0,1 0 0,3-2 0,-5 4 0,0 0 0,-1 0 0,1-1 0,0 1 0,0 0 0,-1 0 0,1 0 0,0 0 0,0 0 0,-1 0 0,1 1 0,0-1 0,-1 0 0,1 0 0,0 0 0,-1 1 0,1-1 0,0 0 0,-1 1 0,1-1 0,0 0 0,-1 1 0,1-1 0,-1 1 0,1-1 0,-1 1 0,1-1 0,-1 1 0,1 0 0,-1-1 0,0 1 0,1-1 0,-1 1 0,0 0 0,0-1 0,1 1 0,-1 0 0,0 0 0,0-1 0,0 2 0,2 4 0,0 0 0,-1 0 0,0 0 0,0 0 0,-1 1 0,0-1 0,0 0 0,-1 7 0,-9 53 0,7-52 0,-1 3 0,-1-1 0,0 0 0,-1 0 0,-1-1 0,-15 28 0,-55 67 0,48-72 0,-27 49 0,42-61 0,2-4 0,-19 28 0,26-43 0,0-1 0,0 0 0,-1 0 0,0-1 0,0 0 0,0 0 0,0 0 0,-11 5 0,16-9 0,0-1 0,0 1 0,0 0 0,0-1 0,0 1 0,0-1 0,0 0 0,0 1 0,-1-1 0,1 0 0,0 0 0,0 0 0,0 0 0,-1 0 0,1 0 0,0 0 0,0 0 0,0 0 0,-1-1 0,1 1 0,0 0 0,0-1 0,0 1 0,-2-2 0,1 1 0,1-1 0,-1 1 0,1-1 0,0 1 0,0-1 0,-1 0 0,1 0 0,0 0 0,1 1 0,-1-1 0,0 0 0,0 0 0,0-3 0,-1-6 0,0 0 0,1 0 0,0 0 0,1-15 0,1 16 0,-1 0 0,2 0 0,-1-1 0,1 1 0,1 0 0,0 0 0,0 1 0,1-1 0,0 1 0,1-1 0,10-15 0,10-13 0,29-60 0,-5 6 0,73-110 0,52-89 0,-157 246 0,-13 34 0,0 1 0,0-1 0,8-13 0,-10 22 0,-1-1 0,1 1 0,-1 0 0,1 0 0,-1 1 0,1-1 0,0 0 0,0 0 0,0 1 0,0-1 0,0 1 0,1 0 0,-1 0 0,0 0 0,1 0 0,-1 0 0,0 0 0,1 0 0,4 0 0,-5 1 0,0 0 0,0 0 0,0 1 0,0-1 0,0 1 0,0-1 0,0 1 0,0 0 0,0 0 0,-1-1 0,1 1 0,0 1 0,0-1 0,-1 0 0,1 0 0,-1 1 0,1-1 0,-1 0 0,1 1 0,-1 0 0,0-1 0,0 1 0,0 0 0,0 0 0,0-1 0,0 1 0,0 0 0,-1 0 0,2 4 0,1 5 0,0 0 0,-1 0 0,2 22 0,-1 11 0,1-2 0,3 1 0,16 58 0,-17-76 0,-1 1 0,0 0 0,0 41 0,-2-32 0,-2-24 0,0-1 0,1 0 0,0 0 0,1 0 0,0 0 0,1 0 0,0 0 0,0-1 0,1 0 0,7 10 0,-1-4 0,1 0 0,1-1 0,0 0 0,24 18 0,175 171 0,-121-109 0,-70-72 0,-2 2 0,-1 0 0,0 1 0,19 40 0,35 90 0,-5-12 0,-54-119 0,1-1 0,1-1 0,35 40 0,-41-51 0,-1 0 0,0 1 0,0 0 0,7 19 0,16 23 0,-22-45 0,-12-21 0,-11-22 0,4 18 0,-1 0 0,-1 1 0,-19-22 0,21 27 0,0-1 0,1 0 0,0-1 0,1 0 0,0 0 0,1 0 0,-9-24 0,-16-70 0,-9-29 0,30 105 0,-3-12 0,-21-39 0,29 68 0,-2 0 0,0 0 0,0 1 0,-1 0 0,0 1 0,-22-21 0,12 16 0,10 9 0,0 0 0,1-1 0,-1 0 0,2-1 0,-1 0 0,1 0 0,-9-15 0,13 17 0,-26-42 0,26 45 0,-1 0 0,1 0 0,-1 1 0,0-1 0,0 1 0,0 0 0,0 0 0,0 0 0,-6-2 0,-7-3 0,1 0 0,1-2 0,-1 0 0,-26-23 0,40 31 0,-24-19 0,25 20 0,0 0 0,1 1 0,-1-1 0,0 1 0,0-1 0,0 1 0,0-1 0,0 1 0,1-1 0,-1 1 0,0 0 0,0-1 0,0 1 0,0 0 0,0 0 0,0 0 0,0 0 0,0 0 0,0 0 0,0 0 0,0 0 0,0 0 0,0 0 0,0 1 0,0-1 0,-1 1 0,1-1 0,1 1 0,0-1 0,0 1 0,0-1 0,-1 1 0,1-1 0,0 0 0,0 1 0,0-1 0,0 1 0,0-1 0,0 1 0,0-1 0,0 1 0,0-1 0,0 1 0,0-1 0,0 1 0,0-1 0,0 0 0,1 1 0,-1-1 0,0 1 0,0-1 0,0 1 0,1 0 0,8 13 0,-6-10 0,87 142 0,51 70 0,-115-180 0,104 147 0,-124-173-273,0 1 0,-1 0 0,-1 0 0,4 11 0,0 10-6553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5:21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5:22.7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5:23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5:24.7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5:35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5:36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7:14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0T03:47:14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6333-B0C3-4629-98A3-3B35FA4F895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CAA-DBB3-44ED-A9CC-72858606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88526-80FF-719F-5014-5E6540B2FE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B568CF-33E4-F224-F93C-08EE2C48B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4DD548-86DA-3641-BA19-B19DA53671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F0BB254-3480-387A-4E87-296F9EF280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0D4F647-414B-4142-5FB6-F488717CB3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9E7012D-73EA-96C6-3C95-F1C399B0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9A56CC-6903-B339-4C29-F7CFD7794A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6CBC48-2CAD-25EA-6042-EAC53D742E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3833B2F-D9B9-8D50-0C60-D1BC3FAC5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BE6645-9E67-940F-325F-F2D3B6418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EE2D5D4-3076-F048-EADE-3332F4873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D941CE-9219-45F8-5E63-F6007C96F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6639B3B-88EF-D1EE-F85A-4DFEEA7B3A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8C1DB3-6FE4-B455-4C5F-4E35B7223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D43E390-F975-C6BC-7546-142453C88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8FDDCD9-41F2-A2D0-C9DA-8ED27F98C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6D63A78-9A3C-3BBC-58C9-BB6438CA8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DBCC1E8-D023-7351-E3CE-032107C9CC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381611F-84F4-0E66-847F-E9F36EBBE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91A4106-2893-C71A-F67E-F61A6EAB0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7CA53-B1F0-B5E4-3CB1-668DC290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BA1E94-A84F-6C23-FC6D-E7D2B9B51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D024CF-023A-A585-5F35-752DF611CC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65ADF58-DD6A-9B9E-CF43-7B45FEC5C7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33ACA59-7097-E134-98AC-2C50E1DA28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B1BDFE9-A644-1B89-8BE9-018C16A833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2D746AC-8DED-1500-80AF-0D6BA00FF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6BC1F9A-AF57-0D9E-D492-B8F8713141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22D8E6B-4984-CE06-1C3E-468FCB2E7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22D331C1-10D1-3CD0-CFB1-8134D0D94D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1026C4A2-033D-01E4-FEB5-56898E172F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988C342F-9D4C-5164-0A01-E2877A9DD0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21F85F5B-C089-0D5E-7FCD-DAECDC00ED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07C6FB69-F3CD-C873-4D46-C82EF7F2ED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9D1EC243-105E-02B9-A774-BCC1CDA7CD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436D150-AD8E-2528-633C-02947A227E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DC474817-4CA4-1510-9E9B-482B546038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356769B2-23B3-7237-2858-88743FF38E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4119A265-2254-9AE5-7E81-3A3DC187F6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A84DCA21-9C77-3837-DDF5-CAABF501A8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78E09EF3-9388-FF64-90E8-8EB0C3CEBAF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9FA201F8-ED8A-635E-45A4-83709441F6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57404AE9-EA0F-75CA-26FD-CBFF190D32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EC46B73A-8623-8D89-FEA9-868653AF7A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9B4343F2-F8C2-A511-2ECB-C4A89069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4C7E15-B810-54B1-7468-4FF1F61D5C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D73F360C-5075-251D-9861-D58FF0F1B6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012006D8-E9A6-9A7C-D037-902D279C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A4AF5B80-2A86-72D2-BBE6-D9F2DB9D08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7095AEB6-72DD-4117-FE77-D058EDA716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09C15043-3B41-04B5-8357-48559FBD74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BFBA736-5CB9-6B7B-97DC-B6180E0D13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78D635E-3D18-9C15-0255-27CF0DDDC1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B53902F7-FFA8-5455-FB7A-AC1FE2F19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5EF5EC7E-4ECB-98AF-93C3-B8FE9F00B6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00A85359-ABEB-D7D6-0EB4-B4E5771F77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5EEB1CCE-09B9-E2C6-1F1A-6E28C444C1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6D23A0BE-CEC6-9AEA-7BF5-122759DA3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61928549-F459-393C-2FBB-4843DB506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8403BD8-021C-C390-69AB-05D30962E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319B01AA-966F-E91A-390A-EBF3B8F587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77A2434-9D7D-8304-A4BD-FAEBFF095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CBB0CE77-1F22-5F43-8F97-54EA7FABF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3D17BF1-CB58-50EA-CB1D-BDB17E3AB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A5DFE260-379D-7E96-8BEA-D1091C9E02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4EA3B6D0-03E6-3818-C4BB-6C8D6B8B0C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A06FC22C-56AC-1753-0837-CD0AC96DE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3E58866F-1B7E-7E14-D13F-0A6A03A57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F7F-38E2-4993-A960-00DA954A1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0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05840E2-AD1A-D1F7-1411-EA7D2694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8CB06B-E726-1AA3-BEAB-DA3C3C67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027426E-ECC4-77B3-BE2E-A412E13A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2AF-F9EC-46F3-8C02-164578C7C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D0EBC81-A63E-F225-E40F-928792B1A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36C0128-AF6B-FBD1-2C6F-5614BE2C3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39ADD62-D3F1-EDA4-FAC1-2ADCA0BF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FB43-C11B-4FB2-82F9-1D9726872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2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8AE8BC-AA80-A29B-629A-9AF9CCEDBF0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8B543A7A-EF63-0CA3-6116-5A20FF20E1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04D2460-4A9B-C40C-43B3-8761934E0B8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810602-67FC-4EE4-0E6E-81FBA96B8E9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865386-89D5-24BF-03C3-5BC5DE5CF3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3D10A54-792B-8C3C-5029-3B666BFB61E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1 w 185"/>
                <a:gd name="T1" fmla="*/ 0 h 120"/>
                <a:gd name="T2" fmla="*/ 211 w 185"/>
                <a:gd name="T3" fmla="*/ 6 h 120"/>
                <a:gd name="T4" fmla="*/ 211 w 185"/>
                <a:gd name="T5" fmla="*/ 18 h 120"/>
                <a:gd name="T6" fmla="*/ 211 w 185"/>
                <a:gd name="T7" fmla="*/ 36 h 120"/>
                <a:gd name="T8" fmla="*/ 205 w 185"/>
                <a:gd name="T9" fmla="*/ 54 h 120"/>
                <a:gd name="T10" fmla="*/ 187 w 185"/>
                <a:gd name="T11" fmla="*/ 72 h 120"/>
                <a:gd name="T12" fmla="*/ 163 w 185"/>
                <a:gd name="T13" fmla="*/ 96 h 120"/>
                <a:gd name="T14" fmla="*/ 12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1 w 185"/>
                <a:gd name="T29" fmla="*/ 0 h 120"/>
                <a:gd name="T30" fmla="*/ 21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D56B409-D4DD-49B7-4129-6A7B85D1C54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3913FBB-9E10-6250-E992-BF4F6F211C5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3 w 526"/>
                <a:gd name="T17" fmla="*/ 179 h 275"/>
                <a:gd name="T18" fmla="*/ 235 w 526"/>
                <a:gd name="T19" fmla="*/ 143 h 275"/>
                <a:gd name="T20" fmla="*/ 277 w 526"/>
                <a:gd name="T21" fmla="*/ 120 h 275"/>
                <a:gd name="T22" fmla="*/ 325 w 526"/>
                <a:gd name="T23" fmla="*/ 96 h 275"/>
                <a:gd name="T24" fmla="*/ 445 w 526"/>
                <a:gd name="T25" fmla="*/ 48 h 275"/>
                <a:gd name="T26" fmla="*/ 494 w 526"/>
                <a:gd name="T27" fmla="*/ 30 h 275"/>
                <a:gd name="T28" fmla="*/ 530 w 526"/>
                <a:gd name="T29" fmla="*/ 12 h 275"/>
                <a:gd name="T30" fmla="*/ 554 w 526"/>
                <a:gd name="T31" fmla="*/ 6 h 275"/>
                <a:gd name="T32" fmla="*/ 572 w 526"/>
                <a:gd name="T33" fmla="*/ 0 h 275"/>
                <a:gd name="T34" fmla="*/ 578 w 526"/>
                <a:gd name="T35" fmla="*/ 0 h 275"/>
                <a:gd name="T36" fmla="*/ 572 w 526"/>
                <a:gd name="T37" fmla="*/ 6 h 275"/>
                <a:gd name="T38" fmla="*/ 560 w 526"/>
                <a:gd name="T39" fmla="*/ 12 h 275"/>
                <a:gd name="T40" fmla="*/ 536 w 526"/>
                <a:gd name="T41" fmla="*/ 24 h 275"/>
                <a:gd name="T42" fmla="*/ 512 w 526"/>
                <a:gd name="T43" fmla="*/ 42 h 275"/>
                <a:gd name="T44" fmla="*/ 488 w 526"/>
                <a:gd name="T45" fmla="*/ 54 h 275"/>
                <a:gd name="T46" fmla="*/ 445 w 526"/>
                <a:gd name="T47" fmla="*/ 78 h 275"/>
                <a:gd name="T48" fmla="*/ 366 w 526"/>
                <a:gd name="T49" fmla="*/ 108 h 275"/>
                <a:gd name="T50" fmla="*/ 30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5A9658-EC13-8904-D0E6-815614D4FF3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46 w 718"/>
                <a:gd name="T17" fmla="*/ 228 h 306"/>
                <a:gd name="T18" fmla="*/ 152 w 718"/>
                <a:gd name="T19" fmla="*/ 228 h 306"/>
                <a:gd name="T20" fmla="*/ 170 w 718"/>
                <a:gd name="T21" fmla="*/ 222 h 306"/>
                <a:gd name="T22" fmla="*/ 194 w 718"/>
                <a:gd name="T23" fmla="*/ 216 h 306"/>
                <a:gd name="T24" fmla="*/ 224 w 718"/>
                <a:gd name="T25" fmla="*/ 204 h 306"/>
                <a:gd name="T26" fmla="*/ 301 w 718"/>
                <a:gd name="T27" fmla="*/ 180 h 306"/>
                <a:gd name="T28" fmla="*/ 423 w 718"/>
                <a:gd name="T29" fmla="*/ 156 h 306"/>
                <a:gd name="T30" fmla="*/ 513 w 718"/>
                <a:gd name="T31" fmla="*/ 126 h 306"/>
                <a:gd name="T32" fmla="*/ 596 w 718"/>
                <a:gd name="T33" fmla="*/ 102 h 306"/>
                <a:gd name="T34" fmla="*/ 639 w 718"/>
                <a:gd name="T35" fmla="*/ 90 h 306"/>
                <a:gd name="T36" fmla="*/ 682 w 718"/>
                <a:gd name="T37" fmla="*/ 84 h 306"/>
                <a:gd name="T38" fmla="*/ 700 w 718"/>
                <a:gd name="T39" fmla="*/ 78 h 306"/>
                <a:gd name="T40" fmla="*/ 706 w 718"/>
                <a:gd name="T41" fmla="*/ 72 h 306"/>
                <a:gd name="T42" fmla="*/ 712 w 718"/>
                <a:gd name="T43" fmla="*/ 66 h 306"/>
                <a:gd name="T44" fmla="*/ 730 w 718"/>
                <a:gd name="T45" fmla="*/ 60 h 306"/>
                <a:gd name="T46" fmla="*/ 772 w 718"/>
                <a:gd name="T47" fmla="*/ 30 h 306"/>
                <a:gd name="T48" fmla="*/ 790 w 718"/>
                <a:gd name="T49" fmla="*/ 18 h 306"/>
                <a:gd name="T50" fmla="*/ 796 w 718"/>
                <a:gd name="T51" fmla="*/ 6 h 306"/>
                <a:gd name="T52" fmla="*/ 790 w 718"/>
                <a:gd name="T53" fmla="*/ 0 h 306"/>
                <a:gd name="T54" fmla="*/ 766 w 718"/>
                <a:gd name="T55" fmla="*/ 0 h 306"/>
                <a:gd name="T56" fmla="*/ 706 w 718"/>
                <a:gd name="T57" fmla="*/ 0 h 306"/>
                <a:gd name="T58" fmla="*/ 648 w 718"/>
                <a:gd name="T59" fmla="*/ 0 h 306"/>
                <a:gd name="T60" fmla="*/ 596 w 718"/>
                <a:gd name="T61" fmla="*/ 0 h 306"/>
                <a:gd name="T62" fmla="*/ 566 w 718"/>
                <a:gd name="T63" fmla="*/ 18 h 306"/>
                <a:gd name="T64" fmla="*/ 537 w 718"/>
                <a:gd name="T65" fmla="*/ 42 h 306"/>
                <a:gd name="T66" fmla="*/ 519 w 718"/>
                <a:gd name="T67" fmla="*/ 54 h 306"/>
                <a:gd name="T68" fmla="*/ 501 w 718"/>
                <a:gd name="T69" fmla="*/ 60 h 306"/>
                <a:gd name="T70" fmla="*/ 477 w 718"/>
                <a:gd name="T71" fmla="*/ 60 h 306"/>
                <a:gd name="T72" fmla="*/ 441 w 718"/>
                <a:gd name="T73" fmla="*/ 66 h 306"/>
                <a:gd name="T74" fmla="*/ 387 w 718"/>
                <a:gd name="T75" fmla="*/ 84 h 306"/>
                <a:gd name="T76" fmla="*/ 337 w 718"/>
                <a:gd name="T77" fmla="*/ 108 h 306"/>
                <a:gd name="T78" fmla="*/ 313 w 718"/>
                <a:gd name="T79" fmla="*/ 126 h 306"/>
                <a:gd name="T80" fmla="*/ 301 w 718"/>
                <a:gd name="T81" fmla="*/ 132 h 306"/>
                <a:gd name="T82" fmla="*/ 283 w 718"/>
                <a:gd name="T83" fmla="*/ 138 h 306"/>
                <a:gd name="T84" fmla="*/ 247 w 718"/>
                <a:gd name="T85" fmla="*/ 138 h 306"/>
                <a:gd name="T86" fmla="*/ 212 w 718"/>
                <a:gd name="T87" fmla="*/ 138 h 306"/>
                <a:gd name="T88" fmla="*/ 206 w 718"/>
                <a:gd name="T89" fmla="*/ 138 h 306"/>
                <a:gd name="T90" fmla="*/ 20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8FAD86C-F2FC-21C9-CC46-7C0EF7CD945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37 w 2392"/>
                <a:gd name="T1" fmla="*/ 54 h 881"/>
                <a:gd name="T2" fmla="*/ 2389 w 2392"/>
                <a:gd name="T3" fmla="*/ 54 h 881"/>
                <a:gd name="T4" fmla="*/ 2341 w 2392"/>
                <a:gd name="T5" fmla="*/ 66 h 881"/>
                <a:gd name="T6" fmla="*/ 2203 w 2392"/>
                <a:gd name="T7" fmla="*/ 101 h 881"/>
                <a:gd name="T8" fmla="*/ 2138 w 2392"/>
                <a:gd name="T9" fmla="*/ 119 h 881"/>
                <a:gd name="T10" fmla="*/ 2028 w 2392"/>
                <a:gd name="T11" fmla="*/ 167 h 881"/>
                <a:gd name="T12" fmla="*/ 2000 w 2392"/>
                <a:gd name="T13" fmla="*/ 245 h 881"/>
                <a:gd name="T14" fmla="*/ 2007 w 2392"/>
                <a:gd name="T15" fmla="*/ 305 h 881"/>
                <a:gd name="T16" fmla="*/ 1914 w 2392"/>
                <a:gd name="T17" fmla="*/ 317 h 881"/>
                <a:gd name="T18" fmla="*/ 1743 w 2392"/>
                <a:gd name="T19" fmla="*/ 263 h 881"/>
                <a:gd name="T20" fmla="*/ 1637 w 2392"/>
                <a:gd name="T21" fmla="*/ 257 h 881"/>
                <a:gd name="T22" fmla="*/ 1529 w 2392"/>
                <a:gd name="T23" fmla="*/ 311 h 881"/>
                <a:gd name="T24" fmla="*/ 1461 w 2392"/>
                <a:gd name="T25" fmla="*/ 353 h 881"/>
                <a:gd name="T26" fmla="*/ 1431 w 2392"/>
                <a:gd name="T27" fmla="*/ 359 h 881"/>
                <a:gd name="T28" fmla="*/ 1318 w 2392"/>
                <a:gd name="T29" fmla="*/ 371 h 881"/>
                <a:gd name="T30" fmla="*/ 1264 w 2392"/>
                <a:gd name="T31" fmla="*/ 365 h 881"/>
                <a:gd name="T32" fmla="*/ 1157 w 2392"/>
                <a:gd name="T33" fmla="*/ 371 h 881"/>
                <a:gd name="T34" fmla="*/ 1035 w 2392"/>
                <a:gd name="T35" fmla="*/ 383 h 881"/>
                <a:gd name="T36" fmla="*/ 999 w 2392"/>
                <a:gd name="T37" fmla="*/ 401 h 881"/>
                <a:gd name="T38" fmla="*/ 897 w 2392"/>
                <a:gd name="T39" fmla="*/ 419 h 881"/>
                <a:gd name="T40" fmla="*/ 856 w 2392"/>
                <a:gd name="T41" fmla="*/ 419 h 881"/>
                <a:gd name="T42" fmla="*/ 716 w 2392"/>
                <a:gd name="T43" fmla="*/ 437 h 881"/>
                <a:gd name="T44" fmla="*/ 650 w 2392"/>
                <a:gd name="T45" fmla="*/ 473 h 881"/>
                <a:gd name="T46" fmla="*/ 555 w 2392"/>
                <a:gd name="T47" fmla="*/ 467 h 881"/>
                <a:gd name="T48" fmla="*/ 465 w 2392"/>
                <a:gd name="T49" fmla="*/ 491 h 881"/>
                <a:gd name="T50" fmla="*/ 439 w 2392"/>
                <a:gd name="T51" fmla="*/ 539 h 881"/>
                <a:gd name="T52" fmla="*/ 373 w 2392"/>
                <a:gd name="T53" fmla="*/ 569 h 881"/>
                <a:gd name="T54" fmla="*/ 24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9 w 2392"/>
                <a:gd name="T65" fmla="*/ 653 h 881"/>
                <a:gd name="T66" fmla="*/ 525 w 2392"/>
                <a:gd name="T67" fmla="*/ 569 h 881"/>
                <a:gd name="T68" fmla="*/ 620 w 2392"/>
                <a:gd name="T69" fmla="*/ 521 h 881"/>
                <a:gd name="T70" fmla="*/ 698 w 2392"/>
                <a:gd name="T71" fmla="*/ 515 h 881"/>
                <a:gd name="T72" fmla="*/ 951 w 2392"/>
                <a:gd name="T73" fmla="*/ 461 h 881"/>
                <a:gd name="T74" fmla="*/ 1252 w 2392"/>
                <a:gd name="T75" fmla="*/ 425 h 881"/>
                <a:gd name="T76" fmla="*/ 1408 w 2392"/>
                <a:gd name="T77" fmla="*/ 461 h 881"/>
                <a:gd name="T78" fmla="*/ 1547 w 2392"/>
                <a:gd name="T79" fmla="*/ 533 h 881"/>
                <a:gd name="T80" fmla="*/ 1565 w 2392"/>
                <a:gd name="T81" fmla="*/ 617 h 881"/>
                <a:gd name="T82" fmla="*/ 1506 w 2392"/>
                <a:gd name="T83" fmla="*/ 653 h 881"/>
                <a:gd name="T84" fmla="*/ 1330 w 2392"/>
                <a:gd name="T85" fmla="*/ 701 h 881"/>
                <a:gd name="T86" fmla="*/ 1216 w 2392"/>
                <a:gd name="T87" fmla="*/ 755 h 881"/>
                <a:gd name="T88" fmla="*/ 1169 w 2392"/>
                <a:gd name="T89" fmla="*/ 809 h 881"/>
                <a:gd name="T90" fmla="*/ 1181 w 2392"/>
                <a:gd name="T91" fmla="*/ 869 h 881"/>
                <a:gd name="T92" fmla="*/ 1210 w 2392"/>
                <a:gd name="T93" fmla="*/ 881 h 881"/>
                <a:gd name="T94" fmla="*/ 1312 w 2392"/>
                <a:gd name="T95" fmla="*/ 869 h 881"/>
                <a:gd name="T96" fmla="*/ 1518 w 2392"/>
                <a:gd name="T97" fmla="*/ 857 h 881"/>
                <a:gd name="T98" fmla="*/ 1571 w 2392"/>
                <a:gd name="T99" fmla="*/ 851 h 881"/>
                <a:gd name="T100" fmla="*/ 1613 w 2392"/>
                <a:gd name="T101" fmla="*/ 833 h 881"/>
                <a:gd name="T102" fmla="*/ 1831 w 2392"/>
                <a:gd name="T103" fmla="*/ 743 h 881"/>
                <a:gd name="T104" fmla="*/ 1965 w 2392"/>
                <a:gd name="T105" fmla="*/ 689 h 881"/>
                <a:gd name="T106" fmla="*/ 2056 w 2392"/>
                <a:gd name="T107" fmla="*/ 581 h 881"/>
                <a:gd name="T108" fmla="*/ 2221 w 2392"/>
                <a:gd name="T109" fmla="*/ 389 h 881"/>
                <a:gd name="T110" fmla="*/ 2409 w 2392"/>
                <a:gd name="T111" fmla="*/ 269 h 881"/>
                <a:gd name="T112" fmla="*/ 2457 w 2392"/>
                <a:gd name="T113" fmla="*/ 239 h 881"/>
                <a:gd name="T114" fmla="*/ 2607 w 2392"/>
                <a:gd name="T115" fmla="*/ 0 h 881"/>
                <a:gd name="T116" fmla="*/ 25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4A484B4-C1DD-EAE5-01A8-38BAD897065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09093AE-7312-698D-95FA-4B061E930CB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15CE8E4-4218-44F8-2658-1E14B60B452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83FF04D-C109-D94E-93F4-1F6500BF570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4FC83B-7B16-7556-E74A-CD1E89639F1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954ABFA-D184-298D-30DE-C4703DD52F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B6B03653-CCED-F639-F162-E763F7C3A87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3065BF70-7126-2ACD-8A2C-545100803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3A6B9508-59A4-1599-0026-A3EC9B812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4F2D-4582-4B1B-B721-BA37B51D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5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B2D416B-41EA-A5CD-B097-4C8391430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3903E10-EE74-B2DD-8F9E-BB3C6AD00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EAEBB07-BF48-8CA9-6DA1-3E6E0554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04F7-9544-4E37-A012-7502EFB31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5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FFAF3B0-6DE9-44EA-B964-36D28C24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9FF1EA2-1A20-9E41-3B9F-44EF30370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BB55B93-D84B-E136-E01F-90D43800A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C3B9-E25C-400D-BE1E-FC5E7C0C3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8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8EB4F51-2FE4-0FEA-0965-6FF26FBB1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ECAE096-42DF-A2ED-7CE6-7EC70E0A3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FFEC2AE-4E97-9565-1B51-7A7465801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18D1-B7CA-4213-8F76-A69E9C557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11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DCF0CEF-D441-81BB-78A6-4B6409116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3B059F2-D164-A27F-C817-4BB96CB28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0C900C6-B9CB-D50E-D125-25C952BB9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8481-BAA5-4086-A864-5158DDB5B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2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A93AE79-F670-BE64-1F81-7602C746E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A8040DA8-49B3-B72F-A6DD-C11819F74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C7D3EAD-2490-3DAC-3781-91D9F5F93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57E1-5492-444E-85B9-3646C7F42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47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E94EC5F-21BD-B1FB-C1C0-FFE262DEF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0C793AA-71B9-095F-2AF6-6C0580F89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9B81BFE1-A377-C710-345C-759E0BB6E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656-E552-4FE2-844C-8247D6CE4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6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95BAD45-AD38-E6E8-3017-A267E7DC6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3AFC8C0-2842-1FE3-5587-D2209F839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EA3D808-2D8C-6F48-7224-3B3BD9DFF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EB33-952E-4657-9142-EEE994D70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64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42B0259B-4762-4A8C-4398-F0B046C2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DE03E94-3773-A8BA-C596-AF6A0230D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8AF870E-B280-2C1C-A6DC-8739FEFF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D372-6B94-4FFE-8C32-08154E95A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0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184304E-205D-3106-5B11-C47C7AB10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E02E879-6314-C7BD-BC85-70C09DA9A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042B30A-D86F-9B69-4A10-BF206B3E6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D07A-CBCC-4E1F-95F2-28089D1E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9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EA14B46-55F2-0655-B51D-3EC278728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19B5E38-E581-B3B6-8879-0F3048916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336DC2B-128A-A689-30C9-15CE49B9D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CB20-CCF7-40D9-AEF3-D01D5E28D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45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DAB3880-A044-91D5-06E6-E6FE07331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C3B9782-740D-2EE8-BCCF-D34308930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8E71A4C-8B53-3102-B75C-5564F761F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F2A3-1F58-4005-B14A-1DA64EE8C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6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B4FF357-92E2-8F99-884E-93E103CBC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7BE6C242-AD6F-77B2-96C9-E61B80C91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AB05A29-1956-CA7D-1F62-CBAED20BF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AC00-62EF-4570-98D5-947CA56EB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98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B9826D7-41C3-0A5C-31BF-1F2318122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EE08CE5-2AFC-5E04-BC8A-04A4AD79B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2836CC7-AF04-8E95-CDC8-526246406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C6F2-A2E0-42D3-9FD1-04C264910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8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292DC1C-5416-834A-A14A-496FC766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6FD609-07EE-5544-53F3-0F6135DC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E406B3-805F-ECC5-77A3-E83D54E8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EC-7699-41C8-9830-FFD8E8E2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2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D4D7A64-7AD8-59C3-2B3B-2B55FE4D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F76D35-A877-3101-BC46-F16BC7E5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5032AC9-F1C2-EAFE-18D4-ABC090B4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1C3-1404-44D1-AA13-BE4111A4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9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BF181137-A062-B95F-F772-40C8BA721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17FD096-551E-356C-754E-CEDC887A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1761C24E-D9BE-35DF-9DDC-5F01F44F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BDC9-F24B-44F1-9816-42BFC08AF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7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D73CE10-C38D-1F4E-0A05-E1F06294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3A8C45-52C2-DA7E-7E20-1409C49A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E450B8-5BC5-837C-4B7F-87ACBE1D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F63-F1A2-45C9-8F46-D366D6D9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434B93A-1271-3AD8-1C28-43FA9A2F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912DB4E-275D-13B1-456D-97B2CEA3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518C362-9E2F-86B5-E9A5-B1699708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F498-9144-4E6F-94CE-8D6BF5A1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1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848EE7F-14E0-3F72-4D41-4D5294D3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463D022-318D-03DD-523B-ED662353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5344A1D-2BAE-7408-DCCD-CCE79DEC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6E4-858B-44D5-AC27-F595B1EC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8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0624960-38BF-ED45-DF4D-D9BB0860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95785A-A302-8DFD-B764-B398873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69DF1BB-5F9E-FE68-63EF-2EF31FA7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23E4-23D9-4954-A05C-28CDF46B1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5CA5A1D-BE49-360D-C3A9-3BE293DA8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FE191B08-3C3E-15EE-B47E-AEBDC7A72F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E8FEBD-F095-0B21-2A81-6D5E064C90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E60352E4-9DEC-80A4-43B7-926CA4581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A120637F-3EA1-F1E3-87C1-12FBBA34B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671B2E2A-A43A-5695-C928-B3E5042E7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7B741266-F6BF-72CA-F5C0-767E0D88B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B72D4829-575D-EC4E-43CE-97A14DCAA4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7216BD4-C626-74C8-5FD0-D90EA66C9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F81BB112-4E37-313B-B99F-BE501D447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E9908102-5687-2C41-341D-0560A9886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163D385E-F7EA-EFF8-960E-43DD51F4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4107B37C-606F-2B66-2945-CD9A69256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F4A5E3FE-8AA4-13E9-E0B6-ECD3A0D03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D6F36180-D06A-6062-8317-354B712E78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E60FE613-183A-0AFF-0A67-BB8525893D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7DBBAC22-27E5-F4CD-39FC-F57CDEF20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756BAD9E-9BFA-B0C6-9621-A4CA93B5D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5B6EB7C0-956F-CBF7-A8EA-AE0A12BC4F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FAAC31D7-6EB7-2F98-D117-69F147ABE0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D51AB24E-6E98-19D3-F17E-54C94B53D6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1632E05C-A488-49D5-7A55-F5DD6370B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20F7E7C-B3EE-C16D-BDAF-1754471EF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263DB56A-06C9-04E6-0B46-7DC4A1FED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D9460C9F-CFE9-43F5-A273-EF4108BE6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655B0A2A-3F21-2632-DFAC-A58786D9E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D9263B98-1E1A-A83C-B25A-5267FE681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8C8E1057-240C-946E-8232-0E3BA9701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85CF6D7F-6DA0-92B8-3E26-C7A79138DB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1A1AD930-F3B2-FD63-6109-E43FBF4DBA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2435F763-69BA-37E2-EE26-1B52BE7D8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93B0E9F9-F4F4-BD5F-645B-3D9A954921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8044C856-8CE3-A9AA-F5A4-1B2544F1EB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A8BFF856-1F1C-A583-BBFB-B9F14AA47D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EB4BF179-4EB9-E48D-5F54-45810D3736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C76ADF43-03AD-D07F-8C64-8987D03D87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299A2FD4-F177-5727-DB67-40B94A7B3E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9D7FB2D-566F-1A44-1001-179747FF5E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BFADEB2C-5712-AC73-E70C-2B80B4EF42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6303121B-0D73-C7A8-BD25-D70B412942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7673C354-8F70-B052-8CE6-8B160C65BF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4E5B1F7-58B3-DAFD-ED44-3ADB0B26BF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86DEFF-212D-6140-01B2-0F940B4804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3708658-8B78-4E94-2646-684358A785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DA5B876-8C87-19F8-AB61-1782973695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F2E7CCB4-4F71-E667-EACB-A218F0A863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25C3587-6722-1486-CF75-E28FB836A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063D4A50-0289-82BD-F86B-0CA913A521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93A29499-FD06-753A-5A05-4C817CD248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2D011D56-A907-BEC7-7315-693C20B16E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BE51011E-4CCF-83D0-1B53-096DAEEA1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A0B147-47D4-6C73-06D7-F7A7536BDE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61187813-36D9-3E2E-ECC0-F6F31E58FB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2E6A4B2F-0EFA-D2A5-99EA-7FA2FE755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E269B6CC-2DB3-5D6B-8BDA-C385400D85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BFF1CAEC-A862-4CB7-AA49-3FAF2B8C2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C7F794B6-B714-A7A0-07EC-445FF27672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16361C04-A2A8-FBA7-FE23-63D188ADF0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17A95F65-5CE6-8C05-C63A-24B30BA099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CDE1B2EC-5097-720F-33E3-DA89D27450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8A751D26-9106-2653-2D69-AFC27B60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BEF4467D-A936-45B2-DCDB-03350187B6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B13AACD4-E1D9-CB79-2CB6-62CC66D69C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E3BE70E5-9702-DD7A-3F8B-7C1B49C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9F570B69-BEC1-D7FE-ADB0-D4880B5C9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33143499-6E58-80D7-830B-FA2ED9C5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74791D5E-6E02-59AC-2DA5-0A1B891C3D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ED2EEBE-FC18-DB28-D5CA-26E49A8D7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76A179EC-C1D7-E42D-967E-7781E48FA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06EB2B-58E1-44B2-975C-8B958302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4C02EB8E-2EAC-2DA1-DD42-208742449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572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86AA6EC-F040-89B1-7C7C-A0F7A72F843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488F1960-1135-5B94-D24D-3803937061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0C37BD7-1B84-D520-B1BF-00A237DC99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25BA05BE-2495-3BFC-2839-01BDFCEB398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CA442DD7-7F40-5909-9E02-8FAC22AC52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DE59DE0F-657F-46A8-A8D3-3D2D2BF677A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1 w 185"/>
                <a:gd name="T1" fmla="*/ 0 h 120"/>
                <a:gd name="T2" fmla="*/ 211 w 185"/>
                <a:gd name="T3" fmla="*/ 6 h 120"/>
                <a:gd name="T4" fmla="*/ 211 w 185"/>
                <a:gd name="T5" fmla="*/ 18 h 120"/>
                <a:gd name="T6" fmla="*/ 211 w 185"/>
                <a:gd name="T7" fmla="*/ 36 h 120"/>
                <a:gd name="T8" fmla="*/ 205 w 185"/>
                <a:gd name="T9" fmla="*/ 54 h 120"/>
                <a:gd name="T10" fmla="*/ 187 w 185"/>
                <a:gd name="T11" fmla="*/ 72 h 120"/>
                <a:gd name="T12" fmla="*/ 163 w 185"/>
                <a:gd name="T13" fmla="*/ 96 h 120"/>
                <a:gd name="T14" fmla="*/ 12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1 w 185"/>
                <a:gd name="T29" fmla="*/ 0 h 120"/>
                <a:gd name="T30" fmla="*/ 21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7F598568-047D-5781-6A10-4E4FD09F3E5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3B70E6C0-194A-5662-2EA6-D5C33EB8C76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3 w 526"/>
                <a:gd name="T17" fmla="*/ 179 h 275"/>
                <a:gd name="T18" fmla="*/ 235 w 526"/>
                <a:gd name="T19" fmla="*/ 143 h 275"/>
                <a:gd name="T20" fmla="*/ 277 w 526"/>
                <a:gd name="T21" fmla="*/ 120 h 275"/>
                <a:gd name="T22" fmla="*/ 325 w 526"/>
                <a:gd name="T23" fmla="*/ 96 h 275"/>
                <a:gd name="T24" fmla="*/ 445 w 526"/>
                <a:gd name="T25" fmla="*/ 48 h 275"/>
                <a:gd name="T26" fmla="*/ 494 w 526"/>
                <a:gd name="T27" fmla="*/ 30 h 275"/>
                <a:gd name="T28" fmla="*/ 530 w 526"/>
                <a:gd name="T29" fmla="*/ 12 h 275"/>
                <a:gd name="T30" fmla="*/ 554 w 526"/>
                <a:gd name="T31" fmla="*/ 6 h 275"/>
                <a:gd name="T32" fmla="*/ 572 w 526"/>
                <a:gd name="T33" fmla="*/ 0 h 275"/>
                <a:gd name="T34" fmla="*/ 578 w 526"/>
                <a:gd name="T35" fmla="*/ 0 h 275"/>
                <a:gd name="T36" fmla="*/ 572 w 526"/>
                <a:gd name="T37" fmla="*/ 6 h 275"/>
                <a:gd name="T38" fmla="*/ 560 w 526"/>
                <a:gd name="T39" fmla="*/ 12 h 275"/>
                <a:gd name="T40" fmla="*/ 536 w 526"/>
                <a:gd name="T41" fmla="*/ 24 h 275"/>
                <a:gd name="T42" fmla="*/ 512 w 526"/>
                <a:gd name="T43" fmla="*/ 42 h 275"/>
                <a:gd name="T44" fmla="*/ 488 w 526"/>
                <a:gd name="T45" fmla="*/ 54 h 275"/>
                <a:gd name="T46" fmla="*/ 445 w 526"/>
                <a:gd name="T47" fmla="*/ 78 h 275"/>
                <a:gd name="T48" fmla="*/ 366 w 526"/>
                <a:gd name="T49" fmla="*/ 108 h 275"/>
                <a:gd name="T50" fmla="*/ 30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D4E92CCB-FF32-7AD7-A021-97CB8112F44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46 w 718"/>
                <a:gd name="T17" fmla="*/ 228 h 306"/>
                <a:gd name="T18" fmla="*/ 152 w 718"/>
                <a:gd name="T19" fmla="*/ 228 h 306"/>
                <a:gd name="T20" fmla="*/ 170 w 718"/>
                <a:gd name="T21" fmla="*/ 222 h 306"/>
                <a:gd name="T22" fmla="*/ 194 w 718"/>
                <a:gd name="T23" fmla="*/ 216 h 306"/>
                <a:gd name="T24" fmla="*/ 224 w 718"/>
                <a:gd name="T25" fmla="*/ 204 h 306"/>
                <a:gd name="T26" fmla="*/ 301 w 718"/>
                <a:gd name="T27" fmla="*/ 180 h 306"/>
                <a:gd name="T28" fmla="*/ 423 w 718"/>
                <a:gd name="T29" fmla="*/ 156 h 306"/>
                <a:gd name="T30" fmla="*/ 513 w 718"/>
                <a:gd name="T31" fmla="*/ 126 h 306"/>
                <a:gd name="T32" fmla="*/ 596 w 718"/>
                <a:gd name="T33" fmla="*/ 102 h 306"/>
                <a:gd name="T34" fmla="*/ 639 w 718"/>
                <a:gd name="T35" fmla="*/ 90 h 306"/>
                <a:gd name="T36" fmla="*/ 682 w 718"/>
                <a:gd name="T37" fmla="*/ 84 h 306"/>
                <a:gd name="T38" fmla="*/ 700 w 718"/>
                <a:gd name="T39" fmla="*/ 78 h 306"/>
                <a:gd name="T40" fmla="*/ 706 w 718"/>
                <a:gd name="T41" fmla="*/ 72 h 306"/>
                <a:gd name="T42" fmla="*/ 712 w 718"/>
                <a:gd name="T43" fmla="*/ 66 h 306"/>
                <a:gd name="T44" fmla="*/ 730 w 718"/>
                <a:gd name="T45" fmla="*/ 60 h 306"/>
                <a:gd name="T46" fmla="*/ 772 w 718"/>
                <a:gd name="T47" fmla="*/ 30 h 306"/>
                <a:gd name="T48" fmla="*/ 790 w 718"/>
                <a:gd name="T49" fmla="*/ 18 h 306"/>
                <a:gd name="T50" fmla="*/ 796 w 718"/>
                <a:gd name="T51" fmla="*/ 6 h 306"/>
                <a:gd name="T52" fmla="*/ 790 w 718"/>
                <a:gd name="T53" fmla="*/ 0 h 306"/>
                <a:gd name="T54" fmla="*/ 766 w 718"/>
                <a:gd name="T55" fmla="*/ 0 h 306"/>
                <a:gd name="T56" fmla="*/ 706 w 718"/>
                <a:gd name="T57" fmla="*/ 0 h 306"/>
                <a:gd name="T58" fmla="*/ 648 w 718"/>
                <a:gd name="T59" fmla="*/ 0 h 306"/>
                <a:gd name="T60" fmla="*/ 596 w 718"/>
                <a:gd name="T61" fmla="*/ 0 h 306"/>
                <a:gd name="T62" fmla="*/ 566 w 718"/>
                <a:gd name="T63" fmla="*/ 18 h 306"/>
                <a:gd name="T64" fmla="*/ 537 w 718"/>
                <a:gd name="T65" fmla="*/ 42 h 306"/>
                <a:gd name="T66" fmla="*/ 519 w 718"/>
                <a:gd name="T67" fmla="*/ 54 h 306"/>
                <a:gd name="T68" fmla="*/ 501 w 718"/>
                <a:gd name="T69" fmla="*/ 60 h 306"/>
                <a:gd name="T70" fmla="*/ 477 w 718"/>
                <a:gd name="T71" fmla="*/ 60 h 306"/>
                <a:gd name="T72" fmla="*/ 441 w 718"/>
                <a:gd name="T73" fmla="*/ 66 h 306"/>
                <a:gd name="T74" fmla="*/ 387 w 718"/>
                <a:gd name="T75" fmla="*/ 84 h 306"/>
                <a:gd name="T76" fmla="*/ 337 w 718"/>
                <a:gd name="T77" fmla="*/ 108 h 306"/>
                <a:gd name="T78" fmla="*/ 313 w 718"/>
                <a:gd name="T79" fmla="*/ 126 h 306"/>
                <a:gd name="T80" fmla="*/ 301 w 718"/>
                <a:gd name="T81" fmla="*/ 132 h 306"/>
                <a:gd name="T82" fmla="*/ 283 w 718"/>
                <a:gd name="T83" fmla="*/ 138 h 306"/>
                <a:gd name="T84" fmla="*/ 247 w 718"/>
                <a:gd name="T85" fmla="*/ 138 h 306"/>
                <a:gd name="T86" fmla="*/ 212 w 718"/>
                <a:gd name="T87" fmla="*/ 138 h 306"/>
                <a:gd name="T88" fmla="*/ 206 w 718"/>
                <a:gd name="T89" fmla="*/ 138 h 306"/>
                <a:gd name="T90" fmla="*/ 20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294BFEBB-057A-8304-752A-B9820E01E99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37 w 2392"/>
                <a:gd name="T1" fmla="*/ 54 h 881"/>
                <a:gd name="T2" fmla="*/ 2389 w 2392"/>
                <a:gd name="T3" fmla="*/ 54 h 881"/>
                <a:gd name="T4" fmla="*/ 2341 w 2392"/>
                <a:gd name="T5" fmla="*/ 66 h 881"/>
                <a:gd name="T6" fmla="*/ 2203 w 2392"/>
                <a:gd name="T7" fmla="*/ 101 h 881"/>
                <a:gd name="T8" fmla="*/ 2138 w 2392"/>
                <a:gd name="T9" fmla="*/ 119 h 881"/>
                <a:gd name="T10" fmla="*/ 2028 w 2392"/>
                <a:gd name="T11" fmla="*/ 167 h 881"/>
                <a:gd name="T12" fmla="*/ 2000 w 2392"/>
                <a:gd name="T13" fmla="*/ 245 h 881"/>
                <a:gd name="T14" fmla="*/ 2007 w 2392"/>
                <a:gd name="T15" fmla="*/ 305 h 881"/>
                <a:gd name="T16" fmla="*/ 1914 w 2392"/>
                <a:gd name="T17" fmla="*/ 317 h 881"/>
                <a:gd name="T18" fmla="*/ 1743 w 2392"/>
                <a:gd name="T19" fmla="*/ 263 h 881"/>
                <a:gd name="T20" fmla="*/ 1637 w 2392"/>
                <a:gd name="T21" fmla="*/ 257 h 881"/>
                <a:gd name="T22" fmla="*/ 1529 w 2392"/>
                <a:gd name="T23" fmla="*/ 311 h 881"/>
                <a:gd name="T24" fmla="*/ 1461 w 2392"/>
                <a:gd name="T25" fmla="*/ 353 h 881"/>
                <a:gd name="T26" fmla="*/ 1431 w 2392"/>
                <a:gd name="T27" fmla="*/ 359 h 881"/>
                <a:gd name="T28" fmla="*/ 1318 w 2392"/>
                <a:gd name="T29" fmla="*/ 371 h 881"/>
                <a:gd name="T30" fmla="*/ 1264 w 2392"/>
                <a:gd name="T31" fmla="*/ 365 h 881"/>
                <a:gd name="T32" fmla="*/ 1157 w 2392"/>
                <a:gd name="T33" fmla="*/ 371 h 881"/>
                <a:gd name="T34" fmla="*/ 1035 w 2392"/>
                <a:gd name="T35" fmla="*/ 383 h 881"/>
                <a:gd name="T36" fmla="*/ 999 w 2392"/>
                <a:gd name="T37" fmla="*/ 401 h 881"/>
                <a:gd name="T38" fmla="*/ 897 w 2392"/>
                <a:gd name="T39" fmla="*/ 419 h 881"/>
                <a:gd name="T40" fmla="*/ 856 w 2392"/>
                <a:gd name="T41" fmla="*/ 419 h 881"/>
                <a:gd name="T42" fmla="*/ 716 w 2392"/>
                <a:gd name="T43" fmla="*/ 437 h 881"/>
                <a:gd name="T44" fmla="*/ 650 w 2392"/>
                <a:gd name="T45" fmla="*/ 473 h 881"/>
                <a:gd name="T46" fmla="*/ 555 w 2392"/>
                <a:gd name="T47" fmla="*/ 467 h 881"/>
                <a:gd name="T48" fmla="*/ 465 w 2392"/>
                <a:gd name="T49" fmla="*/ 491 h 881"/>
                <a:gd name="T50" fmla="*/ 439 w 2392"/>
                <a:gd name="T51" fmla="*/ 539 h 881"/>
                <a:gd name="T52" fmla="*/ 373 w 2392"/>
                <a:gd name="T53" fmla="*/ 569 h 881"/>
                <a:gd name="T54" fmla="*/ 24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89 w 2392"/>
                <a:gd name="T65" fmla="*/ 653 h 881"/>
                <a:gd name="T66" fmla="*/ 525 w 2392"/>
                <a:gd name="T67" fmla="*/ 569 h 881"/>
                <a:gd name="T68" fmla="*/ 620 w 2392"/>
                <a:gd name="T69" fmla="*/ 521 h 881"/>
                <a:gd name="T70" fmla="*/ 698 w 2392"/>
                <a:gd name="T71" fmla="*/ 515 h 881"/>
                <a:gd name="T72" fmla="*/ 951 w 2392"/>
                <a:gd name="T73" fmla="*/ 461 h 881"/>
                <a:gd name="T74" fmla="*/ 1252 w 2392"/>
                <a:gd name="T75" fmla="*/ 425 h 881"/>
                <a:gd name="T76" fmla="*/ 1408 w 2392"/>
                <a:gd name="T77" fmla="*/ 461 h 881"/>
                <a:gd name="T78" fmla="*/ 1547 w 2392"/>
                <a:gd name="T79" fmla="*/ 533 h 881"/>
                <a:gd name="T80" fmla="*/ 1565 w 2392"/>
                <a:gd name="T81" fmla="*/ 617 h 881"/>
                <a:gd name="T82" fmla="*/ 1506 w 2392"/>
                <a:gd name="T83" fmla="*/ 653 h 881"/>
                <a:gd name="T84" fmla="*/ 1330 w 2392"/>
                <a:gd name="T85" fmla="*/ 701 h 881"/>
                <a:gd name="T86" fmla="*/ 1216 w 2392"/>
                <a:gd name="T87" fmla="*/ 755 h 881"/>
                <a:gd name="T88" fmla="*/ 1169 w 2392"/>
                <a:gd name="T89" fmla="*/ 809 h 881"/>
                <a:gd name="T90" fmla="*/ 1181 w 2392"/>
                <a:gd name="T91" fmla="*/ 869 h 881"/>
                <a:gd name="T92" fmla="*/ 1210 w 2392"/>
                <a:gd name="T93" fmla="*/ 881 h 881"/>
                <a:gd name="T94" fmla="*/ 1312 w 2392"/>
                <a:gd name="T95" fmla="*/ 869 h 881"/>
                <a:gd name="T96" fmla="*/ 1518 w 2392"/>
                <a:gd name="T97" fmla="*/ 857 h 881"/>
                <a:gd name="T98" fmla="*/ 1571 w 2392"/>
                <a:gd name="T99" fmla="*/ 851 h 881"/>
                <a:gd name="T100" fmla="*/ 1613 w 2392"/>
                <a:gd name="T101" fmla="*/ 833 h 881"/>
                <a:gd name="T102" fmla="*/ 1831 w 2392"/>
                <a:gd name="T103" fmla="*/ 743 h 881"/>
                <a:gd name="T104" fmla="*/ 1965 w 2392"/>
                <a:gd name="T105" fmla="*/ 689 h 881"/>
                <a:gd name="T106" fmla="*/ 2056 w 2392"/>
                <a:gd name="T107" fmla="*/ 581 h 881"/>
                <a:gd name="T108" fmla="*/ 2221 w 2392"/>
                <a:gd name="T109" fmla="*/ 389 h 881"/>
                <a:gd name="T110" fmla="*/ 2409 w 2392"/>
                <a:gd name="T111" fmla="*/ 269 h 881"/>
                <a:gd name="T112" fmla="*/ 2457 w 2392"/>
                <a:gd name="T113" fmla="*/ 239 h 881"/>
                <a:gd name="T114" fmla="*/ 2607 w 2392"/>
                <a:gd name="T115" fmla="*/ 0 h 881"/>
                <a:gd name="T116" fmla="*/ 25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F638717C-9E44-C250-5664-7FB4012CE56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4DCAF2D1-CFBD-884A-A0F3-E3C6D06899E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17462F0C-A881-D2E1-1C3B-DC12BAE4B1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559A4A15-27FE-6E38-391D-5693BF6E3D8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9E095207-A333-C4A6-780B-9CAD60E1186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0A091F49-1ED2-7E0C-A98D-147B816F5FA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4C3BC03F-70DE-6725-B32A-0682EE445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0B32E314-88C3-AA8F-BEBB-F72B7DCBB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BDC6899B-1619-BE15-DC1E-AE4D50B89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F840FBD5-870A-00C5-41D1-FF799D9E9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FE15B-2580-493B-8431-2F2E4BE99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B37B3853-6AFE-824B-ADCF-A78EEE5A9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687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2.xml"/><Relationship Id="rId7" Type="http://schemas.openxmlformats.org/officeDocument/2006/relationships/customXml" Target="../ink/ink5.xml"/><Relationship Id="rId12" Type="http://schemas.openxmlformats.org/officeDocument/2006/relationships/customXml" Target="../ink/ink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1.png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image" Target="../media/image20.png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4015-463B-96C2-6617-0CB9515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Exodus IV  God Sets His People Free</a:t>
            </a:r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E95A1130-FF17-3DCE-A352-2658D0A5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ope vs Faith. Hope or Faith ? | by KIRUPASANAM MEDIA | Medium">
            <a:extLst>
              <a:ext uri="{FF2B5EF4-FFF2-40B4-BE49-F238E27FC236}">
                <a16:creationId xmlns:a16="http://schemas.microsoft.com/office/drawing/2014/main" id="{8FCC6BE8-22F1-026B-C73B-9FBB8E2A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08" y="1687853"/>
            <a:ext cx="8914046" cy="51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6F78-D313-F72F-C548-42499C25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14:14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C307-1E12-BCF3-D463-BC6F2010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7" y="1643743"/>
            <a:ext cx="8643257" cy="44522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The Lord will fight for you; </a:t>
            </a:r>
          </a:p>
          <a:p>
            <a:pPr marL="0" indent="0" algn="ctr">
              <a:buNone/>
            </a:pPr>
            <a:r>
              <a:rPr lang="en-US" sz="3600" b="1" dirty="0"/>
              <a:t>You need only to be still.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Exodus 14:15  Move on.</a:t>
            </a:r>
          </a:p>
          <a:p>
            <a:pPr marL="0" indent="0">
              <a:buNone/>
            </a:pPr>
            <a:r>
              <a:rPr lang="en-US" sz="3600" b="1" dirty="0"/>
              <a:t>Which is it?  Be still or move on?</a:t>
            </a:r>
          </a:p>
        </p:txBody>
      </p:sp>
    </p:spTree>
    <p:extLst>
      <p:ext uri="{BB962C8B-B14F-4D97-AF65-F5344CB8AC3E}">
        <p14:creationId xmlns:p14="http://schemas.microsoft.com/office/powerpoint/2010/main" val="134783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2D1B-C9C9-F4EA-16BD-C23364A2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14:19-31</a:t>
            </a:r>
          </a:p>
        </p:txBody>
      </p:sp>
      <p:pic>
        <p:nvPicPr>
          <p:cNvPr id="1028" name="Picture 4" descr="Did the Israelites cross the Red Sea or the Reed Sea? – The Israel Bible">
            <a:extLst>
              <a:ext uri="{FF2B5EF4-FFF2-40B4-BE49-F238E27FC236}">
                <a16:creationId xmlns:a16="http://schemas.microsoft.com/office/drawing/2014/main" id="{72D526A2-524F-F853-47E7-B665289B2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0152"/>
            <a:ext cx="7556160" cy="50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7BE1F-C958-8D37-12CE-811DFA22B8CE}"/>
              </a:ext>
            </a:extLst>
          </p:cNvPr>
          <p:cNvSpPr txBox="1"/>
          <p:nvPr/>
        </p:nvSpPr>
        <p:spPr>
          <a:xfrm>
            <a:off x="8022771" y="1981201"/>
            <a:ext cx="3897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Israel finally leaves Egypt by God’s mighty hand.</a:t>
            </a:r>
          </a:p>
          <a:p>
            <a:endParaRPr lang="en-US" sz="3200" b="1" dirty="0"/>
          </a:p>
          <a:p>
            <a:r>
              <a:rPr lang="en-US" sz="3200" b="1" dirty="0"/>
              <a:t>THE moment in the history of Israel.</a:t>
            </a:r>
          </a:p>
        </p:txBody>
      </p:sp>
    </p:spTree>
    <p:extLst>
      <p:ext uri="{BB962C8B-B14F-4D97-AF65-F5344CB8AC3E}">
        <p14:creationId xmlns:p14="http://schemas.microsoft.com/office/powerpoint/2010/main" val="128015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B65C-D423-4C32-9A7B-D5DB668F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54EACF-AB03-4D47-3DA7-B349E42D8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08" y="747660"/>
            <a:ext cx="10033942" cy="50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6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DE75-05C3-B128-EC72-7BCAC455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7A89-1DE7-28A3-189F-BCCD09C3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416050"/>
            <a:ext cx="5878285" cy="4679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You do not escape Egypt until you pass through the water!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/>
              <a:t>1 Cor 10:2  They were all baptized into Moses in the cloud and in the sea.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/>
              <a:t>For me:  Dec 13, 1978</a:t>
            </a:r>
          </a:p>
        </p:txBody>
      </p:sp>
      <p:pic>
        <p:nvPicPr>
          <p:cNvPr id="5" name="Picture 4" descr="A group of men in water&#10;&#10;Description automatically generated">
            <a:extLst>
              <a:ext uri="{FF2B5EF4-FFF2-40B4-BE49-F238E27FC236}">
                <a16:creationId xmlns:a16="http://schemas.microsoft.com/office/drawing/2014/main" id="{71FF8A76-BBF7-56E3-F0BC-DCBBC7D6B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-1751693"/>
            <a:ext cx="645795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0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4675-FB7C-9743-361D-9A67ABFA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631950"/>
          </a:xfrm>
        </p:spPr>
        <p:txBody>
          <a:bodyPr/>
          <a:lstStyle/>
          <a:p>
            <a:r>
              <a:rPr lang="en-US" b="1" dirty="0"/>
              <a:t>Exodus 15:1-18  The Songs of Moses and Miriam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66FE-14E3-834C-0687-91BE20EC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2133600"/>
            <a:ext cx="10968037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v. 1 Our sins have been washed away</a:t>
            </a:r>
          </a:p>
          <a:p>
            <a:pPr marL="0" indent="0">
              <a:buNone/>
            </a:pPr>
            <a:r>
              <a:rPr lang="en-US" sz="2800" b="1" dirty="0"/>
              <a:t>v. 2 God has become our Savior</a:t>
            </a:r>
          </a:p>
          <a:p>
            <a:pPr marL="0" indent="0">
              <a:buNone/>
            </a:pPr>
            <a:r>
              <a:rPr lang="en-US" sz="2800" b="1" dirty="0"/>
              <a:t>v. 5 Deep waters have covered our sins.</a:t>
            </a:r>
          </a:p>
          <a:p>
            <a:pPr marL="0" indent="0">
              <a:buNone/>
            </a:pPr>
            <a:r>
              <a:rPr lang="en-US" sz="2800" b="1" dirty="0"/>
              <a:t>v. 9 Pharaoh boasted but has been defeated.</a:t>
            </a:r>
          </a:p>
          <a:p>
            <a:pPr marL="0" indent="0">
              <a:buNone/>
            </a:pPr>
            <a:r>
              <a:rPr lang="en-US" sz="2800" b="1" dirty="0"/>
              <a:t>v. 11 YHWH is awesome and majestic.</a:t>
            </a:r>
          </a:p>
          <a:p>
            <a:pPr marL="0" indent="0">
              <a:buNone/>
            </a:pPr>
            <a:r>
              <a:rPr lang="en-US" sz="2800" b="1" dirty="0"/>
              <a:t>v. 17 God will lead us through the Wilderness  to the Promised Land!</a:t>
            </a:r>
          </a:p>
        </p:txBody>
      </p:sp>
    </p:spTree>
    <p:extLst>
      <p:ext uri="{BB962C8B-B14F-4D97-AF65-F5344CB8AC3E}">
        <p14:creationId xmlns:p14="http://schemas.microsoft.com/office/powerpoint/2010/main" val="115863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9DDA-57C1-7778-E48A-8A10C6F1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16  God Gives Us 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31F74-6B4D-2C0F-4B8E-662AF458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Exodus 16:1-6  We are grumbling.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16:16-20  God gives us manna anyway!!!</a:t>
            </a:r>
          </a:p>
          <a:p>
            <a:pPr marL="0" indent="0">
              <a:buNone/>
            </a:pPr>
            <a:r>
              <a:rPr lang="en-US" b="1" dirty="0"/>
              <a:t>But do not take more than you need.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Deuteronomy 8:3   Man does not live by bread alone, but by every Word that comes from the mouth of YHWH.</a:t>
            </a:r>
          </a:p>
        </p:txBody>
      </p:sp>
    </p:spTree>
    <p:extLst>
      <p:ext uri="{BB962C8B-B14F-4D97-AF65-F5344CB8AC3E}">
        <p14:creationId xmlns:p14="http://schemas.microsoft.com/office/powerpoint/2010/main" val="265454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DBF-59ED-5923-9AB2-BF5AA5B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1D254-66E5-4087-1AE7-467CB4B1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742" y="2405743"/>
            <a:ext cx="4217307" cy="3690257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All we need, but no more than we need.</a:t>
            </a:r>
          </a:p>
        </p:txBody>
      </p:sp>
      <p:pic>
        <p:nvPicPr>
          <p:cNvPr id="1026" name="Picture 2" descr="r/starbucks - Just stop with this nonsense">
            <a:extLst>
              <a:ext uri="{FF2B5EF4-FFF2-40B4-BE49-F238E27FC236}">
                <a16:creationId xmlns:a16="http://schemas.microsoft.com/office/drawing/2014/main" id="{76D7DDB9-C75A-0248-4F81-69271DCA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3050"/>
            <a:ext cx="6534149" cy="87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5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BD50-C3FB-E8A5-7C85-287DB733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17  God Gives Us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2C179-8C69-2402-1880-0030FD97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785257"/>
            <a:ext cx="10968037" cy="43107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 17:2-3  The people quarrel with Moses.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 17:6  But God blesses them with water anyway!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John 7:37-38  Whoever is thirsty come to me and drink.  Whoever believes in me… rivers of living water will from </a:t>
            </a:r>
            <a:r>
              <a:rPr lang="en-US" b="1" dirty="0" err="1"/>
              <a:t>from</a:t>
            </a:r>
            <a:r>
              <a:rPr lang="en-US" b="1" dirty="0"/>
              <a:t> within them.</a:t>
            </a:r>
          </a:p>
        </p:txBody>
      </p:sp>
    </p:spTree>
    <p:extLst>
      <p:ext uri="{BB962C8B-B14F-4D97-AF65-F5344CB8AC3E}">
        <p14:creationId xmlns:p14="http://schemas.microsoft.com/office/powerpoint/2010/main" val="34732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16ED-EB38-3E25-08D5-C08B4D45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7E0BE-B158-BF2E-3643-0F3C8654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598613"/>
            <a:ext cx="11081658" cy="44973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 wants to set us free by His might hand.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To get out of Egypt, you have to pass through the water.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God will provide bread and water for us while we wander in the wilderness.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Drink the water and eat the bread!!!</a:t>
            </a:r>
          </a:p>
        </p:txBody>
      </p:sp>
    </p:spTree>
    <p:extLst>
      <p:ext uri="{BB962C8B-B14F-4D97-AF65-F5344CB8AC3E}">
        <p14:creationId xmlns:p14="http://schemas.microsoft.com/office/powerpoint/2010/main" val="22798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3775-F82C-95C8-A86D-960D456F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10896600" cy="998990"/>
          </a:xfrm>
        </p:spPr>
        <p:txBody>
          <a:bodyPr/>
          <a:lstStyle/>
          <a:p>
            <a:pPr>
              <a:defRPr/>
            </a:pPr>
            <a:r>
              <a:rPr lang="en-US" dirty="0"/>
              <a:t>Last Week:  Passover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1AF1-AA10-5AA6-4942-894A34A9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1" y="2111829"/>
            <a:ext cx="5769429" cy="398417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en-US" sz="3600" b="1" dirty="0"/>
              <a:t>Ex 12:5-7  14 Nisan  Slaughter the lamb.  Take the blood and put it on the doorframes of your houses</a:t>
            </a:r>
          </a:p>
          <a:p>
            <a:pPr marL="0" indent="0">
              <a:buFontTx/>
              <a:buNone/>
              <a:defRPr/>
            </a:pPr>
            <a:endParaRPr lang="en-US" sz="800" b="1" dirty="0"/>
          </a:p>
        </p:txBody>
      </p:sp>
      <p:pic>
        <p:nvPicPr>
          <p:cNvPr id="9220" name="Picture 2" descr="In the Bible, was the death of the firstborn the 10th of the Egyptian  plagues, or was it an 11th event? - Quora">
            <a:extLst>
              <a:ext uri="{FF2B5EF4-FFF2-40B4-BE49-F238E27FC236}">
                <a16:creationId xmlns:a16="http://schemas.microsoft.com/office/drawing/2014/main" id="{AC766B3C-1EC7-B060-939E-2D1B287C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3628"/>
            <a:ext cx="560705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117D-3E57-8CB8-ABEE-68C21699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>
              <a:defRPr/>
            </a:pPr>
            <a:r>
              <a:rPr lang="en-US" dirty="0"/>
              <a:t>An Unblemished Lamb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A5A9-9143-ED8C-B5BE-27142957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4" y="1902869"/>
            <a:ext cx="5072308" cy="419313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200" b="1" dirty="0"/>
          </a:p>
          <a:p>
            <a:pPr marL="0" indent="0">
              <a:buFontTx/>
              <a:buNone/>
              <a:defRPr/>
            </a:pPr>
            <a:r>
              <a:rPr lang="en-US" b="1" dirty="0"/>
              <a:t>1 Cor 5:7-8  Jesus, our Passover Lamb has been sacrificed. Therefore, let us keep the festival (Passover/Lord’s Supper)</a:t>
            </a:r>
          </a:p>
          <a:p>
            <a:pPr marL="0" indent="0">
              <a:buFontTx/>
              <a:buNone/>
              <a:defRPr/>
            </a:pPr>
            <a:endParaRPr lang="en-US" sz="1200" b="1" dirty="0"/>
          </a:p>
        </p:txBody>
      </p:sp>
      <p:pic>
        <p:nvPicPr>
          <p:cNvPr id="12292" name="Picture 2" descr="The Lamb Slain From the Foundation of ...">
            <a:extLst>
              <a:ext uri="{FF2B5EF4-FFF2-40B4-BE49-F238E27FC236}">
                <a16:creationId xmlns:a16="http://schemas.microsoft.com/office/drawing/2014/main" id="{422DF94E-A537-8038-AAFC-BCE29F6F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01" y="1672684"/>
            <a:ext cx="6729399" cy="41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B37D-71AA-63C7-2323-D150F97E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CF1E-2BD4-4B84-EA4C-BA646902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/>
              <a:t>The essence of the Passover is that of the Lord’s Supper.  It is about remembering where we came from; the bitterness of enslavement and the price of our deliverance from enslavement; the blood of the Lamb, slain from the creation of the world.</a:t>
            </a:r>
          </a:p>
          <a:p>
            <a:pPr marL="0" indent="0" algn="r">
              <a:buFontTx/>
              <a:buNone/>
              <a:defRPr/>
            </a:pPr>
            <a:r>
              <a:rPr lang="en-US" sz="3600" b="1" dirty="0"/>
              <a:t>-Philip Lester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EFF4-A9FC-4EEF-2C16-9B570BA5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6A83F-017B-90FA-8E73-D93EC301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322" y="1616927"/>
            <a:ext cx="3546088" cy="447907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13:17-22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problem: </a:t>
            </a:r>
          </a:p>
          <a:p>
            <a:pPr marL="0" indent="0">
              <a:buNone/>
            </a:pPr>
            <a:r>
              <a:rPr lang="en-US" b="1" dirty="0"/>
              <a:t>They are still in Egypt!</a:t>
            </a:r>
          </a:p>
        </p:txBody>
      </p:sp>
      <p:pic>
        <p:nvPicPr>
          <p:cNvPr id="2050" name="Picture 2" descr="Route of the Exodus. Moses Bible ...">
            <a:extLst>
              <a:ext uri="{FF2B5EF4-FFF2-40B4-BE49-F238E27FC236}">
                <a16:creationId xmlns:a16="http://schemas.microsoft.com/office/drawing/2014/main" id="{2774AC67-9A74-65C8-437D-CC09E96B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69"/>
            <a:ext cx="804082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48C1F8-D3F8-E5A1-370B-A0F573A307DA}"/>
                  </a:ext>
                </a:extLst>
              </p14:cNvPr>
              <p14:cNvContentPartPr/>
              <p14:nvPr/>
            </p14:nvContentPartPr>
            <p14:xfrm>
              <a:off x="2211703" y="2362200"/>
              <a:ext cx="777960" cy="120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48C1F8-D3F8-E5A1-370B-A0F573A307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583" y="2356080"/>
                <a:ext cx="790200" cy="12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89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C37C-7BB3-C0F2-BB84-018AA479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Map of the New Kingdom of Egypt, 1450 BCE">
            <a:extLst>
              <a:ext uri="{FF2B5EF4-FFF2-40B4-BE49-F238E27FC236}">
                <a16:creationId xmlns:a16="http://schemas.microsoft.com/office/drawing/2014/main" id="{43F9CA18-3F26-0F25-E9D6-B6D180C90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1" y="-1767909"/>
            <a:ext cx="7815943" cy="91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2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F9D4-4189-291A-C9F2-2E5AC8FF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1CCC-AFD4-6407-BFDB-4D8405E5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4" y="1913555"/>
            <a:ext cx="2918958" cy="418244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Red Sea/ The Reed Sea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Where is it?</a:t>
            </a:r>
          </a:p>
        </p:txBody>
      </p:sp>
      <p:pic>
        <p:nvPicPr>
          <p:cNvPr id="2050" name="Picture 2" descr="Route of Exodus approaching Nuweiba">
            <a:extLst>
              <a:ext uri="{FF2B5EF4-FFF2-40B4-BE49-F238E27FC236}">
                <a16:creationId xmlns:a16="http://schemas.microsoft.com/office/drawing/2014/main" id="{9BABE874-C0ED-0B8D-C24D-8FEB420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43" y="-224455"/>
            <a:ext cx="8147957" cy="70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320F-C40B-208B-AC37-E7C90EA3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1" y="435429"/>
            <a:ext cx="10563680" cy="1099457"/>
          </a:xfrm>
        </p:spPr>
        <p:txBody>
          <a:bodyPr/>
          <a:lstStyle/>
          <a:p>
            <a:r>
              <a:rPr lang="en-US" b="1" dirty="0"/>
              <a:t>The Pillar of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9348-CEF7-EBAA-6DE5-68EC2A53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2155371"/>
            <a:ext cx="3898673" cy="39406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Fire of God">
            <a:extLst>
              <a:ext uri="{FF2B5EF4-FFF2-40B4-BE49-F238E27FC236}">
                <a16:creationId xmlns:a16="http://schemas.microsoft.com/office/drawing/2014/main" id="{A5EDF40E-20B1-73CD-83C1-6EC1D820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0" y="1860233"/>
            <a:ext cx="10384971" cy="49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D57D-4E7D-CDFB-F27F-F9531711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A3AA-7C17-F471-C4C3-03126A6E3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32857"/>
            <a:ext cx="4921930" cy="49520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Pharaoh does not want to let us leave Egypt!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Israel is trapped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are looking back to Egypt</a:t>
            </a:r>
          </a:p>
        </p:txBody>
      </p:sp>
      <p:pic>
        <p:nvPicPr>
          <p:cNvPr id="2050" name="Picture 2" descr="Pharaoh in his Chariot - Glorious Empires-Historical Miniatures  ">
            <a:extLst>
              <a:ext uri="{FF2B5EF4-FFF2-40B4-BE49-F238E27FC236}">
                <a16:creationId xmlns:a16="http://schemas.microsoft.com/office/drawing/2014/main" id="{3B045A7E-0408-97DE-8F27-021A5386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3" y="1757928"/>
            <a:ext cx="6430016" cy="47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025F25-71DC-7193-76DA-4D32F7EC8575}"/>
                  </a:ext>
                </a:extLst>
              </p14:cNvPr>
              <p14:cNvContentPartPr/>
              <p14:nvPr/>
            </p14:nvContentPartPr>
            <p14:xfrm>
              <a:off x="849103" y="48220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025F25-71DC-7193-76DA-4D32F7EC85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983" y="4815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DD644B-D9A3-7F82-2227-7AAEFE965FCD}"/>
                  </a:ext>
                </a:extLst>
              </p14:cNvPr>
              <p14:cNvContentPartPr/>
              <p14:nvPr/>
            </p14:nvContentPartPr>
            <p14:xfrm>
              <a:off x="968623" y="48876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DD644B-D9A3-7F82-2227-7AAEFE965F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503" y="4881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A4E18D-864A-D34D-B3C9-A01F2E2E7216}"/>
                  </a:ext>
                </a:extLst>
              </p14:cNvPr>
              <p14:cNvContentPartPr/>
              <p14:nvPr/>
            </p14:nvContentPartPr>
            <p14:xfrm>
              <a:off x="1600063" y="48876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A4E18D-864A-D34D-B3C9-A01F2E2E72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3943" y="4881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C718A0F-D529-C81E-1A19-1C367264B2D7}"/>
                  </a:ext>
                </a:extLst>
              </p14:cNvPr>
              <p14:cNvContentPartPr/>
              <p14:nvPr/>
            </p14:nvContentPartPr>
            <p14:xfrm>
              <a:off x="3200263" y="29936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C718A0F-D529-C81E-1A19-1C367264B2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4143" y="2987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233463-2A7E-FB0D-6003-74CA10E18840}"/>
                  </a:ext>
                </a:extLst>
              </p14:cNvPr>
              <p14:cNvContentPartPr/>
              <p14:nvPr/>
            </p14:nvContentPartPr>
            <p14:xfrm>
              <a:off x="2906143" y="472424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233463-2A7E-FB0D-6003-74CA10E188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0023" y="471812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D424E0-FA4D-040C-3764-E38E00352DC7}"/>
                  </a:ext>
                </a:extLst>
              </p14:cNvPr>
              <p14:cNvContentPartPr/>
              <p14:nvPr/>
            </p14:nvContentPartPr>
            <p14:xfrm>
              <a:off x="2242663" y="325472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D424E0-FA4D-040C-3764-E38E00352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6543" y="324860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EA9CF4-41F4-5C81-AB95-487CC94D8049}"/>
                  </a:ext>
                </a:extLst>
              </p14:cNvPr>
              <p14:cNvContentPartPr/>
              <p14:nvPr/>
            </p14:nvContentPartPr>
            <p14:xfrm>
              <a:off x="-1545977" y="268872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EA9CF4-41F4-5C81-AB95-487CC94D80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552097" y="2682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5518069-BDF4-66ED-A511-0557357B25EB}"/>
                  </a:ext>
                </a:extLst>
              </p14:cNvPr>
              <p14:cNvContentPartPr/>
              <p14:nvPr/>
            </p14:nvContentPartPr>
            <p14:xfrm>
              <a:off x="-1545977" y="26887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5518069-BDF4-66ED-A511-0557357B25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552097" y="268260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466819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473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Garamond</vt:lpstr>
      <vt:lpstr>Wingdings</vt:lpstr>
      <vt:lpstr>Fading Grid</vt:lpstr>
      <vt:lpstr>Teamwork</vt:lpstr>
      <vt:lpstr>Exodus IV  God Sets His People Free</vt:lpstr>
      <vt:lpstr>Last Week:  Passover</vt:lpstr>
      <vt:lpstr>An Unblemished Lamb</vt:lpstr>
      <vt:lpstr>PowerPoint Presentation</vt:lpstr>
      <vt:lpstr>PowerPoint Presentation</vt:lpstr>
      <vt:lpstr>PowerPoint Presentation</vt:lpstr>
      <vt:lpstr>PowerPoint Presentation</vt:lpstr>
      <vt:lpstr>The Pillar of Fire</vt:lpstr>
      <vt:lpstr>Exodus 14:1-9</vt:lpstr>
      <vt:lpstr>Exodus 14:14</vt:lpstr>
      <vt:lpstr>Exodus 14:19-31</vt:lpstr>
      <vt:lpstr>PowerPoint Presentation</vt:lpstr>
      <vt:lpstr>PowerPoint Presentation</vt:lpstr>
      <vt:lpstr>Exodus 15:1-18  The Songs of Moses and Miriam</vt:lpstr>
      <vt:lpstr>Exodus 16  God Gives Us Bread</vt:lpstr>
      <vt:lpstr>PowerPoint Presentation</vt:lpstr>
      <vt:lpstr>Exodus 17  God Gives Us Water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2024-11-03T16:03:40Z</dcterms:created>
  <dcterms:modified xsi:type="dcterms:W3CDTF">2024-11-11T04:32:27Z</dcterms:modified>
</cp:coreProperties>
</file>