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782" r:id="rId3"/>
    <p:sldId id="652" r:id="rId4"/>
    <p:sldId id="796" r:id="rId5"/>
    <p:sldId id="774" r:id="rId6"/>
    <p:sldId id="775" r:id="rId7"/>
    <p:sldId id="788" r:id="rId8"/>
    <p:sldId id="787" r:id="rId9"/>
    <p:sldId id="797" r:id="rId10"/>
    <p:sldId id="798" r:id="rId11"/>
    <p:sldId id="800" r:id="rId12"/>
    <p:sldId id="801" r:id="rId13"/>
    <p:sldId id="808" r:id="rId14"/>
    <p:sldId id="802" r:id="rId15"/>
    <p:sldId id="804" r:id="rId16"/>
    <p:sldId id="803" r:id="rId17"/>
    <p:sldId id="805" r:id="rId18"/>
    <p:sldId id="809" r:id="rId19"/>
    <p:sldId id="80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5E6F28-5653-403B-A020-104B300D5141}" v="41" dt="2024-11-17T17:27:07.9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976" autoAdjust="0"/>
    <p:restoredTop sz="94660"/>
  </p:normalViewPr>
  <p:slideViewPr>
    <p:cSldViewPr snapToGrid="0">
      <p:cViewPr varScale="1">
        <p:scale>
          <a:sx n="59" d="100"/>
          <a:sy n="59" d="100"/>
        </p:scale>
        <p:origin x="6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7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DD5E6F28-5653-403B-A020-104B300D5141}"/>
    <pc:docChg chg="custSel addSld delSld modSld sldOrd delMainMaster">
      <pc:chgData name="John Oakes" userId="1a36f0057432ea1f" providerId="LiveId" clId="{DD5E6F28-5653-403B-A020-104B300D5141}" dt="2024-11-18T02:56:27.673" v="2221" actId="47"/>
      <pc:docMkLst>
        <pc:docMk/>
      </pc:docMkLst>
      <pc:sldChg chg="del">
        <pc:chgData name="John Oakes" userId="1a36f0057432ea1f" providerId="LiveId" clId="{DD5E6F28-5653-403B-A020-104B300D5141}" dt="2024-11-18T02:56:00.639" v="2220" actId="47"/>
        <pc:sldMkLst>
          <pc:docMk/>
          <pc:sldMk cId="0" sldId="256"/>
        </pc:sldMkLst>
      </pc:sldChg>
      <pc:sldChg chg="del">
        <pc:chgData name="John Oakes" userId="1a36f0057432ea1f" providerId="LiveId" clId="{DD5E6F28-5653-403B-A020-104B300D5141}" dt="2024-11-18T02:56:00.639" v="2220" actId="47"/>
        <pc:sldMkLst>
          <pc:docMk/>
          <pc:sldMk cId="0" sldId="257"/>
        </pc:sldMkLst>
      </pc:sldChg>
      <pc:sldChg chg="modSp del mod">
        <pc:chgData name="John Oakes" userId="1a36f0057432ea1f" providerId="LiveId" clId="{DD5E6F28-5653-403B-A020-104B300D5141}" dt="2024-11-18T02:56:00.639" v="2220" actId="47"/>
        <pc:sldMkLst>
          <pc:docMk/>
          <pc:sldMk cId="0" sldId="258"/>
        </pc:sldMkLst>
        <pc:spChg chg="mod">
          <ac:chgData name="John Oakes" userId="1a36f0057432ea1f" providerId="LiveId" clId="{DD5E6F28-5653-403B-A020-104B300D5141}" dt="2024-11-17T15:31:41.799" v="856" actId="27636"/>
          <ac:spMkLst>
            <pc:docMk/>
            <pc:sldMk cId="0" sldId="258"/>
            <ac:spMk id="110" creationId="{00000000-0000-0000-0000-000000000000}"/>
          </ac:spMkLst>
        </pc:spChg>
      </pc:sldChg>
      <pc:sldChg chg="del">
        <pc:chgData name="John Oakes" userId="1a36f0057432ea1f" providerId="LiveId" clId="{DD5E6F28-5653-403B-A020-104B300D5141}" dt="2024-11-18T02:56:00.639" v="2220" actId="47"/>
        <pc:sldMkLst>
          <pc:docMk/>
          <pc:sldMk cId="0" sldId="259"/>
        </pc:sldMkLst>
      </pc:sldChg>
      <pc:sldChg chg="modSp del mod">
        <pc:chgData name="John Oakes" userId="1a36f0057432ea1f" providerId="LiveId" clId="{DD5E6F28-5653-403B-A020-104B300D5141}" dt="2024-11-18T02:56:00.639" v="2220" actId="47"/>
        <pc:sldMkLst>
          <pc:docMk/>
          <pc:sldMk cId="0" sldId="260"/>
        </pc:sldMkLst>
        <pc:spChg chg="mod">
          <ac:chgData name="John Oakes" userId="1a36f0057432ea1f" providerId="LiveId" clId="{DD5E6F28-5653-403B-A020-104B300D5141}" dt="2024-11-17T15:31:41.799" v="857" actId="27636"/>
          <ac:spMkLst>
            <pc:docMk/>
            <pc:sldMk cId="0" sldId="260"/>
            <ac:spMk id="120" creationId="{00000000-0000-0000-0000-000000000000}"/>
          </ac:spMkLst>
        </pc:spChg>
      </pc:sldChg>
      <pc:sldChg chg="del">
        <pc:chgData name="John Oakes" userId="1a36f0057432ea1f" providerId="LiveId" clId="{DD5E6F28-5653-403B-A020-104B300D5141}" dt="2024-11-18T02:56:00.639" v="2220" actId="47"/>
        <pc:sldMkLst>
          <pc:docMk/>
          <pc:sldMk cId="0" sldId="261"/>
        </pc:sldMkLst>
      </pc:sldChg>
      <pc:sldChg chg="modSp del mod">
        <pc:chgData name="John Oakes" userId="1a36f0057432ea1f" providerId="LiveId" clId="{DD5E6F28-5653-403B-A020-104B300D5141}" dt="2024-11-18T02:56:00.639" v="2220" actId="47"/>
        <pc:sldMkLst>
          <pc:docMk/>
          <pc:sldMk cId="0" sldId="262"/>
        </pc:sldMkLst>
        <pc:spChg chg="mod">
          <ac:chgData name="John Oakes" userId="1a36f0057432ea1f" providerId="LiveId" clId="{DD5E6F28-5653-403B-A020-104B300D5141}" dt="2024-11-17T15:31:41.799" v="858" actId="27636"/>
          <ac:spMkLst>
            <pc:docMk/>
            <pc:sldMk cId="0" sldId="262"/>
            <ac:spMk id="130" creationId="{00000000-0000-0000-0000-000000000000}"/>
          </ac:spMkLst>
        </pc:spChg>
      </pc:sldChg>
      <pc:sldChg chg="del">
        <pc:chgData name="John Oakes" userId="1a36f0057432ea1f" providerId="LiveId" clId="{DD5E6F28-5653-403B-A020-104B300D5141}" dt="2024-11-18T02:56:00.639" v="2220" actId="47"/>
        <pc:sldMkLst>
          <pc:docMk/>
          <pc:sldMk cId="0" sldId="263"/>
        </pc:sldMkLst>
      </pc:sldChg>
      <pc:sldChg chg="modSp del mod">
        <pc:chgData name="John Oakes" userId="1a36f0057432ea1f" providerId="LiveId" clId="{DD5E6F28-5653-403B-A020-104B300D5141}" dt="2024-11-18T02:56:00.639" v="2220" actId="47"/>
        <pc:sldMkLst>
          <pc:docMk/>
          <pc:sldMk cId="0" sldId="264"/>
        </pc:sldMkLst>
        <pc:spChg chg="mod">
          <ac:chgData name="John Oakes" userId="1a36f0057432ea1f" providerId="LiveId" clId="{DD5E6F28-5653-403B-A020-104B300D5141}" dt="2024-11-17T15:31:41.799" v="859" actId="27636"/>
          <ac:spMkLst>
            <pc:docMk/>
            <pc:sldMk cId="0" sldId="264"/>
            <ac:spMk id="140" creationId="{00000000-0000-0000-0000-000000000000}"/>
          </ac:spMkLst>
        </pc:spChg>
      </pc:sldChg>
      <pc:sldChg chg="del">
        <pc:chgData name="John Oakes" userId="1a36f0057432ea1f" providerId="LiveId" clId="{DD5E6F28-5653-403B-A020-104B300D5141}" dt="2024-11-18T02:56:00.639" v="2220" actId="47"/>
        <pc:sldMkLst>
          <pc:docMk/>
          <pc:sldMk cId="0" sldId="265"/>
        </pc:sldMkLst>
      </pc:sldChg>
      <pc:sldChg chg="modSp del mod">
        <pc:chgData name="John Oakes" userId="1a36f0057432ea1f" providerId="LiveId" clId="{DD5E6F28-5653-403B-A020-104B300D5141}" dt="2024-11-18T02:56:00.639" v="2220" actId="47"/>
        <pc:sldMkLst>
          <pc:docMk/>
          <pc:sldMk cId="0" sldId="266"/>
        </pc:sldMkLst>
        <pc:spChg chg="mod">
          <ac:chgData name="John Oakes" userId="1a36f0057432ea1f" providerId="LiveId" clId="{DD5E6F28-5653-403B-A020-104B300D5141}" dt="2024-11-17T15:31:41.799" v="860" actId="27636"/>
          <ac:spMkLst>
            <pc:docMk/>
            <pc:sldMk cId="0" sldId="266"/>
            <ac:spMk id="150" creationId="{00000000-0000-0000-0000-000000000000}"/>
          </ac:spMkLst>
        </pc:spChg>
      </pc:sldChg>
      <pc:sldChg chg="del">
        <pc:chgData name="John Oakes" userId="1a36f0057432ea1f" providerId="LiveId" clId="{DD5E6F28-5653-403B-A020-104B300D5141}" dt="2024-11-18T02:56:00.639" v="2220" actId="47"/>
        <pc:sldMkLst>
          <pc:docMk/>
          <pc:sldMk cId="0" sldId="267"/>
        </pc:sldMkLst>
      </pc:sldChg>
      <pc:sldChg chg="del">
        <pc:chgData name="John Oakes" userId="1a36f0057432ea1f" providerId="LiveId" clId="{DD5E6F28-5653-403B-A020-104B300D5141}" dt="2024-11-18T02:56:00.639" v="2220" actId="47"/>
        <pc:sldMkLst>
          <pc:docMk/>
          <pc:sldMk cId="0" sldId="268"/>
        </pc:sldMkLst>
      </pc:sldChg>
      <pc:sldChg chg="del">
        <pc:chgData name="John Oakes" userId="1a36f0057432ea1f" providerId="LiveId" clId="{DD5E6F28-5653-403B-A020-104B300D5141}" dt="2024-11-18T02:56:00.639" v="2220" actId="47"/>
        <pc:sldMkLst>
          <pc:docMk/>
          <pc:sldMk cId="0" sldId="269"/>
        </pc:sldMkLst>
      </pc:sldChg>
      <pc:sldChg chg="del">
        <pc:chgData name="John Oakes" userId="1a36f0057432ea1f" providerId="LiveId" clId="{DD5E6F28-5653-403B-A020-104B300D5141}" dt="2024-11-18T02:56:00.639" v="2220" actId="47"/>
        <pc:sldMkLst>
          <pc:docMk/>
          <pc:sldMk cId="0" sldId="270"/>
        </pc:sldMkLst>
      </pc:sldChg>
      <pc:sldChg chg="del">
        <pc:chgData name="John Oakes" userId="1a36f0057432ea1f" providerId="LiveId" clId="{DD5E6F28-5653-403B-A020-104B300D5141}" dt="2024-11-18T02:56:00.639" v="2220" actId="47"/>
        <pc:sldMkLst>
          <pc:docMk/>
          <pc:sldMk cId="0" sldId="271"/>
        </pc:sldMkLst>
      </pc:sldChg>
      <pc:sldChg chg="del">
        <pc:chgData name="John Oakes" userId="1a36f0057432ea1f" providerId="LiveId" clId="{DD5E6F28-5653-403B-A020-104B300D5141}" dt="2024-11-18T02:56:00.639" v="2220" actId="47"/>
        <pc:sldMkLst>
          <pc:docMk/>
          <pc:sldMk cId="0" sldId="272"/>
        </pc:sldMkLst>
      </pc:sldChg>
      <pc:sldChg chg="del">
        <pc:chgData name="John Oakes" userId="1a36f0057432ea1f" providerId="LiveId" clId="{DD5E6F28-5653-403B-A020-104B300D5141}" dt="2024-11-18T02:56:00.639" v="2220" actId="47"/>
        <pc:sldMkLst>
          <pc:docMk/>
          <pc:sldMk cId="0" sldId="273"/>
        </pc:sldMkLst>
      </pc:sldChg>
      <pc:sldChg chg="del">
        <pc:chgData name="John Oakes" userId="1a36f0057432ea1f" providerId="LiveId" clId="{DD5E6F28-5653-403B-A020-104B300D5141}" dt="2024-11-18T02:56:00.639" v="2220" actId="47"/>
        <pc:sldMkLst>
          <pc:docMk/>
          <pc:sldMk cId="0" sldId="274"/>
        </pc:sldMkLst>
      </pc:sldChg>
      <pc:sldChg chg="modSp del mod">
        <pc:chgData name="John Oakes" userId="1a36f0057432ea1f" providerId="LiveId" clId="{DD5E6F28-5653-403B-A020-104B300D5141}" dt="2024-11-18T02:56:00.639" v="2220" actId="47"/>
        <pc:sldMkLst>
          <pc:docMk/>
          <pc:sldMk cId="0" sldId="275"/>
        </pc:sldMkLst>
        <pc:spChg chg="mod">
          <ac:chgData name="John Oakes" userId="1a36f0057432ea1f" providerId="LiveId" clId="{DD5E6F28-5653-403B-A020-104B300D5141}" dt="2024-11-17T15:32:56.975" v="861" actId="27636"/>
          <ac:spMkLst>
            <pc:docMk/>
            <pc:sldMk cId="0" sldId="275"/>
            <ac:spMk id="196" creationId="{00000000-0000-0000-0000-000000000000}"/>
          </ac:spMkLst>
        </pc:spChg>
      </pc:sldChg>
      <pc:sldChg chg="del">
        <pc:chgData name="John Oakes" userId="1a36f0057432ea1f" providerId="LiveId" clId="{DD5E6F28-5653-403B-A020-104B300D5141}" dt="2024-11-18T02:56:00.639" v="2220" actId="47"/>
        <pc:sldMkLst>
          <pc:docMk/>
          <pc:sldMk cId="0" sldId="276"/>
        </pc:sldMkLst>
      </pc:sldChg>
      <pc:sldChg chg="modSp del mod">
        <pc:chgData name="John Oakes" userId="1a36f0057432ea1f" providerId="LiveId" clId="{DD5E6F28-5653-403B-A020-104B300D5141}" dt="2024-11-18T02:56:00.639" v="2220" actId="47"/>
        <pc:sldMkLst>
          <pc:docMk/>
          <pc:sldMk cId="0" sldId="277"/>
        </pc:sldMkLst>
        <pc:spChg chg="mod">
          <ac:chgData name="John Oakes" userId="1a36f0057432ea1f" providerId="LiveId" clId="{DD5E6F28-5653-403B-A020-104B300D5141}" dt="2024-11-17T15:32:56.975" v="862" actId="27636"/>
          <ac:spMkLst>
            <pc:docMk/>
            <pc:sldMk cId="0" sldId="277"/>
            <ac:spMk id="206" creationId="{00000000-0000-0000-0000-000000000000}"/>
          </ac:spMkLst>
        </pc:spChg>
      </pc:sldChg>
      <pc:sldChg chg="del">
        <pc:chgData name="John Oakes" userId="1a36f0057432ea1f" providerId="LiveId" clId="{DD5E6F28-5653-403B-A020-104B300D5141}" dt="2024-11-18T02:56:00.639" v="2220" actId="47"/>
        <pc:sldMkLst>
          <pc:docMk/>
          <pc:sldMk cId="0" sldId="278"/>
        </pc:sldMkLst>
      </pc:sldChg>
      <pc:sldChg chg="modSp del mod">
        <pc:chgData name="John Oakes" userId="1a36f0057432ea1f" providerId="LiveId" clId="{DD5E6F28-5653-403B-A020-104B300D5141}" dt="2024-11-18T02:56:00.639" v="2220" actId="47"/>
        <pc:sldMkLst>
          <pc:docMk/>
          <pc:sldMk cId="0" sldId="279"/>
        </pc:sldMkLst>
        <pc:spChg chg="mod">
          <ac:chgData name="John Oakes" userId="1a36f0057432ea1f" providerId="LiveId" clId="{DD5E6F28-5653-403B-A020-104B300D5141}" dt="2024-11-17T15:32:56.975" v="863" actId="27636"/>
          <ac:spMkLst>
            <pc:docMk/>
            <pc:sldMk cId="0" sldId="279"/>
            <ac:spMk id="216" creationId="{00000000-0000-0000-0000-000000000000}"/>
          </ac:spMkLst>
        </pc:spChg>
      </pc:sldChg>
      <pc:sldChg chg="del">
        <pc:chgData name="John Oakes" userId="1a36f0057432ea1f" providerId="LiveId" clId="{DD5E6F28-5653-403B-A020-104B300D5141}" dt="2024-11-18T02:56:00.639" v="2220" actId="47"/>
        <pc:sldMkLst>
          <pc:docMk/>
          <pc:sldMk cId="0" sldId="280"/>
        </pc:sldMkLst>
      </pc:sldChg>
      <pc:sldChg chg="modSp del mod">
        <pc:chgData name="John Oakes" userId="1a36f0057432ea1f" providerId="LiveId" clId="{DD5E6F28-5653-403B-A020-104B300D5141}" dt="2024-11-18T02:56:00.639" v="2220" actId="47"/>
        <pc:sldMkLst>
          <pc:docMk/>
          <pc:sldMk cId="0" sldId="281"/>
        </pc:sldMkLst>
        <pc:spChg chg="mod">
          <ac:chgData name="John Oakes" userId="1a36f0057432ea1f" providerId="LiveId" clId="{DD5E6F28-5653-403B-A020-104B300D5141}" dt="2024-11-17T15:32:56.975" v="864" actId="27636"/>
          <ac:spMkLst>
            <pc:docMk/>
            <pc:sldMk cId="0" sldId="281"/>
            <ac:spMk id="226" creationId="{00000000-0000-0000-0000-000000000000}"/>
          </ac:spMkLst>
        </pc:spChg>
      </pc:sldChg>
      <pc:sldChg chg="del">
        <pc:chgData name="John Oakes" userId="1a36f0057432ea1f" providerId="LiveId" clId="{DD5E6F28-5653-403B-A020-104B300D5141}" dt="2024-11-18T02:56:00.639" v="2220" actId="47"/>
        <pc:sldMkLst>
          <pc:docMk/>
          <pc:sldMk cId="0" sldId="282"/>
        </pc:sldMkLst>
      </pc:sldChg>
      <pc:sldChg chg="del">
        <pc:chgData name="John Oakes" userId="1a36f0057432ea1f" providerId="LiveId" clId="{DD5E6F28-5653-403B-A020-104B300D5141}" dt="2024-11-18T02:56:27.673" v="2221" actId="47"/>
        <pc:sldMkLst>
          <pc:docMk/>
          <pc:sldMk cId="0" sldId="283"/>
        </pc:sldMkLst>
      </pc:sldChg>
      <pc:sldChg chg="del">
        <pc:chgData name="John Oakes" userId="1a36f0057432ea1f" providerId="LiveId" clId="{DD5E6F28-5653-403B-A020-104B300D5141}" dt="2024-11-18T02:56:27.673" v="2221" actId="47"/>
        <pc:sldMkLst>
          <pc:docMk/>
          <pc:sldMk cId="0" sldId="284"/>
        </pc:sldMkLst>
      </pc:sldChg>
      <pc:sldChg chg="del">
        <pc:chgData name="John Oakes" userId="1a36f0057432ea1f" providerId="LiveId" clId="{DD5E6F28-5653-403B-A020-104B300D5141}" dt="2024-11-18T02:56:27.673" v="2221" actId="47"/>
        <pc:sldMkLst>
          <pc:docMk/>
          <pc:sldMk cId="0" sldId="285"/>
        </pc:sldMkLst>
      </pc:sldChg>
      <pc:sldChg chg="del">
        <pc:chgData name="John Oakes" userId="1a36f0057432ea1f" providerId="LiveId" clId="{DD5E6F28-5653-403B-A020-104B300D5141}" dt="2024-11-18T02:56:27.673" v="2221" actId="47"/>
        <pc:sldMkLst>
          <pc:docMk/>
          <pc:sldMk cId="0" sldId="286"/>
        </pc:sldMkLst>
      </pc:sldChg>
      <pc:sldChg chg="del">
        <pc:chgData name="John Oakes" userId="1a36f0057432ea1f" providerId="LiveId" clId="{DD5E6F28-5653-403B-A020-104B300D5141}" dt="2024-11-18T02:56:27.673" v="2221" actId="47"/>
        <pc:sldMkLst>
          <pc:docMk/>
          <pc:sldMk cId="0" sldId="287"/>
        </pc:sldMkLst>
      </pc:sldChg>
      <pc:sldChg chg="del">
        <pc:chgData name="John Oakes" userId="1a36f0057432ea1f" providerId="LiveId" clId="{DD5E6F28-5653-403B-A020-104B300D5141}" dt="2024-11-18T02:56:27.673" v="2221" actId="47"/>
        <pc:sldMkLst>
          <pc:docMk/>
          <pc:sldMk cId="0" sldId="288"/>
        </pc:sldMkLst>
      </pc:sldChg>
      <pc:sldChg chg="del">
        <pc:chgData name="John Oakes" userId="1a36f0057432ea1f" providerId="LiveId" clId="{DD5E6F28-5653-403B-A020-104B300D5141}" dt="2024-11-18T02:56:27.673" v="2221" actId="47"/>
        <pc:sldMkLst>
          <pc:docMk/>
          <pc:sldMk cId="0" sldId="289"/>
        </pc:sldMkLst>
      </pc:sldChg>
      <pc:sldChg chg="del">
        <pc:chgData name="John Oakes" userId="1a36f0057432ea1f" providerId="LiveId" clId="{DD5E6F28-5653-403B-A020-104B300D5141}" dt="2024-11-18T02:56:27.673" v="2221" actId="47"/>
        <pc:sldMkLst>
          <pc:docMk/>
          <pc:sldMk cId="0" sldId="290"/>
        </pc:sldMkLst>
      </pc:sldChg>
      <pc:sldChg chg="del">
        <pc:chgData name="John Oakes" userId="1a36f0057432ea1f" providerId="LiveId" clId="{DD5E6F28-5653-403B-A020-104B300D5141}" dt="2024-11-17T15:30:49.348" v="853" actId="47"/>
        <pc:sldMkLst>
          <pc:docMk/>
          <pc:sldMk cId="0" sldId="543"/>
        </pc:sldMkLst>
      </pc:sldChg>
      <pc:sldChg chg="del">
        <pc:chgData name="John Oakes" userId="1a36f0057432ea1f" providerId="LiveId" clId="{DD5E6F28-5653-403B-A020-104B300D5141}" dt="2024-11-17T15:30:53.945" v="855" actId="47"/>
        <pc:sldMkLst>
          <pc:docMk/>
          <pc:sldMk cId="3282475642" sldId="615"/>
        </pc:sldMkLst>
      </pc:sldChg>
      <pc:sldChg chg="addSp delSp modSp mod">
        <pc:chgData name="John Oakes" userId="1a36f0057432ea1f" providerId="LiveId" clId="{DD5E6F28-5653-403B-A020-104B300D5141}" dt="2024-11-11T22:18:00.162" v="96" actId="20577"/>
        <pc:sldMkLst>
          <pc:docMk/>
          <pc:sldMk cId="0" sldId="652"/>
        </pc:sldMkLst>
        <pc:spChg chg="mod">
          <ac:chgData name="John Oakes" userId="1a36f0057432ea1f" providerId="LiveId" clId="{DD5E6F28-5653-403B-A020-104B300D5141}" dt="2024-11-11T22:18:00.162" v="96" actId="20577"/>
          <ac:spMkLst>
            <pc:docMk/>
            <pc:sldMk cId="0" sldId="652"/>
            <ac:spMk id="2" creationId="{637F3775-F82C-95C8-A86D-960D456F7D5C}"/>
          </ac:spMkLst>
        </pc:spChg>
        <pc:spChg chg="del mod">
          <ac:chgData name="John Oakes" userId="1a36f0057432ea1f" providerId="LiveId" clId="{DD5E6F28-5653-403B-A020-104B300D5141}" dt="2024-11-11T22:17:23.456" v="73" actId="478"/>
          <ac:spMkLst>
            <pc:docMk/>
            <pc:sldMk cId="0" sldId="652"/>
            <ac:spMk id="3" creationId="{84281AF1-AA10-5AA6-4942-894A34A982F9}"/>
          </ac:spMkLst>
        </pc:spChg>
        <pc:spChg chg="add del mod">
          <ac:chgData name="John Oakes" userId="1a36f0057432ea1f" providerId="LiveId" clId="{DD5E6F28-5653-403B-A020-104B300D5141}" dt="2024-11-11T22:17:45.996" v="74"/>
          <ac:spMkLst>
            <pc:docMk/>
            <pc:sldMk cId="0" sldId="652"/>
            <ac:spMk id="5" creationId="{FFF23C96-3E0C-15E6-E5C2-CEA6DB6A7447}"/>
          </ac:spMkLst>
        </pc:spChg>
        <pc:picChg chg="add mod">
          <ac:chgData name="John Oakes" userId="1a36f0057432ea1f" providerId="LiveId" clId="{DD5E6F28-5653-403B-A020-104B300D5141}" dt="2024-11-11T22:17:51.323" v="76" actId="1076"/>
          <ac:picMkLst>
            <pc:docMk/>
            <pc:sldMk cId="0" sldId="652"/>
            <ac:picMk id="6" creationId="{AAD57CBC-3973-23E0-0E0E-FF870806E0CB}"/>
          </ac:picMkLst>
        </pc:picChg>
      </pc:sldChg>
      <pc:sldChg chg="del">
        <pc:chgData name="John Oakes" userId="1a36f0057432ea1f" providerId="LiveId" clId="{DD5E6F28-5653-403B-A020-104B300D5141}" dt="2024-11-11T22:18:05.633" v="98" actId="47"/>
        <pc:sldMkLst>
          <pc:docMk/>
          <pc:sldMk cId="0" sldId="655"/>
        </pc:sldMkLst>
      </pc:sldChg>
      <pc:sldChg chg="del">
        <pc:chgData name="John Oakes" userId="1a36f0057432ea1f" providerId="LiveId" clId="{DD5E6F28-5653-403B-A020-104B300D5141}" dt="2024-11-11T22:18:03.897" v="97" actId="47"/>
        <pc:sldMkLst>
          <pc:docMk/>
          <pc:sldMk cId="0" sldId="657"/>
        </pc:sldMkLst>
      </pc:sldChg>
      <pc:sldChg chg="del">
        <pc:chgData name="John Oakes" userId="1a36f0057432ea1f" providerId="LiveId" clId="{DD5E6F28-5653-403B-A020-104B300D5141}" dt="2024-11-18T02:56:00.639" v="2220" actId="47"/>
        <pc:sldMkLst>
          <pc:docMk/>
          <pc:sldMk cId="58535702" sldId="675"/>
        </pc:sldMkLst>
      </pc:sldChg>
      <pc:sldChg chg="del">
        <pc:chgData name="John Oakes" userId="1a36f0057432ea1f" providerId="LiveId" clId="{DD5E6F28-5653-403B-A020-104B300D5141}" dt="2024-11-18T02:56:27.673" v="2221" actId="47"/>
        <pc:sldMkLst>
          <pc:docMk/>
          <pc:sldMk cId="0" sldId="705"/>
        </pc:sldMkLst>
      </pc:sldChg>
      <pc:sldChg chg="del">
        <pc:chgData name="John Oakes" userId="1a36f0057432ea1f" providerId="LiveId" clId="{DD5E6F28-5653-403B-A020-104B300D5141}" dt="2024-11-18T02:56:27.673" v="2221" actId="47"/>
        <pc:sldMkLst>
          <pc:docMk/>
          <pc:sldMk cId="1444248880" sldId="706"/>
        </pc:sldMkLst>
      </pc:sldChg>
      <pc:sldChg chg="del">
        <pc:chgData name="John Oakes" userId="1a36f0057432ea1f" providerId="LiveId" clId="{DD5E6F28-5653-403B-A020-104B300D5141}" dt="2024-11-17T15:30:51.256" v="854" actId="47"/>
        <pc:sldMkLst>
          <pc:docMk/>
          <pc:sldMk cId="0" sldId="741"/>
        </pc:sldMkLst>
      </pc:sldChg>
      <pc:sldChg chg="del">
        <pc:chgData name="John Oakes" userId="1a36f0057432ea1f" providerId="LiveId" clId="{DD5E6F28-5653-403B-A020-104B300D5141}" dt="2024-11-18T02:56:27.673" v="2221" actId="47"/>
        <pc:sldMkLst>
          <pc:docMk/>
          <pc:sldMk cId="0" sldId="753"/>
        </pc:sldMkLst>
      </pc:sldChg>
      <pc:sldChg chg="del">
        <pc:chgData name="John Oakes" userId="1a36f0057432ea1f" providerId="LiveId" clId="{DD5E6F28-5653-403B-A020-104B300D5141}" dt="2024-11-11T22:18:37.532" v="99" actId="47"/>
        <pc:sldMkLst>
          <pc:docMk/>
          <pc:sldMk cId="598894558" sldId="770"/>
        </pc:sldMkLst>
      </pc:sldChg>
      <pc:sldChg chg="del">
        <pc:chgData name="John Oakes" userId="1a36f0057432ea1f" providerId="LiveId" clId="{DD5E6F28-5653-403B-A020-104B300D5141}" dt="2024-11-11T22:18:37.532" v="99" actId="47"/>
        <pc:sldMkLst>
          <pc:docMk/>
          <pc:sldMk cId="247083399" sldId="771"/>
        </pc:sldMkLst>
      </pc:sldChg>
      <pc:sldChg chg="del">
        <pc:chgData name="John Oakes" userId="1a36f0057432ea1f" providerId="LiveId" clId="{DD5E6F28-5653-403B-A020-104B300D5141}" dt="2024-11-11T22:18:37.532" v="99" actId="47"/>
        <pc:sldMkLst>
          <pc:docMk/>
          <pc:sldMk cId="3144427267" sldId="773"/>
        </pc:sldMkLst>
      </pc:sldChg>
      <pc:sldChg chg="addSp delSp modSp mod">
        <pc:chgData name="John Oakes" userId="1a36f0057432ea1f" providerId="LiveId" clId="{DD5E6F28-5653-403B-A020-104B300D5141}" dt="2024-11-17T15:59:14.030" v="1083" actId="1076"/>
        <pc:sldMkLst>
          <pc:docMk/>
          <pc:sldMk cId="4228369013" sldId="782"/>
        </pc:sldMkLst>
        <pc:spChg chg="mod">
          <ac:chgData name="John Oakes" userId="1a36f0057432ea1f" providerId="LiveId" clId="{DD5E6F28-5653-403B-A020-104B300D5141}" dt="2024-11-17T15:59:01.460" v="1080" actId="27636"/>
          <ac:spMkLst>
            <pc:docMk/>
            <pc:sldMk cId="4228369013" sldId="782"/>
            <ac:spMk id="2" creationId="{56824015-463B-96C2-6617-0CB95156C30C}"/>
          </ac:spMkLst>
        </pc:spChg>
        <pc:spChg chg="add">
          <ac:chgData name="John Oakes" userId="1a36f0057432ea1f" providerId="LiveId" clId="{DD5E6F28-5653-403B-A020-104B300D5141}" dt="2024-11-11T22:21:12.370" v="114"/>
          <ac:spMkLst>
            <pc:docMk/>
            <pc:sldMk cId="4228369013" sldId="782"/>
            <ac:spMk id="3" creationId="{27D6AC9D-EA40-7AB3-D34D-B8459978CFAB}"/>
          </ac:spMkLst>
        </pc:spChg>
        <pc:picChg chg="add mod">
          <ac:chgData name="John Oakes" userId="1a36f0057432ea1f" providerId="LiveId" clId="{DD5E6F28-5653-403B-A020-104B300D5141}" dt="2024-11-17T15:59:14.030" v="1083" actId="1076"/>
          <ac:picMkLst>
            <pc:docMk/>
            <pc:sldMk cId="4228369013" sldId="782"/>
            <ac:picMk id="4" creationId="{0A18D21C-2C42-8C87-F727-FA91A849600E}"/>
          </ac:picMkLst>
        </pc:picChg>
        <pc:picChg chg="del">
          <ac:chgData name="John Oakes" userId="1a36f0057432ea1f" providerId="LiveId" clId="{DD5E6F28-5653-403B-A020-104B300D5141}" dt="2024-11-11T22:16:41.712" v="59" actId="478"/>
          <ac:picMkLst>
            <pc:docMk/>
            <pc:sldMk cId="4228369013" sldId="782"/>
            <ac:picMk id="1028" creationId="{8FCC6BE8-22F1-026B-C73B-9FBB8E2AB476}"/>
          </ac:picMkLst>
        </pc:picChg>
      </pc:sldChg>
      <pc:sldChg chg="del">
        <pc:chgData name="John Oakes" userId="1a36f0057432ea1f" providerId="LiveId" clId="{DD5E6F28-5653-403B-A020-104B300D5141}" dt="2024-11-11T22:18:44.292" v="100" actId="47"/>
        <pc:sldMkLst>
          <pc:docMk/>
          <pc:sldMk cId="1585466819" sldId="783"/>
        </pc:sldMkLst>
      </pc:sldChg>
      <pc:sldChg chg="del">
        <pc:chgData name="John Oakes" userId="1a36f0057432ea1f" providerId="LiveId" clId="{DD5E6F28-5653-403B-A020-104B300D5141}" dt="2024-11-11T22:18:44.292" v="100" actId="47"/>
        <pc:sldMkLst>
          <pc:docMk/>
          <pc:sldMk cId="1347839920" sldId="784"/>
        </pc:sldMkLst>
      </pc:sldChg>
      <pc:sldChg chg="del">
        <pc:chgData name="John Oakes" userId="1a36f0057432ea1f" providerId="LiveId" clId="{DD5E6F28-5653-403B-A020-104B300D5141}" dt="2024-11-11T22:18:54.876" v="101" actId="47"/>
        <pc:sldMkLst>
          <pc:docMk/>
          <pc:sldMk cId="655206941" sldId="785"/>
        </pc:sldMkLst>
      </pc:sldChg>
      <pc:sldChg chg="del">
        <pc:chgData name="John Oakes" userId="1a36f0057432ea1f" providerId="LiveId" clId="{DD5E6F28-5653-403B-A020-104B300D5141}" dt="2024-11-11T22:18:54.876" v="101" actId="47"/>
        <pc:sldMkLst>
          <pc:docMk/>
          <pc:sldMk cId="1158631464" sldId="786"/>
        </pc:sldMkLst>
      </pc:sldChg>
      <pc:sldChg chg="del">
        <pc:chgData name="John Oakes" userId="1a36f0057432ea1f" providerId="LiveId" clId="{DD5E6F28-5653-403B-A020-104B300D5141}" dt="2024-11-11T22:19:01.163" v="103" actId="47"/>
        <pc:sldMkLst>
          <pc:docMk/>
          <pc:sldMk cId="2279862159" sldId="789"/>
        </pc:sldMkLst>
      </pc:sldChg>
      <pc:sldChg chg="del">
        <pc:chgData name="John Oakes" userId="1a36f0057432ea1f" providerId="LiveId" clId="{DD5E6F28-5653-403B-A020-104B300D5141}" dt="2024-11-18T02:56:00.639" v="2220" actId="47"/>
        <pc:sldMkLst>
          <pc:docMk/>
          <pc:sldMk cId="3315063160" sldId="790"/>
        </pc:sldMkLst>
      </pc:sldChg>
      <pc:sldChg chg="del">
        <pc:chgData name="John Oakes" userId="1a36f0057432ea1f" providerId="LiveId" clId="{DD5E6F28-5653-403B-A020-104B300D5141}" dt="2024-11-18T02:56:00.639" v="2220" actId="47"/>
        <pc:sldMkLst>
          <pc:docMk/>
          <pc:sldMk cId="1205692465" sldId="791"/>
        </pc:sldMkLst>
      </pc:sldChg>
      <pc:sldChg chg="addSp delSp modSp del mod">
        <pc:chgData name="John Oakes" userId="1a36f0057432ea1f" providerId="LiveId" clId="{DD5E6F28-5653-403B-A020-104B300D5141}" dt="2024-11-18T02:56:27.673" v="2221" actId="47"/>
        <pc:sldMkLst>
          <pc:docMk/>
          <pc:sldMk cId="0" sldId="792"/>
        </pc:sldMkLst>
        <pc:spChg chg="del mod">
          <ac:chgData name="John Oakes" userId="1a36f0057432ea1f" providerId="LiveId" clId="{DD5E6F28-5653-403B-A020-104B300D5141}" dt="2024-11-17T15:39:07.856" v="910" actId="478"/>
          <ac:spMkLst>
            <pc:docMk/>
            <pc:sldMk cId="0" sldId="792"/>
            <ac:spMk id="3" creationId="{7E49AC12-17A5-A6DC-ADE5-3EC3CB3CDD55}"/>
          </ac:spMkLst>
        </pc:spChg>
        <pc:spChg chg="mod">
          <ac:chgData name="John Oakes" userId="1a36f0057432ea1f" providerId="LiveId" clId="{DD5E6F28-5653-403B-A020-104B300D5141}" dt="2024-11-17T15:38:52.404" v="908" actId="20577"/>
          <ac:spMkLst>
            <pc:docMk/>
            <pc:sldMk cId="0" sldId="792"/>
            <ac:spMk id="161795" creationId="{5D8A3794-0DCE-218A-DEE4-CAD2139FDE87}"/>
          </ac:spMkLst>
        </pc:spChg>
        <pc:picChg chg="add mod">
          <ac:chgData name="John Oakes" userId="1a36f0057432ea1f" providerId="LiveId" clId="{DD5E6F28-5653-403B-A020-104B300D5141}" dt="2024-11-17T15:40:32.371" v="920" actId="1076"/>
          <ac:picMkLst>
            <pc:docMk/>
            <pc:sldMk cId="0" sldId="792"/>
            <ac:picMk id="4" creationId="{C1DB4CD6-1F02-1245-CD88-82C4417E84CF}"/>
          </ac:picMkLst>
        </pc:picChg>
        <pc:picChg chg="del">
          <ac:chgData name="John Oakes" userId="1a36f0057432ea1f" providerId="LiveId" clId="{DD5E6F28-5653-403B-A020-104B300D5141}" dt="2024-11-17T15:39:09.748" v="911" actId="478"/>
          <ac:picMkLst>
            <pc:docMk/>
            <pc:sldMk cId="0" sldId="792"/>
            <ac:picMk id="3074" creationId="{C6901819-94A1-C1DC-C513-AC5B6B2E6712}"/>
          </ac:picMkLst>
        </pc:picChg>
      </pc:sldChg>
      <pc:sldChg chg="addSp delSp modSp del mod">
        <pc:chgData name="John Oakes" userId="1a36f0057432ea1f" providerId="LiveId" clId="{DD5E6F28-5653-403B-A020-104B300D5141}" dt="2024-11-18T02:56:27.673" v="2221" actId="47"/>
        <pc:sldMkLst>
          <pc:docMk/>
          <pc:sldMk cId="3177616068" sldId="793"/>
        </pc:sldMkLst>
        <pc:spChg chg="mod">
          <ac:chgData name="John Oakes" userId="1a36f0057432ea1f" providerId="LiveId" clId="{DD5E6F28-5653-403B-A020-104B300D5141}" dt="2024-11-17T15:46:48.915" v="1028" actId="14100"/>
          <ac:spMkLst>
            <pc:docMk/>
            <pc:sldMk cId="3177616068" sldId="793"/>
            <ac:spMk id="2" creationId="{66EA20B6-0B3C-33F1-CA63-5EB13B09BB25}"/>
          </ac:spMkLst>
        </pc:spChg>
        <pc:spChg chg="mod">
          <ac:chgData name="John Oakes" userId="1a36f0057432ea1f" providerId="LiveId" clId="{DD5E6F28-5653-403B-A020-104B300D5141}" dt="2024-11-17T19:17:03.326" v="2219" actId="20577"/>
          <ac:spMkLst>
            <pc:docMk/>
            <pc:sldMk cId="3177616068" sldId="793"/>
            <ac:spMk id="3" creationId="{97B34E3A-AB36-133F-34AE-AB305322EAB4}"/>
          </ac:spMkLst>
        </pc:spChg>
        <pc:picChg chg="add mod">
          <ac:chgData name="John Oakes" userId="1a36f0057432ea1f" providerId="LiveId" clId="{DD5E6F28-5653-403B-A020-104B300D5141}" dt="2024-11-17T15:47:03.296" v="1034" actId="1076"/>
          <ac:picMkLst>
            <pc:docMk/>
            <pc:sldMk cId="3177616068" sldId="793"/>
            <ac:picMk id="1026" creationId="{ACF74003-7517-2323-30F3-1B1B879B79A9}"/>
          </ac:picMkLst>
        </pc:picChg>
        <pc:picChg chg="del">
          <ac:chgData name="John Oakes" userId="1a36f0057432ea1f" providerId="LiveId" clId="{DD5E6F28-5653-403B-A020-104B300D5141}" dt="2024-11-17T15:40:45.018" v="921" actId="478"/>
          <ac:picMkLst>
            <pc:docMk/>
            <pc:sldMk cId="3177616068" sldId="793"/>
            <ac:picMk id="5122" creationId="{60EFB600-6F90-5E10-FEC0-E93BA88D8175}"/>
          </ac:picMkLst>
        </pc:picChg>
      </pc:sldChg>
      <pc:sldChg chg="addSp modSp new mod">
        <pc:chgData name="John Oakes" userId="1a36f0057432ea1f" providerId="LiveId" clId="{DD5E6F28-5653-403B-A020-104B300D5141}" dt="2024-11-16T15:15:51.258" v="229" actId="14100"/>
        <pc:sldMkLst>
          <pc:docMk/>
          <pc:sldMk cId="1515527733" sldId="797"/>
        </pc:sldMkLst>
        <pc:spChg chg="mod">
          <ac:chgData name="John Oakes" userId="1a36f0057432ea1f" providerId="LiveId" clId="{DD5E6F28-5653-403B-A020-104B300D5141}" dt="2024-11-16T15:14:09.746" v="168" actId="14100"/>
          <ac:spMkLst>
            <pc:docMk/>
            <pc:sldMk cId="1515527733" sldId="797"/>
            <ac:spMk id="2" creationId="{99F03239-3F20-FF88-B1C9-1CBF0A3959B7}"/>
          </ac:spMkLst>
        </pc:spChg>
        <pc:spChg chg="mod">
          <ac:chgData name="John Oakes" userId="1a36f0057432ea1f" providerId="LiveId" clId="{DD5E6F28-5653-403B-A020-104B300D5141}" dt="2024-11-16T15:15:51.258" v="229" actId="14100"/>
          <ac:spMkLst>
            <pc:docMk/>
            <pc:sldMk cId="1515527733" sldId="797"/>
            <ac:spMk id="3" creationId="{7856F059-7312-EC32-F65C-B46DB00BAB23}"/>
          </ac:spMkLst>
        </pc:spChg>
        <pc:picChg chg="add mod">
          <ac:chgData name="John Oakes" userId="1a36f0057432ea1f" providerId="LiveId" clId="{DD5E6F28-5653-403B-A020-104B300D5141}" dt="2024-11-16T15:14:19.981" v="171" actId="1076"/>
          <ac:picMkLst>
            <pc:docMk/>
            <pc:sldMk cId="1515527733" sldId="797"/>
            <ac:picMk id="4" creationId="{36C40F59-48E8-019F-A3AC-9E4552367652}"/>
          </ac:picMkLst>
        </pc:picChg>
      </pc:sldChg>
      <pc:sldChg chg="modSp new mod">
        <pc:chgData name="John Oakes" userId="1a36f0057432ea1f" providerId="LiveId" clId="{DD5E6F28-5653-403B-A020-104B300D5141}" dt="2024-11-16T15:17:49.882" v="447" actId="20577"/>
        <pc:sldMkLst>
          <pc:docMk/>
          <pc:sldMk cId="1762521314" sldId="798"/>
        </pc:sldMkLst>
        <pc:spChg chg="mod">
          <ac:chgData name="John Oakes" userId="1a36f0057432ea1f" providerId="LiveId" clId="{DD5E6F28-5653-403B-A020-104B300D5141}" dt="2024-11-16T15:16:32.949" v="270" actId="20577"/>
          <ac:spMkLst>
            <pc:docMk/>
            <pc:sldMk cId="1762521314" sldId="798"/>
            <ac:spMk id="2" creationId="{921DF5C6-2F18-E411-B293-0D9BE4DEACDC}"/>
          </ac:spMkLst>
        </pc:spChg>
        <pc:spChg chg="mod">
          <ac:chgData name="John Oakes" userId="1a36f0057432ea1f" providerId="LiveId" clId="{DD5E6F28-5653-403B-A020-104B300D5141}" dt="2024-11-16T15:17:49.882" v="447" actId="20577"/>
          <ac:spMkLst>
            <pc:docMk/>
            <pc:sldMk cId="1762521314" sldId="798"/>
            <ac:spMk id="3" creationId="{F0190EBE-AFE0-6A2E-0247-B696C9292600}"/>
          </ac:spMkLst>
        </pc:spChg>
      </pc:sldChg>
      <pc:sldChg chg="del">
        <pc:chgData name="John Oakes" userId="1a36f0057432ea1f" providerId="LiveId" clId="{DD5E6F28-5653-403B-A020-104B300D5141}" dt="2024-11-11T22:18:58.341" v="102" actId="47"/>
        <pc:sldMkLst>
          <pc:docMk/>
          <pc:sldMk cId="1985754227" sldId="798"/>
        </pc:sldMkLst>
      </pc:sldChg>
      <pc:sldChg chg="addSp modSp new del mod">
        <pc:chgData name="John Oakes" userId="1a36f0057432ea1f" providerId="LiveId" clId="{DD5E6F28-5653-403B-A020-104B300D5141}" dt="2024-11-16T15:12:18.794" v="154" actId="2696"/>
        <pc:sldMkLst>
          <pc:docMk/>
          <pc:sldMk cId="2236997042" sldId="799"/>
        </pc:sldMkLst>
        <pc:spChg chg="mod">
          <ac:chgData name="John Oakes" userId="1a36f0057432ea1f" providerId="LiveId" clId="{DD5E6F28-5653-403B-A020-104B300D5141}" dt="2024-11-11T22:19:15.304" v="108" actId="14100"/>
          <ac:spMkLst>
            <pc:docMk/>
            <pc:sldMk cId="2236997042" sldId="799"/>
            <ac:spMk id="3" creationId="{07B97EF7-B3D1-94DD-EA5F-F3C7291A02C4}"/>
          </ac:spMkLst>
        </pc:spChg>
        <pc:picChg chg="add mod">
          <ac:chgData name="John Oakes" userId="1a36f0057432ea1f" providerId="LiveId" clId="{DD5E6F28-5653-403B-A020-104B300D5141}" dt="2024-11-11T22:19:18.198" v="109"/>
          <ac:picMkLst>
            <pc:docMk/>
            <pc:sldMk cId="2236997042" sldId="799"/>
            <ac:picMk id="4" creationId="{11D3F37B-8E0C-F6DF-B34F-05AC93B58D30}"/>
          </ac:picMkLst>
        </pc:picChg>
        <pc:picChg chg="add mod">
          <ac:chgData name="John Oakes" userId="1a36f0057432ea1f" providerId="LiveId" clId="{DD5E6F28-5653-403B-A020-104B300D5141}" dt="2024-11-11T22:19:44.805" v="113" actId="1076"/>
          <ac:picMkLst>
            <pc:docMk/>
            <pc:sldMk cId="2236997042" sldId="799"/>
            <ac:picMk id="1026" creationId="{B90055D5-7FFA-C6E5-17D2-03CD9BD8B369}"/>
          </ac:picMkLst>
        </pc:picChg>
      </pc:sldChg>
      <pc:sldChg chg="modSp add del">
        <pc:chgData name="John Oakes" userId="1a36f0057432ea1f" providerId="LiveId" clId="{DD5E6F28-5653-403B-A020-104B300D5141}" dt="2024-11-16T15:12:54.360" v="161" actId="47"/>
        <pc:sldMkLst>
          <pc:docMk/>
          <pc:sldMk cId="4012944087" sldId="799"/>
        </pc:sldMkLst>
        <pc:picChg chg="mod">
          <ac:chgData name="John Oakes" userId="1a36f0057432ea1f" providerId="LiveId" clId="{DD5E6F28-5653-403B-A020-104B300D5141}" dt="2024-11-16T15:12:26.904" v="156" actId="1076"/>
          <ac:picMkLst>
            <pc:docMk/>
            <pc:sldMk cId="4012944087" sldId="799"/>
            <ac:picMk id="1026" creationId="{B90055D5-7FFA-C6E5-17D2-03CD9BD8B369}"/>
          </ac:picMkLst>
        </pc:picChg>
      </pc:sldChg>
      <pc:sldChg chg="modSp new mod">
        <pc:chgData name="John Oakes" userId="1a36f0057432ea1f" providerId="LiveId" clId="{DD5E6F28-5653-403B-A020-104B300D5141}" dt="2024-11-16T15:19:19.594" v="514" actId="20577"/>
        <pc:sldMkLst>
          <pc:docMk/>
          <pc:sldMk cId="3069353802" sldId="800"/>
        </pc:sldMkLst>
        <pc:spChg chg="mod">
          <ac:chgData name="John Oakes" userId="1a36f0057432ea1f" providerId="LiveId" clId="{DD5E6F28-5653-403B-A020-104B300D5141}" dt="2024-11-16T15:18:49.102" v="466" actId="20577"/>
          <ac:spMkLst>
            <pc:docMk/>
            <pc:sldMk cId="3069353802" sldId="800"/>
            <ac:spMk id="2" creationId="{07386B27-F1D1-04F6-6CED-8EA62F7A5004}"/>
          </ac:spMkLst>
        </pc:spChg>
        <pc:spChg chg="mod">
          <ac:chgData name="John Oakes" userId="1a36f0057432ea1f" providerId="LiveId" clId="{DD5E6F28-5653-403B-A020-104B300D5141}" dt="2024-11-16T15:19:19.594" v="514" actId="20577"/>
          <ac:spMkLst>
            <pc:docMk/>
            <pc:sldMk cId="3069353802" sldId="800"/>
            <ac:spMk id="3" creationId="{042CABA2-4B19-FA5D-6C84-37E6355DFD1B}"/>
          </ac:spMkLst>
        </pc:spChg>
      </pc:sldChg>
      <pc:sldChg chg="modSp new mod">
        <pc:chgData name="John Oakes" userId="1a36f0057432ea1f" providerId="LiveId" clId="{DD5E6F28-5653-403B-A020-104B300D5141}" dt="2024-11-17T17:21:27.287" v="1134" actId="255"/>
        <pc:sldMkLst>
          <pc:docMk/>
          <pc:sldMk cId="2095324276" sldId="801"/>
        </pc:sldMkLst>
        <pc:spChg chg="mod">
          <ac:chgData name="John Oakes" userId="1a36f0057432ea1f" providerId="LiveId" clId="{DD5E6F28-5653-403B-A020-104B300D5141}" dt="2024-11-16T15:20:09.336" v="534" actId="20577"/>
          <ac:spMkLst>
            <pc:docMk/>
            <pc:sldMk cId="2095324276" sldId="801"/>
            <ac:spMk id="2" creationId="{AE137A8F-F898-C594-1B9F-ECE6DCDCA86B}"/>
          </ac:spMkLst>
        </pc:spChg>
        <pc:spChg chg="mod">
          <ac:chgData name="John Oakes" userId="1a36f0057432ea1f" providerId="LiveId" clId="{DD5E6F28-5653-403B-A020-104B300D5141}" dt="2024-11-17T17:21:27.287" v="1134" actId="255"/>
          <ac:spMkLst>
            <pc:docMk/>
            <pc:sldMk cId="2095324276" sldId="801"/>
            <ac:spMk id="3" creationId="{A6A34D8D-E3DA-7D44-D25D-8C74EBE25618}"/>
          </ac:spMkLst>
        </pc:spChg>
      </pc:sldChg>
      <pc:sldChg chg="modSp add del">
        <pc:chgData name="John Oakes" userId="1a36f0057432ea1f" providerId="LiveId" clId="{DD5E6F28-5653-403B-A020-104B300D5141}" dt="2024-11-16T15:12:51.580" v="160" actId="47"/>
        <pc:sldMkLst>
          <pc:docMk/>
          <pc:sldMk cId="2538158025" sldId="801"/>
        </pc:sldMkLst>
        <pc:picChg chg="mod">
          <ac:chgData name="John Oakes" userId="1a36f0057432ea1f" providerId="LiveId" clId="{DD5E6F28-5653-403B-A020-104B300D5141}" dt="2024-11-16T15:12:38.572" v="158" actId="1076"/>
          <ac:picMkLst>
            <pc:docMk/>
            <pc:sldMk cId="2538158025" sldId="801"/>
            <ac:picMk id="1026" creationId="{4ED5C919-89C3-FB39-71BB-4381CB2B3B44}"/>
          </ac:picMkLst>
        </pc:picChg>
      </pc:sldChg>
      <pc:sldChg chg="addSp modSp new mod">
        <pc:chgData name="John Oakes" userId="1a36f0057432ea1f" providerId="LiveId" clId="{DD5E6F28-5653-403B-A020-104B300D5141}" dt="2024-11-17T17:24:37.476" v="1374" actId="20577"/>
        <pc:sldMkLst>
          <pc:docMk/>
          <pc:sldMk cId="1610385561" sldId="802"/>
        </pc:sldMkLst>
        <pc:spChg chg="mod">
          <ac:chgData name="John Oakes" userId="1a36f0057432ea1f" providerId="LiveId" clId="{DD5E6F28-5653-403B-A020-104B300D5141}" dt="2024-11-16T15:22:00.399" v="612" actId="20577"/>
          <ac:spMkLst>
            <pc:docMk/>
            <pc:sldMk cId="1610385561" sldId="802"/>
            <ac:spMk id="2" creationId="{40AFFC37-E54D-169E-EFF2-C5AE3C28DD6A}"/>
          </ac:spMkLst>
        </pc:spChg>
        <pc:spChg chg="mod">
          <ac:chgData name="John Oakes" userId="1a36f0057432ea1f" providerId="LiveId" clId="{DD5E6F28-5653-403B-A020-104B300D5141}" dt="2024-11-17T17:24:37.476" v="1374" actId="20577"/>
          <ac:spMkLst>
            <pc:docMk/>
            <pc:sldMk cId="1610385561" sldId="802"/>
            <ac:spMk id="3" creationId="{E65F7328-FB72-BB59-BD5D-80712F2580EA}"/>
          </ac:spMkLst>
        </pc:spChg>
        <pc:picChg chg="add mod">
          <ac:chgData name="John Oakes" userId="1a36f0057432ea1f" providerId="LiveId" clId="{DD5E6F28-5653-403B-A020-104B300D5141}" dt="2024-11-16T17:21:51.451" v="846" actId="1076"/>
          <ac:picMkLst>
            <pc:docMk/>
            <pc:sldMk cId="1610385561" sldId="802"/>
            <ac:picMk id="4" creationId="{43EC3AC6-9683-9523-EEE8-657AE6CC15C6}"/>
          </ac:picMkLst>
        </pc:picChg>
      </pc:sldChg>
      <pc:sldChg chg="modSp new mod">
        <pc:chgData name="John Oakes" userId="1a36f0057432ea1f" providerId="LiveId" clId="{DD5E6F28-5653-403B-A020-104B300D5141}" dt="2024-11-17T17:29:44.733" v="1729" actId="20577"/>
        <pc:sldMkLst>
          <pc:docMk/>
          <pc:sldMk cId="4140201666" sldId="803"/>
        </pc:sldMkLst>
        <pc:spChg chg="mod">
          <ac:chgData name="John Oakes" userId="1a36f0057432ea1f" providerId="LiveId" clId="{DD5E6F28-5653-403B-A020-104B300D5141}" dt="2024-11-16T15:23:49.447" v="672" actId="14100"/>
          <ac:spMkLst>
            <pc:docMk/>
            <pc:sldMk cId="4140201666" sldId="803"/>
            <ac:spMk id="2" creationId="{A669E2E3-9995-631C-C02A-4B7F437E5576}"/>
          </ac:spMkLst>
        </pc:spChg>
        <pc:spChg chg="mod">
          <ac:chgData name="John Oakes" userId="1a36f0057432ea1f" providerId="LiveId" clId="{DD5E6F28-5653-403B-A020-104B300D5141}" dt="2024-11-17T17:29:44.733" v="1729" actId="20577"/>
          <ac:spMkLst>
            <pc:docMk/>
            <pc:sldMk cId="4140201666" sldId="803"/>
            <ac:spMk id="3" creationId="{19ABDAC4-7E5A-F0DB-2BF7-57E7CCA42E9C}"/>
          </ac:spMkLst>
        </pc:spChg>
      </pc:sldChg>
      <pc:sldChg chg="addSp modSp new mod ord">
        <pc:chgData name="John Oakes" userId="1a36f0057432ea1f" providerId="LiveId" clId="{DD5E6F28-5653-403B-A020-104B300D5141}" dt="2024-11-17T17:27:41.721" v="1525" actId="14100"/>
        <pc:sldMkLst>
          <pc:docMk/>
          <pc:sldMk cId="2005952848" sldId="804"/>
        </pc:sldMkLst>
        <pc:spChg chg="mod">
          <ac:chgData name="John Oakes" userId="1a36f0057432ea1f" providerId="LiveId" clId="{DD5E6F28-5653-403B-A020-104B300D5141}" dt="2024-11-17T17:25:11.135" v="1404" actId="20577"/>
          <ac:spMkLst>
            <pc:docMk/>
            <pc:sldMk cId="2005952848" sldId="804"/>
            <ac:spMk id="2" creationId="{A9725860-937F-A752-9701-10309001FE72}"/>
          </ac:spMkLst>
        </pc:spChg>
        <pc:spChg chg="mod">
          <ac:chgData name="John Oakes" userId="1a36f0057432ea1f" providerId="LiveId" clId="{DD5E6F28-5653-403B-A020-104B300D5141}" dt="2024-11-17T17:26:53.637" v="1488" actId="14100"/>
          <ac:spMkLst>
            <pc:docMk/>
            <pc:sldMk cId="2005952848" sldId="804"/>
            <ac:spMk id="3" creationId="{59D886A7-E922-38C5-169A-2B49635C188F}"/>
          </ac:spMkLst>
        </pc:spChg>
        <pc:spChg chg="add mod">
          <ac:chgData name="John Oakes" userId="1a36f0057432ea1f" providerId="LiveId" clId="{DD5E6F28-5653-403B-A020-104B300D5141}" dt="2024-11-17T17:27:41.721" v="1525" actId="14100"/>
          <ac:spMkLst>
            <pc:docMk/>
            <pc:sldMk cId="2005952848" sldId="804"/>
            <ac:spMk id="4" creationId="{BC45BE92-48A4-C9D4-3630-96F7AF0D6C64}"/>
          </ac:spMkLst>
        </pc:spChg>
        <pc:picChg chg="add mod">
          <ac:chgData name="John Oakes" userId="1a36f0057432ea1f" providerId="LiveId" clId="{DD5E6F28-5653-403B-A020-104B300D5141}" dt="2024-11-17T17:26:56.303" v="1489" actId="1076"/>
          <ac:picMkLst>
            <pc:docMk/>
            <pc:sldMk cId="2005952848" sldId="804"/>
            <ac:picMk id="2050" creationId="{E5197E54-BC44-60EA-2A70-C4B2257BF87C}"/>
          </ac:picMkLst>
        </pc:picChg>
      </pc:sldChg>
      <pc:sldChg chg="modSp new mod">
        <pc:chgData name="John Oakes" userId="1a36f0057432ea1f" providerId="LiveId" clId="{DD5E6F28-5653-403B-A020-104B300D5141}" dt="2024-11-17T17:30:44.421" v="1812" actId="20577"/>
        <pc:sldMkLst>
          <pc:docMk/>
          <pc:sldMk cId="4071188254" sldId="805"/>
        </pc:sldMkLst>
        <pc:spChg chg="mod">
          <ac:chgData name="John Oakes" userId="1a36f0057432ea1f" providerId="LiveId" clId="{DD5E6F28-5653-403B-A020-104B300D5141}" dt="2024-11-17T17:30:15.909" v="1745" actId="20577"/>
          <ac:spMkLst>
            <pc:docMk/>
            <pc:sldMk cId="4071188254" sldId="805"/>
            <ac:spMk id="2" creationId="{DDC371EB-ECD7-3FC9-5453-E27C60DE6838}"/>
          </ac:spMkLst>
        </pc:spChg>
        <pc:spChg chg="mod">
          <ac:chgData name="John Oakes" userId="1a36f0057432ea1f" providerId="LiveId" clId="{DD5E6F28-5653-403B-A020-104B300D5141}" dt="2024-11-17T17:30:44.421" v="1812" actId="20577"/>
          <ac:spMkLst>
            <pc:docMk/>
            <pc:sldMk cId="4071188254" sldId="805"/>
            <ac:spMk id="3" creationId="{166D4707-D992-8244-6DCE-A1D70145F20D}"/>
          </ac:spMkLst>
        </pc:spChg>
      </pc:sldChg>
      <pc:sldChg chg="modSp new mod">
        <pc:chgData name="John Oakes" userId="1a36f0057432ea1f" providerId="LiveId" clId="{DD5E6F28-5653-403B-A020-104B300D5141}" dt="2024-11-17T17:34:11.142" v="2172" actId="20577"/>
        <pc:sldMkLst>
          <pc:docMk/>
          <pc:sldMk cId="2691866027" sldId="806"/>
        </pc:sldMkLst>
        <pc:spChg chg="mod">
          <ac:chgData name="John Oakes" userId="1a36f0057432ea1f" providerId="LiveId" clId="{DD5E6F28-5653-403B-A020-104B300D5141}" dt="2024-11-17T17:32:20.035" v="1955" actId="20577"/>
          <ac:spMkLst>
            <pc:docMk/>
            <pc:sldMk cId="2691866027" sldId="806"/>
            <ac:spMk id="2" creationId="{4E2BDA19-7655-214D-C9AF-B61160E06F79}"/>
          </ac:spMkLst>
        </pc:spChg>
        <pc:spChg chg="mod">
          <ac:chgData name="John Oakes" userId="1a36f0057432ea1f" providerId="LiveId" clId="{DD5E6F28-5653-403B-A020-104B300D5141}" dt="2024-11-17T17:34:11.142" v="2172" actId="20577"/>
          <ac:spMkLst>
            <pc:docMk/>
            <pc:sldMk cId="2691866027" sldId="806"/>
            <ac:spMk id="3" creationId="{E6658F27-9DCA-A6EA-377E-170B7E622B6D}"/>
          </ac:spMkLst>
        </pc:spChg>
      </pc:sldChg>
      <pc:sldChg chg="addSp delSp modSp new del mod ord">
        <pc:chgData name="John Oakes" userId="1a36f0057432ea1f" providerId="LiveId" clId="{DD5E6F28-5653-403B-A020-104B300D5141}" dt="2024-11-18T02:56:00.639" v="2220" actId="47"/>
        <pc:sldMkLst>
          <pc:docMk/>
          <pc:sldMk cId="948324753" sldId="807"/>
        </pc:sldMkLst>
        <pc:spChg chg="del">
          <ac:chgData name="John Oakes" userId="1a36f0057432ea1f" providerId="LiveId" clId="{DD5E6F28-5653-403B-A020-104B300D5141}" dt="2024-11-16T17:24:37.835" v="850" actId="931"/>
          <ac:spMkLst>
            <pc:docMk/>
            <pc:sldMk cId="948324753" sldId="807"/>
            <ac:spMk id="3" creationId="{1797278B-CEAA-2CEA-95A5-035BDB478471}"/>
          </ac:spMkLst>
        </pc:spChg>
        <pc:picChg chg="add mod">
          <ac:chgData name="John Oakes" userId="1a36f0057432ea1f" providerId="LiveId" clId="{DD5E6F28-5653-403B-A020-104B300D5141}" dt="2024-11-17T15:33:25.709" v="870" actId="1076"/>
          <ac:picMkLst>
            <pc:docMk/>
            <pc:sldMk cId="948324753" sldId="807"/>
            <ac:picMk id="5" creationId="{86194AC0-45AE-31D4-775D-D940B852C003}"/>
          </ac:picMkLst>
        </pc:picChg>
      </pc:sldChg>
      <pc:sldChg chg="modSp new mod">
        <pc:chgData name="John Oakes" userId="1a36f0057432ea1f" providerId="LiveId" clId="{DD5E6F28-5653-403B-A020-104B300D5141}" dt="2024-11-17T17:23:29.877" v="1331" actId="20577"/>
        <pc:sldMkLst>
          <pc:docMk/>
          <pc:sldMk cId="3744534173" sldId="808"/>
        </pc:sldMkLst>
        <pc:spChg chg="mod">
          <ac:chgData name="John Oakes" userId="1a36f0057432ea1f" providerId="LiveId" clId="{DD5E6F28-5653-403B-A020-104B300D5141}" dt="2024-11-17T17:21:59.659" v="1147" actId="20577"/>
          <ac:spMkLst>
            <pc:docMk/>
            <pc:sldMk cId="3744534173" sldId="808"/>
            <ac:spMk id="2" creationId="{77A351E0-2906-1439-95C8-52D8500A3CBC}"/>
          </ac:spMkLst>
        </pc:spChg>
        <pc:spChg chg="mod">
          <ac:chgData name="John Oakes" userId="1a36f0057432ea1f" providerId="LiveId" clId="{DD5E6F28-5653-403B-A020-104B300D5141}" dt="2024-11-17T17:23:29.877" v="1331" actId="20577"/>
          <ac:spMkLst>
            <pc:docMk/>
            <pc:sldMk cId="3744534173" sldId="808"/>
            <ac:spMk id="3" creationId="{21C8AB19-C01D-84B3-31F3-5C09F989350F}"/>
          </ac:spMkLst>
        </pc:spChg>
      </pc:sldChg>
      <pc:sldChg chg="modSp new mod ord">
        <pc:chgData name="John Oakes" userId="1a36f0057432ea1f" providerId="LiveId" clId="{DD5E6F28-5653-403B-A020-104B300D5141}" dt="2024-11-17T17:32:12.607" v="1947"/>
        <pc:sldMkLst>
          <pc:docMk/>
          <pc:sldMk cId="1925989518" sldId="809"/>
        </pc:sldMkLst>
        <pc:spChg chg="mod">
          <ac:chgData name="John Oakes" userId="1a36f0057432ea1f" providerId="LiveId" clId="{DD5E6F28-5653-403B-A020-104B300D5141}" dt="2024-11-17T17:31:17.435" v="1859" actId="20577"/>
          <ac:spMkLst>
            <pc:docMk/>
            <pc:sldMk cId="1925989518" sldId="809"/>
            <ac:spMk id="2" creationId="{08CE04E5-59F6-04B3-A131-8F4C43A06BDB}"/>
          </ac:spMkLst>
        </pc:spChg>
        <pc:spChg chg="mod">
          <ac:chgData name="John Oakes" userId="1a36f0057432ea1f" providerId="LiveId" clId="{DD5E6F28-5653-403B-A020-104B300D5141}" dt="2024-11-17T17:32:07.186" v="1945" actId="20577"/>
          <ac:spMkLst>
            <pc:docMk/>
            <pc:sldMk cId="1925989518" sldId="809"/>
            <ac:spMk id="3" creationId="{6659699E-C577-E3E3-BDA2-B01024B83142}"/>
          </ac:spMkLst>
        </pc:spChg>
      </pc:sldChg>
      <pc:sldMasterChg chg="del delSldLayout">
        <pc:chgData name="John Oakes" userId="1a36f0057432ea1f" providerId="LiveId" clId="{DD5E6F28-5653-403B-A020-104B300D5141}" dt="2024-11-18T02:56:00.639" v="2220" actId="47"/>
        <pc:sldMasterMkLst>
          <pc:docMk/>
          <pc:sldMasterMk cId="3806647114" sldId="2147483686"/>
        </pc:sldMasterMkLst>
        <pc:sldLayoutChg chg="del">
          <pc:chgData name="John Oakes" userId="1a36f0057432ea1f" providerId="LiveId" clId="{DD5E6F28-5653-403B-A020-104B300D5141}" dt="2024-11-18T02:56:00.639" v="2220" actId="47"/>
          <pc:sldLayoutMkLst>
            <pc:docMk/>
            <pc:sldMasterMk cId="3806647114" sldId="2147483686"/>
            <pc:sldLayoutMk cId="114458118" sldId="2147483687"/>
          </pc:sldLayoutMkLst>
        </pc:sldLayoutChg>
        <pc:sldLayoutChg chg="del">
          <pc:chgData name="John Oakes" userId="1a36f0057432ea1f" providerId="LiveId" clId="{DD5E6F28-5653-403B-A020-104B300D5141}" dt="2024-11-18T02:56:00.639" v="2220" actId="47"/>
          <pc:sldLayoutMkLst>
            <pc:docMk/>
            <pc:sldMasterMk cId="3806647114" sldId="2147483686"/>
            <pc:sldLayoutMk cId="2780226657" sldId="2147483688"/>
          </pc:sldLayoutMkLst>
        </pc:sldLayoutChg>
        <pc:sldLayoutChg chg="del">
          <pc:chgData name="John Oakes" userId="1a36f0057432ea1f" providerId="LiveId" clId="{DD5E6F28-5653-403B-A020-104B300D5141}" dt="2024-11-18T02:56:00.639" v="2220" actId="47"/>
          <pc:sldLayoutMkLst>
            <pc:docMk/>
            <pc:sldMasterMk cId="3806647114" sldId="2147483686"/>
            <pc:sldLayoutMk cId="2619250745" sldId="2147483689"/>
          </pc:sldLayoutMkLst>
        </pc:sldLayoutChg>
        <pc:sldLayoutChg chg="del">
          <pc:chgData name="John Oakes" userId="1a36f0057432ea1f" providerId="LiveId" clId="{DD5E6F28-5653-403B-A020-104B300D5141}" dt="2024-11-18T02:56:00.639" v="2220" actId="47"/>
          <pc:sldLayoutMkLst>
            <pc:docMk/>
            <pc:sldMasterMk cId="3806647114" sldId="2147483686"/>
            <pc:sldLayoutMk cId="3067262568" sldId="2147483690"/>
          </pc:sldLayoutMkLst>
        </pc:sldLayoutChg>
        <pc:sldLayoutChg chg="del">
          <pc:chgData name="John Oakes" userId="1a36f0057432ea1f" providerId="LiveId" clId="{DD5E6F28-5653-403B-A020-104B300D5141}" dt="2024-11-18T02:56:00.639" v="2220" actId="47"/>
          <pc:sldLayoutMkLst>
            <pc:docMk/>
            <pc:sldMasterMk cId="3806647114" sldId="2147483686"/>
            <pc:sldLayoutMk cId="3408476043" sldId="2147483691"/>
          </pc:sldLayoutMkLst>
        </pc:sldLayoutChg>
        <pc:sldLayoutChg chg="del">
          <pc:chgData name="John Oakes" userId="1a36f0057432ea1f" providerId="LiveId" clId="{DD5E6F28-5653-403B-A020-104B300D5141}" dt="2024-11-18T02:56:00.639" v="2220" actId="47"/>
          <pc:sldLayoutMkLst>
            <pc:docMk/>
            <pc:sldMasterMk cId="3806647114" sldId="2147483686"/>
            <pc:sldLayoutMk cId="2468955862" sldId="2147483692"/>
          </pc:sldLayoutMkLst>
        </pc:sldLayoutChg>
        <pc:sldLayoutChg chg="del">
          <pc:chgData name="John Oakes" userId="1a36f0057432ea1f" providerId="LiveId" clId="{DD5E6F28-5653-403B-A020-104B300D5141}" dt="2024-11-18T02:56:00.639" v="2220" actId="47"/>
          <pc:sldLayoutMkLst>
            <pc:docMk/>
            <pc:sldMasterMk cId="3806647114" sldId="2147483686"/>
            <pc:sldLayoutMk cId="4130204357" sldId="2147483693"/>
          </pc:sldLayoutMkLst>
        </pc:sldLayoutChg>
        <pc:sldLayoutChg chg="del">
          <pc:chgData name="John Oakes" userId="1a36f0057432ea1f" providerId="LiveId" clId="{DD5E6F28-5653-403B-A020-104B300D5141}" dt="2024-11-18T02:56:00.639" v="2220" actId="47"/>
          <pc:sldLayoutMkLst>
            <pc:docMk/>
            <pc:sldMasterMk cId="3806647114" sldId="2147483686"/>
            <pc:sldLayoutMk cId="7629151" sldId="2147483694"/>
          </pc:sldLayoutMkLst>
        </pc:sldLayoutChg>
        <pc:sldLayoutChg chg="del">
          <pc:chgData name="John Oakes" userId="1a36f0057432ea1f" providerId="LiveId" clId="{DD5E6F28-5653-403B-A020-104B300D5141}" dt="2024-11-18T02:56:00.639" v="2220" actId="47"/>
          <pc:sldLayoutMkLst>
            <pc:docMk/>
            <pc:sldMasterMk cId="3806647114" sldId="2147483686"/>
            <pc:sldLayoutMk cId="3303985532" sldId="2147483695"/>
          </pc:sldLayoutMkLst>
        </pc:sldLayoutChg>
        <pc:sldLayoutChg chg="del">
          <pc:chgData name="John Oakes" userId="1a36f0057432ea1f" providerId="LiveId" clId="{DD5E6F28-5653-403B-A020-104B300D5141}" dt="2024-11-18T02:56:00.639" v="2220" actId="47"/>
          <pc:sldLayoutMkLst>
            <pc:docMk/>
            <pc:sldMasterMk cId="3806647114" sldId="2147483686"/>
            <pc:sldLayoutMk cId="4058690345" sldId="2147483696"/>
          </pc:sldLayoutMkLst>
        </pc:sldLayoutChg>
        <pc:sldLayoutChg chg="del">
          <pc:chgData name="John Oakes" userId="1a36f0057432ea1f" providerId="LiveId" clId="{DD5E6F28-5653-403B-A020-104B300D5141}" dt="2024-11-18T02:56:00.639" v="2220" actId="47"/>
          <pc:sldLayoutMkLst>
            <pc:docMk/>
            <pc:sldMasterMk cId="3806647114" sldId="2147483686"/>
            <pc:sldLayoutMk cId="3847521791" sldId="2147483697"/>
          </pc:sldLayoutMkLst>
        </pc:sldLayoutChg>
      </pc:sldMasterChg>
      <pc:sldMasterChg chg="del delSldLayout">
        <pc:chgData name="John Oakes" userId="1a36f0057432ea1f" providerId="LiveId" clId="{DD5E6F28-5653-403B-A020-104B300D5141}" dt="2024-11-18T02:56:00.639" v="2220" actId="47"/>
        <pc:sldMasterMkLst>
          <pc:docMk/>
          <pc:sldMasterMk cId="339654230" sldId="2147483698"/>
        </pc:sldMasterMkLst>
        <pc:sldLayoutChg chg="del">
          <pc:chgData name="John Oakes" userId="1a36f0057432ea1f" providerId="LiveId" clId="{DD5E6F28-5653-403B-A020-104B300D5141}" dt="2024-11-18T02:56:00.639" v="2220" actId="47"/>
          <pc:sldLayoutMkLst>
            <pc:docMk/>
            <pc:sldMasterMk cId="339654230" sldId="2147483698"/>
            <pc:sldLayoutMk cId="2741788809" sldId="2147483699"/>
          </pc:sldLayoutMkLst>
        </pc:sldLayoutChg>
        <pc:sldLayoutChg chg="del">
          <pc:chgData name="John Oakes" userId="1a36f0057432ea1f" providerId="LiveId" clId="{DD5E6F28-5653-403B-A020-104B300D5141}" dt="2024-11-18T02:56:00.639" v="2220" actId="47"/>
          <pc:sldLayoutMkLst>
            <pc:docMk/>
            <pc:sldMasterMk cId="339654230" sldId="2147483698"/>
            <pc:sldLayoutMk cId="2297517304" sldId="2147483700"/>
          </pc:sldLayoutMkLst>
        </pc:sldLayoutChg>
        <pc:sldLayoutChg chg="del">
          <pc:chgData name="John Oakes" userId="1a36f0057432ea1f" providerId="LiveId" clId="{DD5E6F28-5653-403B-A020-104B300D5141}" dt="2024-11-18T02:56:00.639" v="2220" actId="47"/>
          <pc:sldLayoutMkLst>
            <pc:docMk/>
            <pc:sldMasterMk cId="339654230" sldId="2147483698"/>
            <pc:sldLayoutMk cId="1135798853" sldId="2147483701"/>
          </pc:sldLayoutMkLst>
        </pc:sldLayoutChg>
        <pc:sldLayoutChg chg="del">
          <pc:chgData name="John Oakes" userId="1a36f0057432ea1f" providerId="LiveId" clId="{DD5E6F28-5653-403B-A020-104B300D5141}" dt="2024-11-18T02:56:00.639" v="2220" actId="47"/>
          <pc:sldLayoutMkLst>
            <pc:docMk/>
            <pc:sldMasterMk cId="339654230" sldId="2147483698"/>
            <pc:sldLayoutMk cId="3384564362" sldId="2147483702"/>
          </pc:sldLayoutMkLst>
        </pc:sldLayoutChg>
        <pc:sldLayoutChg chg="del">
          <pc:chgData name="John Oakes" userId="1a36f0057432ea1f" providerId="LiveId" clId="{DD5E6F28-5653-403B-A020-104B300D5141}" dt="2024-11-18T02:56:00.639" v="2220" actId="47"/>
          <pc:sldLayoutMkLst>
            <pc:docMk/>
            <pc:sldMasterMk cId="339654230" sldId="2147483698"/>
            <pc:sldLayoutMk cId="3605148527" sldId="2147483703"/>
          </pc:sldLayoutMkLst>
        </pc:sldLayoutChg>
        <pc:sldLayoutChg chg="del">
          <pc:chgData name="John Oakes" userId="1a36f0057432ea1f" providerId="LiveId" clId="{DD5E6F28-5653-403B-A020-104B300D5141}" dt="2024-11-18T02:56:00.639" v="2220" actId="47"/>
          <pc:sldLayoutMkLst>
            <pc:docMk/>
            <pc:sldMasterMk cId="339654230" sldId="2147483698"/>
            <pc:sldLayoutMk cId="3857782552" sldId="2147483704"/>
          </pc:sldLayoutMkLst>
        </pc:sldLayoutChg>
        <pc:sldLayoutChg chg="del">
          <pc:chgData name="John Oakes" userId="1a36f0057432ea1f" providerId="LiveId" clId="{DD5E6F28-5653-403B-A020-104B300D5141}" dt="2024-11-18T02:56:00.639" v="2220" actId="47"/>
          <pc:sldLayoutMkLst>
            <pc:docMk/>
            <pc:sldMasterMk cId="339654230" sldId="2147483698"/>
            <pc:sldLayoutMk cId="1131272738" sldId="2147483705"/>
          </pc:sldLayoutMkLst>
        </pc:sldLayoutChg>
        <pc:sldLayoutChg chg="del">
          <pc:chgData name="John Oakes" userId="1a36f0057432ea1f" providerId="LiveId" clId="{DD5E6F28-5653-403B-A020-104B300D5141}" dt="2024-11-18T02:56:00.639" v="2220" actId="47"/>
          <pc:sldLayoutMkLst>
            <pc:docMk/>
            <pc:sldMasterMk cId="339654230" sldId="2147483698"/>
            <pc:sldLayoutMk cId="266129523" sldId="2147483706"/>
          </pc:sldLayoutMkLst>
        </pc:sldLayoutChg>
        <pc:sldLayoutChg chg="del">
          <pc:chgData name="John Oakes" userId="1a36f0057432ea1f" providerId="LiveId" clId="{DD5E6F28-5653-403B-A020-104B300D5141}" dt="2024-11-18T02:56:00.639" v="2220" actId="47"/>
          <pc:sldLayoutMkLst>
            <pc:docMk/>
            <pc:sldMasterMk cId="339654230" sldId="2147483698"/>
            <pc:sldLayoutMk cId="420792484" sldId="2147483707"/>
          </pc:sldLayoutMkLst>
        </pc:sldLayoutChg>
        <pc:sldLayoutChg chg="del">
          <pc:chgData name="John Oakes" userId="1a36f0057432ea1f" providerId="LiveId" clId="{DD5E6F28-5653-403B-A020-104B300D5141}" dt="2024-11-18T02:56:00.639" v="2220" actId="47"/>
          <pc:sldLayoutMkLst>
            <pc:docMk/>
            <pc:sldMasterMk cId="339654230" sldId="2147483698"/>
            <pc:sldLayoutMk cId="2020014156" sldId="2147483708"/>
          </pc:sldLayoutMkLst>
        </pc:sldLayoutChg>
        <pc:sldLayoutChg chg="del">
          <pc:chgData name="John Oakes" userId="1a36f0057432ea1f" providerId="LiveId" clId="{DD5E6F28-5653-403B-A020-104B300D5141}" dt="2024-11-18T02:56:00.639" v="2220" actId="47"/>
          <pc:sldLayoutMkLst>
            <pc:docMk/>
            <pc:sldMasterMk cId="339654230" sldId="2147483698"/>
            <pc:sldLayoutMk cId="734717157" sldId="2147483709"/>
          </pc:sldLayoutMkLst>
        </pc:sldLayoutChg>
      </pc:sldMasterChg>
      <pc:sldMasterChg chg="del delSldLayout">
        <pc:chgData name="John Oakes" userId="1a36f0057432ea1f" providerId="LiveId" clId="{DD5E6F28-5653-403B-A020-104B300D5141}" dt="2024-11-17T15:30:49.348" v="853" actId="47"/>
        <pc:sldMasterMkLst>
          <pc:docMk/>
          <pc:sldMasterMk cId="3946364286" sldId="2147483698"/>
        </pc:sldMasterMkLst>
        <pc:sldLayoutChg chg="del">
          <pc:chgData name="John Oakes" userId="1a36f0057432ea1f" providerId="LiveId" clId="{DD5E6F28-5653-403B-A020-104B300D5141}" dt="2024-11-17T15:30:49.348" v="853" actId="47"/>
          <pc:sldLayoutMkLst>
            <pc:docMk/>
            <pc:sldMasterMk cId="3946364286" sldId="2147483698"/>
            <pc:sldLayoutMk cId="554926765" sldId="2147483699"/>
          </pc:sldLayoutMkLst>
        </pc:sldLayoutChg>
        <pc:sldLayoutChg chg="del">
          <pc:chgData name="John Oakes" userId="1a36f0057432ea1f" providerId="LiveId" clId="{DD5E6F28-5653-403B-A020-104B300D5141}" dt="2024-11-17T15:30:49.348" v="853" actId="47"/>
          <pc:sldLayoutMkLst>
            <pc:docMk/>
            <pc:sldMasterMk cId="3946364286" sldId="2147483698"/>
            <pc:sldLayoutMk cId="4177673383" sldId="2147483700"/>
          </pc:sldLayoutMkLst>
        </pc:sldLayoutChg>
        <pc:sldLayoutChg chg="del">
          <pc:chgData name="John Oakes" userId="1a36f0057432ea1f" providerId="LiveId" clId="{DD5E6F28-5653-403B-A020-104B300D5141}" dt="2024-11-17T15:30:49.348" v="853" actId="47"/>
          <pc:sldLayoutMkLst>
            <pc:docMk/>
            <pc:sldMasterMk cId="3946364286" sldId="2147483698"/>
            <pc:sldLayoutMk cId="3744200860" sldId="2147483701"/>
          </pc:sldLayoutMkLst>
        </pc:sldLayoutChg>
        <pc:sldLayoutChg chg="del">
          <pc:chgData name="John Oakes" userId="1a36f0057432ea1f" providerId="LiveId" clId="{DD5E6F28-5653-403B-A020-104B300D5141}" dt="2024-11-17T15:30:49.348" v="853" actId="47"/>
          <pc:sldLayoutMkLst>
            <pc:docMk/>
            <pc:sldMasterMk cId="3946364286" sldId="2147483698"/>
            <pc:sldLayoutMk cId="3015399922" sldId="2147483702"/>
          </pc:sldLayoutMkLst>
        </pc:sldLayoutChg>
        <pc:sldLayoutChg chg="del">
          <pc:chgData name="John Oakes" userId="1a36f0057432ea1f" providerId="LiveId" clId="{DD5E6F28-5653-403B-A020-104B300D5141}" dt="2024-11-17T15:30:49.348" v="853" actId="47"/>
          <pc:sldLayoutMkLst>
            <pc:docMk/>
            <pc:sldMasterMk cId="3946364286" sldId="2147483698"/>
            <pc:sldLayoutMk cId="2390726675" sldId="2147483703"/>
          </pc:sldLayoutMkLst>
        </pc:sldLayoutChg>
        <pc:sldLayoutChg chg="del">
          <pc:chgData name="John Oakes" userId="1a36f0057432ea1f" providerId="LiveId" clId="{DD5E6F28-5653-403B-A020-104B300D5141}" dt="2024-11-17T15:30:49.348" v="853" actId="47"/>
          <pc:sldLayoutMkLst>
            <pc:docMk/>
            <pc:sldMasterMk cId="3946364286" sldId="2147483698"/>
            <pc:sldLayoutMk cId="510512949" sldId="2147483704"/>
          </pc:sldLayoutMkLst>
        </pc:sldLayoutChg>
        <pc:sldLayoutChg chg="del">
          <pc:chgData name="John Oakes" userId="1a36f0057432ea1f" providerId="LiveId" clId="{DD5E6F28-5653-403B-A020-104B300D5141}" dt="2024-11-17T15:30:49.348" v="853" actId="47"/>
          <pc:sldLayoutMkLst>
            <pc:docMk/>
            <pc:sldMasterMk cId="3946364286" sldId="2147483698"/>
            <pc:sldLayoutMk cId="3160596317" sldId="2147483705"/>
          </pc:sldLayoutMkLst>
        </pc:sldLayoutChg>
        <pc:sldLayoutChg chg="del">
          <pc:chgData name="John Oakes" userId="1a36f0057432ea1f" providerId="LiveId" clId="{DD5E6F28-5653-403B-A020-104B300D5141}" dt="2024-11-17T15:30:49.348" v="853" actId="47"/>
          <pc:sldLayoutMkLst>
            <pc:docMk/>
            <pc:sldMasterMk cId="3946364286" sldId="2147483698"/>
            <pc:sldLayoutMk cId="727030557" sldId="2147483706"/>
          </pc:sldLayoutMkLst>
        </pc:sldLayoutChg>
        <pc:sldLayoutChg chg="del">
          <pc:chgData name="John Oakes" userId="1a36f0057432ea1f" providerId="LiveId" clId="{DD5E6F28-5653-403B-A020-104B300D5141}" dt="2024-11-17T15:30:49.348" v="853" actId="47"/>
          <pc:sldLayoutMkLst>
            <pc:docMk/>
            <pc:sldMasterMk cId="3946364286" sldId="2147483698"/>
            <pc:sldLayoutMk cId="3021217598" sldId="2147483707"/>
          </pc:sldLayoutMkLst>
        </pc:sldLayoutChg>
        <pc:sldLayoutChg chg="del">
          <pc:chgData name="John Oakes" userId="1a36f0057432ea1f" providerId="LiveId" clId="{DD5E6F28-5653-403B-A020-104B300D5141}" dt="2024-11-17T15:30:49.348" v="853" actId="47"/>
          <pc:sldLayoutMkLst>
            <pc:docMk/>
            <pc:sldMasterMk cId="3946364286" sldId="2147483698"/>
            <pc:sldLayoutMk cId="1695613346" sldId="2147483708"/>
          </pc:sldLayoutMkLst>
        </pc:sldLayoutChg>
        <pc:sldLayoutChg chg="del">
          <pc:chgData name="John Oakes" userId="1a36f0057432ea1f" providerId="LiveId" clId="{DD5E6F28-5653-403B-A020-104B300D5141}" dt="2024-11-17T15:30:49.348" v="853" actId="47"/>
          <pc:sldLayoutMkLst>
            <pc:docMk/>
            <pc:sldMasterMk cId="3946364286" sldId="2147483698"/>
            <pc:sldLayoutMk cId="1588393377" sldId="2147483709"/>
          </pc:sldLayoutMkLst>
        </pc:sldLayoutChg>
      </pc:sldMasterChg>
      <pc:sldMasterChg chg="del delSldLayout">
        <pc:chgData name="John Oakes" userId="1a36f0057432ea1f" providerId="LiveId" clId="{DD5E6F28-5653-403B-A020-104B300D5141}" dt="2024-11-18T02:56:27.673" v="2221" actId="47"/>
        <pc:sldMasterMkLst>
          <pc:docMk/>
          <pc:sldMasterMk cId="2830118817" sldId="2147483710"/>
        </pc:sldMasterMkLst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2830118817" sldId="2147483710"/>
            <pc:sldLayoutMk cId="840133712" sldId="2147483711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2830118817" sldId="2147483710"/>
            <pc:sldLayoutMk cId="1661681503" sldId="2147483712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2830118817" sldId="2147483710"/>
            <pc:sldLayoutMk cId="3090714539" sldId="2147483713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2830118817" sldId="2147483710"/>
            <pc:sldLayoutMk cId="1752630715" sldId="2147483714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2830118817" sldId="2147483710"/>
            <pc:sldLayoutMk cId="3658463476" sldId="2147483715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2830118817" sldId="2147483710"/>
            <pc:sldLayoutMk cId="1371292769" sldId="2147483716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2830118817" sldId="2147483710"/>
            <pc:sldLayoutMk cId="3413521258" sldId="2147483717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2830118817" sldId="2147483710"/>
            <pc:sldLayoutMk cId="7217547" sldId="2147483718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2830118817" sldId="2147483710"/>
            <pc:sldLayoutMk cId="2401274123" sldId="2147483719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2830118817" sldId="2147483710"/>
            <pc:sldLayoutMk cId="1195925195" sldId="2147483720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2830118817" sldId="2147483710"/>
            <pc:sldLayoutMk cId="404107091" sldId="2147483721"/>
          </pc:sldLayoutMkLst>
        </pc:sldLayoutChg>
      </pc:sldMasterChg>
      <pc:sldMasterChg chg="del delSldLayout">
        <pc:chgData name="John Oakes" userId="1a36f0057432ea1f" providerId="LiveId" clId="{DD5E6F28-5653-403B-A020-104B300D5141}" dt="2024-11-17T15:30:51.256" v="854" actId="47"/>
        <pc:sldMasterMkLst>
          <pc:docMk/>
          <pc:sldMasterMk cId="2970627358" sldId="2147483710"/>
        </pc:sldMasterMkLst>
        <pc:sldLayoutChg chg="del">
          <pc:chgData name="John Oakes" userId="1a36f0057432ea1f" providerId="LiveId" clId="{DD5E6F28-5653-403B-A020-104B300D5141}" dt="2024-11-17T15:30:51.256" v="854" actId="47"/>
          <pc:sldLayoutMkLst>
            <pc:docMk/>
            <pc:sldMasterMk cId="2970627358" sldId="2147483710"/>
            <pc:sldLayoutMk cId="2388877147" sldId="2147483711"/>
          </pc:sldLayoutMkLst>
        </pc:sldLayoutChg>
        <pc:sldLayoutChg chg="del">
          <pc:chgData name="John Oakes" userId="1a36f0057432ea1f" providerId="LiveId" clId="{DD5E6F28-5653-403B-A020-104B300D5141}" dt="2024-11-17T15:30:51.256" v="854" actId="47"/>
          <pc:sldLayoutMkLst>
            <pc:docMk/>
            <pc:sldMasterMk cId="2970627358" sldId="2147483710"/>
            <pc:sldLayoutMk cId="2307484832" sldId="2147483712"/>
          </pc:sldLayoutMkLst>
        </pc:sldLayoutChg>
        <pc:sldLayoutChg chg="del">
          <pc:chgData name="John Oakes" userId="1a36f0057432ea1f" providerId="LiveId" clId="{DD5E6F28-5653-403B-A020-104B300D5141}" dt="2024-11-17T15:30:51.256" v="854" actId="47"/>
          <pc:sldLayoutMkLst>
            <pc:docMk/>
            <pc:sldMasterMk cId="2970627358" sldId="2147483710"/>
            <pc:sldLayoutMk cId="3573795309" sldId="2147483713"/>
          </pc:sldLayoutMkLst>
        </pc:sldLayoutChg>
        <pc:sldLayoutChg chg="del">
          <pc:chgData name="John Oakes" userId="1a36f0057432ea1f" providerId="LiveId" clId="{DD5E6F28-5653-403B-A020-104B300D5141}" dt="2024-11-17T15:30:51.256" v="854" actId="47"/>
          <pc:sldLayoutMkLst>
            <pc:docMk/>
            <pc:sldMasterMk cId="2970627358" sldId="2147483710"/>
            <pc:sldLayoutMk cId="1951766370" sldId="2147483714"/>
          </pc:sldLayoutMkLst>
        </pc:sldLayoutChg>
        <pc:sldLayoutChg chg="del">
          <pc:chgData name="John Oakes" userId="1a36f0057432ea1f" providerId="LiveId" clId="{DD5E6F28-5653-403B-A020-104B300D5141}" dt="2024-11-17T15:30:51.256" v="854" actId="47"/>
          <pc:sldLayoutMkLst>
            <pc:docMk/>
            <pc:sldMasterMk cId="2970627358" sldId="2147483710"/>
            <pc:sldLayoutMk cId="4199530648" sldId="2147483715"/>
          </pc:sldLayoutMkLst>
        </pc:sldLayoutChg>
        <pc:sldLayoutChg chg="del">
          <pc:chgData name="John Oakes" userId="1a36f0057432ea1f" providerId="LiveId" clId="{DD5E6F28-5653-403B-A020-104B300D5141}" dt="2024-11-17T15:30:51.256" v="854" actId="47"/>
          <pc:sldLayoutMkLst>
            <pc:docMk/>
            <pc:sldMasterMk cId="2970627358" sldId="2147483710"/>
            <pc:sldLayoutMk cId="3272675337" sldId="2147483716"/>
          </pc:sldLayoutMkLst>
        </pc:sldLayoutChg>
        <pc:sldLayoutChg chg="del">
          <pc:chgData name="John Oakes" userId="1a36f0057432ea1f" providerId="LiveId" clId="{DD5E6F28-5653-403B-A020-104B300D5141}" dt="2024-11-17T15:30:51.256" v="854" actId="47"/>
          <pc:sldLayoutMkLst>
            <pc:docMk/>
            <pc:sldMasterMk cId="2970627358" sldId="2147483710"/>
            <pc:sldLayoutMk cId="2705389737" sldId="2147483717"/>
          </pc:sldLayoutMkLst>
        </pc:sldLayoutChg>
        <pc:sldLayoutChg chg="del">
          <pc:chgData name="John Oakes" userId="1a36f0057432ea1f" providerId="LiveId" clId="{DD5E6F28-5653-403B-A020-104B300D5141}" dt="2024-11-17T15:30:51.256" v="854" actId="47"/>
          <pc:sldLayoutMkLst>
            <pc:docMk/>
            <pc:sldMasterMk cId="2970627358" sldId="2147483710"/>
            <pc:sldLayoutMk cId="1271007059" sldId="2147483718"/>
          </pc:sldLayoutMkLst>
        </pc:sldLayoutChg>
        <pc:sldLayoutChg chg="del">
          <pc:chgData name="John Oakes" userId="1a36f0057432ea1f" providerId="LiveId" clId="{DD5E6F28-5653-403B-A020-104B300D5141}" dt="2024-11-17T15:30:51.256" v="854" actId="47"/>
          <pc:sldLayoutMkLst>
            <pc:docMk/>
            <pc:sldMasterMk cId="2970627358" sldId="2147483710"/>
            <pc:sldLayoutMk cId="4143331987" sldId="2147483719"/>
          </pc:sldLayoutMkLst>
        </pc:sldLayoutChg>
        <pc:sldLayoutChg chg="del">
          <pc:chgData name="John Oakes" userId="1a36f0057432ea1f" providerId="LiveId" clId="{DD5E6F28-5653-403B-A020-104B300D5141}" dt="2024-11-17T15:30:51.256" v="854" actId="47"/>
          <pc:sldLayoutMkLst>
            <pc:docMk/>
            <pc:sldMasterMk cId="2970627358" sldId="2147483710"/>
            <pc:sldLayoutMk cId="2954186726" sldId="2147483720"/>
          </pc:sldLayoutMkLst>
        </pc:sldLayoutChg>
        <pc:sldLayoutChg chg="del">
          <pc:chgData name="John Oakes" userId="1a36f0057432ea1f" providerId="LiveId" clId="{DD5E6F28-5653-403B-A020-104B300D5141}" dt="2024-11-17T15:30:51.256" v="854" actId="47"/>
          <pc:sldLayoutMkLst>
            <pc:docMk/>
            <pc:sldMasterMk cId="2970627358" sldId="2147483710"/>
            <pc:sldLayoutMk cId="154608268" sldId="2147483721"/>
          </pc:sldLayoutMkLst>
        </pc:sldLayoutChg>
      </pc:sldMasterChg>
      <pc:sldMasterChg chg="del delSldLayout">
        <pc:chgData name="John Oakes" userId="1a36f0057432ea1f" providerId="LiveId" clId="{DD5E6F28-5653-403B-A020-104B300D5141}" dt="2024-11-18T02:56:27.673" v="2221" actId="47"/>
        <pc:sldMasterMkLst>
          <pc:docMk/>
          <pc:sldMasterMk cId="328573424" sldId="2147483722"/>
        </pc:sldMasterMkLst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328573424" sldId="2147483722"/>
            <pc:sldLayoutMk cId="3472576070" sldId="2147483723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328573424" sldId="2147483722"/>
            <pc:sldLayoutMk cId="2338072416" sldId="2147483724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328573424" sldId="2147483722"/>
            <pc:sldLayoutMk cId="2163493442" sldId="2147483725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328573424" sldId="2147483722"/>
            <pc:sldLayoutMk cId="3235645846" sldId="2147483726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328573424" sldId="2147483722"/>
            <pc:sldLayoutMk cId="3141321632" sldId="2147483727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328573424" sldId="2147483722"/>
            <pc:sldLayoutMk cId="48893961" sldId="2147483728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328573424" sldId="2147483722"/>
            <pc:sldLayoutMk cId="3302640583" sldId="2147483729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328573424" sldId="2147483722"/>
            <pc:sldLayoutMk cId="4133118790" sldId="2147483730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328573424" sldId="2147483722"/>
            <pc:sldLayoutMk cId="1990323264" sldId="2147483731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328573424" sldId="2147483722"/>
            <pc:sldLayoutMk cId="2202644084" sldId="2147483732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328573424" sldId="2147483722"/>
            <pc:sldLayoutMk cId="233816238" sldId="2147483733"/>
          </pc:sldLayoutMkLst>
        </pc:sldLayoutChg>
      </pc:sldMasterChg>
      <pc:sldMasterChg chg="del delSldLayout">
        <pc:chgData name="John Oakes" userId="1a36f0057432ea1f" providerId="LiveId" clId="{DD5E6F28-5653-403B-A020-104B300D5141}" dt="2024-11-18T02:56:27.673" v="2221" actId="47"/>
        <pc:sldMasterMkLst>
          <pc:docMk/>
          <pc:sldMasterMk cId="307316310" sldId="2147483734"/>
        </pc:sldMasterMkLst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307316310" sldId="2147483734"/>
            <pc:sldLayoutMk cId="3709037910" sldId="2147483735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307316310" sldId="2147483734"/>
            <pc:sldLayoutMk cId="3421539326" sldId="2147483736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307316310" sldId="2147483734"/>
            <pc:sldLayoutMk cId="2013384686" sldId="2147483737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307316310" sldId="2147483734"/>
            <pc:sldLayoutMk cId="426390533" sldId="2147483738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307316310" sldId="2147483734"/>
            <pc:sldLayoutMk cId="3033925041" sldId="2147483739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307316310" sldId="2147483734"/>
            <pc:sldLayoutMk cId="3468837344" sldId="2147483740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307316310" sldId="2147483734"/>
            <pc:sldLayoutMk cId="576538100" sldId="2147483741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307316310" sldId="2147483734"/>
            <pc:sldLayoutMk cId="1374031937" sldId="2147483742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307316310" sldId="2147483734"/>
            <pc:sldLayoutMk cId="1510989990" sldId="2147483743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307316310" sldId="2147483734"/>
            <pc:sldLayoutMk cId="2423754866" sldId="2147483744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307316310" sldId="2147483734"/>
            <pc:sldLayoutMk cId="3650841434" sldId="2147483745"/>
          </pc:sldLayoutMkLst>
        </pc:sldLayoutChg>
      </pc:sldMasterChg>
      <pc:sldMasterChg chg="del delSldLayout">
        <pc:chgData name="John Oakes" userId="1a36f0057432ea1f" providerId="LiveId" clId="{DD5E6F28-5653-403B-A020-104B300D5141}" dt="2024-11-18T02:56:27.673" v="2221" actId="47"/>
        <pc:sldMasterMkLst>
          <pc:docMk/>
          <pc:sldMasterMk cId="520392256" sldId="2147483746"/>
        </pc:sldMasterMkLst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520392256" sldId="2147483746"/>
            <pc:sldLayoutMk cId="4007019528" sldId="2147483747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520392256" sldId="2147483746"/>
            <pc:sldLayoutMk cId="2907029767" sldId="2147483748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520392256" sldId="2147483746"/>
            <pc:sldLayoutMk cId="2795776215" sldId="2147483749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520392256" sldId="2147483746"/>
            <pc:sldLayoutMk cId="1133129690" sldId="2147483750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520392256" sldId="2147483746"/>
            <pc:sldLayoutMk cId="3938222454" sldId="2147483751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520392256" sldId="2147483746"/>
            <pc:sldLayoutMk cId="781285005" sldId="2147483752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520392256" sldId="2147483746"/>
            <pc:sldLayoutMk cId="2889631853" sldId="2147483753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520392256" sldId="2147483746"/>
            <pc:sldLayoutMk cId="3552243285" sldId="2147483754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520392256" sldId="2147483746"/>
            <pc:sldLayoutMk cId="2539154895" sldId="2147483755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520392256" sldId="2147483746"/>
            <pc:sldLayoutMk cId="1137297024" sldId="2147483756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520392256" sldId="2147483746"/>
            <pc:sldLayoutMk cId="1628757492" sldId="2147483757"/>
          </pc:sldLayoutMkLst>
        </pc:sldLayoutChg>
      </pc:sldMasterChg>
      <pc:sldMasterChg chg="del delSldLayout">
        <pc:chgData name="John Oakes" userId="1a36f0057432ea1f" providerId="LiveId" clId="{DD5E6F28-5653-403B-A020-104B300D5141}" dt="2024-11-18T02:56:27.673" v="2221" actId="47"/>
        <pc:sldMasterMkLst>
          <pc:docMk/>
          <pc:sldMasterMk cId="2208453734" sldId="2147483758"/>
        </pc:sldMasterMkLst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2208453734" sldId="2147483758"/>
            <pc:sldLayoutMk cId="976646068" sldId="2147483759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2208453734" sldId="2147483758"/>
            <pc:sldLayoutMk cId="2501490255" sldId="2147483760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2208453734" sldId="2147483758"/>
            <pc:sldLayoutMk cId="3957515664" sldId="2147483761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2208453734" sldId="2147483758"/>
            <pc:sldLayoutMk cId="1120473554" sldId="2147483762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2208453734" sldId="2147483758"/>
            <pc:sldLayoutMk cId="1150425375" sldId="2147483763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2208453734" sldId="2147483758"/>
            <pc:sldLayoutMk cId="1288770651" sldId="2147483764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2208453734" sldId="2147483758"/>
            <pc:sldLayoutMk cId="221935726" sldId="2147483765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2208453734" sldId="2147483758"/>
            <pc:sldLayoutMk cId="438388719" sldId="2147483766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2208453734" sldId="2147483758"/>
            <pc:sldLayoutMk cId="2010898662" sldId="2147483767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2208453734" sldId="2147483758"/>
            <pc:sldLayoutMk cId="1617526374" sldId="2147483768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2208453734" sldId="2147483758"/>
            <pc:sldLayoutMk cId="744625547" sldId="214748376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F6333-B0C3-4629-98A3-3B35FA4F8953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17CAA-DBB3-44ED-A9CC-728586061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99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3188526-80FF-719F-5014-5E6540B2FE9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0413" cy="6856413"/>
            <a:chOff x="0" y="0"/>
            <a:chExt cx="5759" cy="431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AB568CF-33E4-F224-F93C-08EE2C48BAD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C64DD548-86DA-3641-BA19-B19DA536710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5F0BB254-3480-387A-4E87-296F9EF280A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80D4F647-414B-4142-5FB6-F488717CB32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99E7012D-73EA-96C6-3C95-F1C399B04B9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E39A56CC-6903-B339-4C29-F7CFD7794AB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366CBC48-2CAD-25EA-6042-EAC53D742EC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53833B2F-D9B9-8D50-0C60-D1BC3FAC520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EBBE6645-9E67-940F-325F-F2D3B641817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EEE2D5D4-3076-F048-EADE-3332F487379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EFD941CE-9219-45F8-5E63-F6007C96F4F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B6639B3B-88EF-D1EE-F85A-4DFEEA7B3AA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548C1DB3-6FE4-B455-4C5F-4E35B722324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ED43E390-F975-C6BC-7546-142453C8884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B8FDDCD9-41F2-A2D0-C9DA-8ED27F98C6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B6D63A78-9A3C-3BBC-58C9-BB6438CA86F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7DBCC1E8-D023-7351-E3CE-032107C9CC7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A381611F-84F4-0E66-847F-E9F36EBBE45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691A4106-2893-C71A-F67E-F61A6EAB02F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0657CA53-B1F0-B5E4-3CB1-668DC290AAB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24BA1E94-A84F-6C23-FC6D-E7D2B9B515C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16D024CF-023A-A585-5F35-752DF611CC6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265ADF58-DD6A-9B9E-CF43-7B45FEC5C72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733ACA59-7097-E134-98AC-2C50E1DA289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9B1BDFE9-A644-1B89-8BE9-018C16A8332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42D746AC-8DED-1500-80AF-0D6BA00FF9F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56BC1F9A-AF57-0D9E-D492-B8F87131416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0" name="Group 30">
                <a:extLst>
                  <a:ext uri="{FF2B5EF4-FFF2-40B4-BE49-F238E27FC236}">
                    <a16:creationId xmlns:a16="http://schemas.microsoft.com/office/drawing/2014/main" id="{622D8E6B-4984-CE06-1C3E-468FCB2E7F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2" name="Freeform 31">
                  <a:extLst>
                    <a:ext uri="{FF2B5EF4-FFF2-40B4-BE49-F238E27FC236}">
                      <a16:creationId xmlns:a16="http://schemas.microsoft.com/office/drawing/2014/main" id="{22D331C1-10D1-3CD0-CFB1-8134D0D94D3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3" name="Freeform 32">
                  <a:extLst>
                    <a:ext uri="{FF2B5EF4-FFF2-40B4-BE49-F238E27FC236}">
                      <a16:creationId xmlns:a16="http://schemas.microsoft.com/office/drawing/2014/main" id="{1026C4A2-033D-01E4-FEB5-56898E172F3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4" name="Freeform 33">
                  <a:extLst>
                    <a:ext uri="{FF2B5EF4-FFF2-40B4-BE49-F238E27FC236}">
                      <a16:creationId xmlns:a16="http://schemas.microsoft.com/office/drawing/2014/main" id="{988C342F-9D4C-5164-0A01-E2877A9DD0D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" name="Freeform 34">
                  <a:extLst>
                    <a:ext uri="{FF2B5EF4-FFF2-40B4-BE49-F238E27FC236}">
                      <a16:creationId xmlns:a16="http://schemas.microsoft.com/office/drawing/2014/main" id="{21F85F5B-C089-0D5E-7FCD-DAECDC00EDF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6" name="Freeform 35">
                  <a:extLst>
                    <a:ext uri="{FF2B5EF4-FFF2-40B4-BE49-F238E27FC236}">
                      <a16:creationId xmlns:a16="http://schemas.microsoft.com/office/drawing/2014/main" id="{07C6FB69-F3CD-C873-4D46-C82EF7F2ED3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7" name="Freeform 36">
                  <a:extLst>
                    <a:ext uri="{FF2B5EF4-FFF2-40B4-BE49-F238E27FC236}">
                      <a16:creationId xmlns:a16="http://schemas.microsoft.com/office/drawing/2014/main" id="{9D1EC243-105E-02B9-A774-BCC1CDA7CDF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" name="Freeform 37">
                  <a:extLst>
                    <a:ext uri="{FF2B5EF4-FFF2-40B4-BE49-F238E27FC236}">
                      <a16:creationId xmlns:a16="http://schemas.microsoft.com/office/drawing/2014/main" id="{0436D150-AD8E-2528-633C-02947A227ED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9" name="Freeform 38">
                  <a:extLst>
                    <a:ext uri="{FF2B5EF4-FFF2-40B4-BE49-F238E27FC236}">
                      <a16:creationId xmlns:a16="http://schemas.microsoft.com/office/drawing/2014/main" id="{DC474817-4CA4-1510-9E9B-482B5460382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0" name="Freeform 39">
                  <a:extLst>
                    <a:ext uri="{FF2B5EF4-FFF2-40B4-BE49-F238E27FC236}">
                      <a16:creationId xmlns:a16="http://schemas.microsoft.com/office/drawing/2014/main" id="{356769B2-23B3-7237-2858-88743FF38E1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1" name="Freeform 40">
                  <a:extLst>
                    <a:ext uri="{FF2B5EF4-FFF2-40B4-BE49-F238E27FC236}">
                      <a16:creationId xmlns:a16="http://schemas.microsoft.com/office/drawing/2014/main" id="{4119A265-2254-9AE5-7E81-3A3DC187F6C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2" name="Freeform 41">
                  <a:extLst>
                    <a:ext uri="{FF2B5EF4-FFF2-40B4-BE49-F238E27FC236}">
                      <a16:creationId xmlns:a16="http://schemas.microsoft.com/office/drawing/2014/main" id="{A84DCA21-9C77-3837-DDF5-CAABF501A83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3" name="Freeform 42">
                  <a:extLst>
                    <a:ext uri="{FF2B5EF4-FFF2-40B4-BE49-F238E27FC236}">
                      <a16:creationId xmlns:a16="http://schemas.microsoft.com/office/drawing/2014/main" id="{78E09EF3-9388-FF64-90E8-8EB0C3CEBAF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6560" name="Freeform 43">
                  <a:extLst>
                    <a:ext uri="{FF2B5EF4-FFF2-40B4-BE49-F238E27FC236}">
                      <a16:creationId xmlns:a16="http://schemas.microsoft.com/office/drawing/2014/main" id="{9FA201F8-ED8A-635E-45A4-83709441F60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6561" name="Freeform 44">
                  <a:extLst>
                    <a:ext uri="{FF2B5EF4-FFF2-40B4-BE49-F238E27FC236}">
                      <a16:creationId xmlns:a16="http://schemas.microsoft.com/office/drawing/2014/main" id="{57404AE9-EA0F-75CA-26FD-CBFF190D32D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6562" name="Freeform 45">
                  <a:extLst>
                    <a:ext uri="{FF2B5EF4-FFF2-40B4-BE49-F238E27FC236}">
                      <a16:creationId xmlns:a16="http://schemas.microsoft.com/office/drawing/2014/main" id="{EC46B73A-8623-8D89-FEA9-868653AF7AC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1" name="Group 46">
                <a:extLst>
                  <a:ext uri="{FF2B5EF4-FFF2-40B4-BE49-F238E27FC236}">
                    <a16:creationId xmlns:a16="http://schemas.microsoft.com/office/drawing/2014/main" id="{9B4343F2-F8C2-A511-2ECB-C4A89069C7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0" name="Freeform 47">
                  <a:extLst>
                    <a:ext uri="{FF2B5EF4-FFF2-40B4-BE49-F238E27FC236}">
                      <a16:creationId xmlns:a16="http://schemas.microsoft.com/office/drawing/2014/main" id="{E84C7E15-B810-54B1-7468-4FF1F61D5C1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303 w 305"/>
                    <a:gd name="T1" fmla="*/ 448 h 426"/>
                    <a:gd name="T2" fmla="*/ 327 w 305"/>
                    <a:gd name="T3" fmla="*/ 448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73 w 305"/>
                    <a:gd name="T9" fmla="*/ 448 h 426"/>
                    <a:gd name="T10" fmla="*/ 303 w 305"/>
                    <a:gd name="T11" fmla="*/ 448 h 426"/>
                    <a:gd name="T12" fmla="*/ 303 w 305"/>
                    <a:gd name="T13" fmla="*/ 448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48">
                  <a:extLst>
                    <a:ext uri="{FF2B5EF4-FFF2-40B4-BE49-F238E27FC236}">
                      <a16:creationId xmlns:a16="http://schemas.microsoft.com/office/drawing/2014/main" id="{D73F360C-5075-251D-9861-D58FF0F1B6A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508 h 486"/>
                    <a:gd name="T2" fmla="*/ 48 w 347"/>
                    <a:gd name="T3" fmla="*/ 508 h 486"/>
                    <a:gd name="T4" fmla="*/ 369 w 347"/>
                    <a:gd name="T5" fmla="*/ 72 h 486"/>
                    <a:gd name="T6" fmla="*/ 369 w 347"/>
                    <a:gd name="T7" fmla="*/ 0 h 486"/>
                    <a:gd name="T8" fmla="*/ 0 w 347"/>
                    <a:gd name="T9" fmla="*/ 508 h 486"/>
                    <a:gd name="T10" fmla="*/ 24 w 347"/>
                    <a:gd name="T11" fmla="*/ 508 h 486"/>
                    <a:gd name="T12" fmla="*/ 24 w 347"/>
                    <a:gd name="T13" fmla="*/ 508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" name="Group 49">
                <a:extLst>
                  <a:ext uri="{FF2B5EF4-FFF2-40B4-BE49-F238E27FC236}">
                    <a16:creationId xmlns:a16="http://schemas.microsoft.com/office/drawing/2014/main" id="{012006D8-E9A6-9A7C-D037-902D279CFA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1" name="Freeform 50">
                  <a:extLst>
                    <a:ext uri="{FF2B5EF4-FFF2-40B4-BE49-F238E27FC236}">
                      <a16:creationId xmlns:a16="http://schemas.microsoft.com/office/drawing/2014/main" id="{A4AF5B80-2A86-72D2-BBE6-D9F2DB9D084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" name="Freeform 51">
                  <a:extLst>
                    <a:ext uri="{FF2B5EF4-FFF2-40B4-BE49-F238E27FC236}">
                      <a16:creationId xmlns:a16="http://schemas.microsoft.com/office/drawing/2014/main" id="{7095AEB6-72DD-4117-FE77-D058EDA7165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" name="Freeform 52">
                  <a:extLst>
                    <a:ext uri="{FF2B5EF4-FFF2-40B4-BE49-F238E27FC236}">
                      <a16:creationId xmlns:a16="http://schemas.microsoft.com/office/drawing/2014/main" id="{09C15043-3B41-04B5-8357-48559FBD74A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" name="Freeform 53">
                  <a:extLst>
                    <a:ext uri="{FF2B5EF4-FFF2-40B4-BE49-F238E27FC236}">
                      <a16:creationId xmlns:a16="http://schemas.microsoft.com/office/drawing/2014/main" id="{DBFBA736-5CB9-6B7B-97DC-B6180E0D139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" name="Freeform 54">
                  <a:extLst>
                    <a:ext uri="{FF2B5EF4-FFF2-40B4-BE49-F238E27FC236}">
                      <a16:creationId xmlns:a16="http://schemas.microsoft.com/office/drawing/2014/main" id="{178D635E-3D18-9C15-0255-27CF0DDDC13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" name="Freeform 55">
                  <a:extLst>
                    <a:ext uri="{FF2B5EF4-FFF2-40B4-BE49-F238E27FC236}">
                      <a16:creationId xmlns:a16="http://schemas.microsoft.com/office/drawing/2014/main" id="{B53902F7-FFA8-5455-FB7A-AC1FE2F1957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7" name="Freeform 56">
                  <a:extLst>
                    <a:ext uri="{FF2B5EF4-FFF2-40B4-BE49-F238E27FC236}">
                      <a16:creationId xmlns:a16="http://schemas.microsoft.com/office/drawing/2014/main" id="{5EF5EC7E-4ECB-98AF-93C3-B8FE9F00B65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8" name="Freeform 57">
                  <a:extLst>
                    <a:ext uri="{FF2B5EF4-FFF2-40B4-BE49-F238E27FC236}">
                      <a16:creationId xmlns:a16="http://schemas.microsoft.com/office/drawing/2014/main" id="{00A85359-ABEB-D7D6-0EB4-B4E5771F777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9" name="Freeform 58">
                  <a:extLst>
                    <a:ext uri="{FF2B5EF4-FFF2-40B4-BE49-F238E27FC236}">
                      <a16:creationId xmlns:a16="http://schemas.microsoft.com/office/drawing/2014/main" id="{5EEB1CCE-09B9-E2C6-1F1A-6E28C444C1F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33" name="Freeform 59">
                <a:extLst>
                  <a:ext uri="{FF2B5EF4-FFF2-40B4-BE49-F238E27FC236}">
                    <a16:creationId xmlns:a16="http://schemas.microsoft.com/office/drawing/2014/main" id="{6D23A0BE-CEC6-9AEA-7BF5-122759DA32F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Freeform 60">
                <a:extLst>
                  <a:ext uri="{FF2B5EF4-FFF2-40B4-BE49-F238E27FC236}">
                    <a16:creationId xmlns:a16="http://schemas.microsoft.com/office/drawing/2014/main" id="{61928549-F459-393C-2FBB-4843DB506B0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61">
                <a:extLst>
                  <a:ext uri="{FF2B5EF4-FFF2-40B4-BE49-F238E27FC236}">
                    <a16:creationId xmlns:a16="http://schemas.microsoft.com/office/drawing/2014/main" id="{88403BD8-021C-C390-69AB-05D30962E8D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62">
                <a:extLst>
                  <a:ext uri="{FF2B5EF4-FFF2-40B4-BE49-F238E27FC236}">
                    <a16:creationId xmlns:a16="http://schemas.microsoft.com/office/drawing/2014/main" id="{319B01AA-966F-E91A-390A-EBF3B8F5879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63">
                <a:extLst>
                  <a:ext uri="{FF2B5EF4-FFF2-40B4-BE49-F238E27FC236}">
                    <a16:creationId xmlns:a16="http://schemas.microsoft.com/office/drawing/2014/main" id="{477A2434-9D7D-8304-A4BD-FAEBFF09562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Freeform 64">
                <a:extLst>
                  <a:ext uri="{FF2B5EF4-FFF2-40B4-BE49-F238E27FC236}">
                    <a16:creationId xmlns:a16="http://schemas.microsoft.com/office/drawing/2014/main" id="{CBB0CE77-1F22-5F43-8F97-54EA7FABFF8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65">
                <a:extLst>
                  <a:ext uri="{FF2B5EF4-FFF2-40B4-BE49-F238E27FC236}">
                    <a16:creationId xmlns:a16="http://schemas.microsoft.com/office/drawing/2014/main" id="{D3D17BF1-CB58-50EA-CB1D-BDB17E3ABB1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66">
                <a:extLst>
                  <a:ext uri="{FF2B5EF4-FFF2-40B4-BE49-F238E27FC236}">
                    <a16:creationId xmlns:a16="http://schemas.microsoft.com/office/drawing/2014/main" id="{A5DFE260-379D-7E96-8BEA-D1091C9E02E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656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607485" y="1920876"/>
            <a:ext cx="10968567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656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6565" name="Rectangle 69">
            <a:extLst>
              <a:ext uri="{FF2B5EF4-FFF2-40B4-BE49-F238E27FC236}">
                <a16:creationId xmlns:a16="http://schemas.microsoft.com/office/drawing/2014/main" id="{4EA3B6D0-03E6-3818-C4BB-6C8D6B8B0CD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66" name="Rectangle 70">
            <a:extLst>
              <a:ext uri="{FF2B5EF4-FFF2-40B4-BE49-F238E27FC236}">
                <a16:creationId xmlns:a16="http://schemas.microsoft.com/office/drawing/2014/main" id="{A06FC22C-56AC-1753-0837-CD0AC96DE3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67" name="Rectangle 71">
            <a:extLst>
              <a:ext uri="{FF2B5EF4-FFF2-40B4-BE49-F238E27FC236}">
                <a16:creationId xmlns:a16="http://schemas.microsoft.com/office/drawing/2014/main" id="{3E58866F-1B7E-7E14-D13F-0A6A03A57D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1AF7F-38E2-4993-A960-00DA954A1B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202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B05840E2-AD1A-D1F7-1411-EA7D2694C0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D18CB06B-E726-1AA3-BEAB-DA3C3C6774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E027426E-ECC4-77B3-BE2E-A412E13AD7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012AF-F9EC-46F3-8C02-164578C7C0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56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7" y="273050"/>
            <a:ext cx="2741084" cy="5822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484" y="273050"/>
            <a:ext cx="8024283" cy="5822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9D0EBC81-A63E-F225-E40F-928792B1AE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A36C0128-AF6B-FBD1-2C6F-5614BE2C32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039ADD62-D3F1-EDA4-FAC1-2ADCA0BFBE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3FB43-C11B-4FB2-82F9-1D97268725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724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B8AE8BC-AA80-A29B-629A-9AF9CCEDBF0A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12192000" cy="4046538"/>
            <a:chOff x="0" y="1536"/>
            <a:chExt cx="5760" cy="2549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8B543A7A-EF63-0CA3-6116-5A20FF20E14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04D2460-4A9B-C40C-43B3-8761934E0B8F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2810602-67FC-4EE4-0E6E-81FBA96B8E97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E865386-89D5-24BF-03C3-5BC5DE5CF3F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3D10A54-792B-8C3C-5029-3B666BFB61ED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211 w 185"/>
                <a:gd name="T1" fmla="*/ 0 h 120"/>
                <a:gd name="T2" fmla="*/ 211 w 185"/>
                <a:gd name="T3" fmla="*/ 6 h 120"/>
                <a:gd name="T4" fmla="*/ 211 w 185"/>
                <a:gd name="T5" fmla="*/ 18 h 120"/>
                <a:gd name="T6" fmla="*/ 211 w 185"/>
                <a:gd name="T7" fmla="*/ 36 h 120"/>
                <a:gd name="T8" fmla="*/ 205 w 185"/>
                <a:gd name="T9" fmla="*/ 54 h 120"/>
                <a:gd name="T10" fmla="*/ 187 w 185"/>
                <a:gd name="T11" fmla="*/ 72 h 120"/>
                <a:gd name="T12" fmla="*/ 163 w 185"/>
                <a:gd name="T13" fmla="*/ 96 h 120"/>
                <a:gd name="T14" fmla="*/ 127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211 w 185"/>
                <a:gd name="T29" fmla="*/ 0 h 120"/>
                <a:gd name="T30" fmla="*/ 211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D56B409-D4DD-49B7-4129-6A7B85D1C54A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3913FBB-9E10-6250-E992-BF4F6F211C5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63 w 526"/>
                <a:gd name="T17" fmla="*/ 179 h 275"/>
                <a:gd name="T18" fmla="*/ 235 w 526"/>
                <a:gd name="T19" fmla="*/ 143 h 275"/>
                <a:gd name="T20" fmla="*/ 277 w 526"/>
                <a:gd name="T21" fmla="*/ 120 h 275"/>
                <a:gd name="T22" fmla="*/ 325 w 526"/>
                <a:gd name="T23" fmla="*/ 96 h 275"/>
                <a:gd name="T24" fmla="*/ 445 w 526"/>
                <a:gd name="T25" fmla="*/ 48 h 275"/>
                <a:gd name="T26" fmla="*/ 494 w 526"/>
                <a:gd name="T27" fmla="*/ 30 h 275"/>
                <a:gd name="T28" fmla="*/ 530 w 526"/>
                <a:gd name="T29" fmla="*/ 12 h 275"/>
                <a:gd name="T30" fmla="*/ 554 w 526"/>
                <a:gd name="T31" fmla="*/ 6 h 275"/>
                <a:gd name="T32" fmla="*/ 572 w 526"/>
                <a:gd name="T33" fmla="*/ 0 h 275"/>
                <a:gd name="T34" fmla="*/ 578 w 526"/>
                <a:gd name="T35" fmla="*/ 0 h 275"/>
                <a:gd name="T36" fmla="*/ 572 w 526"/>
                <a:gd name="T37" fmla="*/ 6 h 275"/>
                <a:gd name="T38" fmla="*/ 560 w 526"/>
                <a:gd name="T39" fmla="*/ 12 h 275"/>
                <a:gd name="T40" fmla="*/ 536 w 526"/>
                <a:gd name="T41" fmla="*/ 24 h 275"/>
                <a:gd name="T42" fmla="*/ 512 w 526"/>
                <a:gd name="T43" fmla="*/ 42 h 275"/>
                <a:gd name="T44" fmla="*/ 488 w 526"/>
                <a:gd name="T45" fmla="*/ 54 h 275"/>
                <a:gd name="T46" fmla="*/ 445 w 526"/>
                <a:gd name="T47" fmla="*/ 78 h 275"/>
                <a:gd name="T48" fmla="*/ 366 w 526"/>
                <a:gd name="T49" fmla="*/ 108 h 275"/>
                <a:gd name="T50" fmla="*/ 301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F5A9658-EC13-8904-D0E6-815614D4FF30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46 w 718"/>
                <a:gd name="T17" fmla="*/ 228 h 306"/>
                <a:gd name="T18" fmla="*/ 152 w 718"/>
                <a:gd name="T19" fmla="*/ 228 h 306"/>
                <a:gd name="T20" fmla="*/ 170 w 718"/>
                <a:gd name="T21" fmla="*/ 222 h 306"/>
                <a:gd name="T22" fmla="*/ 194 w 718"/>
                <a:gd name="T23" fmla="*/ 216 h 306"/>
                <a:gd name="T24" fmla="*/ 224 w 718"/>
                <a:gd name="T25" fmla="*/ 204 h 306"/>
                <a:gd name="T26" fmla="*/ 301 w 718"/>
                <a:gd name="T27" fmla="*/ 180 h 306"/>
                <a:gd name="T28" fmla="*/ 423 w 718"/>
                <a:gd name="T29" fmla="*/ 156 h 306"/>
                <a:gd name="T30" fmla="*/ 513 w 718"/>
                <a:gd name="T31" fmla="*/ 126 h 306"/>
                <a:gd name="T32" fmla="*/ 596 w 718"/>
                <a:gd name="T33" fmla="*/ 102 h 306"/>
                <a:gd name="T34" fmla="*/ 639 w 718"/>
                <a:gd name="T35" fmla="*/ 90 h 306"/>
                <a:gd name="T36" fmla="*/ 682 w 718"/>
                <a:gd name="T37" fmla="*/ 84 h 306"/>
                <a:gd name="T38" fmla="*/ 700 w 718"/>
                <a:gd name="T39" fmla="*/ 78 h 306"/>
                <a:gd name="T40" fmla="*/ 706 w 718"/>
                <a:gd name="T41" fmla="*/ 72 h 306"/>
                <a:gd name="T42" fmla="*/ 712 w 718"/>
                <a:gd name="T43" fmla="*/ 66 h 306"/>
                <a:gd name="T44" fmla="*/ 730 w 718"/>
                <a:gd name="T45" fmla="*/ 60 h 306"/>
                <a:gd name="T46" fmla="*/ 772 w 718"/>
                <a:gd name="T47" fmla="*/ 30 h 306"/>
                <a:gd name="T48" fmla="*/ 790 w 718"/>
                <a:gd name="T49" fmla="*/ 18 h 306"/>
                <a:gd name="T50" fmla="*/ 796 w 718"/>
                <a:gd name="T51" fmla="*/ 6 h 306"/>
                <a:gd name="T52" fmla="*/ 790 w 718"/>
                <a:gd name="T53" fmla="*/ 0 h 306"/>
                <a:gd name="T54" fmla="*/ 766 w 718"/>
                <a:gd name="T55" fmla="*/ 0 h 306"/>
                <a:gd name="T56" fmla="*/ 706 w 718"/>
                <a:gd name="T57" fmla="*/ 0 h 306"/>
                <a:gd name="T58" fmla="*/ 648 w 718"/>
                <a:gd name="T59" fmla="*/ 0 h 306"/>
                <a:gd name="T60" fmla="*/ 596 w 718"/>
                <a:gd name="T61" fmla="*/ 0 h 306"/>
                <a:gd name="T62" fmla="*/ 566 w 718"/>
                <a:gd name="T63" fmla="*/ 18 h 306"/>
                <a:gd name="T64" fmla="*/ 537 w 718"/>
                <a:gd name="T65" fmla="*/ 42 h 306"/>
                <a:gd name="T66" fmla="*/ 519 w 718"/>
                <a:gd name="T67" fmla="*/ 54 h 306"/>
                <a:gd name="T68" fmla="*/ 501 w 718"/>
                <a:gd name="T69" fmla="*/ 60 h 306"/>
                <a:gd name="T70" fmla="*/ 477 w 718"/>
                <a:gd name="T71" fmla="*/ 60 h 306"/>
                <a:gd name="T72" fmla="*/ 441 w 718"/>
                <a:gd name="T73" fmla="*/ 66 h 306"/>
                <a:gd name="T74" fmla="*/ 387 w 718"/>
                <a:gd name="T75" fmla="*/ 84 h 306"/>
                <a:gd name="T76" fmla="*/ 337 w 718"/>
                <a:gd name="T77" fmla="*/ 108 h 306"/>
                <a:gd name="T78" fmla="*/ 313 w 718"/>
                <a:gd name="T79" fmla="*/ 126 h 306"/>
                <a:gd name="T80" fmla="*/ 301 w 718"/>
                <a:gd name="T81" fmla="*/ 132 h 306"/>
                <a:gd name="T82" fmla="*/ 283 w 718"/>
                <a:gd name="T83" fmla="*/ 138 h 306"/>
                <a:gd name="T84" fmla="*/ 247 w 718"/>
                <a:gd name="T85" fmla="*/ 138 h 306"/>
                <a:gd name="T86" fmla="*/ 212 w 718"/>
                <a:gd name="T87" fmla="*/ 138 h 306"/>
                <a:gd name="T88" fmla="*/ 206 w 718"/>
                <a:gd name="T89" fmla="*/ 138 h 306"/>
                <a:gd name="T90" fmla="*/ 200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88FAD86C-F2FC-21C9-CC46-7C0EF7CD9459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437 w 2392"/>
                <a:gd name="T1" fmla="*/ 54 h 881"/>
                <a:gd name="T2" fmla="*/ 2389 w 2392"/>
                <a:gd name="T3" fmla="*/ 54 h 881"/>
                <a:gd name="T4" fmla="*/ 2341 w 2392"/>
                <a:gd name="T5" fmla="*/ 66 h 881"/>
                <a:gd name="T6" fmla="*/ 2203 w 2392"/>
                <a:gd name="T7" fmla="*/ 101 h 881"/>
                <a:gd name="T8" fmla="*/ 2138 w 2392"/>
                <a:gd name="T9" fmla="*/ 119 h 881"/>
                <a:gd name="T10" fmla="*/ 2028 w 2392"/>
                <a:gd name="T11" fmla="*/ 167 h 881"/>
                <a:gd name="T12" fmla="*/ 2000 w 2392"/>
                <a:gd name="T13" fmla="*/ 245 h 881"/>
                <a:gd name="T14" fmla="*/ 2007 w 2392"/>
                <a:gd name="T15" fmla="*/ 305 h 881"/>
                <a:gd name="T16" fmla="*/ 1914 w 2392"/>
                <a:gd name="T17" fmla="*/ 317 h 881"/>
                <a:gd name="T18" fmla="*/ 1743 w 2392"/>
                <a:gd name="T19" fmla="*/ 263 h 881"/>
                <a:gd name="T20" fmla="*/ 1637 w 2392"/>
                <a:gd name="T21" fmla="*/ 257 h 881"/>
                <a:gd name="T22" fmla="*/ 1529 w 2392"/>
                <a:gd name="T23" fmla="*/ 311 h 881"/>
                <a:gd name="T24" fmla="*/ 1461 w 2392"/>
                <a:gd name="T25" fmla="*/ 353 h 881"/>
                <a:gd name="T26" fmla="*/ 1431 w 2392"/>
                <a:gd name="T27" fmla="*/ 359 h 881"/>
                <a:gd name="T28" fmla="*/ 1318 w 2392"/>
                <a:gd name="T29" fmla="*/ 371 h 881"/>
                <a:gd name="T30" fmla="*/ 1264 w 2392"/>
                <a:gd name="T31" fmla="*/ 365 h 881"/>
                <a:gd name="T32" fmla="*/ 1157 w 2392"/>
                <a:gd name="T33" fmla="*/ 371 h 881"/>
                <a:gd name="T34" fmla="*/ 1035 w 2392"/>
                <a:gd name="T35" fmla="*/ 383 h 881"/>
                <a:gd name="T36" fmla="*/ 999 w 2392"/>
                <a:gd name="T37" fmla="*/ 401 h 881"/>
                <a:gd name="T38" fmla="*/ 897 w 2392"/>
                <a:gd name="T39" fmla="*/ 419 h 881"/>
                <a:gd name="T40" fmla="*/ 856 w 2392"/>
                <a:gd name="T41" fmla="*/ 419 h 881"/>
                <a:gd name="T42" fmla="*/ 716 w 2392"/>
                <a:gd name="T43" fmla="*/ 437 h 881"/>
                <a:gd name="T44" fmla="*/ 650 w 2392"/>
                <a:gd name="T45" fmla="*/ 473 h 881"/>
                <a:gd name="T46" fmla="*/ 555 w 2392"/>
                <a:gd name="T47" fmla="*/ 467 h 881"/>
                <a:gd name="T48" fmla="*/ 465 w 2392"/>
                <a:gd name="T49" fmla="*/ 491 h 881"/>
                <a:gd name="T50" fmla="*/ 439 w 2392"/>
                <a:gd name="T51" fmla="*/ 539 h 881"/>
                <a:gd name="T52" fmla="*/ 373 w 2392"/>
                <a:gd name="T53" fmla="*/ 569 h 881"/>
                <a:gd name="T54" fmla="*/ 248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89 w 2392"/>
                <a:gd name="T65" fmla="*/ 653 h 881"/>
                <a:gd name="T66" fmla="*/ 525 w 2392"/>
                <a:gd name="T67" fmla="*/ 569 h 881"/>
                <a:gd name="T68" fmla="*/ 620 w 2392"/>
                <a:gd name="T69" fmla="*/ 521 h 881"/>
                <a:gd name="T70" fmla="*/ 698 w 2392"/>
                <a:gd name="T71" fmla="*/ 515 h 881"/>
                <a:gd name="T72" fmla="*/ 951 w 2392"/>
                <a:gd name="T73" fmla="*/ 461 h 881"/>
                <a:gd name="T74" fmla="*/ 1252 w 2392"/>
                <a:gd name="T75" fmla="*/ 425 h 881"/>
                <a:gd name="T76" fmla="*/ 1408 w 2392"/>
                <a:gd name="T77" fmla="*/ 461 h 881"/>
                <a:gd name="T78" fmla="*/ 1547 w 2392"/>
                <a:gd name="T79" fmla="*/ 533 h 881"/>
                <a:gd name="T80" fmla="*/ 1565 w 2392"/>
                <a:gd name="T81" fmla="*/ 617 h 881"/>
                <a:gd name="T82" fmla="*/ 1506 w 2392"/>
                <a:gd name="T83" fmla="*/ 653 h 881"/>
                <a:gd name="T84" fmla="*/ 1330 w 2392"/>
                <a:gd name="T85" fmla="*/ 701 h 881"/>
                <a:gd name="T86" fmla="*/ 1216 w 2392"/>
                <a:gd name="T87" fmla="*/ 755 h 881"/>
                <a:gd name="T88" fmla="*/ 1169 w 2392"/>
                <a:gd name="T89" fmla="*/ 809 h 881"/>
                <a:gd name="T90" fmla="*/ 1181 w 2392"/>
                <a:gd name="T91" fmla="*/ 869 h 881"/>
                <a:gd name="T92" fmla="*/ 1210 w 2392"/>
                <a:gd name="T93" fmla="*/ 881 h 881"/>
                <a:gd name="T94" fmla="*/ 1312 w 2392"/>
                <a:gd name="T95" fmla="*/ 869 h 881"/>
                <a:gd name="T96" fmla="*/ 1518 w 2392"/>
                <a:gd name="T97" fmla="*/ 857 h 881"/>
                <a:gd name="T98" fmla="*/ 1571 w 2392"/>
                <a:gd name="T99" fmla="*/ 851 h 881"/>
                <a:gd name="T100" fmla="*/ 1613 w 2392"/>
                <a:gd name="T101" fmla="*/ 833 h 881"/>
                <a:gd name="T102" fmla="*/ 1831 w 2392"/>
                <a:gd name="T103" fmla="*/ 743 h 881"/>
                <a:gd name="T104" fmla="*/ 1965 w 2392"/>
                <a:gd name="T105" fmla="*/ 689 h 881"/>
                <a:gd name="T106" fmla="*/ 2056 w 2392"/>
                <a:gd name="T107" fmla="*/ 581 h 881"/>
                <a:gd name="T108" fmla="*/ 2221 w 2392"/>
                <a:gd name="T109" fmla="*/ 389 h 881"/>
                <a:gd name="T110" fmla="*/ 2409 w 2392"/>
                <a:gd name="T111" fmla="*/ 269 h 881"/>
                <a:gd name="T112" fmla="*/ 2457 w 2392"/>
                <a:gd name="T113" fmla="*/ 239 h 881"/>
                <a:gd name="T114" fmla="*/ 2607 w 2392"/>
                <a:gd name="T115" fmla="*/ 0 h 881"/>
                <a:gd name="T116" fmla="*/ 2510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24A484B4-C1DD-EAE5-01A8-38BAD8970653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609093AE-7312-698D-95FA-4B061E930CB0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F15CE8E4-4218-44F8-2658-1E14B60B452E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883FF04D-C109-D94E-93F4-1F6500BF5708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784FC83B-7B16-7556-E74A-CD1E89639F16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C954ABFA-D184-298D-30DE-C4703DD52F64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684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B6B03653-CCED-F639-F162-E763F7C3A87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id="{3065BF70-7126-2ACD-8A2C-545100803E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2">
            <a:extLst>
              <a:ext uri="{FF2B5EF4-FFF2-40B4-BE49-F238E27FC236}">
                <a16:creationId xmlns:a16="http://schemas.microsoft.com/office/drawing/2014/main" id="{3A6B9508-59A4-1599-0026-A3EC9B8124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F4F2D-4582-4B1B-B721-BA37B51D88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957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CB2D416B-41EA-A5CD-B097-4C83914308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43903E10-EE74-B2DD-8F9E-BB3C6AD008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DEAEBB07-BF48-8CA9-6DA1-3E6E0554F1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A04F7-9544-4E37-A012-7502EFB31B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257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AFFAF3B0-6DE9-44EA-B964-36D28C2414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39FF1EA2-1A20-9E41-3B9F-44EF30370C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1BB55B93-D84B-E136-E01F-90D43800AC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9C3B9-E25C-400D-BE1E-FC5E7C0C3B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789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8EB4F51-2FE4-0FEA-0965-6FF26FBB14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9ECAE096-42DF-A2ED-7CE6-7EC70E0A37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0FFEC2AE-4E97-9565-1B51-7A74658013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118D1-B7CA-4213-8F76-A69E9C5577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112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ADCF0CEF-D441-81BB-78A6-4B64091166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03B059F2-D164-A27F-C817-4BB96CB28B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40C900C6-B9CB-D50E-D125-25C952BB9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18481-BAA5-4086-A864-5158DDB5B7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5527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3A93AE79-F670-BE64-1F81-7602C746E6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A8040DA8-49B3-B72F-A6DD-C11819F74C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1C7D3EAD-2490-3DAC-3781-91D9F5F930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557E1-5492-444E-85B9-3646C7F42C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474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7E94EC5F-21BD-B1FB-C1C0-FFE262DEF6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A0C793AA-71B9-095F-2AF6-6C0580F89A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9B81BFE1-A377-C710-345C-759E0BB6EB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ED656-E552-4FE2-844C-8247D6CE49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869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795BAD45-AD38-E6E8-3017-A267E7DC69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B3AFC8C0-2842-1FE3-5587-D2209F8392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FEA3D808-2D8C-6F48-7224-3B3BD9DFF6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7EB33-952E-4657-9142-EEE994D703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640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42B0259B-4762-4A8C-4398-F0B046C2B1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8DE03E94-3773-A8BA-C596-AF6A0230DF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68AF870E-B280-2C1C-A6DC-8739FEFF08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ED372-6B94-4FFE-8C32-08154E95AC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30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7184304E-205D-3106-5B11-C47C7AB10E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BE02E879-6314-C7BD-BC85-70C09DA9A7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6042B30A-D86F-9B69-4A10-BF206B3E6A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6D07A-CBCC-4E1F-95F2-28089D1EF1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9894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CEA14B46-55F2-0655-B51D-3EC2787284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319B5E38-E581-B3B6-8879-0F3048916B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4336DC2B-128A-A689-30C9-15CE49B9D8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1CB20-CCF7-40D9-AEF3-D01D5E28D7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845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3DAB3880-A044-91D5-06E6-E6FE073317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2C3B9782-740D-2EE8-BCCF-D343089305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48E71A4C-8B53-3102-B75C-5564F761FD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DF2A3-1F58-4005-B14A-1DA64EE8C6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364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21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6B4FF357-92E2-8F99-884E-93E103CBC9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7BE6C242-AD6F-77B2-96C9-E61B80C91C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7AB05A29-1956-CA7D-1F62-CBAED20BF1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1AC00-62EF-4570-98D5-947CA56EB7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498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7B9826D7-41C3-0A5C-31BF-1F2318122D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5EE08CE5-2AFC-5E04-BC8A-04A4AD79BD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52836CC7-AF04-8E95-CDC8-5262464061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1C6F2-A2E0-42D3-9FD1-04C2649103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89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B292DC1C-5416-834A-A14A-496FC766F6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426FD609-07EE-5544-53F3-0F6135DC58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6BE406B3-805F-ECC5-77A3-E83D54E80B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E28EC-7699-41C8-9830-FFD8E8E284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223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484" y="1598613"/>
            <a:ext cx="538268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598613"/>
            <a:ext cx="5382684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0D4D7A64-7AD8-59C3-2B3B-2B55FE4DAE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76F76D35-A877-3101-BC46-F16BC7E577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95032AC9-F1C2-EAFE-18D4-ABC090B474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BF1C3-1404-44D1-AA13-BE4111A44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398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8">
            <a:extLst>
              <a:ext uri="{FF2B5EF4-FFF2-40B4-BE49-F238E27FC236}">
                <a16:creationId xmlns:a16="http://schemas.microsoft.com/office/drawing/2014/main" id="{BF181137-A062-B95F-F772-40C8BA721D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9">
            <a:extLst>
              <a:ext uri="{FF2B5EF4-FFF2-40B4-BE49-F238E27FC236}">
                <a16:creationId xmlns:a16="http://schemas.microsoft.com/office/drawing/2014/main" id="{617FD096-551E-356C-754E-CEDC887ACD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0">
            <a:extLst>
              <a:ext uri="{FF2B5EF4-FFF2-40B4-BE49-F238E27FC236}">
                <a16:creationId xmlns:a16="http://schemas.microsoft.com/office/drawing/2014/main" id="{1761C24E-D9BE-35DF-9DDC-5F01F44FA6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5BDC9-F24B-44F1-9816-42BFC08AFD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17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8">
            <a:extLst>
              <a:ext uri="{FF2B5EF4-FFF2-40B4-BE49-F238E27FC236}">
                <a16:creationId xmlns:a16="http://schemas.microsoft.com/office/drawing/2014/main" id="{0D73CE10-C38D-1F4E-0A05-E1F06294F7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723A8C45-52C2-DA7E-7E20-1409C49A78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9DE450B8-5BC5-837C-4B7F-87ACBE1DB0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B8F63-F1A2-45C9-8F46-D366D6D937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24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>
            <a:extLst>
              <a:ext uri="{FF2B5EF4-FFF2-40B4-BE49-F238E27FC236}">
                <a16:creationId xmlns:a16="http://schemas.microsoft.com/office/drawing/2014/main" id="{F434B93A-1271-3AD8-1C28-43FA9A2FBF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9">
            <a:extLst>
              <a:ext uri="{FF2B5EF4-FFF2-40B4-BE49-F238E27FC236}">
                <a16:creationId xmlns:a16="http://schemas.microsoft.com/office/drawing/2014/main" id="{3912DB4E-275D-13B1-456D-97B2CEA3FD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E518C362-9E2F-86B5-E9A5-B1699708BB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8F498-9144-4E6F-94CE-8D6BF5A17B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110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B848EE7F-14E0-3F72-4D41-4D5294D3AD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4463D022-318D-03DD-523B-ED662353A4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A5344A1D-2BAE-7408-DCCD-CCE79DEC9C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4A6E4-858B-44D5-AC27-F595B1ECC4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380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D0624960-38BF-ED45-DF4D-D9BB086062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7695785A-A302-8DFD-B764-B398873FE1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769DF1BB-5F9E-FE68-63EF-2EF31FA707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F23E4-23D9-4954-A05C-28CDF46B18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358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1416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25CA5A1D-BE49-360D-C3A9-3BE293DA83A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0413" cy="6856413"/>
            <a:chOff x="0" y="0"/>
            <a:chExt cx="5759" cy="4319"/>
          </a:xfrm>
        </p:grpSpPr>
        <p:sp>
          <p:nvSpPr>
            <p:cNvPr id="105475" name="Freeform 3">
              <a:extLst>
                <a:ext uri="{FF2B5EF4-FFF2-40B4-BE49-F238E27FC236}">
                  <a16:creationId xmlns:a16="http://schemas.microsoft.com/office/drawing/2014/main" id="{FE191B08-3C3E-15EE-B47E-AEBDC7A72F85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BEE8FEBD-F095-0B21-2A81-6D5E064C908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05477" name="Freeform 5">
                <a:extLst>
                  <a:ext uri="{FF2B5EF4-FFF2-40B4-BE49-F238E27FC236}">
                    <a16:creationId xmlns:a16="http://schemas.microsoft.com/office/drawing/2014/main" id="{E60352E4-9DEC-80A4-43B7-926CA458106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78" name="Freeform 6">
                <a:extLst>
                  <a:ext uri="{FF2B5EF4-FFF2-40B4-BE49-F238E27FC236}">
                    <a16:creationId xmlns:a16="http://schemas.microsoft.com/office/drawing/2014/main" id="{A120637F-3EA1-F1E3-87C1-12FBBA34B64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79" name="Freeform 7">
                <a:extLst>
                  <a:ext uri="{FF2B5EF4-FFF2-40B4-BE49-F238E27FC236}">
                    <a16:creationId xmlns:a16="http://schemas.microsoft.com/office/drawing/2014/main" id="{671B2E2A-A43A-5695-C928-B3E5042E71F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0" name="Freeform 8">
                <a:extLst>
                  <a:ext uri="{FF2B5EF4-FFF2-40B4-BE49-F238E27FC236}">
                    <a16:creationId xmlns:a16="http://schemas.microsoft.com/office/drawing/2014/main" id="{7B741266-F6BF-72CA-F5C0-767E0D88B78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1" name="Freeform 9">
                <a:extLst>
                  <a:ext uri="{FF2B5EF4-FFF2-40B4-BE49-F238E27FC236}">
                    <a16:creationId xmlns:a16="http://schemas.microsoft.com/office/drawing/2014/main" id="{B72D4829-575D-EC4E-43CE-97A14DCAA42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2" name="Freeform 10">
                <a:extLst>
                  <a:ext uri="{FF2B5EF4-FFF2-40B4-BE49-F238E27FC236}">
                    <a16:creationId xmlns:a16="http://schemas.microsoft.com/office/drawing/2014/main" id="{87216BD4-C626-74C8-5FD0-D90EA66C9B5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3" name="Freeform 11">
                <a:extLst>
                  <a:ext uri="{FF2B5EF4-FFF2-40B4-BE49-F238E27FC236}">
                    <a16:creationId xmlns:a16="http://schemas.microsoft.com/office/drawing/2014/main" id="{F81BB112-4E37-313B-B99F-BE501D447F8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4" name="Freeform 12">
                <a:extLst>
                  <a:ext uri="{FF2B5EF4-FFF2-40B4-BE49-F238E27FC236}">
                    <a16:creationId xmlns:a16="http://schemas.microsoft.com/office/drawing/2014/main" id="{E9908102-5687-2C41-341D-0560A98860C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5" name="Freeform 13">
                <a:extLst>
                  <a:ext uri="{FF2B5EF4-FFF2-40B4-BE49-F238E27FC236}">
                    <a16:creationId xmlns:a16="http://schemas.microsoft.com/office/drawing/2014/main" id="{163D385E-F7EA-EFF8-960E-43DD51F478E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6" name="Freeform 14">
                <a:extLst>
                  <a:ext uri="{FF2B5EF4-FFF2-40B4-BE49-F238E27FC236}">
                    <a16:creationId xmlns:a16="http://schemas.microsoft.com/office/drawing/2014/main" id="{4107B37C-606F-2B66-2945-CD9A69256F5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7" name="Freeform 15">
                <a:extLst>
                  <a:ext uri="{FF2B5EF4-FFF2-40B4-BE49-F238E27FC236}">
                    <a16:creationId xmlns:a16="http://schemas.microsoft.com/office/drawing/2014/main" id="{F4A5E3FE-8AA4-13E9-E0B6-ECD3A0D0337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8" name="Freeform 16">
                <a:extLst>
                  <a:ext uri="{FF2B5EF4-FFF2-40B4-BE49-F238E27FC236}">
                    <a16:creationId xmlns:a16="http://schemas.microsoft.com/office/drawing/2014/main" id="{D6F36180-D06A-6062-8317-354B712E78A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9" name="Freeform 17">
                <a:extLst>
                  <a:ext uri="{FF2B5EF4-FFF2-40B4-BE49-F238E27FC236}">
                    <a16:creationId xmlns:a16="http://schemas.microsoft.com/office/drawing/2014/main" id="{E60FE613-183A-0AFF-0A67-BB8525893DB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0" name="Freeform 18">
                <a:extLst>
                  <a:ext uri="{FF2B5EF4-FFF2-40B4-BE49-F238E27FC236}">
                    <a16:creationId xmlns:a16="http://schemas.microsoft.com/office/drawing/2014/main" id="{7DBBAC22-27E5-F4CD-39FC-F57CDEF204B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1" name="Freeform 19">
                <a:extLst>
                  <a:ext uri="{FF2B5EF4-FFF2-40B4-BE49-F238E27FC236}">
                    <a16:creationId xmlns:a16="http://schemas.microsoft.com/office/drawing/2014/main" id="{756BAD9E-9BFA-B0C6-9621-A4CA93B5D97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2" name="Freeform 20">
                <a:extLst>
                  <a:ext uri="{FF2B5EF4-FFF2-40B4-BE49-F238E27FC236}">
                    <a16:creationId xmlns:a16="http://schemas.microsoft.com/office/drawing/2014/main" id="{5B6EB7C0-956F-CBF7-A8EA-AE0A12BC4FB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3" name="Freeform 21">
                <a:extLst>
                  <a:ext uri="{FF2B5EF4-FFF2-40B4-BE49-F238E27FC236}">
                    <a16:creationId xmlns:a16="http://schemas.microsoft.com/office/drawing/2014/main" id="{FAAC31D7-6EB7-2F98-D117-69F147ABE06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4" name="Freeform 22">
                <a:extLst>
                  <a:ext uri="{FF2B5EF4-FFF2-40B4-BE49-F238E27FC236}">
                    <a16:creationId xmlns:a16="http://schemas.microsoft.com/office/drawing/2014/main" id="{D51AB24E-6E98-19D3-F17E-54C94B53D6C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5" name="Freeform 23">
                <a:extLst>
                  <a:ext uri="{FF2B5EF4-FFF2-40B4-BE49-F238E27FC236}">
                    <a16:creationId xmlns:a16="http://schemas.microsoft.com/office/drawing/2014/main" id="{1632E05C-A488-49D5-7A55-F5DD6370BF2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6" name="Freeform 24">
                <a:extLst>
                  <a:ext uri="{FF2B5EF4-FFF2-40B4-BE49-F238E27FC236}">
                    <a16:creationId xmlns:a16="http://schemas.microsoft.com/office/drawing/2014/main" id="{120F7E7C-B3EE-C16D-BDAF-1754471EF77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7" name="Freeform 25">
                <a:extLst>
                  <a:ext uri="{FF2B5EF4-FFF2-40B4-BE49-F238E27FC236}">
                    <a16:creationId xmlns:a16="http://schemas.microsoft.com/office/drawing/2014/main" id="{263DB56A-06C9-04E6-0B46-7DC4A1FEDA3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8" name="Freeform 26">
                <a:extLst>
                  <a:ext uri="{FF2B5EF4-FFF2-40B4-BE49-F238E27FC236}">
                    <a16:creationId xmlns:a16="http://schemas.microsoft.com/office/drawing/2014/main" id="{D9460C9F-CFE9-43F5-A273-EF4108BE65C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9" name="Freeform 27">
                <a:extLst>
                  <a:ext uri="{FF2B5EF4-FFF2-40B4-BE49-F238E27FC236}">
                    <a16:creationId xmlns:a16="http://schemas.microsoft.com/office/drawing/2014/main" id="{655B0A2A-3F21-2632-DFAC-A58786D9E89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500" name="Freeform 28">
                <a:extLst>
                  <a:ext uri="{FF2B5EF4-FFF2-40B4-BE49-F238E27FC236}">
                    <a16:creationId xmlns:a16="http://schemas.microsoft.com/office/drawing/2014/main" id="{D9263B98-1E1A-A83C-B25A-5267FE68176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501" name="Freeform 29">
                <a:extLst>
                  <a:ext uri="{FF2B5EF4-FFF2-40B4-BE49-F238E27FC236}">
                    <a16:creationId xmlns:a16="http://schemas.microsoft.com/office/drawing/2014/main" id="{8C8E1057-240C-946E-8232-0E3BA97014F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059" name="Group 30">
                <a:extLst>
                  <a:ext uri="{FF2B5EF4-FFF2-40B4-BE49-F238E27FC236}">
                    <a16:creationId xmlns:a16="http://schemas.microsoft.com/office/drawing/2014/main" id="{85CF6D7F-6DA0-92B8-3E26-C7A79138DB1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05503" name="Freeform 31">
                  <a:extLst>
                    <a:ext uri="{FF2B5EF4-FFF2-40B4-BE49-F238E27FC236}">
                      <a16:creationId xmlns:a16="http://schemas.microsoft.com/office/drawing/2014/main" id="{1A1AD930-F3B2-FD63-6109-E43FBF4DBA3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04" name="Freeform 32">
                  <a:extLst>
                    <a:ext uri="{FF2B5EF4-FFF2-40B4-BE49-F238E27FC236}">
                      <a16:creationId xmlns:a16="http://schemas.microsoft.com/office/drawing/2014/main" id="{2435F763-69BA-37E2-EE26-1B52BE7D850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05" name="Freeform 33">
                  <a:extLst>
                    <a:ext uri="{FF2B5EF4-FFF2-40B4-BE49-F238E27FC236}">
                      <a16:creationId xmlns:a16="http://schemas.microsoft.com/office/drawing/2014/main" id="{93B0E9F9-F4F4-BD5F-645B-3D9A9549212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06" name="Freeform 34">
                  <a:extLst>
                    <a:ext uri="{FF2B5EF4-FFF2-40B4-BE49-F238E27FC236}">
                      <a16:creationId xmlns:a16="http://schemas.microsoft.com/office/drawing/2014/main" id="{8044C856-8CE3-A9AA-F5A4-1B2544F1EB4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07" name="Freeform 35">
                  <a:extLst>
                    <a:ext uri="{FF2B5EF4-FFF2-40B4-BE49-F238E27FC236}">
                      <a16:creationId xmlns:a16="http://schemas.microsoft.com/office/drawing/2014/main" id="{A8BFF856-1F1C-A583-BBFB-B9F14AA47DD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08" name="Freeform 36">
                  <a:extLst>
                    <a:ext uri="{FF2B5EF4-FFF2-40B4-BE49-F238E27FC236}">
                      <a16:creationId xmlns:a16="http://schemas.microsoft.com/office/drawing/2014/main" id="{EB4BF179-4EB9-E48D-5F54-45810D37369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09" name="Freeform 37">
                  <a:extLst>
                    <a:ext uri="{FF2B5EF4-FFF2-40B4-BE49-F238E27FC236}">
                      <a16:creationId xmlns:a16="http://schemas.microsoft.com/office/drawing/2014/main" id="{C76ADF43-03AD-D07F-8C64-8987D03D870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0" name="Freeform 38">
                  <a:extLst>
                    <a:ext uri="{FF2B5EF4-FFF2-40B4-BE49-F238E27FC236}">
                      <a16:creationId xmlns:a16="http://schemas.microsoft.com/office/drawing/2014/main" id="{299A2FD4-F177-5727-DB67-40B94A7B3E4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1" name="Freeform 39">
                  <a:extLst>
                    <a:ext uri="{FF2B5EF4-FFF2-40B4-BE49-F238E27FC236}">
                      <a16:creationId xmlns:a16="http://schemas.microsoft.com/office/drawing/2014/main" id="{B9D7FB2D-566F-1A44-1001-179747FF5EE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2" name="Freeform 40">
                  <a:extLst>
                    <a:ext uri="{FF2B5EF4-FFF2-40B4-BE49-F238E27FC236}">
                      <a16:creationId xmlns:a16="http://schemas.microsoft.com/office/drawing/2014/main" id="{BFADEB2C-5712-AC73-E70C-2B80B4EF42F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3" name="Freeform 41">
                  <a:extLst>
                    <a:ext uri="{FF2B5EF4-FFF2-40B4-BE49-F238E27FC236}">
                      <a16:creationId xmlns:a16="http://schemas.microsoft.com/office/drawing/2014/main" id="{6303121B-0D73-C7A8-BD25-D70B4129427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4" name="Freeform 42">
                  <a:extLst>
                    <a:ext uri="{FF2B5EF4-FFF2-40B4-BE49-F238E27FC236}">
                      <a16:creationId xmlns:a16="http://schemas.microsoft.com/office/drawing/2014/main" id="{7673C354-8F70-B052-8CE6-8B160C65BF0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5" name="Freeform 43">
                  <a:extLst>
                    <a:ext uri="{FF2B5EF4-FFF2-40B4-BE49-F238E27FC236}">
                      <a16:creationId xmlns:a16="http://schemas.microsoft.com/office/drawing/2014/main" id="{74E5B1F7-58B3-DAFD-ED44-3ADB0B26BF8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6" name="Freeform 44">
                  <a:extLst>
                    <a:ext uri="{FF2B5EF4-FFF2-40B4-BE49-F238E27FC236}">
                      <a16:creationId xmlns:a16="http://schemas.microsoft.com/office/drawing/2014/main" id="{CE86DEFF-212D-6140-01B2-0F940B48049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7" name="Freeform 45">
                  <a:extLst>
                    <a:ext uri="{FF2B5EF4-FFF2-40B4-BE49-F238E27FC236}">
                      <a16:creationId xmlns:a16="http://schemas.microsoft.com/office/drawing/2014/main" id="{83708658-8B78-4E94-2646-684358A785D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60" name="Group 46">
                <a:extLst>
                  <a:ext uri="{FF2B5EF4-FFF2-40B4-BE49-F238E27FC236}">
                    <a16:creationId xmlns:a16="http://schemas.microsoft.com/office/drawing/2014/main" id="{6DA5B876-8C87-19F8-AB61-1782973695AD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79" name="Freeform 47">
                  <a:extLst>
                    <a:ext uri="{FF2B5EF4-FFF2-40B4-BE49-F238E27FC236}">
                      <a16:creationId xmlns:a16="http://schemas.microsoft.com/office/drawing/2014/main" id="{F2E7CCB4-4F71-E667-EACB-A218F0A8638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303 w 305"/>
                    <a:gd name="T1" fmla="*/ 448 h 426"/>
                    <a:gd name="T2" fmla="*/ 327 w 305"/>
                    <a:gd name="T3" fmla="*/ 448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73 w 305"/>
                    <a:gd name="T9" fmla="*/ 448 h 426"/>
                    <a:gd name="T10" fmla="*/ 303 w 305"/>
                    <a:gd name="T11" fmla="*/ 448 h 426"/>
                    <a:gd name="T12" fmla="*/ 303 w 305"/>
                    <a:gd name="T13" fmla="*/ 448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0" name="Freeform 48">
                  <a:extLst>
                    <a:ext uri="{FF2B5EF4-FFF2-40B4-BE49-F238E27FC236}">
                      <a16:creationId xmlns:a16="http://schemas.microsoft.com/office/drawing/2014/main" id="{C25C3587-6722-1486-CF75-E28FB836A5B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508 h 486"/>
                    <a:gd name="T2" fmla="*/ 48 w 347"/>
                    <a:gd name="T3" fmla="*/ 508 h 486"/>
                    <a:gd name="T4" fmla="*/ 369 w 347"/>
                    <a:gd name="T5" fmla="*/ 72 h 486"/>
                    <a:gd name="T6" fmla="*/ 369 w 347"/>
                    <a:gd name="T7" fmla="*/ 0 h 486"/>
                    <a:gd name="T8" fmla="*/ 0 w 347"/>
                    <a:gd name="T9" fmla="*/ 508 h 486"/>
                    <a:gd name="T10" fmla="*/ 24 w 347"/>
                    <a:gd name="T11" fmla="*/ 508 h 486"/>
                    <a:gd name="T12" fmla="*/ 24 w 347"/>
                    <a:gd name="T13" fmla="*/ 508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61" name="Group 49">
                <a:extLst>
                  <a:ext uri="{FF2B5EF4-FFF2-40B4-BE49-F238E27FC236}">
                    <a16:creationId xmlns:a16="http://schemas.microsoft.com/office/drawing/2014/main" id="{063D4A50-0289-82BD-F86B-0CA913A5215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05522" name="Freeform 50">
                  <a:extLst>
                    <a:ext uri="{FF2B5EF4-FFF2-40B4-BE49-F238E27FC236}">
                      <a16:creationId xmlns:a16="http://schemas.microsoft.com/office/drawing/2014/main" id="{93A29499-FD06-753A-5A05-4C817CD2482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23" name="Freeform 51">
                  <a:extLst>
                    <a:ext uri="{FF2B5EF4-FFF2-40B4-BE49-F238E27FC236}">
                      <a16:creationId xmlns:a16="http://schemas.microsoft.com/office/drawing/2014/main" id="{2D011D56-A907-BEC7-7315-693C20B16EB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24" name="Freeform 52">
                  <a:extLst>
                    <a:ext uri="{FF2B5EF4-FFF2-40B4-BE49-F238E27FC236}">
                      <a16:creationId xmlns:a16="http://schemas.microsoft.com/office/drawing/2014/main" id="{BE51011E-4CCF-83D0-1B53-096DAEEA10E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25" name="Freeform 53">
                  <a:extLst>
                    <a:ext uri="{FF2B5EF4-FFF2-40B4-BE49-F238E27FC236}">
                      <a16:creationId xmlns:a16="http://schemas.microsoft.com/office/drawing/2014/main" id="{7CA0B147-47D4-6C73-06D7-F7A7536BDE0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26" name="Freeform 54">
                  <a:extLst>
                    <a:ext uri="{FF2B5EF4-FFF2-40B4-BE49-F238E27FC236}">
                      <a16:creationId xmlns:a16="http://schemas.microsoft.com/office/drawing/2014/main" id="{61187813-36D9-3E2E-ECC0-F6F31E58FB0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27" name="Freeform 55">
                  <a:extLst>
                    <a:ext uri="{FF2B5EF4-FFF2-40B4-BE49-F238E27FC236}">
                      <a16:creationId xmlns:a16="http://schemas.microsoft.com/office/drawing/2014/main" id="{2E6A4B2F-0EFA-D2A5-99EA-7FA2FE75519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28" name="Freeform 56">
                  <a:extLst>
                    <a:ext uri="{FF2B5EF4-FFF2-40B4-BE49-F238E27FC236}">
                      <a16:creationId xmlns:a16="http://schemas.microsoft.com/office/drawing/2014/main" id="{E269B6CC-2DB3-5D6B-8BDA-C385400D85A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29" name="Freeform 57">
                  <a:extLst>
                    <a:ext uri="{FF2B5EF4-FFF2-40B4-BE49-F238E27FC236}">
                      <a16:creationId xmlns:a16="http://schemas.microsoft.com/office/drawing/2014/main" id="{BFF1CAEC-A862-4CB7-AA49-3FAF2B8C234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30" name="Freeform 58">
                  <a:extLst>
                    <a:ext uri="{FF2B5EF4-FFF2-40B4-BE49-F238E27FC236}">
                      <a16:creationId xmlns:a16="http://schemas.microsoft.com/office/drawing/2014/main" id="{C7F794B6-B714-A7A0-07EC-445FF276727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05531" name="Freeform 59">
                <a:extLst>
                  <a:ext uri="{FF2B5EF4-FFF2-40B4-BE49-F238E27FC236}">
                    <a16:creationId xmlns:a16="http://schemas.microsoft.com/office/drawing/2014/main" id="{16361C04-A2A8-FBA7-FE23-63D188ADF01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63" name="Freeform 60">
                <a:extLst>
                  <a:ext uri="{FF2B5EF4-FFF2-40B4-BE49-F238E27FC236}">
                    <a16:creationId xmlns:a16="http://schemas.microsoft.com/office/drawing/2014/main" id="{17A95F65-5CE6-8C05-C63A-24B30BA099A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61">
                <a:extLst>
                  <a:ext uri="{FF2B5EF4-FFF2-40B4-BE49-F238E27FC236}">
                    <a16:creationId xmlns:a16="http://schemas.microsoft.com/office/drawing/2014/main" id="{CDE1B2EC-5097-720F-33E3-DA89D274509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62">
                <a:extLst>
                  <a:ext uri="{FF2B5EF4-FFF2-40B4-BE49-F238E27FC236}">
                    <a16:creationId xmlns:a16="http://schemas.microsoft.com/office/drawing/2014/main" id="{8A751D26-9106-2653-2D69-AFC27B60018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5" name="Freeform 63">
                <a:extLst>
                  <a:ext uri="{FF2B5EF4-FFF2-40B4-BE49-F238E27FC236}">
                    <a16:creationId xmlns:a16="http://schemas.microsoft.com/office/drawing/2014/main" id="{BEF4467D-A936-45B2-DCDB-03350187B62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67" name="Freeform 64">
                <a:extLst>
                  <a:ext uri="{FF2B5EF4-FFF2-40B4-BE49-F238E27FC236}">
                    <a16:creationId xmlns:a16="http://schemas.microsoft.com/office/drawing/2014/main" id="{B13AACD4-E1D9-CB79-2CB6-62CC66D69C7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Freeform 65">
                <a:extLst>
                  <a:ext uri="{FF2B5EF4-FFF2-40B4-BE49-F238E27FC236}">
                    <a16:creationId xmlns:a16="http://schemas.microsoft.com/office/drawing/2014/main" id="{E3BE70E5-9702-DD7A-3F8B-7C1B49CFA31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Freeform 66">
                <a:extLst>
                  <a:ext uri="{FF2B5EF4-FFF2-40B4-BE49-F238E27FC236}">
                    <a16:creationId xmlns:a16="http://schemas.microsoft.com/office/drawing/2014/main" id="{9F570B69-BEC1-D7FE-ADB0-D4880B5C98F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5539" name="Rectangle 67">
            <a:extLst>
              <a:ext uri="{FF2B5EF4-FFF2-40B4-BE49-F238E27FC236}">
                <a16:creationId xmlns:a16="http://schemas.microsoft.com/office/drawing/2014/main" id="{33143499-6E58-80D7-830B-FA2ED9C5EB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8013" y="273050"/>
            <a:ext cx="10968037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5540" name="Rectangle 68">
            <a:extLst>
              <a:ext uri="{FF2B5EF4-FFF2-40B4-BE49-F238E27FC236}">
                <a16:creationId xmlns:a16="http://schemas.microsoft.com/office/drawing/2014/main" id="{74791D5E-6E02-59AC-2DA5-0A1B891C3DC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013" y="6242050"/>
            <a:ext cx="2840037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541" name="Rectangle 69">
            <a:extLst>
              <a:ext uri="{FF2B5EF4-FFF2-40B4-BE49-F238E27FC236}">
                <a16:creationId xmlns:a16="http://schemas.microsoft.com/office/drawing/2014/main" id="{5ED2EEBE-FC18-DB28-D5CA-26E49A8D75A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2050"/>
            <a:ext cx="3860800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542" name="Rectangle 70">
            <a:extLst>
              <a:ext uri="{FF2B5EF4-FFF2-40B4-BE49-F238E27FC236}">
                <a16:creationId xmlns:a16="http://schemas.microsoft.com/office/drawing/2014/main" id="{76A179EC-C1D7-E42D-967E-7781E48FA43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2050"/>
            <a:ext cx="2840038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D06EB2B-58E1-44B2-975C-8B958302EC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5543" name="Rectangle 71">
            <a:extLst>
              <a:ext uri="{FF2B5EF4-FFF2-40B4-BE49-F238E27FC236}">
                <a16:creationId xmlns:a16="http://schemas.microsoft.com/office/drawing/2014/main" id="{4C02EB8E-2EAC-2DA1-DD42-2087424495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1598613"/>
            <a:ext cx="10968037" cy="44973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4572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186AA6EC-F040-89B1-7C7C-A0F7A72F8434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12192000" cy="4046538"/>
            <a:chOff x="0" y="1536"/>
            <a:chExt cx="5760" cy="2549"/>
          </a:xfrm>
        </p:grpSpPr>
        <p:sp>
          <p:nvSpPr>
            <p:cNvPr id="4099" name="Rectangle 3">
              <a:extLst>
                <a:ext uri="{FF2B5EF4-FFF2-40B4-BE49-F238E27FC236}">
                  <a16:creationId xmlns:a16="http://schemas.microsoft.com/office/drawing/2014/main" id="{488F1960-1135-5B94-D24D-38039370612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10C37BD7-1B84-D520-B1BF-00A237DC996F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5">
              <a:extLst>
                <a:ext uri="{FF2B5EF4-FFF2-40B4-BE49-F238E27FC236}">
                  <a16:creationId xmlns:a16="http://schemas.microsoft.com/office/drawing/2014/main" id="{25BA05BE-2495-3BFC-2839-01BDFCEB398C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" name="Freeform 6">
              <a:extLst>
                <a:ext uri="{FF2B5EF4-FFF2-40B4-BE49-F238E27FC236}">
                  <a16:creationId xmlns:a16="http://schemas.microsoft.com/office/drawing/2014/main" id="{CA442DD7-7F40-5909-9E02-8FAC22AC521A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36" name="Freeform 7">
              <a:extLst>
                <a:ext uri="{FF2B5EF4-FFF2-40B4-BE49-F238E27FC236}">
                  <a16:creationId xmlns:a16="http://schemas.microsoft.com/office/drawing/2014/main" id="{DE59DE0F-657F-46A8-A8D3-3D2D2BF677AD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211 w 185"/>
                <a:gd name="T1" fmla="*/ 0 h 120"/>
                <a:gd name="T2" fmla="*/ 211 w 185"/>
                <a:gd name="T3" fmla="*/ 6 h 120"/>
                <a:gd name="T4" fmla="*/ 211 w 185"/>
                <a:gd name="T5" fmla="*/ 18 h 120"/>
                <a:gd name="T6" fmla="*/ 211 w 185"/>
                <a:gd name="T7" fmla="*/ 36 h 120"/>
                <a:gd name="T8" fmla="*/ 205 w 185"/>
                <a:gd name="T9" fmla="*/ 54 h 120"/>
                <a:gd name="T10" fmla="*/ 187 w 185"/>
                <a:gd name="T11" fmla="*/ 72 h 120"/>
                <a:gd name="T12" fmla="*/ 163 w 185"/>
                <a:gd name="T13" fmla="*/ 96 h 120"/>
                <a:gd name="T14" fmla="*/ 127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211 w 185"/>
                <a:gd name="T29" fmla="*/ 0 h 120"/>
                <a:gd name="T30" fmla="*/ 211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8">
              <a:extLst>
                <a:ext uri="{FF2B5EF4-FFF2-40B4-BE49-F238E27FC236}">
                  <a16:creationId xmlns:a16="http://schemas.microsoft.com/office/drawing/2014/main" id="{7F598568-047D-5781-6A10-4E4FD09F3E5F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>
              <a:extLst>
                <a:ext uri="{FF2B5EF4-FFF2-40B4-BE49-F238E27FC236}">
                  <a16:creationId xmlns:a16="http://schemas.microsoft.com/office/drawing/2014/main" id="{3B70E6C0-194A-5662-2EA6-D5C33EB8C76F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63 w 526"/>
                <a:gd name="T17" fmla="*/ 179 h 275"/>
                <a:gd name="T18" fmla="*/ 235 w 526"/>
                <a:gd name="T19" fmla="*/ 143 h 275"/>
                <a:gd name="T20" fmla="*/ 277 w 526"/>
                <a:gd name="T21" fmla="*/ 120 h 275"/>
                <a:gd name="T22" fmla="*/ 325 w 526"/>
                <a:gd name="T23" fmla="*/ 96 h 275"/>
                <a:gd name="T24" fmla="*/ 445 w 526"/>
                <a:gd name="T25" fmla="*/ 48 h 275"/>
                <a:gd name="T26" fmla="*/ 494 w 526"/>
                <a:gd name="T27" fmla="*/ 30 h 275"/>
                <a:gd name="T28" fmla="*/ 530 w 526"/>
                <a:gd name="T29" fmla="*/ 12 h 275"/>
                <a:gd name="T30" fmla="*/ 554 w 526"/>
                <a:gd name="T31" fmla="*/ 6 h 275"/>
                <a:gd name="T32" fmla="*/ 572 w 526"/>
                <a:gd name="T33" fmla="*/ 0 h 275"/>
                <a:gd name="T34" fmla="*/ 578 w 526"/>
                <a:gd name="T35" fmla="*/ 0 h 275"/>
                <a:gd name="T36" fmla="*/ 572 w 526"/>
                <a:gd name="T37" fmla="*/ 6 h 275"/>
                <a:gd name="T38" fmla="*/ 560 w 526"/>
                <a:gd name="T39" fmla="*/ 12 h 275"/>
                <a:gd name="T40" fmla="*/ 536 w 526"/>
                <a:gd name="T41" fmla="*/ 24 h 275"/>
                <a:gd name="T42" fmla="*/ 512 w 526"/>
                <a:gd name="T43" fmla="*/ 42 h 275"/>
                <a:gd name="T44" fmla="*/ 488 w 526"/>
                <a:gd name="T45" fmla="*/ 54 h 275"/>
                <a:gd name="T46" fmla="*/ 445 w 526"/>
                <a:gd name="T47" fmla="*/ 78 h 275"/>
                <a:gd name="T48" fmla="*/ 366 w 526"/>
                <a:gd name="T49" fmla="*/ 108 h 275"/>
                <a:gd name="T50" fmla="*/ 301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0">
              <a:extLst>
                <a:ext uri="{FF2B5EF4-FFF2-40B4-BE49-F238E27FC236}">
                  <a16:creationId xmlns:a16="http://schemas.microsoft.com/office/drawing/2014/main" id="{D4E92CCB-FF32-7AD7-A021-97CB8112F44C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46 w 718"/>
                <a:gd name="T17" fmla="*/ 228 h 306"/>
                <a:gd name="T18" fmla="*/ 152 w 718"/>
                <a:gd name="T19" fmla="*/ 228 h 306"/>
                <a:gd name="T20" fmla="*/ 170 w 718"/>
                <a:gd name="T21" fmla="*/ 222 h 306"/>
                <a:gd name="T22" fmla="*/ 194 w 718"/>
                <a:gd name="T23" fmla="*/ 216 h 306"/>
                <a:gd name="T24" fmla="*/ 224 w 718"/>
                <a:gd name="T25" fmla="*/ 204 h 306"/>
                <a:gd name="T26" fmla="*/ 301 w 718"/>
                <a:gd name="T27" fmla="*/ 180 h 306"/>
                <a:gd name="T28" fmla="*/ 423 w 718"/>
                <a:gd name="T29" fmla="*/ 156 h 306"/>
                <a:gd name="T30" fmla="*/ 513 w 718"/>
                <a:gd name="T31" fmla="*/ 126 h 306"/>
                <a:gd name="T32" fmla="*/ 596 w 718"/>
                <a:gd name="T33" fmla="*/ 102 h 306"/>
                <a:gd name="T34" fmla="*/ 639 w 718"/>
                <a:gd name="T35" fmla="*/ 90 h 306"/>
                <a:gd name="T36" fmla="*/ 682 w 718"/>
                <a:gd name="T37" fmla="*/ 84 h 306"/>
                <a:gd name="T38" fmla="*/ 700 w 718"/>
                <a:gd name="T39" fmla="*/ 78 h 306"/>
                <a:gd name="T40" fmla="*/ 706 w 718"/>
                <a:gd name="T41" fmla="*/ 72 h 306"/>
                <a:gd name="T42" fmla="*/ 712 w 718"/>
                <a:gd name="T43" fmla="*/ 66 h 306"/>
                <a:gd name="T44" fmla="*/ 730 w 718"/>
                <a:gd name="T45" fmla="*/ 60 h 306"/>
                <a:gd name="T46" fmla="*/ 772 w 718"/>
                <a:gd name="T47" fmla="*/ 30 h 306"/>
                <a:gd name="T48" fmla="*/ 790 w 718"/>
                <a:gd name="T49" fmla="*/ 18 h 306"/>
                <a:gd name="T50" fmla="*/ 796 w 718"/>
                <a:gd name="T51" fmla="*/ 6 h 306"/>
                <a:gd name="T52" fmla="*/ 790 w 718"/>
                <a:gd name="T53" fmla="*/ 0 h 306"/>
                <a:gd name="T54" fmla="*/ 766 w 718"/>
                <a:gd name="T55" fmla="*/ 0 h 306"/>
                <a:gd name="T56" fmla="*/ 706 w 718"/>
                <a:gd name="T57" fmla="*/ 0 h 306"/>
                <a:gd name="T58" fmla="*/ 648 w 718"/>
                <a:gd name="T59" fmla="*/ 0 h 306"/>
                <a:gd name="T60" fmla="*/ 596 w 718"/>
                <a:gd name="T61" fmla="*/ 0 h 306"/>
                <a:gd name="T62" fmla="*/ 566 w 718"/>
                <a:gd name="T63" fmla="*/ 18 h 306"/>
                <a:gd name="T64" fmla="*/ 537 w 718"/>
                <a:gd name="T65" fmla="*/ 42 h 306"/>
                <a:gd name="T66" fmla="*/ 519 w 718"/>
                <a:gd name="T67" fmla="*/ 54 h 306"/>
                <a:gd name="T68" fmla="*/ 501 w 718"/>
                <a:gd name="T69" fmla="*/ 60 h 306"/>
                <a:gd name="T70" fmla="*/ 477 w 718"/>
                <a:gd name="T71" fmla="*/ 60 h 306"/>
                <a:gd name="T72" fmla="*/ 441 w 718"/>
                <a:gd name="T73" fmla="*/ 66 h 306"/>
                <a:gd name="T74" fmla="*/ 387 w 718"/>
                <a:gd name="T75" fmla="*/ 84 h 306"/>
                <a:gd name="T76" fmla="*/ 337 w 718"/>
                <a:gd name="T77" fmla="*/ 108 h 306"/>
                <a:gd name="T78" fmla="*/ 313 w 718"/>
                <a:gd name="T79" fmla="*/ 126 h 306"/>
                <a:gd name="T80" fmla="*/ 301 w 718"/>
                <a:gd name="T81" fmla="*/ 132 h 306"/>
                <a:gd name="T82" fmla="*/ 283 w 718"/>
                <a:gd name="T83" fmla="*/ 138 h 306"/>
                <a:gd name="T84" fmla="*/ 247 w 718"/>
                <a:gd name="T85" fmla="*/ 138 h 306"/>
                <a:gd name="T86" fmla="*/ 212 w 718"/>
                <a:gd name="T87" fmla="*/ 138 h 306"/>
                <a:gd name="T88" fmla="*/ 206 w 718"/>
                <a:gd name="T89" fmla="*/ 138 h 306"/>
                <a:gd name="T90" fmla="*/ 200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1">
              <a:extLst>
                <a:ext uri="{FF2B5EF4-FFF2-40B4-BE49-F238E27FC236}">
                  <a16:creationId xmlns:a16="http://schemas.microsoft.com/office/drawing/2014/main" id="{294BFEBB-057A-8304-752A-B9820E01E99F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437 w 2392"/>
                <a:gd name="T1" fmla="*/ 54 h 881"/>
                <a:gd name="T2" fmla="*/ 2389 w 2392"/>
                <a:gd name="T3" fmla="*/ 54 h 881"/>
                <a:gd name="T4" fmla="*/ 2341 w 2392"/>
                <a:gd name="T5" fmla="*/ 66 h 881"/>
                <a:gd name="T6" fmla="*/ 2203 w 2392"/>
                <a:gd name="T7" fmla="*/ 101 h 881"/>
                <a:gd name="T8" fmla="*/ 2138 w 2392"/>
                <a:gd name="T9" fmla="*/ 119 h 881"/>
                <a:gd name="T10" fmla="*/ 2028 w 2392"/>
                <a:gd name="T11" fmla="*/ 167 h 881"/>
                <a:gd name="T12" fmla="*/ 2000 w 2392"/>
                <a:gd name="T13" fmla="*/ 245 h 881"/>
                <a:gd name="T14" fmla="*/ 2007 w 2392"/>
                <a:gd name="T15" fmla="*/ 305 h 881"/>
                <a:gd name="T16" fmla="*/ 1914 w 2392"/>
                <a:gd name="T17" fmla="*/ 317 h 881"/>
                <a:gd name="T18" fmla="*/ 1743 w 2392"/>
                <a:gd name="T19" fmla="*/ 263 h 881"/>
                <a:gd name="T20" fmla="*/ 1637 w 2392"/>
                <a:gd name="T21" fmla="*/ 257 h 881"/>
                <a:gd name="T22" fmla="*/ 1529 w 2392"/>
                <a:gd name="T23" fmla="*/ 311 h 881"/>
                <a:gd name="T24" fmla="*/ 1461 w 2392"/>
                <a:gd name="T25" fmla="*/ 353 h 881"/>
                <a:gd name="T26" fmla="*/ 1431 w 2392"/>
                <a:gd name="T27" fmla="*/ 359 h 881"/>
                <a:gd name="T28" fmla="*/ 1318 w 2392"/>
                <a:gd name="T29" fmla="*/ 371 h 881"/>
                <a:gd name="T30" fmla="*/ 1264 w 2392"/>
                <a:gd name="T31" fmla="*/ 365 h 881"/>
                <a:gd name="T32" fmla="*/ 1157 w 2392"/>
                <a:gd name="T33" fmla="*/ 371 h 881"/>
                <a:gd name="T34" fmla="*/ 1035 w 2392"/>
                <a:gd name="T35" fmla="*/ 383 h 881"/>
                <a:gd name="T36" fmla="*/ 999 w 2392"/>
                <a:gd name="T37" fmla="*/ 401 h 881"/>
                <a:gd name="T38" fmla="*/ 897 w 2392"/>
                <a:gd name="T39" fmla="*/ 419 h 881"/>
                <a:gd name="T40" fmla="*/ 856 w 2392"/>
                <a:gd name="T41" fmla="*/ 419 h 881"/>
                <a:gd name="T42" fmla="*/ 716 w 2392"/>
                <a:gd name="T43" fmla="*/ 437 h 881"/>
                <a:gd name="T44" fmla="*/ 650 w 2392"/>
                <a:gd name="T45" fmla="*/ 473 h 881"/>
                <a:gd name="T46" fmla="*/ 555 w 2392"/>
                <a:gd name="T47" fmla="*/ 467 h 881"/>
                <a:gd name="T48" fmla="*/ 465 w 2392"/>
                <a:gd name="T49" fmla="*/ 491 h 881"/>
                <a:gd name="T50" fmla="*/ 439 w 2392"/>
                <a:gd name="T51" fmla="*/ 539 h 881"/>
                <a:gd name="T52" fmla="*/ 373 w 2392"/>
                <a:gd name="T53" fmla="*/ 569 h 881"/>
                <a:gd name="T54" fmla="*/ 248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89 w 2392"/>
                <a:gd name="T65" fmla="*/ 653 h 881"/>
                <a:gd name="T66" fmla="*/ 525 w 2392"/>
                <a:gd name="T67" fmla="*/ 569 h 881"/>
                <a:gd name="T68" fmla="*/ 620 w 2392"/>
                <a:gd name="T69" fmla="*/ 521 h 881"/>
                <a:gd name="T70" fmla="*/ 698 w 2392"/>
                <a:gd name="T71" fmla="*/ 515 h 881"/>
                <a:gd name="T72" fmla="*/ 951 w 2392"/>
                <a:gd name="T73" fmla="*/ 461 h 881"/>
                <a:gd name="T74" fmla="*/ 1252 w 2392"/>
                <a:gd name="T75" fmla="*/ 425 h 881"/>
                <a:gd name="T76" fmla="*/ 1408 w 2392"/>
                <a:gd name="T77" fmla="*/ 461 h 881"/>
                <a:gd name="T78" fmla="*/ 1547 w 2392"/>
                <a:gd name="T79" fmla="*/ 533 h 881"/>
                <a:gd name="T80" fmla="*/ 1565 w 2392"/>
                <a:gd name="T81" fmla="*/ 617 h 881"/>
                <a:gd name="T82" fmla="*/ 1506 w 2392"/>
                <a:gd name="T83" fmla="*/ 653 h 881"/>
                <a:gd name="T84" fmla="*/ 1330 w 2392"/>
                <a:gd name="T85" fmla="*/ 701 h 881"/>
                <a:gd name="T86" fmla="*/ 1216 w 2392"/>
                <a:gd name="T87" fmla="*/ 755 h 881"/>
                <a:gd name="T88" fmla="*/ 1169 w 2392"/>
                <a:gd name="T89" fmla="*/ 809 h 881"/>
                <a:gd name="T90" fmla="*/ 1181 w 2392"/>
                <a:gd name="T91" fmla="*/ 869 h 881"/>
                <a:gd name="T92" fmla="*/ 1210 w 2392"/>
                <a:gd name="T93" fmla="*/ 881 h 881"/>
                <a:gd name="T94" fmla="*/ 1312 w 2392"/>
                <a:gd name="T95" fmla="*/ 869 h 881"/>
                <a:gd name="T96" fmla="*/ 1518 w 2392"/>
                <a:gd name="T97" fmla="*/ 857 h 881"/>
                <a:gd name="T98" fmla="*/ 1571 w 2392"/>
                <a:gd name="T99" fmla="*/ 851 h 881"/>
                <a:gd name="T100" fmla="*/ 1613 w 2392"/>
                <a:gd name="T101" fmla="*/ 833 h 881"/>
                <a:gd name="T102" fmla="*/ 1831 w 2392"/>
                <a:gd name="T103" fmla="*/ 743 h 881"/>
                <a:gd name="T104" fmla="*/ 1965 w 2392"/>
                <a:gd name="T105" fmla="*/ 689 h 881"/>
                <a:gd name="T106" fmla="*/ 2056 w 2392"/>
                <a:gd name="T107" fmla="*/ 581 h 881"/>
                <a:gd name="T108" fmla="*/ 2221 w 2392"/>
                <a:gd name="T109" fmla="*/ 389 h 881"/>
                <a:gd name="T110" fmla="*/ 2409 w 2392"/>
                <a:gd name="T111" fmla="*/ 269 h 881"/>
                <a:gd name="T112" fmla="*/ 2457 w 2392"/>
                <a:gd name="T113" fmla="*/ 239 h 881"/>
                <a:gd name="T114" fmla="*/ 2607 w 2392"/>
                <a:gd name="T115" fmla="*/ 0 h 881"/>
                <a:gd name="T116" fmla="*/ 2510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12">
              <a:extLst>
                <a:ext uri="{FF2B5EF4-FFF2-40B4-BE49-F238E27FC236}">
                  <a16:creationId xmlns:a16="http://schemas.microsoft.com/office/drawing/2014/main" id="{F638717C-9E44-C250-5664-7FB4012CE56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42" name="Freeform 13">
              <a:extLst>
                <a:ext uri="{FF2B5EF4-FFF2-40B4-BE49-F238E27FC236}">
                  <a16:creationId xmlns:a16="http://schemas.microsoft.com/office/drawing/2014/main" id="{4DCAF2D1-CFBD-884A-A0F3-E3C6D06899E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Freeform 14">
              <a:extLst>
                <a:ext uri="{FF2B5EF4-FFF2-40B4-BE49-F238E27FC236}">
                  <a16:creationId xmlns:a16="http://schemas.microsoft.com/office/drawing/2014/main" id="{17462F0C-A881-D2E1-1C3B-DC12BAE4B11A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11" name="Freeform 15">
              <a:extLst>
                <a:ext uri="{FF2B5EF4-FFF2-40B4-BE49-F238E27FC236}">
                  <a16:creationId xmlns:a16="http://schemas.microsoft.com/office/drawing/2014/main" id="{559A4A15-27FE-6E38-391D-5693BF6E3D8E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12" name="Freeform 16">
              <a:extLst>
                <a:ext uri="{FF2B5EF4-FFF2-40B4-BE49-F238E27FC236}">
                  <a16:creationId xmlns:a16="http://schemas.microsoft.com/office/drawing/2014/main" id="{9E095207-A333-C4A6-780B-9CAD60E11861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46" name="Freeform 17">
              <a:extLst>
                <a:ext uri="{FF2B5EF4-FFF2-40B4-BE49-F238E27FC236}">
                  <a16:creationId xmlns:a16="http://schemas.microsoft.com/office/drawing/2014/main" id="{0A091F49-1ED2-7E0C-A98D-147B816F5FA5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4" name="Rectangle 18">
            <a:extLst>
              <a:ext uri="{FF2B5EF4-FFF2-40B4-BE49-F238E27FC236}">
                <a16:creationId xmlns:a16="http://schemas.microsoft.com/office/drawing/2014/main" id="{4C3BC03F-70DE-6725-B32A-0682EE4457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15" name="Rectangle 19">
            <a:extLst>
              <a:ext uri="{FF2B5EF4-FFF2-40B4-BE49-F238E27FC236}">
                <a16:creationId xmlns:a16="http://schemas.microsoft.com/office/drawing/2014/main" id="{0B32E314-88C3-AA8F-BEBB-F72B7DCBB0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6" name="Rectangle 20">
            <a:extLst>
              <a:ext uri="{FF2B5EF4-FFF2-40B4-BE49-F238E27FC236}">
                <a16:creationId xmlns:a16="http://schemas.microsoft.com/office/drawing/2014/main" id="{BDC6899B-1619-BE15-DC1E-AE4D50B89A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7" name="Rectangle 21">
            <a:extLst>
              <a:ext uri="{FF2B5EF4-FFF2-40B4-BE49-F238E27FC236}">
                <a16:creationId xmlns:a16="http://schemas.microsoft.com/office/drawing/2014/main" id="{F840FBD5-870A-00C5-41D1-FF799D9E9F4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36FE15B-2580-493B-8431-2F2E4BE99B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118" name="Rectangle 22">
            <a:extLst>
              <a:ext uri="{FF2B5EF4-FFF2-40B4-BE49-F238E27FC236}">
                <a16:creationId xmlns:a16="http://schemas.microsoft.com/office/drawing/2014/main" id="{B37B3853-6AFE-824B-ADCF-A78EEE5A97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95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26876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24015-463B-96C2-6617-0CB95156C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273050"/>
            <a:ext cx="10968037" cy="1143000"/>
          </a:xfrm>
        </p:spPr>
        <p:txBody>
          <a:bodyPr wrap="square" anchor="ctr">
            <a:normAutofit fontScale="90000"/>
          </a:bodyPr>
          <a:lstStyle/>
          <a:p>
            <a:r>
              <a:rPr lang="en-US" b="1" dirty="0"/>
              <a:t>Exodus V  God Gives a Covenant at Sinai</a:t>
            </a:r>
          </a:p>
        </p:txBody>
      </p:sp>
      <p:sp>
        <p:nvSpPr>
          <p:cNvPr id="10247" name="Content Placeholder 3">
            <a:extLst>
              <a:ext uri="{FF2B5EF4-FFF2-40B4-BE49-F238E27FC236}">
                <a16:creationId xmlns:a16="http://schemas.microsoft.com/office/drawing/2014/main" id="{E95A1130-FF17-3DCE-A352-2658D0A53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20743" y="1959429"/>
            <a:ext cx="3455308" cy="413657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18D21C-2C42-8C87-F727-FA91A8496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787" y="1416050"/>
            <a:ext cx="7966869" cy="531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69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86B27-F1D1-04F6-6CED-8EA62F7A5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 of Exodus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CABA2-4B19-FA5D-6C84-37E6355DF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714" y="1828800"/>
            <a:ext cx="10596336" cy="4267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Exodus 1-18  Moses/Jesus as Savior  God sets his people free from slavery/sin.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Exodus 19-40 Moses/Jesus as lawgiver-as one who establishes covenant between God and his elect people. 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69353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37A8F-F898-C594-1B9F-ECE6DCDCA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Exodus 19:1-6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4D8D-E3DA-7D44-D25D-8C74EBE25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3" y="1416051"/>
            <a:ext cx="10968037" cy="467995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The purpose of the covenant at Sinai: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b="1" dirty="0"/>
              <a:t>1. A treasured possession.</a:t>
            </a:r>
          </a:p>
          <a:p>
            <a:pPr marL="0" indent="0">
              <a:buNone/>
            </a:pPr>
            <a:r>
              <a:rPr lang="en-US" b="1" dirty="0"/>
              <a:t>2. A kingdom of priests.</a:t>
            </a:r>
          </a:p>
          <a:p>
            <a:pPr marL="0" indent="0">
              <a:buNone/>
            </a:pPr>
            <a:r>
              <a:rPr lang="en-US" b="1" dirty="0"/>
              <a:t>3. A holy nation.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b="1" dirty="0"/>
              <a:t>But…  “If you obey me fully.”  Lev 18:5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b="1" dirty="0"/>
              <a:t>Ex 19:7-8  “We will do everything the Lord has said.”</a:t>
            </a:r>
          </a:p>
          <a:p>
            <a:pPr marL="0" indent="0">
              <a:buNone/>
            </a:pPr>
            <a:r>
              <a:rPr lang="en-US" b="1" dirty="0"/>
              <a:t>Good luck!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5324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351E0-2906-1439-95C8-52D8500A3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 Peter 2:9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8AB19-C01D-84B3-31F3-5C09F9893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486" y="1621971"/>
            <a:ext cx="10574564" cy="447402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Treasured possession = chosen people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Kingdom of priests = a royal priesthood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 holy nation = a holy nation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The difference:  In Christ you ARE these things!</a:t>
            </a:r>
          </a:p>
        </p:txBody>
      </p:sp>
    </p:spTree>
    <p:extLst>
      <p:ext uri="{BB962C8B-B14F-4D97-AF65-F5344CB8AC3E}">
        <p14:creationId xmlns:p14="http://schemas.microsoft.com/office/powerpoint/2010/main" val="3744534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FFC37-E54D-169E-EFF2-C5AE3C28D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Exodus 19:9-19  An Awesome Event!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F7328-FB72-BB59-BD5D-80712F258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00" y="1589314"/>
            <a:ext cx="3422650" cy="450668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 pre-enactment of Mark 9:2-8</a:t>
            </a:r>
          </a:p>
          <a:p>
            <a:pPr marL="0" indent="0">
              <a:buNone/>
            </a:pPr>
            <a:r>
              <a:rPr lang="en-US" b="1" dirty="0"/>
              <a:t>The Mount of Transfiguration.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Cloud, consecrated clothes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EC3AC6-9683-9523-EEE8-657AE6CC1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29" y="1589314"/>
            <a:ext cx="7946571" cy="510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85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25860-937F-A752-9701-10309001F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Exodus 9:9-19  No access!!!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886A7-E922-38C5-169A-2B49635C1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3" y="1817370"/>
            <a:ext cx="4742463" cy="427863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 fence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Stone to death or shoot with an arrow those who approach God</a:t>
            </a:r>
          </a:p>
        </p:txBody>
      </p:sp>
      <p:pic>
        <p:nvPicPr>
          <p:cNvPr id="2050" name="Picture 2" descr="Shofar | Meaning, Horn, Worship ...">
            <a:extLst>
              <a:ext uri="{FF2B5EF4-FFF2-40B4-BE49-F238E27FC236}">
                <a16:creationId xmlns:a16="http://schemas.microsoft.com/office/drawing/2014/main" id="{E5197E54-BC44-60EA-2A70-C4B2257BF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031" y="1723395"/>
            <a:ext cx="5701742" cy="374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45BE92-48A4-C9D4-3630-96F7AF0D6C64}"/>
              </a:ext>
            </a:extLst>
          </p:cNvPr>
          <p:cNvSpPr txBox="1"/>
          <p:nvPr/>
        </p:nvSpPr>
        <p:spPr>
          <a:xfrm>
            <a:off x="6895070" y="5906530"/>
            <a:ext cx="4992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Shofar:  All Clear!</a:t>
            </a:r>
          </a:p>
        </p:txBody>
      </p:sp>
    </p:spTree>
    <p:extLst>
      <p:ext uri="{BB962C8B-B14F-4D97-AF65-F5344CB8AC3E}">
        <p14:creationId xmlns:p14="http://schemas.microsoft.com/office/powerpoint/2010/main" val="2005952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9E2E3-9995-631C-C02A-4B7F437E5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609599"/>
            <a:ext cx="10968037" cy="1338943"/>
          </a:xfrm>
        </p:spPr>
        <p:txBody>
          <a:bodyPr/>
          <a:lstStyle/>
          <a:p>
            <a:r>
              <a:rPr lang="en-US" b="1" dirty="0"/>
              <a:t>Hebrews 12:18-24  A New and Better Covenant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BDAC4-7E5A-F0DB-2BF7-57E7CCA42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692" y="2298357"/>
            <a:ext cx="10859358" cy="379764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Mt. Sinai     vs   Mt Zion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b="1" dirty="0"/>
              <a:t>Exodus 19:12  Kill those who approach God.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b="1" dirty="0"/>
              <a:t>Hebrews 10:19  We walk boldly into God’s presence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But…  Heb  12:25-28  Even we must worship with reverent fear.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40201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371EB-ECD7-3FC9-5453-E27C60DE6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Exodus 20:18-20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D4707-D992-8244-6DCE-A1D70145F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The fear of God will keep you from sinning.</a:t>
            </a:r>
          </a:p>
          <a:p>
            <a:pPr marL="0" indent="0">
              <a:buNone/>
            </a:pPr>
            <a:r>
              <a:rPr lang="en-US" b="1" dirty="0"/>
              <a:t>Deut 4:10</a:t>
            </a:r>
          </a:p>
          <a:p>
            <a:pPr marL="0" indent="0">
              <a:buNone/>
            </a:pPr>
            <a:r>
              <a:rPr lang="en-US" b="1" dirty="0"/>
              <a:t>Deut 5:24</a:t>
            </a:r>
          </a:p>
        </p:txBody>
      </p:sp>
    </p:spTree>
    <p:extLst>
      <p:ext uri="{BB962C8B-B14F-4D97-AF65-F5344CB8AC3E}">
        <p14:creationId xmlns:p14="http://schemas.microsoft.com/office/powerpoint/2010/main" val="4071188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E04E5-59F6-04B3-A131-8F4C43A06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Hebrews 8:6-13  A Better Covenant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9699E-C577-E3E3-BDA2-B01024B83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816" y="1779373"/>
            <a:ext cx="10266234" cy="431662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God’s law on our hearts, not on stone.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All will know God.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Sins will be forgiven.</a:t>
            </a:r>
          </a:p>
        </p:txBody>
      </p:sp>
    </p:spTree>
    <p:extLst>
      <p:ext uri="{BB962C8B-B14F-4D97-AF65-F5344CB8AC3E}">
        <p14:creationId xmlns:p14="http://schemas.microsoft.com/office/powerpoint/2010/main" val="1925989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BDA19-7655-214D-C9AF-B61160E06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58F27-9DCA-A6EA-377E-170B7E622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Battle with </a:t>
            </a:r>
            <a:r>
              <a:rPr lang="en-US" b="1" dirty="0" err="1"/>
              <a:t>Amelek</a:t>
            </a:r>
            <a:r>
              <a:rPr lang="en-US" b="1" dirty="0"/>
              <a:t>:  God is our banner!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b="1" dirty="0"/>
              <a:t>Jethro: When God does not speak, seek wise counsel.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b="1" dirty="0"/>
              <a:t>Exodus 19   God’s Covenant.  God’s plan</a:t>
            </a:r>
          </a:p>
          <a:p>
            <a:pPr marL="0" indent="0">
              <a:buNone/>
            </a:pPr>
            <a:r>
              <a:rPr lang="en-US" b="1" dirty="0"/>
              <a:t>A treasured possession</a:t>
            </a:r>
          </a:p>
          <a:p>
            <a:pPr marL="0" indent="0">
              <a:buNone/>
            </a:pPr>
            <a:r>
              <a:rPr lang="en-US" b="1" dirty="0"/>
              <a:t>A royal priesthood</a:t>
            </a:r>
          </a:p>
          <a:p>
            <a:pPr marL="0" indent="0">
              <a:buNone/>
            </a:pPr>
            <a:r>
              <a:rPr lang="en-US" b="1" dirty="0"/>
              <a:t>A holy nation</a:t>
            </a:r>
          </a:p>
        </p:txBody>
      </p:sp>
    </p:spTree>
    <p:extLst>
      <p:ext uri="{BB962C8B-B14F-4D97-AF65-F5344CB8AC3E}">
        <p14:creationId xmlns:p14="http://schemas.microsoft.com/office/powerpoint/2010/main" val="2691866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F3775-F82C-95C8-A86D-960D456F7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4638"/>
            <a:ext cx="10896600" cy="998990"/>
          </a:xfrm>
        </p:spPr>
        <p:txBody>
          <a:bodyPr/>
          <a:lstStyle/>
          <a:p>
            <a:pPr>
              <a:defRPr/>
            </a:pPr>
            <a:r>
              <a:rPr lang="en-US" dirty="0"/>
              <a:t>An Unblemished Passover Lamb</a:t>
            </a:r>
          </a:p>
        </p:txBody>
      </p:sp>
      <p:pic>
        <p:nvPicPr>
          <p:cNvPr id="9220" name="Picture 2" descr="In the Bible, was the death of the firstborn the 10th of the Egyptian  plagues, or was it an 11th event? - Quora">
            <a:extLst>
              <a:ext uri="{FF2B5EF4-FFF2-40B4-BE49-F238E27FC236}">
                <a16:creationId xmlns:a16="http://schemas.microsoft.com/office/drawing/2014/main" id="{AC766B3C-1EC7-B060-939E-2D1B287C7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73628"/>
            <a:ext cx="5607050" cy="577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AD57CBC-3973-23E0-0E0E-FF870806E0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34100" y="2428815"/>
            <a:ext cx="5557489" cy="34633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2320F-C40B-208B-AC37-E7C90EA3A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371" y="435429"/>
            <a:ext cx="10563680" cy="1099457"/>
          </a:xfrm>
        </p:spPr>
        <p:txBody>
          <a:bodyPr/>
          <a:lstStyle/>
          <a:p>
            <a:r>
              <a:rPr lang="en-US" b="1" dirty="0"/>
              <a:t>The Pillar of Fire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49348-CEF7-EBAA-6DE5-68EC2A532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3" y="2155371"/>
            <a:ext cx="3898673" cy="394062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 descr="Fire of God">
            <a:extLst>
              <a:ext uri="{FF2B5EF4-FFF2-40B4-BE49-F238E27FC236}">
                <a16:creationId xmlns:a16="http://schemas.microsoft.com/office/drawing/2014/main" id="{A5EDF40E-20B1-73CD-83C1-6EC1D820E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560" y="1860233"/>
            <a:ext cx="10384971" cy="499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06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62D1B-C9C9-F4EA-16BD-C23364A27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Exodus 14:19-31</a:t>
            </a:r>
          </a:p>
        </p:txBody>
      </p:sp>
      <p:pic>
        <p:nvPicPr>
          <p:cNvPr id="1028" name="Picture 4" descr="Did the Israelites cross the Red Sea or the Reed Sea? – The Israel Bible">
            <a:extLst>
              <a:ext uri="{FF2B5EF4-FFF2-40B4-BE49-F238E27FC236}">
                <a16:creationId xmlns:a16="http://schemas.microsoft.com/office/drawing/2014/main" id="{72D526A2-524F-F853-47E7-B665289B28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0152"/>
            <a:ext cx="7556160" cy="503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C7BE1F-C958-8D37-12CE-811DFA22B8CE}"/>
              </a:ext>
            </a:extLst>
          </p:cNvPr>
          <p:cNvSpPr txBox="1"/>
          <p:nvPr/>
        </p:nvSpPr>
        <p:spPr>
          <a:xfrm>
            <a:off x="8022771" y="1981201"/>
            <a:ext cx="38970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Israel finally leaves Egypt by God’s mighty hand.</a:t>
            </a:r>
          </a:p>
          <a:p>
            <a:endParaRPr lang="en-US" sz="3200" b="1" dirty="0"/>
          </a:p>
          <a:p>
            <a:r>
              <a:rPr lang="en-US" sz="3200" b="1" dirty="0"/>
              <a:t>THE moment in the history of Israel.</a:t>
            </a:r>
          </a:p>
        </p:txBody>
      </p:sp>
    </p:spTree>
    <p:extLst>
      <p:ext uri="{BB962C8B-B14F-4D97-AF65-F5344CB8AC3E}">
        <p14:creationId xmlns:p14="http://schemas.microsoft.com/office/powerpoint/2010/main" val="1280152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7B65C-D423-4C32-9A7B-D5DB668F0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054EACF-AB03-4D47-3DA7-B349E42D8D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108" y="747660"/>
            <a:ext cx="10033942" cy="501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868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49DDA-57C1-7778-E48A-8A10C6F16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Exodus 16  God Gives Us Bread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31F74-6B4D-2C0F-4B8E-662AF4586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Exodus 16:1-6  We are grumbling.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Exodus 16:16-20  God gives us manna anyway!!!</a:t>
            </a:r>
          </a:p>
          <a:p>
            <a:pPr marL="0" indent="0">
              <a:buNone/>
            </a:pPr>
            <a:r>
              <a:rPr lang="en-US" b="1" dirty="0"/>
              <a:t>But do not take more than you need.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Deuteronomy 8:3   Man does not live by bread alone, but by every Word that comes from the mouth of YHWH.</a:t>
            </a:r>
          </a:p>
        </p:txBody>
      </p:sp>
    </p:spTree>
    <p:extLst>
      <p:ext uri="{BB962C8B-B14F-4D97-AF65-F5344CB8AC3E}">
        <p14:creationId xmlns:p14="http://schemas.microsoft.com/office/powerpoint/2010/main" val="2654545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DBD50-C3FB-E8A5-7C85-287DB7333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Exodus 17  God Gives Us 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2C179-8C69-2402-1880-0030FD97F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3" y="1785257"/>
            <a:ext cx="10968037" cy="431074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Ex 17:2-3  The people quarrel with Moses.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Ex 17:6  But God blesses them with water anyway!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John 7:37-38  Whoever is thirsty come to me and drink.  Whoever believes in me… rivers of living water will from </a:t>
            </a:r>
            <a:r>
              <a:rPr lang="en-US" b="1" dirty="0" err="1"/>
              <a:t>from</a:t>
            </a:r>
            <a:r>
              <a:rPr lang="en-US" b="1" dirty="0"/>
              <a:t> within them.</a:t>
            </a:r>
          </a:p>
        </p:txBody>
      </p:sp>
    </p:spTree>
    <p:extLst>
      <p:ext uri="{BB962C8B-B14F-4D97-AF65-F5344CB8AC3E}">
        <p14:creationId xmlns:p14="http://schemas.microsoft.com/office/powerpoint/2010/main" val="3473241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03239-3F20-FF88-B1C9-1CBF0A395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261257"/>
            <a:ext cx="4648200" cy="2318657"/>
          </a:xfrm>
        </p:spPr>
        <p:txBody>
          <a:bodyPr/>
          <a:lstStyle/>
          <a:p>
            <a:r>
              <a:rPr lang="en-US" b="1" dirty="0"/>
              <a:t>Exodus 17:8-16</a:t>
            </a:r>
            <a:br>
              <a:rPr lang="en-US" b="1" dirty="0"/>
            </a:br>
            <a:r>
              <a:rPr lang="en-US" b="1" dirty="0"/>
              <a:t>War With </a:t>
            </a:r>
            <a:r>
              <a:rPr lang="en-US" b="1" dirty="0" err="1"/>
              <a:t>Amelek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6F059-7312-EC32-F65C-B46DB00BA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3320143"/>
            <a:ext cx="4717183" cy="277585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Message:  Victory is of God.   </a:t>
            </a:r>
            <a:r>
              <a:rPr lang="en-US" b="1" i="1" dirty="0"/>
              <a:t>YHWH </a:t>
            </a:r>
            <a:r>
              <a:rPr lang="en-US" b="1" i="1" dirty="0" err="1"/>
              <a:t>nissi</a:t>
            </a:r>
            <a:r>
              <a:rPr lang="en-US" b="1" i="1" dirty="0"/>
              <a:t> </a:t>
            </a:r>
          </a:p>
          <a:p>
            <a:pPr marL="0" indent="0">
              <a:buNone/>
            </a:pPr>
            <a:r>
              <a:rPr lang="en-US" b="1" dirty="0"/>
              <a:t>YHWH Our Banner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C40F59-48E8-019F-A3AC-9E4552367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189" y="0"/>
            <a:ext cx="5185268" cy="725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27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DF5C6-2F18-E411-B293-0D9BE4DEA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Exodus 18:1-27  Jethro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90EBE-AFE0-6A2E-0247-B696C9292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54629"/>
            <a:ext cx="10661650" cy="444137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Message:  Leaders need to be willing to delegate?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Better:  When God does not speak directly to a question or issue, we need to seek wise, godly advice.</a:t>
            </a:r>
          </a:p>
        </p:txBody>
      </p:sp>
    </p:spTree>
    <p:extLst>
      <p:ext uri="{BB962C8B-B14F-4D97-AF65-F5344CB8AC3E}">
        <p14:creationId xmlns:p14="http://schemas.microsoft.com/office/powerpoint/2010/main" val="1762521314"/>
      </p:ext>
    </p:extLst>
  </p:cSld>
  <p:clrMapOvr>
    <a:masterClrMapping/>
  </p:clrMapOvr>
</p:sld>
</file>

<file path=ppt/theme/theme1.xml><?xml version="1.0" encoding="utf-8"?>
<a:theme xmlns:a="http://schemas.openxmlformats.org/drawingml/2006/main" name="Fading Grid">
  <a:themeElements>
    <a:clrScheme name="Fading Grid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Fading Grid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2020</TotalTime>
  <Words>479</Words>
  <Application>Microsoft Office PowerPoint</Application>
  <PresentationFormat>Widescreen</PresentationFormat>
  <Paragraphs>87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Arial</vt:lpstr>
      <vt:lpstr>Garamond</vt:lpstr>
      <vt:lpstr>Wingdings</vt:lpstr>
      <vt:lpstr>Fading Grid</vt:lpstr>
      <vt:lpstr>Teamwork</vt:lpstr>
      <vt:lpstr>Exodus V  God Gives a Covenant at Sinai</vt:lpstr>
      <vt:lpstr>An Unblemished Passover Lamb</vt:lpstr>
      <vt:lpstr>The Pillar of Fire</vt:lpstr>
      <vt:lpstr>Exodus 14:19-31</vt:lpstr>
      <vt:lpstr>PowerPoint Presentation</vt:lpstr>
      <vt:lpstr>Exodus 16  God Gives Us Bread</vt:lpstr>
      <vt:lpstr>Exodus 17  God Gives Us Water</vt:lpstr>
      <vt:lpstr>Exodus 17:8-16 War With Amelek</vt:lpstr>
      <vt:lpstr>Exodus 18:1-27  Jethro</vt:lpstr>
      <vt:lpstr>Outline of Exodus</vt:lpstr>
      <vt:lpstr>Exodus 19:1-6</vt:lpstr>
      <vt:lpstr>1 Peter 2:9</vt:lpstr>
      <vt:lpstr>Exodus 19:9-19  An Awesome Event!</vt:lpstr>
      <vt:lpstr>Exodus 9:9-19  No access!!!</vt:lpstr>
      <vt:lpstr>Hebrews 12:18-24  A New and Better Covenant</vt:lpstr>
      <vt:lpstr>Exodus 20:18-20</vt:lpstr>
      <vt:lpstr>Hebrews 8:6-13  A Better Covenant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Oakes</dc:creator>
  <cp:lastModifiedBy>John Oakes</cp:lastModifiedBy>
  <cp:revision>2</cp:revision>
  <dcterms:created xsi:type="dcterms:W3CDTF">2024-11-03T16:03:40Z</dcterms:created>
  <dcterms:modified xsi:type="dcterms:W3CDTF">2024-11-18T02:56:33Z</dcterms:modified>
</cp:coreProperties>
</file>