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792" r:id="rId2"/>
    <p:sldId id="793" r:id="rId3"/>
    <p:sldId id="790" r:id="rId4"/>
    <p:sldId id="79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D42053-AE13-4751-8EF9-29988D262AAD}" v="5" dt="2024-11-07T01:40:25.1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Oakes" userId="1a36f0057432ea1f" providerId="LiveId" clId="{D8D42053-AE13-4751-8EF9-29988D262AAD}"/>
    <pc:docChg chg="undo custSel addSld delSld modSld sldOrd delMainMaster">
      <pc:chgData name="John Oakes" userId="1a36f0057432ea1f" providerId="LiveId" clId="{D8D42053-AE13-4751-8EF9-29988D262AAD}" dt="2024-11-07T07:12:20.542" v="729" actId="47"/>
      <pc:docMkLst>
        <pc:docMk/>
      </pc:docMkLst>
      <pc:sldChg chg="del">
        <pc:chgData name="John Oakes" userId="1a36f0057432ea1f" providerId="LiveId" clId="{D8D42053-AE13-4751-8EF9-29988D262AAD}" dt="2024-11-07T07:12:20.542" v="729" actId="47"/>
        <pc:sldMkLst>
          <pc:docMk/>
          <pc:sldMk cId="58535702" sldId="675"/>
        </pc:sldMkLst>
      </pc:sldChg>
      <pc:sldChg chg="del">
        <pc:chgData name="John Oakes" userId="1a36f0057432ea1f" providerId="LiveId" clId="{D8D42053-AE13-4751-8EF9-29988D262AAD}" dt="2024-11-07T01:44:49.784" v="727" actId="47"/>
        <pc:sldMkLst>
          <pc:docMk/>
          <pc:sldMk cId="0" sldId="732"/>
        </pc:sldMkLst>
      </pc:sldChg>
      <pc:sldChg chg="del">
        <pc:chgData name="John Oakes" userId="1a36f0057432ea1f" providerId="LiveId" clId="{D8D42053-AE13-4751-8EF9-29988D262AAD}" dt="2024-11-07T01:31:38.375" v="0" actId="47"/>
        <pc:sldMkLst>
          <pc:docMk/>
          <pc:sldMk cId="0" sldId="733"/>
        </pc:sldMkLst>
      </pc:sldChg>
      <pc:sldChg chg="del">
        <pc:chgData name="John Oakes" userId="1a36f0057432ea1f" providerId="LiveId" clId="{D8D42053-AE13-4751-8EF9-29988D262AAD}" dt="2024-11-07T07:12:15.963" v="728" actId="47"/>
        <pc:sldMkLst>
          <pc:docMk/>
          <pc:sldMk cId="0" sldId="789"/>
        </pc:sldMkLst>
      </pc:sldChg>
      <pc:sldChg chg="modSp new mod">
        <pc:chgData name="John Oakes" userId="1a36f0057432ea1f" providerId="LiveId" clId="{D8D42053-AE13-4751-8EF9-29988D262AAD}" dt="2024-11-07T01:43:18.716" v="563" actId="255"/>
        <pc:sldMkLst>
          <pc:docMk/>
          <pc:sldMk cId="3364263155" sldId="790"/>
        </pc:sldMkLst>
        <pc:spChg chg="mod">
          <ac:chgData name="John Oakes" userId="1a36f0057432ea1f" providerId="LiveId" clId="{D8D42053-AE13-4751-8EF9-29988D262AAD}" dt="2024-11-07T01:37:31.003" v="122" actId="20577"/>
          <ac:spMkLst>
            <pc:docMk/>
            <pc:sldMk cId="3364263155" sldId="790"/>
            <ac:spMk id="2" creationId="{4A031E00-6F2A-C400-7DF2-5217EDF04436}"/>
          </ac:spMkLst>
        </pc:spChg>
        <pc:spChg chg="mod">
          <ac:chgData name="John Oakes" userId="1a36f0057432ea1f" providerId="LiveId" clId="{D8D42053-AE13-4751-8EF9-29988D262AAD}" dt="2024-11-07T01:43:18.716" v="563" actId="255"/>
          <ac:spMkLst>
            <pc:docMk/>
            <pc:sldMk cId="3364263155" sldId="790"/>
            <ac:spMk id="3" creationId="{76DE164F-2D4E-C51E-882D-2344E05BFC41}"/>
          </ac:spMkLst>
        </pc:spChg>
      </pc:sldChg>
      <pc:sldChg chg="modSp new mod">
        <pc:chgData name="John Oakes" userId="1a36f0057432ea1f" providerId="LiveId" clId="{D8D42053-AE13-4751-8EF9-29988D262AAD}" dt="2024-11-07T01:44:28.568" v="724" actId="20577"/>
        <pc:sldMkLst>
          <pc:docMk/>
          <pc:sldMk cId="3821318064" sldId="791"/>
        </pc:sldMkLst>
        <pc:spChg chg="mod">
          <ac:chgData name="John Oakes" userId="1a36f0057432ea1f" providerId="LiveId" clId="{D8D42053-AE13-4751-8EF9-29988D262AAD}" dt="2024-11-07T01:43:30.495" v="588" actId="20577"/>
          <ac:spMkLst>
            <pc:docMk/>
            <pc:sldMk cId="3821318064" sldId="791"/>
            <ac:spMk id="2" creationId="{A701EC1F-C90A-1C72-2B9C-5EB0825DC675}"/>
          </ac:spMkLst>
        </pc:spChg>
        <pc:spChg chg="mod">
          <ac:chgData name="John Oakes" userId="1a36f0057432ea1f" providerId="LiveId" clId="{D8D42053-AE13-4751-8EF9-29988D262AAD}" dt="2024-11-07T01:44:28.568" v="724" actId="20577"/>
          <ac:spMkLst>
            <pc:docMk/>
            <pc:sldMk cId="3821318064" sldId="791"/>
            <ac:spMk id="3" creationId="{886A9713-A2E5-8A7F-0120-8352F015A127}"/>
          </ac:spMkLst>
        </pc:spChg>
      </pc:sldChg>
      <pc:sldChg chg="addSp modSp new mod ord">
        <pc:chgData name="John Oakes" userId="1a36f0057432ea1f" providerId="LiveId" clId="{D8D42053-AE13-4751-8EF9-29988D262AAD}" dt="2024-11-07T01:44:43.962" v="726"/>
        <pc:sldMkLst>
          <pc:docMk/>
          <pc:sldMk cId="3778188137" sldId="792"/>
        </pc:sldMkLst>
        <pc:spChg chg="mod">
          <ac:chgData name="John Oakes" userId="1a36f0057432ea1f" providerId="LiveId" clId="{D8D42053-AE13-4751-8EF9-29988D262AAD}" dt="2024-11-07T01:33:11.316" v="51" actId="20577"/>
          <ac:spMkLst>
            <pc:docMk/>
            <pc:sldMk cId="3778188137" sldId="792"/>
            <ac:spMk id="2" creationId="{303DD7D6-ACAE-4302-A65A-E84D33FA7588}"/>
          </ac:spMkLst>
        </pc:spChg>
        <pc:spChg chg="mod">
          <ac:chgData name="John Oakes" userId="1a36f0057432ea1f" providerId="LiveId" clId="{D8D42053-AE13-4751-8EF9-29988D262AAD}" dt="2024-11-07T01:36:09.813" v="86" actId="255"/>
          <ac:spMkLst>
            <pc:docMk/>
            <pc:sldMk cId="3778188137" sldId="792"/>
            <ac:spMk id="3" creationId="{3F9D99AB-0BD2-64F2-9A5D-377BFD4A5F4A}"/>
          </ac:spMkLst>
        </pc:spChg>
        <pc:picChg chg="add mod">
          <ac:chgData name="John Oakes" userId="1a36f0057432ea1f" providerId="LiveId" clId="{D8D42053-AE13-4751-8EF9-29988D262AAD}" dt="2024-11-07T01:37:09.161" v="89" actId="1076"/>
          <ac:picMkLst>
            <pc:docMk/>
            <pc:sldMk cId="3778188137" sldId="792"/>
            <ac:picMk id="1026" creationId="{6B31B8C1-6E88-7503-5AE3-9863483E02EB}"/>
          </ac:picMkLst>
        </pc:picChg>
      </pc:sldChg>
      <pc:sldChg chg="modSp add mod ord">
        <pc:chgData name="John Oakes" userId="1a36f0057432ea1f" providerId="LiveId" clId="{D8D42053-AE13-4751-8EF9-29988D262AAD}" dt="2024-11-07T01:41:04.897" v="409"/>
        <pc:sldMkLst>
          <pc:docMk/>
          <pc:sldMk cId="2759289282" sldId="793"/>
        </pc:sldMkLst>
        <pc:spChg chg="mod">
          <ac:chgData name="John Oakes" userId="1a36f0057432ea1f" providerId="LiveId" clId="{D8D42053-AE13-4751-8EF9-29988D262AAD}" dt="2024-11-07T01:40:57.457" v="405" actId="6549"/>
          <ac:spMkLst>
            <pc:docMk/>
            <pc:sldMk cId="2759289282" sldId="793"/>
            <ac:spMk id="3" creationId="{7C8EB425-2798-BBE1-184F-30E28C0337E5}"/>
          </ac:spMkLst>
        </pc:spChg>
      </pc:sldChg>
      <pc:sldMasterChg chg="del delSldLayout">
        <pc:chgData name="John Oakes" userId="1a36f0057432ea1f" providerId="LiveId" clId="{D8D42053-AE13-4751-8EF9-29988D262AAD}" dt="2024-11-07T07:12:20.542" v="729" actId="47"/>
        <pc:sldMasterMkLst>
          <pc:docMk/>
          <pc:sldMasterMk cId="4062748365" sldId="2147483660"/>
        </pc:sldMasterMkLst>
        <pc:sldLayoutChg chg="del">
          <pc:chgData name="John Oakes" userId="1a36f0057432ea1f" providerId="LiveId" clId="{D8D42053-AE13-4751-8EF9-29988D262AAD}" dt="2024-11-07T07:12:20.542" v="729" actId="47"/>
          <pc:sldLayoutMkLst>
            <pc:docMk/>
            <pc:sldMasterMk cId="4062748365" sldId="2147483660"/>
            <pc:sldLayoutMk cId="870979734" sldId="2147483661"/>
          </pc:sldLayoutMkLst>
        </pc:sldLayoutChg>
        <pc:sldLayoutChg chg="del">
          <pc:chgData name="John Oakes" userId="1a36f0057432ea1f" providerId="LiveId" clId="{D8D42053-AE13-4751-8EF9-29988D262AAD}" dt="2024-11-07T07:12:20.542" v="729" actId="47"/>
          <pc:sldLayoutMkLst>
            <pc:docMk/>
            <pc:sldMasterMk cId="4062748365" sldId="2147483660"/>
            <pc:sldLayoutMk cId="807791417" sldId="2147483662"/>
          </pc:sldLayoutMkLst>
        </pc:sldLayoutChg>
        <pc:sldLayoutChg chg="del">
          <pc:chgData name="John Oakes" userId="1a36f0057432ea1f" providerId="LiveId" clId="{D8D42053-AE13-4751-8EF9-29988D262AAD}" dt="2024-11-07T07:12:20.542" v="729" actId="47"/>
          <pc:sldLayoutMkLst>
            <pc:docMk/>
            <pc:sldMasterMk cId="4062748365" sldId="2147483660"/>
            <pc:sldLayoutMk cId="3871439771" sldId="2147483663"/>
          </pc:sldLayoutMkLst>
        </pc:sldLayoutChg>
        <pc:sldLayoutChg chg="del">
          <pc:chgData name="John Oakes" userId="1a36f0057432ea1f" providerId="LiveId" clId="{D8D42053-AE13-4751-8EF9-29988D262AAD}" dt="2024-11-07T07:12:20.542" v="729" actId="47"/>
          <pc:sldLayoutMkLst>
            <pc:docMk/>
            <pc:sldMasterMk cId="4062748365" sldId="2147483660"/>
            <pc:sldLayoutMk cId="1842756156" sldId="2147483664"/>
          </pc:sldLayoutMkLst>
        </pc:sldLayoutChg>
        <pc:sldLayoutChg chg="del">
          <pc:chgData name="John Oakes" userId="1a36f0057432ea1f" providerId="LiveId" clId="{D8D42053-AE13-4751-8EF9-29988D262AAD}" dt="2024-11-07T07:12:20.542" v="729" actId="47"/>
          <pc:sldLayoutMkLst>
            <pc:docMk/>
            <pc:sldMasterMk cId="4062748365" sldId="2147483660"/>
            <pc:sldLayoutMk cId="4144107623" sldId="2147483665"/>
          </pc:sldLayoutMkLst>
        </pc:sldLayoutChg>
        <pc:sldLayoutChg chg="del">
          <pc:chgData name="John Oakes" userId="1a36f0057432ea1f" providerId="LiveId" clId="{D8D42053-AE13-4751-8EF9-29988D262AAD}" dt="2024-11-07T07:12:20.542" v="729" actId="47"/>
          <pc:sldLayoutMkLst>
            <pc:docMk/>
            <pc:sldMasterMk cId="4062748365" sldId="2147483660"/>
            <pc:sldLayoutMk cId="4014490748" sldId="2147483666"/>
          </pc:sldLayoutMkLst>
        </pc:sldLayoutChg>
        <pc:sldLayoutChg chg="del">
          <pc:chgData name="John Oakes" userId="1a36f0057432ea1f" providerId="LiveId" clId="{D8D42053-AE13-4751-8EF9-29988D262AAD}" dt="2024-11-07T07:12:20.542" v="729" actId="47"/>
          <pc:sldLayoutMkLst>
            <pc:docMk/>
            <pc:sldMasterMk cId="4062748365" sldId="2147483660"/>
            <pc:sldLayoutMk cId="1208337292" sldId="2147483667"/>
          </pc:sldLayoutMkLst>
        </pc:sldLayoutChg>
        <pc:sldLayoutChg chg="del">
          <pc:chgData name="John Oakes" userId="1a36f0057432ea1f" providerId="LiveId" clId="{D8D42053-AE13-4751-8EF9-29988D262AAD}" dt="2024-11-07T07:12:20.542" v="729" actId="47"/>
          <pc:sldLayoutMkLst>
            <pc:docMk/>
            <pc:sldMasterMk cId="4062748365" sldId="2147483660"/>
            <pc:sldLayoutMk cId="1449379624" sldId="2147483668"/>
          </pc:sldLayoutMkLst>
        </pc:sldLayoutChg>
        <pc:sldLayoutChg chg="del">
          <pc:chgData name="John Oakes" userId="1a36f0057432ea1f" providerId="LiveId" clId="{D8D42053-AE13-4751-8EF9-29988D262AAD}" dt="2024-11-07T07:12:20.542" v="729" actId="47"/>
          <pc:sldLayoutMkLst>
            <pc:docMk/>
            <pc:sldMasterMk cId="4062748365" sldId="2147483660"/>
            <pc:sldLayoutMk cId="1676181784" sldId="2147483669"/>
          </pc:sldLayoutMkLst>
        </pc:sldLayoutChg>
        <pc:sldLayoutChg chg="del">
          <pc:chgData name="John Oakes" userId="1a36f0057432ea1f" providerId="LiveId" clId="{D8D42053-AE13-4751-8EF9-29988D262AAD}" dt="2024-11-07T07:12:20.542" v="729" actId="47"/>
          <pc:sldLayoutMkLst>
            <pc:docMk/>
            <pc:sldMasterMk cId="4062748365" sldId="2147483660"/>
            <pc:sldLayoutMk cId="1285348204" sldId="2147483670"/>
          </pc:sldLayoutMkLst>
        </pc:sldLayoutChg>
        <pc:sldLayoutChg chg="del">
          <pc:chgData name="John Oakes" userId="1a36f0057432ea1f" providerId="LiveId" clId="{D8D42053-AE13-4751-8EF9-29988D262AAD}" dt="2024-11-07T07:12:20.542" v="729" actId="47"/>
          <pc:sldLayoutMkLst>
            <pc:docMk/>
            <pc:sldMasterMk cId="4062748365" sldId="2147483660"/>
            <pc:sldLayoutMk cId="3567126991" sldId="2147483671"/>
          </pc:sldLayoutMkLst>
        </pc:sldLayoutChg>
      </pc:sldMasterChg>
      <pc:sldMasterChg chg="del delSldLayout">
        <pc:chgData name="John Oakes" userId="1a36f0057432ea1f" providerId="LiveId" clId="{D8D42053-AE13-4751-8EF9-29988D262AAD}" dt="2024-11-07T01:44:49.784" v="727" actId="47"/>
        <pc:sldMasterMkLst>
          <pc:docMk/>
          <pc:sldMasterMk cId="395592448" sldId="2147483684"/>
        </pc:sldMasterMkLst>
        <pc:sldLayoutChg chg="del">
          <pc:chgData name="John Oakes" userId="1a36f0057432ea1f" providerId="LiveId" clId="{D8D42053-AE13-4751-8EF9-29988D262AAD}" dt="2024-11-07T01:44:49.784" v="727" actId="47"/>
          <pc:sldLayoutMkLst>
            <pc:docMk/>
            <pc:sldMasterMk cId="395592448" sldId="2147483684"/>
            <pc:sldLayoutMk cId="323029389" sldId="2147483685"/>
          </pc:sldLayoutMkLst>
        </pc:sldLayoutChg>
        <pc:sldLayoutChg chg="del">
          <pc:chgData name="John Oakes" userId="1a36f0057432ea1f" providerId="LiveId" clId="{D8D42053-AE13-4751-8EF9-29988D262AAD}" dt="2024-11-07T01:44:49.784" v="727" actId="47"/>
          <pc:sldLayoutMkLst>
            <pc:docMk/>
            <pc:sldMasterMk cId="395592448" sldId="2147483684"/>
            <pc:sldLayoutMk cId="2176490805" sldId="2147483686"/>
          </pc:sldLayoutMkLst>
        </pc:sldLayoutChg>
        <pc:sldLayoutChg chg="del">
          <pc:chgData name="John Oakes" userId="1a36f0057432ea1f" providerId="LiveId" clId="{D8D42053-AE13-4751-8EF9-29988D262AAD}" dt="2024-11-07T01:44:49.784" v="727" actId="47"/>
          <pc:sldLayoutMkLst>
            <pc:docMk/>
            <pc:sldMasterMk cId="395592448" sldId="2147483684"/>
            <pc:sldLayoutMk cId="3867818385" sldId="2147483687"/>
          </pc:sldLayoutMkLst>
        </pc:sldLayoutChg>
        <pc:sldLayoutChg chg="del">
          <pc:chgData name="John Oakes" userId="1a36f0057432ea1f" providerId="LiveId" clId="{D8D42053-AE13-4751-8EF9-29988D262AAD}" dt="2024-11-07T01:44:49.784" v="727" actId="47"/>
          <pc:sldLayoutMkLst>
            <pc:docMk/>
            <pc:sldMasterMk cId="395592448" sldId="2147483684"/>
            <pc:sldLayoutMk cId="4137518035" sldId="2147483688"/>
          </pc:sldLayoutMkLst>
        </pc:sldLayoutChg>
        <pc:sldLayoutChg chg="del">
          <pc:chgData name="John Oakes" userId="1a36f0057432ea1f" providerId="LiveId" clId="{D8D42053-AE13-4751-8EF9-29988D262AAD}" dt="2024-11-07T01:44:49.784" v="727" actId="47"/>
          <pc:sldLayoutMkLst>
            <pc:docMk/>
            <pc:sldMasterMk cId="395592448" sldId="2147483684"/>
            <pc:sldLayoutMk cId="3311296002" sldId="2147483689"/>
          </pc:sldLayoutMkLst>
        </pc:sldLayoutChg>
        <pc:sldLayoutChg chg="del">
          <pc:chgData name="John Oakes" userId="1a36f0057432ea1f" providerId="LiveId" clId="{D8D42053-AE13-4751-8EF9-29988D262AAD}" dt="2024-11-07T01:44:49.784" v="727" actId="47"/>
          <pc:sldLayoutMkLst>
            <pc:docMk/>
            <pc:sldMasterMk cId="395592448" sldId="2147483684"/>
            <pc:sldLayoutMk cId="3286207116" sldId="2147483690"/>
          </pc:sldLayoutMkLst>
        </pc:sldLayoutChg>
        <pc:sldLayoutChg chg="del">
          <pc:chgData name="John Oakes" userId="1a36f0057432ea1f" providerId="LiveId" clId="{D8D42053-AE13-4751-8EF9-29988D262AAD}" dt="2024-11-07T01:44:49.784" v="727" actId="47"/>
          <pc:sldLayoutMkLst>
            <pc:docMk/>
            <pc:sldMasterMk cId="395592448" sldId="2147483684"/>
            <pc:sldLayoutMk cId="984510452" sldId="2147483691"/>
          </pc:sldLayoutMkLst>
        </pc:sldLayoutChg>
        <pc:sldLayoutChg chg="del">
          <pc:chgData name="John Oakes" userId="1a36f0057432ea1f" providerId="LiveId" clId="{D8D42053-AE13-4751-8EF9-29988D262AAD}" dt="2024-11-07T01:44:49.784" v="727" actId="47"/>
          <pc:sldLayoutMkLst>
            <pc:docMk/>
            <pc:sldMasterMk cId="395592448" sldId="2147483684"/>
            <pc:sldLayoutMk cId="3535312306" sldId="2147483692"/>
          </pc:sldLayoutMkLst>
        </pc:sldLayoutChg>
        <pc:sldLayoutChg chg="del">
          <pc:chgData name="John Oakes" userId="1a36f0057432ea1f" providerId="LiveId" clId="{D8D42053-AE13-4751-8EF9-29988D262AAD}" dt="2024-11-07T01:44:49.784" v="727" actId="47"/>
          <pc:sldLayoutMkLst>
            <pc:docMk/>
            <pc:sldMasterMk cId="395592448" sldId="2147483684"/>
            <pc:sldLayoutMk cId="86100499" sldId="2147483693"/>
          </pc:sldLayoutMkLst>
        </pc:sldLayoutChg>
        <pc:sldLayoutChg chg="del">
          <pc:chgData name="John Oakes" userId="1a36f0057432ea1f" providerId="LiveId" clId="{D8D42053-AE13-4751-8EF9-29988D262AAD}" dt="2024-11-07T01:44:49.784" v="727" actId="47"/>
          <pc:sldLayoutMkLst>
            <pc:docMk/>
            <pc:sldMasterMk cId="395592448" sldId="2147483684"/>
            <pc:sldLayoutMk cId="3454020593" sldId="2147483694"/>
          </pc:sldLayoutMkLst>
        </pc:sldLayoutChg>
        <pc:sldLayoutChg chg="del">
          <pc:chgData name="John Oakes" userId="1a36f0057432ea1f" providerId="LiveId" clId="{D8D42053-AE13-4751-8EF9-29988D262AAD}" dt="2024-11-07T01:44:49.784" v="727" actId="47"/>
          <pc:sldLayoutMkLst>
            <pc:docMk/>
            <pc:sldMasterMk cId="395592448" sldId="2147483684"/>
            <pc:sldLayoutMk cId="716393573" sldId="2147483695"/>
          </pc:sldLayoutMkLst>
        </pc:sldLayoutChg>
      </pc:sldMasterChg>
    </pc:docChg>
  </pc:docChgLst>
  <pc:docChgLst>
    <pc:chgData name="John Oakes" userId="1a36f0057432ea1f" providerId="LiveId" clId="{E5A2DA71-30F2-49F3-92F1-F8E5D71DB173}"/>
    <pc:docChg chg="delSld delMainMaster">
      <pc:chgData name="John Oakes" userId="1a36f0057432ea1f" providerId="LiveId" clId="{E5A2DA71-30F2-49F3-92F1-F8E5D71DB173}" dt="2024-08-01T07:47:44.158" v="4" actId="47"/>
      <pc:docMkLst>
        <pc:docMk/>
      </pc:docMkLst>
      <pc:sldChg chg="del">
        <pc:chgData name="John Oakes" userId="1a36f0057432ea1f" providerId="LiveId" clId="{E5A2DA71-30F2-49F3-92F1-F8E5D71DB173}" dt="2024-08-01T07:47:41.845" v="3" actId="47"/>
        <pc:sldMkLst>
          <pc:docMk/>
          <pc:sldMk cId="0" sldId="683"/>
        </pc:sldMkLst>
      </pc:sldChg>
      <pc:sldChg chg="del">
        <pc:chgData name="John Oakes" userId="1a36f0057432ea1f" providerId="LiveId" clId="{E5A2DA71-30F2-49F3-92F1-F8E5D71DB173}" dt="2024-08-01T07:47:44.158" v="4" actId="47"/>
        <pc:sldMkLst>
          <pc:docMk/>
          <pc:sldMk cId="0" sldId="684"/>
        </pc:sldMkLst>
      </pc:sldChg>
      <pc:sldChg chg="del">
        <pc:chgData name="John Oakes" userId="1a36f0057432ea1f" providerId="LiveId" clId="{E5A2DA71-30F2-49F3-92F1-F8E5D71DB173}" dt="2024-07-31T16:44:31.432" v="2" actId="47"/>
        <pc:sldMkLst>
          <pc:docMk/>
          <pc:sldMk cId="2065768350" sldId="698"/>
        </pc:sldMkLst>
      </pc:sldChg>
      <pc:sldChg chg="del">
        <pc:chgData name="John Oakes" userId="1a36f0057432ea1f" providerId="LiveId" clId="{E5A2DA71-30F2-49F3-92F1-F8E5D71DB173}" dt="2024-07-31T16:44:20.270" v="0" actId="47"/>
        <pc:sldMkLst>
          <pc:docMk/>
          <pc:sldMk cId="1642495674" sldId="699"/>
        </pc:sldMkLst>
      </pc:sldChg>
      <pc:sldChg chg="del">
        <pc:chgData name="John Oakes" userId="1a36f0057432ea1f" providerId="LiveId" clId="{E5A2DA71-30F2-49F3-92F1-F8E5D71DB173}" dt="2024-07-31T16:44:21.268" v="1" actId="47"/>
        <pc:sldMkLst>
          <pc:docMk/>
          <pc:sldMk cId="3409064784" sldId="700"/>
        </pc:sldMkLst>
      </pc:sldChg>
      <pc:sldMasterChg chg="del delSldLayout">
        <pc:chgData name="John Oakes" userId="1a36f0057432ea1f" providerId="LiveId" clId="{E5A2DA71-30F2-49F3-92F1-F8E5D71DB173}" dt="2024-08-01T07:47:44.158" v="4" actId="47"/>
        <pc:sldMasterMkLst>
          <pc:docMk/>
          <pc:sldMasterMk cId="1168716149" sldId="2147483672"/>
        </pc:sldMasterMkLst>
        <pc:sldLayoutChg chg="del">
          <pc:chgData name="John Oakes" userId="1a36f0057432ea1f" providerId="LiveId" clId="{E5A2DA71-30F2-49F3-92F1-F8E5D71DB173}" dt="2024-08-01T07:47:44.158" v="4" actId="47"/>
          <pc:sldLayoutMkLst>
            <pc:docMk/>
            <pc:sldMasterMk cId="1168716149" sldId="2147483672"/>
            <pc:sldLayoutMk cId="1061623149" sldId="2147483673"/>
          </pc:sldLayoutMkLst>
        </pc:sldLayoutChg>
        <pc:sldLayoutChg chg="del">
          <pc:chgData name="John Oakes" userId="1a36f0057432ea1f" providerId="LiveId" clId="{E5A2DA71-30F2-49F3-92F1-F8E5D71DB173}" dt="2024-08-01T07:47:44.158" v="4" actId="47"/>
          <pc:sldLayoutMkLst>
            <pc:docMk/>
            <pc:sldMasterMk cId="1168716149" sldId="2147483672"/>
            <pc:sldLayoutMk cId="3353852550" sldId="2147483674"/>
          </pc:sldLayoutMkLst>
        </pc:sldLayoutChg>
        <pc:sldLayoutChg chg="del">
          <pc:chgData name="John Oakes" userId="1a36f0057432ea1f" providerId="LiveId" clId="{E5A2DA71-30F2-49F3-92F1-F8E5D71DB173}" dt="2024-08-01T07:47:44.158" v="4" actId="47"/>
          <pc:sldLayoutMkLst>
            <pc:docMk/>
            <pc:sldMasterMk cId="1168716149" sldId="2147483672"/>
            <pc:sldLayoutMk cId="995524189" sldId="2147483675"/>
          </pc:sldLayoutMkLst>
        </pc:sldLayoutChg>
        <pc:sldLayoutChg chg="del">
          <pc:chgData name="John Oakes" userId="1a36f0057432ea1f" providerId="LiveId" clId="{E5A2DA71-30F2-49F3-92F1-F8E5D71DB173}" dt="2024-08-01T07:47:44.158" v="4" actId="47"/>
          <pc:sldLayoutMkLst>
            <pc:docMk/>
            <pc:sldMasterMk cId="1168716149" sldId="2147483672"/>
            <pc:sldLayoutMk cId="3734062362" sldId="2147483676"/>
          </pc:sldLayoutMkLst>
        </pc:sldLayoutChg>
        <pc:sldLayoutChg chg="del">
          <pc:chgData name="John Oakes" userId="1a36f0057432ea1f" providerId="LiveId" clId="{E5A2DA71-30F2-49F3-92F1-F8E5D71DB173}" dt="2024-08-01T07:47:44.158" v="4" actId="47"/>
          <pc:sldLayoutMkLst>
            <pc:docMk/>
            <pc:sldMasterMk cId="1168716149" sldId="2147483672"/>
            <pc:sldLayoutMk cId="338241059" sldId="2147483677"/>
          </pc:sldLayoutMkLst>
        </pc:sldLayoutChg>
        <pc:sldLayoutChg chg="del">
          <pc:chgData name="John Oakes" userId="1a36f0057432ea1f" providerId="LiveId" clId="{E5A2DA71-30F2-49F3-92F1-F8E5D71DB173}" dt="2024-08-01T07:47:44.158" v="4" actId="47"/>
          <pc:sldLayoutMkLst>
            <pc:docMk/>
            <pc:sldMasterMk cId="1168716149" sldId="2147483672"/>
            <pc:sldLayoutMk cId="3856165544" sldId="2147483678"/>
          </pc:sldLayoutMkLst>
        </pc:sldLayoutChg>
        <pc:sldLayoutChg chg="del">
          <pc:chgData name="John Oakes" userId="1a36f0057432ea1f" providerId="LiveId" clId="{E5A2DA71-30F2-49F3-92F1-F8E5D71DB173}" dt="2024-08-01T07:47:44.158" v="4" actId="47"/>
          <pc:sldLayoutMkLst>
            <pc:docMk/>
            <pc:sldMasterMk cId="1168716149" sldId="2147483672"/>
            <pc:sldLayoutMk cId="3587148430" sldId="2147483679"/>
          </pc:sldLayoutMkLst>
        </pc:sldLayoutChg>
        <pc:sldLayoutChg chg="del">
          <pc:chgData name="John Oakes" userId="1a36f0057432ea1f" providerId="LiveId" clId="{E5A2DA71-30F2-49F3-92F1-F8E5D71DB173}" dt="2024-08-01T07:47:44.158" v="4" actId="47"/>
          <pc:sldLayoutMkLst>
            <pc:docMk/>
            <pc:sldMasterMk cId="1168716149" sldId="2147483672"/>
            <pc:sldLayoutMk cId="1198916513" sldId="2147483680"/>
          </pc:sldLayoutMkLst>
        </pc:sldLayoutChg>
        <pc:sldLayoutChg chg="del">
          <pc:chgData name="John Oakes" userId="1a36f0057432ea1f" providerId="LiveId" clId="{E5A2DA71-30F2-49F3-92F1-F8E5D71DB173}" dt="2024-08-01T07:47:44.158" v="4" actId="47"/>
          <pc:sldLayoutMkLst>
            <pc:docMk/>
            <pc:sldMasterMk cId="1168716149" sldId="2147483672"/>
            <pc:sldLayoutMk cId="4293328408" sldId="2147483681"/>
          </pc:sldLayoutMkLst>
        </pc:sldLayoutChg>
        <pc:sldLayoutChg chg="del">
          <pc:chgData name="John Oakes" userId="1a36f0057432ea1f" providerId="LiveId" clId="{E5A2DA71-30F2-49F3-92F1-F8E5D71DB173}" dt="2024-08-01T07:47:44.158" v="4" actId="47"/>
          <pc:sldLayoutMkLst>
            <pc:docMk/>
            <pc:sldMasterMk cId="1168716149" sldId="2147483672"/>
            <pc:sldLayoutMk cId="3279746504" sldId="2147483682"/>
          </pc:sldLayoutMkLst>
        </pc:sldLayoutChg>
        <pc:sldLayoutChg chg="del">
          <pc:chgData name="John Oakes" userId="1a36f0057432ea1f" providerId="LiveId" clId="{E5A2DA71-30F2-49F3-92F1-F8E5D71DB173}" dt="2024-08-01T07:47:44.158" v="4" actId="47"/>
          <pc:sldLayoutMkLst>
            <pc:docMk/>
            <pc:sldMasterMk cId="1168716149" sldId="2147483672"/>
            <pc:sldLayoutMk cId="2848713245" sldId="2147483683"/>
          </pc:sldLayoutMkLst>
        </pc:sldLayoutChg>
      </pc:sldMasterChg>
      <pc:sldMasterChg chg="del delSldLayout">
        <pc:chgData name="John Oakes" userId="1a36f0057432ea1f" providerId="LiveId" clId="{E5A2DA71-30F2-49F3-92F1-F8E5D71DB173}" dt="2024-07-31T16:44:31.432" v="2" actId="47"/>
        <pc:sldMasterMkLst>
          <pc:docMk/>
          <pc:sldMasterMk cId="2857905855" sldId="2147483684"/>
        </pc:sldMasterMkLst>
        <pc:sldLayoutChg chg="del">
          <pc:chgData name="John Oakes" userId="1a36f0057432ea1f" providerId="LiveId" clId="{E5A2DA71-30F2-49F3-92F1-F8E5D71DB173}" dt="2024-07-31T16:44:31.432" v="2" actId="47"/>
          <pc:sldLayoutMkLst>
            <pc:docMk/>
            <pc:sldMasterMk cId="2857905855" sldId="2147483684"/>
            <pc:sldLayoutMk cId="3225970638" sldId="2147483685"/>
          </pc:sldLayoutMkLst>
        </pc:sldLayoutChg>
        <pc:sldLayoutChg chg="del">
          <pc:chgData name="John Oakes" userId="1a36f0057432ea1f" providerId="LiveId" clId="{E5A2DA71-30F2-49F3-92F1-F8E5D71DB173}" dt="2024-07-31T16:44:31.432" v="2" actId="47"/>
          <pc:sldLayoutMkLst>
            <pc:docMk/>
            <pc:sldMasterMk cId="2857905855" sldId="2147483684"/>
            <pc:sldLayoutMk cId="2870825610" sldId="2147483686"/>
          </pc:sldLayoutMkLst>
        </pc:sldLayoutChg>
        <pc:sldLayoutChg chg="del">
          <pc:chgData name="John Oakes" userId="1a36f0057432ea1f" providerId="LiveId" clId="{E5A2DA71-30F2-49F3-92F1-F8E5D71DB173}" dt="2024-07-31T16:44:31.432" v="2" actId="47"/>
          <pc:sldLayoutMkLst>
            <pc:docMk/>
            <pc:sldMasterMk cId="2857905855" sldId="2147483684"/>
            <pc:sldLayoutMk cId="2923529668" sldId="2147483687"/>
          </pc:sldLayoutMkLst>
        </pc:sldLayoutChg>
        <pc:sldLayoutChg chg="del">
          <pc:chgData name="John Oakes" userId="1a36f0057432ea1f" providerId="LiveId" clId="{E5A2DA71-30F2-49F3-92F1-F8E5D71DB173}" dt="2024-07-31T16:44:31.432" v="2" actId="47"/>
          <pc:sldLayoutMkLst>
            <pc:docMk/>
            <pc:sldMasterMk cId="2857905855" sldId="2147483684"/>
            <pc:sldLayoutMk cId="1880367680" sldId="2147483688"/>
          </pc:sldLayoutMkLst>
        </pc:sldLayoutChg>
        <pc:sldLayoutChg chg="del">
          <pc:chgData name="John Oakes" userId="1a36f0057432ea1f" providerId="LiveId" clId="{E5A2DA71-30F2-49F3-92F1-F8E5D71DB173}" dt="2024-07-31T16:44:31.432" v="2" actId="47"/>
          <pc:sldLayoutMkLst>
            <pc:docMk/>
            <pc:sldMasterMk cId="2857905855" sldId="2147483684"/>
            <pc:sldLayoutMk cId="2949598494" sldId="2147483689"/>
          </pc:sldLayoutMkLst>
        </pc:sldLayoutChg>
        <pc:sldLayoutChg chg="del">
          <pc:chgData name="John Oakes" userId="1a36f0057432ea1f" providerId="LiveId" clId="{E5A2DA71-30F2-49F3-92F1-F8E5D71DB173}" dt="2024-07-31T16:44:31.432" v="2" actId="47"/>
          <pc:sldLayoutMkLst>
            <pc:docMk/>
            <pc:sldMasterMk cId="2857905855" sldId="2147483684"/>
            <pc:sldLayoutMk cId="832832965" sldId="2147483690"/>
          </pc:sldLayoutMkLst>
        </pc:sldLayoutChg>
        <pc:sldLayoutChg chg="del">
          <pc:chgData name="John Oakes" userId="1a36f0057432ea1f" providerId="LiveId" clId="{E5A2DA71-30F2-49F3-92F1-F8E5D71DB173}" dt="2024-07-31T16:44:31.432" v="2" actId="47"/>
          <pc:sldLayoutMkLst>
            <pc:docMk/>
            <pc:sldMasterMk cId="2857905855" sldId="2147483684"/>
            <pc:sldLayoutMk cId="429596011" sldId="2147483691"/>
          </pc:sldLayoutMkLst>
        </pc:sldLayoutChg>
        <pc:sldLayoutChg chg="del">
          <pc:chgData name="John Oakes" userId="1a36f0057432ea1f" providerId="LiveId" clId="{E5A2DA71-30F2-49F3-92F1-F8E5D71DB173}" dt="2024-07-31T16:44:31.432" v="2" actId="47"/>
          <pc:sldLayoutMkLst>
            <pc:docMk/>
            <pc:sldMasterMk cId="2857905855" sldId="2147483684"/>
            <pc:sldLayoutMk cId="3492392682" sldId="2147483692"/>
          </pc:sldLayoutMkLst>
        </pc:sldLayoutChg>
        <pc:sldLayoutChg chg="del">
          <pc:chgData name="John Oakes" userId="1a36f0057432ea1f" providerId="LiveId" clId="{E5A2DA71-30F2-49F3-92F1-F8E5D71DB173}" dt="2024-07-31T16:44:31.432" v="2" actId="47"/>
          <pc:sldLayoutMkLst>
            <pc:docMk/>
            <pc:sldMasterMk cId="2857905855" sldId="2147483684"/>
            <pc:sldLayoutMk cId="3764457208" sldId="2147483693"/>
          </pc:sldLayoutMkLst>
        </pc:sldLayoutChg>
        <pc:sldLayoutChg chg="del">
          <pc:chgData name="John Oakes" userId="1a36f0057432ea1f" providerId="LiveId" clId="{E5A2DA71-30F2-49F3-92F1-F8E5D71DB173}" dt="2024-07-31T16:44:31.432" v="2" actId="47"/>
          <pc:sldLayoutMkLst>
            <pc:docMk/>
            <pc:sldMasterMk cId="2857905855" sldId="2147483684"/>
            <pc:sldLayoutMk cId="488221767" sldId="2147483694"/>
          </pc:sldLayoutMkLst>
        </pc:sldLayoutChg>
        <pc:sldLayoutChg chg="del">
          <pc:chgData name="John Oakes" userId="1a36f0057432ea1f" providerId="LiveId" clId="{E5A2DA71-30F2-49F3-92F1-F8E5D71DB173}" dt="2024-07-31T16:44:31.432" v="2" actId="47"/>
          <pc:sldLayoutMkLst>
            <pc:docMk/>
            <pc:sldMasterMk cId="2857905855" sldId="2147483684"/>
            <pc:sldLayoutMk cId="1791848473" sldId="2147483695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D2501-19EE-4814-B1C3-4E57B43E2F0D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E069F-5873-4C00-BC87-FB8B16F9D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19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34907947-CDE8-53FE-39B4-5AC04CD20DD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87238" cy="6850063"/>
            <a:chOff x="0" y="0"/>
            <a:chExt cx="5758" cy="4315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DE63E0CF-2526-3182-BAB0-46DE6E9EAE6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" name="Freeform 4">
                <a:extLst>
                  <a:ext uri="{FF2B5EF4-FFF2-40B4-BE49-F238E27FC236}">
                    <a16:creationId xmlns:a16="http://schemas.microsoft.com/office/drawing/2014/main" id="{8960CE4D-A658-336F-D606-2B35A9BBC95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3600">
                  <a:solidFill>
                    <a:srgbClr val="FFFFFF"/>
                  </a:solidFill>
                  <a:latin typeface="Garamond"/>
                </a:endParaRPr>
              </a:p>
            </p:txBody>
          </p:sp>
          <p:sp>
            <p:nvSpPr>
              <p:cNvPr id="7" name="Freeform 5">
                <a:extLst>
                  <a:ext uri="{FF2B5EF4-FFF2-40B4-BE49-F238E27FC236}">
                    <a16:creationId xmlns:a16="http://schemas.microsoft.com/office/drawing/2014/main" id="{AA5E53D8-738B-2D15-A172-49BBCC6D56B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3600">
                  <a:solidFill>
                    <a:srgbClr val="FFFFFF"/>
                  </a:solidFill>
                  <a:latin typeface="Garamond"/>
                </a:endParaRPr>
              </a:p>
            </p:txBody>
          </p:sp>
          <p:sp>
            <p:nvSpPr>
              <p:cNvPr id="8" name="Freeform 6">
                <a:extLst>
                  <a:ext uri="{FF2B5EF4-FFF2-40B4-BE49-F238E27FC236}">
                    <a16:creationId xmlns:a16="http://schemas.microsoft.com/office/drawing/2014/main" id="{BC3CB329-45E0-3B7F-8627-DF25864F99C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3600">
                  <a:solidFill>
                    <a:srgbClr val="FFFFFF"/>
                  </a:solidFill>
                  <a:latin typeface="Garamond"/>
                </a:endParaRPr>
              </a:p>
            </p:txBody>
          </p:sp>
          <p:sp>
            <p:nvSpPr>
              <p:cNvPr id="9" name="Freeform 7">
                <a:extLst>
                  <a:ext uri="{FF2B5EF4-FFF2-40B4-BE49-F238E27FC236}">
                    <a16:creationId xmlns:a16="http://schemas.microsoft.com/office/drawing/2014/main" id="{DF56716A-F853-87F6-A163-A9D821BD4C7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Freeform 8">
                <a:extLst>
                  <a:ext uri="{FF2B5EF4-FFF2-40B4-BE49-F238E27FC236}">
                    <a16:creationId xmlns:a16="http://schemas.microsoft.com/office/drawing/2014/main" id="{F5BFC16A-8464-73D0-4163-FCA76F1442C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3600">
                  <a:solidFill>
                    <a:srgbClr val="FFFFFF"/>
                  </a:solidFill>
                  <a:latin typeface="Garamond"/>
                </a:endParaRPr>
              </a:p>
            </p:txBody>
          </p:sp>
        </p:grpSp>
        <p:sp>
          <p:nvSpPr>
            <p:cNvPr id="4" name="Freeform 9">
              <a:extLst>
                <a:ext uri="{FF2B5EF4-FFF2-40B4-BE49-F238E27FC236}">
                  <a16:creationId xmlns:a16="http://schemas.microsoft.com/office/drawing/2014/main" id="{D4C410A4-D48E-4AB8-8184-C7370A1D464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US" sz="3600">
                <a:solidFill>
                  <a:srgbClr val="FFFFFF"/>
                </a:solidFill>
                <a:latin typeface="Garamond"/>
              </a:endParaRPr>
            </a:p>
          </p:txBody>
        </p:sp>
        <p:sp>
          <p:nvSpPr>
            <p:cNvPr id="5" name="Freeform 10">
              <a:extLst>
                <a:ext uri="{FF2B5EF4-FFF2-40B4-BE49-F238E27FC236}">
                  <a16:creationId xmlns:a16="http://schemas.microsoft.com/office/drawing/2014/main" id="{B0A4CE8C-C238-9C81-3957-82B1C817A31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376 h 1906"/>
                <a:gd name="T4" fmla="*/ 6168 w 5740"/>
                <a:gd name="T5" fmla="*/ 376 h 1906"/>
                <a:gd name="T6" fmla="*/ 616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2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736727"/>
            <a:ext cx="103632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332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1" name="Rectangle 13">
            <a:extLst>
              <a:ext uri="{FF2B5EF4-FFF2-40B4-BE49-F238E27FC236}">
                <a16:creationId xmlns:a16="http://schemas.microsoft.com/office/drawing/2014/main" id="{9095A1CC-FD98-FA48-9ED8-DF117198D78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248400"/>
            <a:ext cx="2844800" cy="476250"/>
          </a:xfrm>
        </p:spPr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AC144F47-54C8-CDA3-561A-7CAE5A4531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51575"/>
            <a:ext cx="3860800" cy="476250"/>
          </a:xfrm>
        </p:spPr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48B03DAF-0880-4E12-0356-CF97399767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54750"/>
            <a:ext cx="2844800" cy="476250"/>
          </a:xfrm>
        </p:spPr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7CC94A9-75C2-4833-9D0B-48F2DE1F40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760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219E723-10E9-AC5A-0B57-17CE3AF37F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3313019-8633-861F-6399-55A6818D318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4AB8D95-58DA-48A3-9CB7-9485400B73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6D03EA7E-AA9E-B99A-1F29-E43E5EDFDDBB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07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A487404-A462-59EF-2E98-A2D21DDDCE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4E23EBB-2346-B7F2-9131-5C8F25C4AD1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7D5A7CE-FEEA-43D9-BA9F-AF4596F66E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F92A0C33-013D-41F8-9E47-44BF1A162630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000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5A03623-DFF8-152C-4678-A7F58358FA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8B0FA2A-A2FE-D4B1-58F3-A38ECDB1A9E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6D2A452-312C-4DA6-993C-648A542D7E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ECBD5560-3F8D-0B9A-A128-58D1B6044D8B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087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4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7" indent="0">
              <a:buNone/>
              <a:defRPr sz="1800"/>
            </a:lvl2pPr>
            <a:lvl3pPr marL="914353" indent="0">
              <a:buNone/>
              <a:defRPr sz="1600"/>
            </a:lvl3pPr>
            <a:lvl4pPr marL="1371530" indent="0">
              <a:buNone/>
              <a:defRPr sz="1400"/>
            </a:lvl4pPr>
            <a:lvl5pPr marL="1828706" indent="0">
              <a:buNone/>
              <a:defRPr sz="1400"/>
            </a:lvl5pPr>
            <a:lvl6pPr marL="2285883" indent="0">
              <a:buNone/>
              <a:defRPr sz="1400"/>
            </a:lvl6pPr>
            <a:lvl7pPr marL="2743060" indent="0">
              <a:buNone/>
              <a:defRPr sz="1400"/>
            </a:lvl7pPr>
            <a:lvl8pPr marL="3200236" indent="0">
              <a:buNone/>
              <a:defRPr sz="1400"/>
            </a:lvl8pPr>
            <a:lvl9pPr marL="365741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7348735-5410-1294-D249-B3AA084198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4071855-E0B2-C367-AC06-2B1F20AC4DB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C47074C-3AAA-462E-AD54-2D457E4C25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A76CBA4C-996E-5A9F-50B2-A491D31BE79C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24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69DF44F-AFA1-6186-8FB9-816117E32E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E5EDF99-C5B0-27A7-3606-97D7D19458D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2DABC41-1D69-4542-A776-54F9F17435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91E82100-16EA-9ACF-76B3-AFA06646BEA7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567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1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D8AE25C0-AEF9-5618-F89E-6B91FB3650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D258D66F-BE04-8351-D3DC-7C03DDF4CE4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9F3EC-4892-4AED-B2C9-39D989D628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49FAA3A5-EF49-3DCF-8175-5947CBC8447B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064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7E2F8190-AFD2-76D1-04A5-04E5B74123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31673006-51CF-1F3B-19F9-FE0CF54F976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844BC2C-D134-4B99-BC9C-8A9ABE177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13928AAB-29EF-BED1-1378-65156B42FB91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346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20573D2-885D-F45F-D370-FEA349D77A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A00C2C9-BF77-C3C1-7C5F-722DAB665B5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5B6976E-503A-4C10-B004-A79CF7681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E634F46E-14E2-5B2D-6A2F-9CCF3986EC8D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997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4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DF4416A-3BF5-F424-A8D7-DCCBD6074E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5429EE1-1848-3E8A-84B6-FCD11D45258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3039A8-B4A0-473B-8F8C-B5CAE2C7D3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212D8D7D-C5B0-7780-2A50-5E5CC3C321BF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52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0EE39F9-BB5C-BB11-C18C-F2C8044F50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B4105430-D1F4-7B45-ED37-4F06025EDAC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25BACA6-20F1-467E-AE26-5A599221B3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04247B6F-D0FD-76B0-4AC1-77D9378FBAF6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91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9CC42509-16E0-14E0-45BA-F02307A05D6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5157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  <a:latin typeface="Arial" charset="0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A3274EB-0277-97F5-D9EC-CF0849AD260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Arial" charset="0"/>
                <a:cs typeface="Arial"/>
              </a:defRPr>
            </a:lvl1pPr>
          </a:lstStyle>
          <a:p>
            <a:pPr>
              <a:defRPr/>
            </a:pPr>
            <a:fld id="{EB465805-C197-440E-835B-3662846718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7172" name="Group 4">
            <a:extLst>
              <a:ext uri="{FF2B5EF4-FFF2-40B4-BE49-F238E27FC236}">
                <a16:creationId xmlns:a16="http://schemas.microsoft.com/office/drawing/2014/main" id="{9AC2BE50-FA2D-A238-BAD5-180989C0D5DC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87238" cy="6850063"/>
            <a:chOff x="0" y="0"/>
            <a:chExt cx="5758" cy="4315"/>
          </a:xfrm>
        </p:grpSpPr>
        <p:grpSp>
          <p:nvGrpSpPr>
            <p:cNvPr id="7176" name="Group 5">
              <a:extLst>
                <a:ext uri="{FF2B5EF4-FFF2-40B4-BE49-F238E27FC236}">
                  <a16:creationId xmlns:a16="http://schemas.microsoft.com/office/drawing/2014/main" id="{1A287CE7-AB1E-85B8-FBCF-407B1EF4E89C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2294" name="Freeform 6">
                <a:extLst>
                  <a:ext uri="{FF2B5EF4-FFF2-40B4-BE49-F238E27FC236}">
                    <a16:creationId xmlns:a16="http://schemas.microsoft.com/office/drawing/2014/main" id="{28CA634F-93A0-9B02-29D1-910536ABF09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3600">
                  <a:solidFill>
                    <a:srgbClr val="FFFFFF"/>
                  </a:solidFill>
                  <a:latin typeface="Garamond"/>
                </a:endParaRPr>
              </a:p>
            </p:txBody>
          </p:sp>
          <p:sp>
            <p:nvSpPr>
              <p:cNvPr id="12295" name="Freeform 7">
                <a:extLst>
                  <a:ext uri="{FF2B5EF4-FFF2-40B4-BE49-F238E27FC236}">
                    <a16:creationId xmlns:a16="http://schemas.microsoft.com/office/drawing/2014/main" id="{B28EE21B-648F-92B1-8F12-6E0D8132A5A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3600">
                  <a:solidFill>
                    <a:srgbClr val="FFFFFF"/>
                  </a:solidFill>
                  <a:latin typeface="Garamond"/>
                </a:endParaRPr>
              </a:p>
            </p:txBody>
          </p:sp>
          <p:sp>
            <p:nvSpPr>
              <p:cNvPr id="12296" name="Freeform 8">
                <a:extLst>
                  <a:ext uri="{FF2B5EF4-FFF2-40B4-BE49-F238E27FC236}">
                    <a16:creationId xmlns:a16="http://schemas.microsoft.com/office/drawing/2014/main" id="{E779726D-2675-9A76-122F-840DA2338BA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3600">
                  <a:solidFill>
                    <a:srgbClr val="FFFFFF"/>
                  </a:solidFill>
                  <a:latin typeface="Garamond"/>
                </a:endParaRPr>
              </a:p>
            </p:txBody>
          </p:sp>
          <p:sp>
            <p:nvSpPr>
              <p:cNvPr id="7182" name="Freeform 9">
                <a:extLst>
                  <a:ext uri="{FF2B5EF4-FFF2-40B4-BE49-F238E27FC236}">
                    <a16:creationId xmlns:a16="http://schemas.microsoft.com/office/drawing/2014/main" id="{3D79A234-5FA2-A85D-2F14-A5722DB5AAD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98" name="Freeform 10">
                <a:extLst>
                  <a:ext uri="{FF2B5EF4-FFF2-40B4-BE49-F238E27FC236}">
                    <a16:creationId xmlns:a16="http://schemas.microsoft.com/office/drawing/2014/main" id="{E6174B9E-8E86-409D-B284-FBB30611827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3600">
                  <a:solidFill>
                    <a:srgbClr val="FFFFFF"/>
                  </a:solidFill>
                  <a:latin typeface="Garamond"/>
                </a:endParaRPr>
              </a:p>
            </p:txBody>
          </p:sp>
        </p:grpSp>
        <p:sp>
          <p:nvSpPr>
            <p:cNvPr id="12299" name="Freeform 11">
              <a:extLst>
                <a:ext uri="{FF2B5EF4-FFF2-40B4-BE49-F238E27FC236}">
                  <a16:creationId xmlns:a16="http://schemas.microsoft.com/office/drawing/2014/main" id="{1F4FEF55-DE29-0379-BDAD-05A10BACA61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US" sz="3600">
                <a:solidFill>
                  <a:srgbClr val="FFFFFF"/>
                </a:solidFill>
                <a:latin typeface="Garamond"/>
              </a:endParaRPr>
            </a:p>
          </p:txBody>
        </p:sp>
        <p:sp>
          <p:nvSpPr>
            <p:cNvPr id="7178" name="Freeform 12">
              <a:extLst>
                <a:ext uri="{FF2B5EF4-FFF2-40B4-BE49-F238E27FC236}">
                  <a16:creationId xmlns:a16="http://schemas.microsoft.com/office/drawing/2014/main" id="{FD15C323-4169-7862-CFD0-659113BCD95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376 h 1906"/>
                <a:gd name="T4" fmla="*/ 6168 w 5740"/>
                <a:gd name="T5" fmla="*/ 376 h 1906"/>
                <a:gd name="T6" fmla="*/ 616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301" name="Rectangle 13">
            <a:extLst>
              <a:ext uri="{FF2B5EF4-FFF2-40B4-BE49-F238E27FC236}">
                <a16:creationId xmlns:a16="http://schemas.microsoft.com/office/drawing/2014/main" id="{87139C9A-BD52-42B2-CE35-72E5D480E33F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2302" name="Rectangle 14">
            <a:extLst>
              <a:ext uri="{FF2B5EF4-FFF2-40B4-BE49-F238E27FC236}">
                <a16:creationId xmlns:a16="http://schemas.microsoft.com/office/drawing/2014/main" id="{29322D61-5B39-D61B-182F-CE64873E308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Arial" charset="0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03" name="Rectangle 15">
            <a:extLst>
              <a:ext uri="{FF2B5EF4-FFF2-40B4-BE49-F238E27FC236}">
                <a16:creationId xmlns:a16="http://schemas.microsoft.com/office/drawing/2014/main" id="{FE3453A1-3570-FF46-9F2B-B0BB6033F9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459220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177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353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53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706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471" indent="-228588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648" indent="-228588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8825" indent="-228588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001" indent="-228588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DD7D6-ACAE-4302-A65A-E84D33FA7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Christian Relationships:</a:t>
            </a:r>
            <a:br>
              <a:rPr lang="en-US" dirty="0"/>
            </a:br>
            <a:r>
              <a:rPr lang="en-US" dirty="0"/>
              <a:t>1 Thessalonians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D99AB-0BD2-64F2-9A5D-377BFD4A5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135085"/>
            <a:ext cx="2884714" cy="2991077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/>
              <a:t>Thessalonica:  Acts 17:1-10</a:t>
            </a:r>
          </a:p>
        </p:txBody>
      </p:sp>
      <p:pic>
        <p:nvPicPr>
          <p:cNvPr id="1026" name="Picture 2" descr="Introduction to 1 and 2 Thessalonians ...">
            <a:extLst>
              <a:ext uri="{FF2B5EF4-FFF2-40B4-BE49-F238E27FC236}">
                <a16:creationId xmlns:a16="http://schemas.microsoft.com/office/drawing/2014/main" id="{6B31B8C1-6E88-7503-5AE3-9863483E02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2153" y="1920281"/>
            <a:ext cx="6434818" cy="4456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8188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7E9677-6016-8007-F00D-29B4BB426C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C3E03-5A84-DE24-1F17-120B2C812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Christian Relationships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EB425-2798-BBE1-184F-30E28C033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b="1" dirty="0"/>
              <a:t>I. Intimate relationships</a:t>
            </a:r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r>
              <a:rPr lang="en-US" sz="3600" b="1" dirty="0"/>
              <a:t>II. No impure motives    1 </a:t>
            </a:r>
            <a:r>
              <a:rPr lang="en-US" sz="3600" b="1" dirty="0" err="1"/>
              <a:t>Thess</a:t>
            </a:r>
            <a:r>
              <a:rPr lang="en-US" sz="3600" b="1" dirty="0"/>
              <a:t> 2:3</a:t>
            </a:r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r>
              <a:rPr lang="en-US" sz="3600" b="1" dirty="0"/>
              <a:t>III.  Like a young child  1 </a:t>
            </a:r>
            <a:r>
              <a:rPr lang="en-US" sz="3600" b="1" dirty="0" err="1"/>
              <a:t>Thess</a:t>
            </a:r>
            <a:r>
              <a:rPr lang="en-US" sz="3600" b="1" dirty="0"/>
              <a:t> 2:7</a:t>
            </a:r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r>
              <a:rPr lang="en-US" sz="3600" b="1" dirty="0"/>
              <a:t>IV.  Like a nursing mother  1 </a:t>
            </a:r>
            <a:r>
              <a:rPr lang="en-US" sz="3600" b="1" dirty="0" err="1"/>
              <a:t>Thess</a:t>
            </a:r>
            <a:r>
              <a:rPr lang="en-US" sz="3600" b="1" dirty="0"/>
              <a:t> 2:7-10</a:t>
            </a:r>
          </a:p>
        </p:txBody>
      </p:sp>
    </p:spTree>
    <p:extLst>
      <p:ext uri="{BB962C8B-B14F-4D97-AF65-F5344CB8AC3E}">
        <p14:creationId xmlns:p14="http://schemas.microsoft.com/office/powerpoint/2010/main" val="2759289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31E00-6F2A-C400-7DF2-5217EDF04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Christian Relationships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E164F-2D4E-C51E-882D-2344E05BFC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65514"/>
            <a:ext cx="10972800" cy="4460649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/>
              <a:t>V.  Share our lives  1 </a:t>
            </a:r>
            <a:r>
              <a:rPr lang="en-US" sz="3600" b="1" dirty="0" err="1"/>
              <a:t>Thess</a:t>
            </a:r>
            <a:r>
              <a:rPr lang="en-US" sz="3600" b="1" dirty="0"/>
              <a:t> 2:8</a:t>
            </a:r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r>
              <a:rPr lang="en-US" sz="3600" b="1" dirty="0"/>
              <a:t>VI.  Like a father with his children  1 </a:t>
            </a:r>
            <a:r>
              <a:rPr lang="en-US" sz="3600" b="1" dirty="0" err="1"/>
              <a:t>Thess</a:t>
            </a:r>
            <a:r>
              <a:rPr lang="en-US" sz="3600" b="1" dirty="0"/>
              <a:t> 2:11-12</a:t>
            </a:r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r>
              <a:rPr lang="en-US" sz="3600" b="1" dirty="0"/>
              <a:t>VII. Preached the Word to one another 1 </a:t>
            </a:r>
            <a:r>
              <a:rPr lang="en-US" sz="3600" b="1" dirty="0" err="1"/>
              <a:t>Thess</a:t>
            </a:r>
            <a:r>
              <a:rPr lang="en-US" sz="3600" b="1" dirty="0"/>
              <a:t> 2:13-16</a:t>
            </a:r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r>
              <a:rPr lang="en-US" sz="3600" b="1" dirty="0"/>
              <a:t>VIII. Deep emotional connection 1 </a:t>
            </a:r>
            <a:r>
              <a:rPr lang="en-US" sz="3600" b="1" dirty="0" err="1"/>
              <a:t>Thess</a:t>
            </a:r>
            <a:r>
              <a:rPr lang="en-US" sz="3600" b="1" dirty="0"/>
              <a:t> 2:17-3:5</a:t>
            </a:r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r>
              <a:rPr lang="en-US" sz="3600" b="1" dirty="0"/>
              <a:t>IX. Great memories  1 </a:t>
            </a:r>
            <a:r>
              <a:rPr lang="en-US" sz="3600" b="1" dirty="0" err="1"/>
              <a:t>Thess</a:t>
            </a:r>
            <a:r>
              <a:rPr lang="en-US" sz="3600" b="1" dirty="0"/>
              <a:t> 3:6-10</a:t>
            </a:r>
          </a:p>
        </p:txBody>
      </p:sp>
    </p:spTree>
    <p:extLst>
      <p:ext uri="{BB962C8B-B14F-4D97-AF65-F5344CB8AC3E}">
        <p14:creationId xmlns:p14="http://schemas.microsoft.com/office/powerpoint/2010/main" val="3364263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1EC1F-C90A-1C72-2B9C-5EB0825DC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Christian Relationships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A9713-A2E5-8A7F-0120-8352F015A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656" y="1589314"/>
            <a:ext cx="10406743" cy="4536849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Pure motives</a:t>
            </a:r>
          </a:p>
          <a:p>
            <a:pPr marL="0" indent="0">
              <a:buNone/>
            </a:pPr>
            <a:r>
              <a:rPr lang="en-US" b="1" dirty="0"/>
              <a:t>Like children</a:t>
            </a:r>
          </a:p>
          <a:p>
            <a:pPr marL="0" indent="0">
              <a:buNone/>
            </a:pPr>
            <a:r>
              <a:rPr lang="en-US" b="1" dirty="0"/>
              <a:t>Like mothers</a:t>
            </a:r>
          </a:p>
          <a:p>
            <a:pPr marL="0" indent="0">
              <a:buNone/>
            </a:pPr>
            <a:r>
              <a:rPr lang="en-US" b="1" dirty="0"/>
              <a:t>Like fathers</a:t>
            </a:r>
          </a:p>
          <a:p>
            <a:pPr marL="0" indent="0">
              <a:buNone/>
            </a:pPr>
            <a:r>
              <a:rPr lang="en-US" b="1" dirty="0"/>
              <a:t>Deep, emotional connection</a:t>
            </a:r>
          </a:p>
          <a:p>
            <a:pPr marL="0" indent="0">
              <a:buNone/>
            </a:pPr>
            <a:r>
              <a:rPr lang="en-US" b="1" dirty="0"/>
              <a:t>Share great memories together</a:t>
            </a:r>
          </a:p>
        </p:txBody>
      </p:sp>
    </p:spTree>
    <p:extLst>
      <p:ext uri="{BB962C8B-B14F-4D97-AF65-F5344CB8AC3E}">
        <p14:creationId xmlns:p14="http://schemas.microsoft.com/office/powerpoint/2010/main" val="3821318064"/>
      </p:ext>
    </p:extLst>
  </p:cSld>
  <p:clrMapOvr>
    <a:masterClrMapping/>
  </p:clrMapOvr>
</p:sld>
</file>

<file path=ppt/theme/theme1.xml><?xml version="1.0" encoding="utf-8"?>
<a:theme xmlns:a="http://schemas.openxmlformats.org/drawingml/2006/main" name="14_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107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Arial</vt:lpstr>
      <vt:lpstr>Garamond</vt:lpstr>
      <vt:lpstr>Wingdings</vt:lpstr>
      <vt:lpstr>14_Stream</vt:lpstr>
      <vt:lpstr>Christian Relationships: 1 Thessalonians</vt:lpstr>
      <vt:lpstr>Christian Relationships</vt:lpstr>
      <vt:lpstr>Christian Relationships</vt:lpstr>
      <vt:lpstr>Christian Relationships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Alpha Omega Club Midweek!</dc:title>
  <dc:creator>John Oakes</dc:creator>
  <cp:lastModifiedBy>John Oakes</cp:lastModifiedBy>
  <cp:revision>1</cp:revision>
  <dcterms:created xsi:type="dcterms:W3CDTF">2024-05-02T01:21:35Z</dcterms:created>
  <dcterms:modified xsi:type="dcterms:W3CDTF">2024-11-07T07:12:24Z</dcterms:modified>
</cp:coreProperties>
</file>