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sldIdLst>
    <p:sldId id="256" r:id="rId3"/>
    <p:sldId id="799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299DD-5FEA-4D8D-AA16-E7739C2FE0BE}" v="8" dt="2024-12-12T03:30:18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2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D90299DD-5FEA-4D8D-AA16-E7739C2FE0BE}"/>
    <pc:docChg chg="undo custSel modSld">
      <pc:chgData name="John Oakes" userId="1a36f0057432ea1f" providerId="LiveId" clId="{D90299DD-5FEA-4D8D-AA16-E7739C2FE0BE}" dt="2024-12-12T03:31:20.716" v="620" actId="255"/>
      <pc:docMkLst>
        <pc:docMk/>
      </pc:docMkLst>
      <pc:sldChg chg="modSp mod">
        <pc:chgData name="John Oakes" userId="1a36f0057432ea1f" providerId="LiveId" clId="{D90299DD-5FEA-4D8D-AA16-E7739C2FE0BE}" dt="2024-12-12T00:13:16.681" v="95" actId="20577"/>
        <pc:sldMkLst>
          <pc:docMk/>
          <pc:sldMk cId="3831849734" sldId="259"/>
        </pc:sldMkLst>
        <pc:spChg chg="mod">
          <ac:chgData name="John Oakes" userId="1a36f0057432ea1f" providerId="LiveId" clId="{D90299DD-5FEA-4D8D-AA16-E7739C2FE0BE}" dt="2024-12-12T00:12:00.247" v="6" actId="20577"/>
          <ac:spMkLst>
            <pc:docMk/>
            <pc:sldMk cId="3831849734" sldId="259"/>
            <ac:spMk id="2" creationId="{8F940C98-FEF3-1504-747D-DCD8CE840F51}"/>
          </ac:spMkLst>
        </pc:spChg>
        <pc:spChg chg="mod">
          <ac:chgData name="John Oakes" userId="1a36f0057432ea1f" providerId="LiveId" clId="{D90299DD-5FEA-4D8D-AA16-E7739C2FE0BE}" dt="2024-12-12T00:13:16.681" v="95" actId="20577"/>
          <ac:spMkLst>
            <pc:docMk/>
            <pc:sldMk cId="3831849734" sldId="259"/>
            <ac:spMk id="3" creationId="{FC5E38C5-19EA-B5AA-882F-8DF44C495E4F}"/>
          </ac:spMkLst>
        </pc:spChg>
      </pc:sldChg>
      <pc:sldChg chg="addSp delSp modSp mod">
        <pc:chgData name="John Oakes" userId="1a36f0057432ea1f" providerId="LiveId" clId="{D90299DD-5FEA-4D8D-AA16-E7739C2FE0BE}" dt="2024-12-12T00:17:16.045" v="206" actId="14100"/>
        <pc:sldMkLst>
          <pc:docMk/>
          <pc:sldMk cId="360630170" sldId="260"/>
        </pc:sldMkLst>
        <pc:spChg chg="mod">
          <ac:chgData name="John Oakes" userId="1a36f0057432ea1f" providerId="LiveId" clId="{D90299DD-5FEA-4D8D-AA16-E7739C2FE0BE}" dt="2024-12-12T00:15:15.596" v="136" actId="14100"/>
          <ac:spMkLst>
            <pc:docMk/>
            <pc:sldMk cId="360630170" sldId="260"/>
            <ac:spMk id="2" creationId="{8B89E24A-4797-147C-E88B-001FB536A65B}"/>
          </ac:spMkLst>
        </pc:spChg>
        <pc:spChg chg="add del mod">
          <ac:chgData name="John Oakes" userId="1a36f0057432ea1f" providerId="LiveId" clId="{D90299DD-5FEA-4D8D-AA16-E7739C2FE0BE}" dt="2024-12-12T00:17:16.045" v="206" actId="14100"/>
          <ac:spMkLst>
            <pc:docMk/>
            <pc:sldMk cId="360630170" sldId="260"/>
            <ac:spMk id="3" creationId="{F9A30012-5636-DC33-26AB-A7861F881044}"/>
          </ac:spMkLst>
        </pc:spChg>
        <pc:picChg chg="add mod">
          <ac:chgData name="John Oakes" userId="1a36f0057432ea1f" providerId="LiveId" clId="{D90299DD-5FEA-4D8D-AA16-E7739C2FE0BE}" dt="2024-12-12T00:15:07.301" v="129"/>
          <ac:picMkLst>
            <pc:docMk/>
            <pc:sldMk cId="360630170" sldId="260"/>
            <ac:picMk id="5" creationId="{BB345F7A-4114-9F2C-855D-3C060658B9B4}"/>
          </ac:picMkLst>
        </pc:picChg>
        <pc:picChg chg="add mod">
          <ac:chgData name="John Oakes" userId="1a36f0057432ea1f" providerId="LiveId" clId="{D90299DD-5FEA-4D8D-AA16-E7739C2FE0BE}" dt="2024-12-12T00:15:42.335" v="145" actId="14100"/>
          <ac:picMkLst>
            <pc:docMk/>
            <pc:sldMk cId="360630170" sldId="260"/>
            <ac:picMk id="7" creationId="{21AAEAD7-6309-7BAD-FE16-5EFF1D5D5BCD}"/>
          </ac:picMkLst>
        </pc:picChg>
      </pc:sldChg>
      <pc:sldChg chg="addSp delSp modSp mod">
        <pc:chgData name="John Oakes" userId="1a36f0057432ea1f" providerId="LiveId" clId="{D90299DD-5FEA-4D8D-AA16-E7739C2FE0BE}" dt="2024-12-12T02:41:51.222" v="511" actId="20577"/>
        <pc:sldMkLst>
          <pc:docMk/>
          <pc:sldMk cId="4170218876" sldId="261"/>
        </pc:sldMkLst>
        <pc:spChg chg="mod">
          <ac:chgData name="John Oakes" userId="1a36f0057432ea1f" providerId="LiveId" clId="{D90299DD-5FEA-4D8D-AA16-E7739C2FE0BE}" dt="2024-12-12T00:18:12.384" v="233" actId="5793"/>
          <ac:spMkLst>
            <pc:docMk/>
            <pc:sldMk cId="4170218876" sldId="261"/>
            <ac:spMk id="2" creationId="{7E29D409-BF12-488E-31E0-C535B143BF8F}"/>
          </ac:spMkLst>
        </pc:spChg>
        <pc:spChg chg="add del mod">
          <ac:chgData name="John Oakes" userId="1a36f0057432ea1f" providerId="LiveId" clId="{D90299DD-5FEA-4D8D-AA16-E7739C2FE0BE}" dt="2024-12-12T02:41:51.222" v="511" actId="20577"/>
          <ac:spMkLst>
            <pc:docMk/>
            <pc:sldMk cId="4170218876" sldId="261"/>
            <ac:spMk id="3" creationId="{E3C2EEE1-2973-7325-A431-EE8EF0DCBF96}"/>
          </ac:spMkLst>
        </pc:spChg>
        <pc:picChg chg="add mod">
          <ac:chgData name="John Oakes" userId="1a36f0057432ea1f" providerId="LiveId" clId="{D90299DD-5FEA-4D8D-AA16-E7739C2FE0BE}" dt="2024-12-12T00:18:54.024" v="240"/>
          <ac:picMkLst>
            <pc:docMk/>
            <pc:sldMk cId="4170218876" sldId="261"/>
            <ac:picMk id="5" creationId="{7045A8FB-21E9-EAB9-123B-D9EFD90F5215}"/>
          </ac:picMkLst>
        </pc:picChg>
        <pc:picChg chg="add mod">
          <ac:chgData name="John Oakes" userId="1a36f0057432ea1f" providerId="LiveId" clId="{D90299DD-5FEA-4D8D-AA16-E7739C2FE0BE}" dt="2024-12-12T00:19:08.483" v="248" actId="1076"/>
          <ac:picMkLst>
            <pc:docMk/>
            <pc:sldMk cId="4170218876" sldId="261"/>
            <ac:picMk id="7" creationId="{89BDBF18-84C7-1451-7F1B-0B54544B9B22}"/>
          </ac:picMkLst>
        </pc:picChg>
      </pc:sldChg>
      <pc:sldChg chg="addSp modSp mod">
        <pc:chgData name="John Oakes" userId="1a36f0057432ea1f" providerId="LiveId" clId="{D90299DD-5FEA-4D8D-AA16-E7739C2FE0BE}" dt="2024-12-12T00:22:05.423" v="380" actId="1076"/>
        <pc:sldMkLst>
          <pc:docMk/>
          <pc:sldMk cId="3771654501" sldId="262"/>
        </pc:sldMkLst>
        <pc:spChg chg="mod">
          <ac:chgData name="John Oakes" userId="1a36f0057432ea1f" providerId="LiveId" clId="{D90299DD-5FEA-4D8D-AA16-E7739C2FE0BE}" dt="2024-12-12T00:19:39.933" v="264" actId="20577"/>
          <ac:spMkLst>
            <pc:docMk/>
            <pc:sldMk cId="3771654501" sldId="262"/>
            <ac:spMk id="2" creationId="{36CBE21F-C122-6CB9-FC89-C1EEEC3FAEFE}"/>
          </ac:spMkLst>
        </pc:spChg>
        <pc:spChg chg="mod">
          <ac:chgData name="John Oakes" userId="1a36f0057432ea1f" providerId="LiveId" clId="{D90299DD-5FEA-4D8D-AA16-E7739C2FE0BE}" dt="2024-12-12T00:21:27.281" v="374" actId="14100"/>
          <ac:spMkLst>
            <pc:docMk/>
            <pc:sldMk cId="3771654501" sldId="262"/>
            <ac:spMk id="3" creationId="{BC148870-72A5-9684-B63B-9C3994C25A84}"/>
          </ac:spMkLst>
        </pc:spChg>
        <pc:picChg chg="add mod">
          <ac:chgData name="John Oakes" userId="1a36f0057432ea1f" providerId="LiveId" clId="{D90299DD-5FEA-4D8D-AA16-E7739C2FE0BE}" dt="2024-12-12T00:22:05.423" v="380" actId="1076"/>
          <ac:picMkLst>
            <pc:docMk/>
            <pc:sldMk cId="3771654501" sldId="262"/>
            <ac:picMk id="5" creationId="{3770E144-9586-0F88-2A9F-77726559032F}"/>
          </ac:picMkLst>
        </pc:picChg>
      </pc:sldChg>
      <pc:sldChg chg="modSp mod">
        <pc:chgData name="John Oakes" userId="1a36f0057432ea1f" providerId="LiveId" clId="{D90299DD-5FEA-4D8D-AA16-E7739C2FE0BE}" dt="2024-12-12T02:42:28.543" v="551" actId="20577"/>
        <pc:sldMkLst>
          <pc:docMk/>
          <pc:sldMk cId="3192375874" sldId="263"/>
        </pc:sldMkLst>
        <pc:spChg chg="mod">
          <ac:chgData name="John Oakes" userId="1a36f0057432ea1f" providerId="LiveId" clId="{D90299DD-5FEA-4D8D-AA16-E7739C2FE0BE}" dt="2024-12-12T02:42:28.543" v="551" actId="20577"/>
          <ac:spMkLst>
            <pc:docMk/>
            <pc:sldMk cId="3192375874" sldId="263"/>
            <ac:spMk id="3" creationId="{BCF55DAB-2204-0A0A-8DA9-FB185715E635}"/>
          </ac:spMkLst>
        </pc:spChg>
      </pc:sldChg>
      <pc:sldChg chg="modSp mod">
        <pc:chgData name="John Oakes" userId="1a36f0057432ea1f" providerId="LiveId" clId="{D90299DD-5FEA-4D8D-AA16-E7739C2FE0BE}" dt="2024-12-12T03:31:20.716" v="620" actId="255"/>
        <pc:sldMkLst>
          <pc:docMk/>
          <pc:sldMk cId="2896641097" sldId="799"/>
        </pc:sldMkLst>
        <pc:spChg chg="mod">
          <ac:chgData name="John Oakes" userId="1a36f0057432ea1f" providerId="LiveId" clId="{D90299DD-5FEA-4D8D-AA16-E7739C2FE0BE}" dt="2024-12-12T03:30:56.024" v="591" actId="14100"/>
          <ac:spMkLst>
            <pc:docMk/>
            <pc:sldMk cId="2896641097" sldId="799"/>
            <ac:spMk id="2" creationId="{66EA20B6-0B3C-33F1-CA63-5EB13B09BB25}"/>
          </ac:spMkLst>
        </pc:spChg>
        <pc:spChg chg="mod">
          <ac:chgData name="John Oakes" userId="1a36f0057432ea1f" providerId="LiveId" clId="{D90299DD-5FEA-4D8D-AA16-E7739C2FE0BE}" dt="2024-12-12T03:31:20.716" v="620" actId="255"/>
          <ac:spMkLst>
            <pc:docMk/>
            <pc:sldMk cId="2896641097" sldId="799"/>
            <ac:spMk id="3" creationId="{97B34E3A-AB36-133F-34AE-AB305322EAB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3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4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4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1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1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22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5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4907947-CDE8-53FE-39B4-5AC04CD20DD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DE63E0CF-2526-3182-BAB0-46DE6E9EAE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8960CE4D-A658-336F-D606-2B35A9BBC9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AA5E53D8-738B-2D15-A172-49BBCC6D56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BC3CB329-45E0-3B7F-8627-DF25864F99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DF56716A-F853-87F6-A163-A9D821BD4C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F5BFC16A-8464-73D0-4163-FCA76F1442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D4C410A4-D48E-4AB8-8184-C7370A1D46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600">
                <a:solidFill>
                  <a:srgbClr val="FFFFFF"/>
                </a:solidFill>
                <a:latin typeface="Garamond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B0A4CE8C-C238-9C81-3957-82B1C817A3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7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9095A1CC-FD98-FA48-9ED8-DF117198D78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AC144F47-54C8-CDA3-561A-7CAE5A453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48B03DAF-0880-4E12-0356-CF9739976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CC94A9-75C2-4833-9D0B-48F2DE1F4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31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A03623-DFF8-152C-4678-A7F58358F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8B0FA2A-A2FE-D4B1-58F3-A38ECDB1A9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D2A452-312C-4DA6-993C-648A542D7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CBD5560-3F8D-0B9A-A128-58D1B6044D8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18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7348735-5410-1294-D249-B3AA084198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071855-E0B2-C367-AC06-2B1F20AC4D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47074C-3AAA-462E-AD54-2D457E4C2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76CBA4C-996E-5A9F-50B2-A491D31BE7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22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69DF44F-AFA1-6186-8FB9-816117E32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E5EDF99-C5B0-27A7-3606-97D7D19458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DABC41-1D69-4542-A776-54F9F1743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E82100-16EA-9ACF-76B3-AFA06646BEA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29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8AE25C0-AEF9-5618-F89E-6B91FB365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258D66F-BE04-8351-D3DC-7C03DDF4CE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E9F3EC-4892-4AED-B2C9-39D989D62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49FAA3A5-EF49-3DCF-8175-5947CBC8447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49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E2F8190-AFD2-76D1-04A5-04E5B7412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1673006-51CF-1F3B-19F9-FE0CF54F97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44BC2C-D134-4B99-BC9C-8A9ABE177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3928AAB-29EF-BED1-1378-65156B42FB9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96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0573D2-885D-F45F-D370-FEA349D77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A00C2C9-BF77-C3C1-7C5F-722DAB665B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B6976E-503A-4C10-B004-A79CF7681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634F46E-14E2-5B2D-6A2F-9CCF3986EC8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20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DF4416A-3BF5-F424-A8D7-DCCBD6074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5429EE1-1848-3E8A-84B6-FCD11D4525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3039A8-B4A0-473B-8F8C-B5CAE2C7D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12D8D7D-C5B0-7780-2A50-5E5CC3C321B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18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EE39F9-BB5C-BB11-C18C-F2C8044F50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4105430-D1F4-7B45-ED37-4F06025EDA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5BACA6-20F1-467E-AE26-5A599221B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4247B6F-D0FD-76B0-4AC1-77D9378FBAF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10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219E723-10E9-AC5A-0B57-17CE3AF37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313019-8633-861F-6399-55A6818D31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AB8D95-58DA-48A3-9CB7-9485400B7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D03EA7E-AA9E-B99A-1F29-E43E5EDFDDB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23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487404-A462-59EF-2E98-A2D21DDDC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E23EBB-2346-B7F2-9131-5C8F25C4AD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D5A7CE-FEEA-43D9-BA9F-AF4596F66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92A0C33-013D-41F8-9E47-44BF1A1626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6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7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4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6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3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9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C7AA41E-127C-4429-9B18-E7CA293A9B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D848F3-CB55-4273-AF78-FCC1634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9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CC42509-16E0-14E0-45BA-F02307A05D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A3274EB-0277-97F5-D9EC-CF0849AD26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EB465805-C197-440E-835B-366284671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172" name="Group 4">
            <a:extLst>
              <a:ext uri="{FF2B5EF4-FFF2-40B4-BE49-F238E27FC236}">
                <a16:creationId xmlns:a16="http://schemas.microsoft.com/office/drawing/2014/main" id="{9AC2BE50-FA2D-A238-BAD5-180989C0D5D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7176" name="Group 5">
              <a:extLst>
                <a:ext uri="{FF2B5EF4-FFF2-40B4-BE49-F238E27FC236}">
                  <a16:creationId xmlns:a16="http://schemas.microsoft.com/office/drawing/2014/main" id="{1A287CE7-AB1E-85B8-FBCF-407B1EF4E89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>
                <a:extLst>
                  <a:ext uri="{FF2B5EF4-FFF2-40B4-BE49-F238E27FC236}">
                    <a16:creationId xmlns:a16="http://schemas.microsoft.com/office/drawing/2014/main" id="{28CA634F-93A0-9B02-29D1-910536ABF0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12295" name="Freeform 7">
                <a:extLst>
                  <a:ext uri="{FF2B5EF4-FFF2-40B4-BE49-F238E27FC236}">
                    <a16:creationId xmlns:a16="http://schemas.microsoft.com/office/drawing/2014/main" id="{B28EE21B-648F-92B1-8F12-6E0D8132A5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12296" name="Freeform 8">
                <a:extLst>
                  <a:ext uri="{FF2B5EF4-FFF2-40B4-BE49-F238E27FC236}">
                    <a16:creationId xmlns:a16="http://schemas.microsoft.com/office/drawing/2014/main" id="{E779726D-2675-9A76-122F-840DA2338B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7182" name="Freeform 9">
                <a:extLst>
                  <a:ext uri="{FF2B5EF4-FFF2-40B4-BE49-F238E27FC236}">
                    <a16:creationId xmlns:a16="http://schemas.microsoft.com/office/drawing/2014/main" id="{3D79A234-5FA2-A85D-2F14-A5722DB5AA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Freeform 10">
                <a:extLst>
                  <a:ext uri="{FF2B5EF4-FFF2-40B4-BE49-F238E27FC236}">
                    <a16:creationId xmlns:a16="http://schemas.microsoft.com/office/drawing/2014/main" id="{E6174B9E-8E86-409D-B284-FBB3061182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</p:grpSp>
        <p:sp>
          <p:nvSpPr>
            <p:cNvPr id="12299" name="Freeform 11">
              <a:extLst>
                <a:ext uri="{FF2B5EF4-FFF2-40B4-BE49-F238E27FC236}">
                  <a16:creationId xmlns:a16="http://schemas.microsoft.com/office/drawing/2014/main" id="{1F4FEF55-DE29-0379-BDAD-05A10BACA6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600">
                <a:solidFill>
                  <a:srgbClr val="FFFFFF"/>
                </a:solidFill>
                <a:latin typeface="Garamond"/>
              </a:endParaRPr>
            </a:p>
          </p:txBody>
        </p:sp>
        <p:sp>
          <p:nvSpPr>
            <p:cNvPr id="7178" name="Freeform 12">
              <a:extLst>
                <a:ext uri="{FF2B5EF4-FFF2-40B4-BE49-F238E27FC236}">
                  <a16:creationId xmlns:a16="http://schemas.microsoft.com/office/drawing/2014/main" id="{FD15C323-4169-7862-CFD0-659113BCD9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76 h 1906"/>
                <a:gd name="T4" fmla="*/ 6168 w 5740"/>
                <a:gd name="T5" fmla="*/ 376 h 1906"/>
                <a:gd name="T6" fmla="*/ 616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" name="Rectangle 13">
            <a:extLst>
              <a:ext uri="{FF2B5EF4-FFF2-40B4-BE49-F238E27FC236}">
                <a16:creationId xmlns:a16="http://schemas.microsoft.com/office/drawing/2014/main" id="{87139C9A-BD52-42B2-CE35-72E5D480E33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29322D61-5B39-D61B-182F-CE64873E30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id="{FE3453A1-3570-FF46-9F2B-B0BB6033F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5692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E480-242D-FD16-2EEB-D96CC2864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FBBE5-EF0E-BE64-0098-B5FF2D314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6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20B6-0B3C-33F1-CA63-5EB13B09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6" y="274638"/>
            <a:ext cx="7114903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34E3A-AB36-133F-34AE-AB305322E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353" y="748937"/>
            <a:ext cx="4524103" cy="543414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Gingerbread Houses Friday 12/13 7:00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600" b="1" dirty="0"/>
              <a:t>Hiking at Pinnacles Park Sat 12/14 6:00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600" b="1" dirty="0"/>
              <a:t>Christmas Party Tu 12/17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600" b="1" dirty="0"/>
              <a:t>Christmas Service 12/22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 </a:t>
            </a:r>
          </a:p>
        </p:txBody>
      </p:sp>
      <p:pic>
        <p:nvPicPr>
          <p:cNvPr id="5" name="Picture 4" descr="A group of people sitting around a table with gingerbread houses&#10;&#10;Description automatically generated">
            <a:extLst>
              <a:ext uri="{FF2B5EF4-FFF2-40B4-BE49-F238E27FC236}">
                <a16:creationId xmlns:a16="http://schemas.microsoft.com/office/drawing/2014/main" id="{46C9DB69-A89D-524D-B063-79B8DF91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417638"/>
            <a:ext cx="6415315" cy="48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4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E88E-15C0-BA66-6D3A-88EB5E2EA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Christian Friendships</a:t>
            </a:r>
          </a:p>
        </p:txBody>
      </p:sp>
      <p:pic>
        <p:nvPicPr>
          <p:cNvPr id="5" name="Content Placeholder 4" descr="Two women taking a selfie&#10;&#10;Description automatically generated">
            <a:extLst>
              <a:ext uri="{FF2B5EF4-FFF2-40B4-BE49-F238E27FC236}">
                <a16:creationId xmlns:a16="http://schemas.microsoft.com/office/drawing/2014/main" id="{682CA2EB-BDBE-DEF8-6304-C806E9CC7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56" y="1865433"/>
            <a:ext cx="6668154" cy="4992567"/>
          </a:xfrm>
        </p:spPr>
      </p:pic>
    </p:spTree>
    <p:extLst>
      <p:ext uri="{BB962C8B-B14F-4D97-AF65-F5344CB8AC3E}">
        <p14:creationId xmlns:p14="http://schemas.microsoft.com/office/powerpoint/2010/main" val="312266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573A-3CF7-DF51-B28F-B40D90FA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6320266" cy="706964"/>
          </a:xfrm>
        </p:spPr>
        <p:txBody>
          <a:bodyPr/>
          <a:lstStyle/>
          <a:p>
            <a:pPr algn="ctr"/>
            <a:r>
              <a:rPr lang="en-US" sz="4400" b="1" dirty="0"/>
              <a:t>David and Jonathan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42FE8-2464-F056-FE19-E491626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2464525"/>
            <a:ext cx="4040778" cy="4136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1 Samuel 19:1-6</a:t>
            </a:r>
          </a:p>
          <a:p>
            <a:pPr marL="0" indent="0">
              <a:buNone/>
            </a:pPr>
            <a:r>
              <a:rPr lang="en-US" sz="3600" b="1" dirty="0"/>
              <a:t>1 Samuel 20:1-42</a:t>
            </a:r>
          </a:p>
          <a:p>
            <a:pPr marL="0" indent="0">
              <a:buNone/>
            </a:pPr>
            <a:r>
              <a:rPr lang="en-US" sz="3600" b="1" dirty="0"/>
              <a:t>2 Samuel 1:24-27</a:t>
            </a:r>
          </a:p>
        </p:txBody>
      </p:sp>
      <p:pic>
        <p:nvPicPr>
          <p:cNvPr id="5" name="Picture 4" descr="Two men standing in front of a whiteboard&#10;&#10;Description automatically generated">
            <a:extLst>
              <a:ext uri="{FF2B5EF4-FFF2-40B4-BE49-F238E27FC236}">
                <a16:creationId xmlns:a16="http://schemas.microsoft.com/office/drawing/2014/main" id="{FECAD9B1-1A90-D3BB-2E1F-40795980A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1" y="1327150"/>
            <a:ext cx="4075612" cy="543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0C98-FEF3-1504-747D-DCD8CE84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Great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E38C5-19EA-B5AA-882F-8DF44C495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263140"/>
            <a:ext cx="5703569" cy="4354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 common bond in God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Something in common.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Shared adventures</a:t>
            </a:r>
          </a:p>
        </p:txBody>
      </p:sp>
      <p:pic>
        <p:nvPicPr>
          <p:cNvPr id="9" name="Picture 8" descr="Two women smiling at the camera&#10;&#10;Description automatically generated">
            <a:extLst>
              <a:ext uri="{FF2B5EF4-FFF2-40B4-BE49-F238E27FC236}">
                <a16:creationId xmlns:a16="http://schemas.microsoft.com/office/drawing/2014/main" id="{B576FEC9-3AC7-1F68-C8CB-6517FB79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39790" y="2263140"/>
            <a:ext cx="6126480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4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E24A-4797-147C-E88B-001FB536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9349740" cy="1497752"/>
          </a:xfrm>
        </p:spPr>
        <p:txBody>
          <a:bodyPr/>
          <a:lstStyle/>
          <a:p>
            <a:r>
              <a:rPr lang="en-US" sz="4800" b="1" dirty="0"/>
              <a:t>Friendship in Proverbs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30012-5636-DC33-26AB-A7861F881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640330"/>
            <a:ext cx="4183380" cy="3379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Proverbs 27:9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Proverbs 17:17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Proverbs 18:24</a:t>
            </a:r>
          </a:p>
        </p:txBody>
      </p:sp>
      <p:pic>
        <p:nvPicPr>
          <p:cNvPr id="7" name="Picture 6" descr="A person and person standing in a field of flowers&#10;&#10;Description automatically generated">
            <a:extLst>
              <a:ext uri="{FF2B5EF4-FFF2-40B4-BE49-F238E27FC236}">
                <a16:creationId xmlns:a16="http://schemas.microsoft.com/office/drawing/2014/main" id="{21AAEAD7-6309-7BAD-FE16-5EFF1D5D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1386841"/>
            <a:ext cx="43434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D409-BF12-488E-31E0-C535B143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10" y="838200"/>
            <a:ext cx="5452110" cy="842432"/>
          </a:xfrm>
        </p:spPr>
        <p:txBody>
          <a:bodyPr/>
          <a:lstStyle/>
          <a:p>
            <a:r>
              <a:rPr lang="en-US" b="1" dirty="0"/>
              <a:t>Friendship Based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2EEE1-2973-7325-A431-EE8EF0DCB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1" y="2320290"/>
            <a:ext cx="5040630" cy="3699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Being in Christ together</a:t>
            </a:r>
          </a:p>
          <a:p>
            <a:pPr marL="0" indent="0">
              <a:buNone/>
            </a:pPr>
            <a:r>
              <a:rPr lang="en-US" sz="2800" b="1" dirty="0"/>
              <a:t>A common interest</a:t>
            </a:r>
          </a:p>
          <a:p>
            <a:pPr marL="0" indent="0">
              <a:buNone/>
            </a:pPr>
            <a:r>
              <a:rPr lang="en-US" sz="2800" b="1" dirty="0"/>
              <a:t>A personality that works together</a:t>
            </a:r>
          </a:p>
          <a:p>
            <a:pPr marL="0" indent="0">
              <a:buNone/>
            </a:pPr>
            <a:r>
              <a:rPr lang="en-US" sz="2800" b="1" dirty="0"/>
              <a:t>Great experiences</a:t>
            </a:r>
          </a:p>
          <a:p>
            <a:pPr marL="0" indent="0">
              <a:buNone/>
            </a:pPr>
            <a:r>
              <a:rPr lang="en-US" sz="2800" b="1" dirty="0"/>
              <a:t>Time and consistency</a:t>
            </a:r>
          </a:p>
        </p:txBody>
      </p:sp>
      <p:pic>
        <p:nvPicPr>
          <p:cNvPr id="7" name="Picture 6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89BDBF18-84C7-1451-7F1B-0B54544B9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09" y="11430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1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E21F-C122-6CB9-FC89-C1EEEC3F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97230"/>
            <a:ext cx="8761413" cy="983402"/>
          </a:xfrm>
        </p:spPr>
        <p:txBody>
          <a:bodyPr/>
          <a:lstStyle/>
          <a:p>
            <a:r>
              <a:rPr lang="en-US" sz="4400" b="1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48870-72A5-9684-B63B-9C3994C25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1" y="2377440"/>
            <a:ext cx="6526530" cy="4194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Ruth and Naomi   Ruth 1:11-18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Jesus, Lazarus, Mary and </a:t>
            </a:r>
          </a:p>
          <a:p>
            <a:pPr marL="0" indent="0">
              <a:buNone/>
            </a:pPr>
            <a:r>
              <a:rPr lang="en-US" sz="3200" b="1" dirty="0"/>
              <a:t>Martha 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Paul and Timothy  1 Tim 1:1-5</a:t>
            </a:r>
          </a:p>
        </p:txBody>
      </p:sp>
      <p:pic>
        <p:nvPicPr>
          <p:cNvPr id="5" name="Picture 4" descr="Two men standing next to a trash can&#10;&#10;Description automatically generated">
            <a:extLst>
              <a:ext uri="{FF2B5EF4-FFF2-40B4-BE49-F238E27FC236}">
                <a16:creationId xmlns:a16="http://schemas.microsoft.com/office/drawing/2014/main" id="{3770E144-9586-0F88-2A9F-777265590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87" y="1783080"/>
            <a:ext cx="4817364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5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562D2-1C5B-D4F5-1CAD-2B431392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5DAB-2204-0A0A-8DA9-FB185715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789396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1. What makes for an ideal friend to you personally? What do you look for?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2. Tell us about a really good friend of yours.  What do you appreciate?</a:t>
            </a:r>
          </a:p>
        </p:txBody>
      </p:sp>
    </p:spTree>
    <p:extLst>
      <p:ext uri="{BB962C8B-B14F-4D97-AF65-F5344CB8AC3E}">
        <p14:creationId xmlns:p14="http://schemas.microsoft.com/office/powerpoint/2010/main" val="3192375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</TotalTime>
  <Words>133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Garamond</vt:lpstr>
      <vt:lpstr>Wingdings</vt:lpstr>
      <vt:lpstr>Wingdings 3</vt:lpstr>
      <vt:lpstr>Ion Boardroom</vt:lpstr>
      <vt:lpstr>14_Stream</vt:lpstr>
      <vt:lpstr>PowerPoint Presentation</vt:lpstr>
      <vt:lpstr>Announcements</vt:lpstr>
      <vt:lpstr>Christian Friendships</vt:lpstr>
      <vt:lpstr>David and Jonathan</vt:lpstr>
      <vt:lpstr>Great Friends</vt:lpstr>
      <vt:lpstr>Friendship in Proverbs</vt:lpstr>
      <vt:lpstr>Friendship Based On…</vt:lpstr>
      <vt:lpstr>More Examples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1</cp:revision>
  <dcterms:created xsi:type="dcterms:W3CDTF">2024-12-11T23:32:48Z</dcterms:created>
  <dcterms:modified xsi:type="dcterms:W3CDTF">2024-12-12T03:31:21Z</dcterms:modified>
</cp:coreProperties>
</file>