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782" r:id="rId3"/>
    <p:sldId id="823" r:id="rId4"/>
    <p:sldId id="826" r:id="rId5"/>
    <p:sldId id="831" r:id="rId6"/>
    <p:sldId id="833" r:id="rId7"/>
    <p:sldId id="832" r:id="rId8"/>
    <p:sldId id="834" r:id="rId9"/>
    <p:sldId id="263" r:id="rId10"/>
    <p:sldId id="343" r:id="rId11"/>
    <p:sldId id="281" r:id="rId12"/>
    <p:sldId id="842" r:id="rId13"/>
    <p:sldId id="280" r:id="rId14"/>
    <p:sldId id="356" r:id="rId15"/>
    <p:sldId id="344" r:id="rId16"/>
    <p:sldId id="843" r:id="rId17"/>
    <p:sldId id="345" r:id="rId18"/>
    <p:sldId id="838" r:id="rId19"/>
    <p:sldId id="278" r:id="rId20"/>
    <p:sldId id="358" r:id="rId21"/>
    <p:sldId id="279" r:id="rId22"/>
    <p:sldId id="354" r:id="rId23"/>
    <p:sldId id="844" r:id="rId24"/>
    <p:sldId id="346" r:id="rId25"/>
    <p:sldId id="348" r:id="rId26"/>
    <p:sldId id="347" r:id="rId27"/>
    <p:sldId id="359" r:id="rId28"/>
    <p:sldId id="83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EB5E5-6AAE-421C-9D15-5F9E58E3A608}" v="179" dt="2024-12-15T17:08:37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3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189EB5E5-6AAE-421C-9D15-5F9E58E3A608}"/>
    <pc:docChg chg="undo custSel addSld delSld modSld sldOrd delMainMaster">
      <pc:chgData name="John Oakes" userId="1a36f0057432ea1f" providerId="LiveId" clId="{189EB5E5-6AAE-421C-9D15-5F9E58E3A608}" dt="2024-12-16T07:32:09.154" v="3732" actId="47"/>
      <pc:docMkLst>
        <pc:docMk/>
      </pc:docMkLst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56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57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58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59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0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1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2"/>
        </pc:sldMkLst>
      </pc:sldChg>
      <pc:sldChg chg="addSp delSp modSp mod">
        <pc:chgData name="John Oakes" userId="1a36f0057432ea1f" providerId="LiveId" clId="{189EB5E5-6AAE-421C-9D15-5F9E58E3A608}" dt="2024-12-13T01:34:11.403" v="578" actId="255"/>
        <pc:sldMkLst>
          <pc:docMk/>
          <pc:sldMk cId="0" sldId="263"/>
        </pc:sldMkLst>
        <pc:spChg chg="mod">
          <ac:chgData name="John Oakes" userId="1a36f0057432ea1f" providerId="LiveId" clId="{189EB5E5-6AAE-421C-9D15-5F9E58E3A608}" dt="2024-12-13T01:17:08.735" v="14" actId="20577"/>
          <ac:spMkLst>
            <pc:docMk/>
            <pc:sldMk cId="0" sldId="263"/>
            <ac:spMk id="87042" creationId="{01631F14-434C-60B3-EC61-AF6A3D603A5E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45" creationId="{58290C27-4130-0FC4-B02C-10330819E784}"/>
          </ac:spMkLst>
        </pc:spChg>
        <pc:spChg chg="mod">
          <ac:chgData name="John Oakes" userId="1a36f0057432ea1f" providerId="LiveId" clId="{189EB5E5-6AAE-421C-9D15-5F9E58E3A608}" dt="2024-12-13T01:34:11.403" v="578" actId="255"/>
          <ac:spMkLst>
            <pc:docMk/>
            <pc:sldMk cId="0" sldId="263"/>
            <ac:spMk id="87062" creationId="{4C33BD3E-9C8B-8719-267D-87C152E61B8D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63" creationId="{6B256386-4656-7208-1CE0-5973C63ACC2E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64" creationId="{FCBE219E-AB52-EE9F-DD6A-C046BE61B10F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65" creationId="{D2365A6F-6166-E6B9-B6B2-FC4454EFFCDA}"/>
          </ac:spMkLst>
        </pc:spChg>
        <pc:spChg chg="mod">
          <ac:chgData name="John Oakes" userId="1a36f0057432ea1f" providerId="LiveId" clId="{189EB5E5-6AAE-421C-9D15-5F9E58E3A608}" dt="2024-12-13T01:33:27.578" v="531" actId="255"/>
          <ac:spMkLst>
            <pc:docMk/>
            <pc:sldMk cId="0" sldId="263"/>
            <ac:spMk id="87066" creationId="{19873C1D-9ADC-1330-F76E-CE3A3E05DC62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67" creationId="{51C1DA8B-2AF7-2B8E-EFDC-7082F8A1F020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68" creationId="{06428CAE-20AC-9A3C-5C59-99DB38459EF0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69" creationId="{D6501AA1-F961-360B-F92C-E1A6553B3505}"/>
          </ac:spMkLst>
        </pc:spChg>
        <pc:spChg chg="mod">
          <ac:chgData name="John Oakes" userId="1a36f0057432ea1f" providerId="LiveId" clId="{189EB5E5-6AAE-421C-9D15-5F9E58E3A608}" dt="2024-12-13T01:32:56.594" v="461" actId="255"/>
          <ac:spMkLst>
            <pc:docMk/>
            <pc:sldMk cId="0" sldId="263"/>
            <ac:spMk id="87070" creationId="{04F9EAFE-6D03-0172-DD01-BDEA8C468EF0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71" creationId="{5DD4BADF-154C-7941-D58C-67E88A7F69E2}"/>
          </ac:spMkLst>
        </pc:spChg>
        <pc:spChg chg="add del 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72" creationId="{2F04946E-08CB-86E2-4DB3-41740C1F792A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73" creationId="{14E86BBB-5EDC-FB61-AE45-32F1AA6772A5}"/>
          </ac:spMkLst>
        </pc:spChg>
        <pc:spChg chg="mod">
          <ac:chgData name="John Oakes" userId="1a36f0057432ea1f" providerId="LiveId" clId="{189EB5E5-6AAE-421C-9D15-5F9E58E3A608}" dt="2024-12-13T01:32:30.393" v="437" actId="255"/>
          <ac:spMkLst>
            <pc:docMk/>
            <pc:sldMk cId="0" sldId="263"/>
            <ac:spMk id="87074" creationId="{BBDAD03D-7447-FFC7-2968-7868979F3CE0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75" creationId="{99239A4F-10ED-1C2D-1DDA-7D2C2DC19663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76" creationId="{8B1409C5-CE32-5D89-5408-8AA692FDE627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77" creationId="{93800A7B-CE7B-6BBA-3420-018194A486D2}"/>
          </ac:spMkLst>
        </pc:spChg>
        <pc:spChg chg="mod">
          <ac:chgData name="John Oakes" userId="1a36f0057432ea1f" providerId="LiveId" clId="{189EB5E5-6AAE-421C-9D15-5F9E58E3A608}" dt="2024-12-13T01:31:56.569" v="353" actId="255"/>
          <ac:spMkLst>
            <pc:docMk/>
            <pc:sldMk cId="0" sldId="263"/>
            <ac:spMk id="87078" creationId="{ED269376-6912-807D-B836-3E31712BE63E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79" creationId="{260F78F7-A0DF-78F1-FBD1-E28356F5E558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0" creationId="{33EFC236-B8E7-4823-41B3-A7193F0C01EF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1" creationId="{FC31F558-B075-07FD-A7C1-5D98512D2538}"/>
          </ac:spMkLst>
        </pc:spChg>
        <pc:spChg chg="mod">
          <ac:chgData name="John Oakes" userId="1a36f0057432ea1f" providerId="LiveId" clId="{189EB5E5-6AAE-421C-9D15-5F9E58E3A608}" dt="2024-12-13T01:31:27.924" v="335" actId="255"/>
          <ac:spMkLst>
            <pc:docMk/>
            <pc:sldMk cId="0" sldId="263"/>
            <ac:spMk id="87082" creationId="{1BCE1A4E-B17C-7878-3E7C-1EC032BF1B92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3" creationId="{125D31C7-C7C9-C088-4C49-9D4608CCC08D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4" creationId="{5AC66E87-F1E5-3B8E-D228-1F4D9D18F5EA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5" creationId="{18DE74F1-40D4-C0E0-168D-2E9E17676B2B}"/>
          </ac:spMkLst>
        </pc:spChg>
        <pc:spChg chg="mod">
          <ac:chgData name="John Oakes" userId="1a36f0057432ea1f" providerId="LiveId" clId="{189EB5E5-6AAE-421C-9D15-5F9E58E3A608}" dt="2024-12-13T01:31:05.694" v="326" actId="255"/>
          <ac:spMkLst>
            <pc:docMk/>
            <pc:sldMk cId="0" sldId="263"/>
            <ac:spMk id="87086" creationId="{76CC1075-04E1-2289-9AB9-2F0599969E66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7" creationId="{A6C476BA-6EF7-65C2-3C92-B1454143818F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8" creationId="{F764BDB5-12B5-0A4B-313C-5C0D4983A43D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89" creationId="{FAB9EFBE-F8E0-02A5-EDDE-EAA5791AF7AE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90" creationId="{07952CE4-00AB-6612-CADC-6EDD82B70D86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91" creationId="{FAB43756-30F9-BAC5-63DC-7D0D0C58C037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92" creationId="{489821BC-7A4D-9E7C-4A0D-EAB615BD9722}"/>
          </ac:spMkLst>
        </pc:spChg>
        <pc:spChg chg="mod">
          <ac:chgData name="John Oakes" userId="1a36f0057432ea1f" providerId="LiveId" clId="{189EB5E5-6AAE-421C-9D15-5F9E58E3A608}" dt="2024-12-13T01:30:37.057" v="306" actId="14100"/>
          <ac:spMkLst>
            <pc:docMk/>
            <pc:sldMk cId="0" sldId="263"/>
            <ac:spMk id="87093" creationId="{571A9A55-634A-E459-EE71-9600510A7711}"/>
          </ac:spMkLst>
        </pc:s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43" creationId="{16758EFA-FD55-14C1-CCBC-886D679FDE9A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44" creationId="{733B73CE-27D3-A556-CDFA-23EB8D415620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46" creationId="{A6EEB437-11CA-026F-9AAE-A90266228217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47" creationId="{41FB44AB-4562-EDD3-8885-E1C45E0FB047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48" creationId="{5E697A86-49BE-A6C4-48AC-8D28105162F1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49" creationId="{F7FE40B7-A842-7DE0-7D6F-C08AD9C5D9DF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0" creationId="{B86C58F8-3935-2612-E4AD-DB08ADC47433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1" creationId="{CE80295A-29B0-2627-D530-35D091093EB9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2" creationId="{71DE54FC-3C19-0630-347B-F9B1B0EAB419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3" creationId="{DE5E87DA-A1A8-DFC5-91CF-94CEA0AA0B29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4" creationId="{AEC5BF56-4477-0EBE-0182-15818E8E2987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5" creationId="{4E9E8891-862F-0584-0075-78C6BA6E9593}"/>
          </ac:grpSpMkLst>
        </pc:grpChg>
        <pc:grpChg chg="add del 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6" creationId="{B7CDDCFD-327B-C8E3-E33D-3958C1F770D3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7" creationId="{6DEA20EF-DE20-9022-4E23-A3AAA9F2BF64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8" creationId="{839D08E6-DD14-6F8B-C1C9-46A0EAC34E60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59" creationId="{4B61D589-7894-B56E-F0BD-2D4A259DC4A0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60" creationId="{7166368F-E133-A04E-0842-B36222FCC2C0}"/>
          </ac:grpSpMkLst>
        </pc:grpChg>
        <pc:grpChg chg="mod">
          <ac:chgData name="John Oakes" userId="1a36f0057432ea1f" providerId="LiveId" clId="{189EB5E5-6AAE-421C-9D15-5F9E58E3A608}" dt="2024-12-13T01:30:37.057" v="306" actId="14100"/>
          <ac:grpSpMkLst>
            <pc:docMk/>
            <pc:sldMk cId="0" sldId="263"/>
            <ac:grpSpMk id="87061" creationId="{DF98CE55-C3F9-194E-1CB5-FA7CF9858651}"/>
          </ac:grpSpMkLst>
        </pc:grpChg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4"/>
        </pc:sldMkLst>
      </pc:sldChg>
      <pc:sldChg chg="modSp del mod">
        <pc:chgData name="John Oakes" userId="1a36f0057432ea1f" providerId="LiveId" clId="{189EB5E5-6AAE-421C-9D15-5F9E58E3A608}" dt="2024-12-16T07:32:09.154" v="3732" actId="47"/>
        <pc:sldMkLst>
          <pc:docMk/>
          <pc:sldMk cId="0" sldId="265"/>
        </pc:sldMkLst>
        <pc:spChg chg="mod">
          <ac:chgData name="John Oakes" userId="1a36f0057432ea1f" providerId="LiveId" clId="{189EB5E5-6AAE-421C-9D15-5F9E58E3A608}" dt="2024-12-15T17:03:09.658" v="3723" actId="27636"/>
          <ac:spMkLst>
            <pc:docMk/>
            <pc:sldMk cId="0" sldId="265"/>
            <ac:spMk id="100" creationId="{00000000-0000-0000-0000-000000000000}"/>
          </ac:spMkLst>
        </pc:spChg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6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7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8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69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70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71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72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73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274"/>
        </pc:sldMkLst>
      </pc:sldChg>
      <pc:sldChg chg="del">
        <pc:chgData name="John Oakes" userId="1a36f0057432ea1f" providerId="LiveId" clId="{189EB5E5-6AAE-421C-9D15-5F9E58E3A608}" dt="2024-12-16T07:31:55.021" v="3731" actId="47"/>
        <pc:sldMkLst>
          <pc:docMk/>
          <pc:sldMk cId="0" sldId="275"/>
        </pc:sldMkLst>
      </pc:sldChg>
      <pc:sldChg chg="del">
        <pc:chgData name="John Oakes" userId="1a36f0057432ea1f" providerId="LiveId" clId="{189EB5E5-6AAE-421C-9D15-5F9E58E3A608}" dt="2024-12-16T07:31:55.021" v="3731" actId="47"/>
        <pc:sldMkLst>
          <pc:docMk/>
          <pc:sldMk cId="0" sldId="276"/>
        </pc:sldMkLst>
      </pc:sldChg>
      <pc:sldChg chg="del">
        <pc:chgData name="John Oakes" userId="1a36f0057432ea1f" providerId="LiveId" clId="{189EB5E5-6AAE-421C-9D15-5F9E58E3A608}" dt="2024-12-16T07:31:55.021" v="3731" actId="47"/>
        <pc:sldMkLst>
          <pc:docMk/>
          <pc:sldMk cId="0" sldId="277"/>
        </pc:sldMkLst>
      </pc:sldChg>
      <pc:sldChg chg="modSp mod">
        <pc:chgData name="John Oakes" userId="1a36f0057432ea1f" providerId="LiveId" clId="{189EB5E5-6AAE-421C-9D15-5F9E58E3A608}" dt="2024-12-13T01:57:08.699" v="1255" actId="1076"/>
        <pc:sldMkLst>
          <pc:docMk/>
          <pc:sldMk cId="0" sldId="278"/>
        </pc:sldMkLst>
        <pc:spChg chg="mod">
          <ac:chgData name="John Oakes" userId="1a36f0057432ea1f" providerId="LiveId" clId="{189EB5E5-6AAE-421C-9D15-5F9E58E3A608}" dt="2024-12-13T01:57:00.400" v="1253" actId="14100"/>
          <ac:spMkLst>
            <pc:docMk/>
            <pc:sldMk cId="0" sldId="278"/>
            <ac:spMk id="100355" creationId="{42176E17-D878-F164-A7A7-A8CE4B73F6F1}"/>
          </ac:spMkLst>
        </pc:spChg>
        <pc:spChg chg="mod">
          <ac:chgData name="John Oakes" userId="1a36f0057432ea1f" providerId="LiveId" clId="{189EB5E5-6AAE-421C-9D15-5F9E58E3A608}" dt="2024-12-13T01:56:30.464" v="1244" actId="14100"/>
          <ac:spMkLst>
            <pc:docMk/>
            <pc:sldMk cId="0" sldId="278"/>
            <ac:spMk id="141314" creationId="{CB93C896-EAEC-AEF9-9FBB-D5C361492975}"/>
          </ac:spMkLst>
        </pc:spChg>
        <pc:picChg chg="mod">
          <ac:chgData name="John Oakes" userId="1a36f0057432ea1f" providerId="LiveId" clId="{189EB5E5-6AAE-421C-9D15-5F9E58E3A608}" dt="2024-12-13T01:57:08.699" v="1255" actId="1076"/>
          <ac:picMkLst>
            <pc:docMk/>
            <pc:sldMk cId="0" sldId="278"/>
            <ac:picMk id="100356" creationId="{1C951DCC-6F55-E8E6-08A7-421CE9DA503E}"/>
          </ac:picMkLst>
        </pc:picChg>
      </pc:sldChg>
      <pc:sldChg chg="modSp mod">
        <pc:chgData name="John Oakes" userId="1a36f0057432ea1f" providerId="LiveId" clId="{189EB5E5-6AAE-421C-9D15-5F9E58E3A608}" dt="2024-12-13T01:58:19.145" v="1266" actId="20577"/>
        <pc:sldMkLst>
          <pc:docMk/>
          <pc:sldMk cId="0" sldId="279"/>
        </pc:sldMkLst>
        <pc:spChg chg="mod">
          <ac:chgData name="John Oakes" userId="1a36f0057432ea1f" providerId="LiveId" clId="{189EB5E5-6AAE-421C-9D15-5F9E58E3A608}" dt="2024-12-13T01:58:19.145" v="1266" actId="20577"/>
          <ac:spMkLst>
            <pc:docMk/>
            <pc:sldMk cId="0" sldId="279"/>
            <ac:spMk id="103430" creationId="{A8637BCE-7E05-C8DC-1C76-8E6F8AC0CC85}"/>
          </ac:spMkLst>
        </pc:spChg>
        <pc:spChg chg="mod">
          <ac:chgData name="John Oakes" userId="1a36f0057432ea1f" providerId="LiveId" clId="{189EB5E5-6AAE-421C-9D15-5F9E58E3A608}" dt="2024-12-13T01:57:38.768" v="1260" actId="14100"/>
          <ac:spMkLst>
            <pc:docMk/>
            <pc:sldMk cId="0" sldId="279"/>
            <ac:spMk id="145410" creationId="{18D210C8-DB70-5E84-88AE-F833F51FD6D3}"/>
          </ac:spMkLst>
        </pc:spChg>
        <pc:picChg chg="mod">
          <ac:chgData name="John Oakes" userId="1a36f0057432ea1f" providerId="LiveId" clId="{189EB5E5-6AAE-421C-9D15-5F9E58E3A608}" dt="2024-12-13T01:57:58.570" v="1262" actId="1076"/>
          <ac:picMkLst>
            <pc:docMk/>
            <pc:sldMk cId="0" sldId="279"/>
            <ac:picMk id="103428" creationId="{F6A29FFF-F4E5-9795-7AE6-8C1DCCF95389}"/>
          </ac:picMkLst>
        </pc:picChg>
      </pc:sldChg>
      <pc:sldChg chg="modSp mod">
        <pc:chgData name="John Oakes" userId="1a36f0057432ea1f" providerId="LiveId" clId="{189EB5E5-6AAE-421C-9D15-5F9E58E3A608}" dt="2024-12-15T16:09:59.422" v="1915" actId="20577"/>
        <pc:sldMkLst>
          <pc:docMk/>
          <pc:sldMk cId="0" sldId="280"/>
        </pc:sldMkLst>
        <pc:spChg chg="mod">
          <ac:chgData name="John Oakes" userId="1a36f0057432ea1f" providerId="LiveId" clId="{189EB5E5-6AAE-421C-9D15-5F9E58E3A608}" dt="2024-12-15T16:09:59.422" v="1915" actId="20577"/>
          <ac:spMkLst>
            <pc:docMk/>
            <pc:sldMk cId="0" sldId="280"/>
            <ac:spMk id="94211" creationId="{41CEF54C-3832-7605-FC6A-FCBF7C925EB9}"/>
          </ac:spMkLst>
        </pc:spChg>
        <pc:spChg chg="mod">
          <ac:chgData name="John Oakes" userId="1a36f0057432ea1f" providerId="LiveId" clId="{189EB5E5-6AAE-421C-9D15-5F9E58E3A608}" dt="2024-12-13T01:37:48.255" v="789" actId="255"/>
          <ac:spMkLst>
            <pc:docMk/>
            <pc:sldMk cId="0" sldId="280"/>
            <ac:spMk id="149506" creationId="{FB467B73-6E08-8A8F-977D-4FAF4F9C3EE9}"/>
          </ac:spMkLst>
        </pc:spChg>
        <pc:picChg chg="mod">
          <ac:chgData name="John Oakes" userId="1a36f0057432ea1f" providerId="LiveId" clId="{189EB5E5-6AAE-421C-9D15-5F9E58E3A608}" dt="2024-12-13T01:38:21.127" v="797" actId="1076"/>
          <ac:picMkLst>
            <pc:docMk/>
            <pc:sldMk cId="0" sldId="280"/>
            <ac:picMk id="94213" creationId="{F9C7D611-4D2F-B133-DD26-338D612D1153}"/>
          </ac:picMkLst>
        </pc:picChg>
      </pc:sldChg>
      <pc:sldChg chg="modSp mod">
        <pc:chgData name="John Oakes" userId="1a36f0057432ea1f" providerId="LiveId" clId="{189EB5E5-6AAE-421C-9D15-5F9E58E3A608}" dt="2024-12-15T16:06:41.020" v="1816" actId="20577"/>
        <pc:sldMkLst>
          <pc:docMk/>
          <pc:sldMk cId="0" sldId="281"/>
        </pc:sldMkLst>
        <pc:spChg chg="mod">
          <ac:chgData name="John Oakes" userId="1a36f0057432ea1f" providerId="LiveId" clId="{189EB5E5-6AAE-421C-9D15-5F9E58E3A608}" dt="2024-12-15T16:06:41.020" v="1816" actId="20577"/>
          <ac:spMkLst>
            <pc:docMk/>
            <pc:sldMk cId="0" sldId="281"/>
            <ac:spMk id="91139" creationId="{61C6CC2B-33D4-C2D1-54F4-9E88D2DE1695}"/>
          </ac:spMkLst>
        </pc:spChg>
        <pc:spChg chg="mod">
          <ac:chgData name="John Oakes" userId="1a36f0057432ea1f" providerId="LiveId" clId="{189EB5E5-6AAE-421C-9D15-5F9E58E3A608}" dt="2024-12-13T01:34:45.063" v="581" actId="14100"/>
          <ac:spMkLst>
            <pc:docMk/>
            <pc:sldMk cId="0" sldId="281"/>
            <ac:spMk id="147458" creationId="{5E13616F-FAEB-23AA-FB36-6A03AEA6D300}"/>
          </ac:spMkLst>
        </pc:spChg>
        <pc:picChg chg="mod">
          <ac:chgData name="John Oakes" userId="1a36f0057432ea1f" providerId="LiveId" clId="{189EB5E5-6AAE-421C-9D15-5F9E58E3A608}" dt="2024-12-13T01:37:15.137" v="786" actId="1076"/>
          <ac:picMkLst>
            <pc:docMk/>
            <pc:sldMk cId="0" sldId="281"/>
            <ac:picMk id="91140" creationId="{978512F6-F87C-A290-6B81-E804E47CD7D5}"/>
          </ac:picMkLst>
        </pc:picChg>
      </pc:sldChg>
      <pc:sldChg chg="modSp mod">
        <pc:chgData name="John Oakes" userId="1a36f0057432ea1f" providerId="LiveId" clId="{189EB5E5-6AAE-421C-9D15-5F9E58E3A608}" dt="2024-12-13T01:18:22.834" v="25" actId="14100"/>
        <pc:sldMkLst>
          <pc:docMk/>
          <pc:sldMk cId="0" sldId="343"/>
        </pc:sldMkLst>
        <pc:spChg chg="mod">
          <ac:chgData name="John Oakes" userId="1a36f0057432ea1f" providerId="LiveId" clId="{189EB5E5-6AAE-421C-9D15-5F9E58E3A608}" dt="2024-12-13T01:18:22.834" v="25" actId="14100"/>
          <ac:spMkLst>
            <pc:docMk/>
            <pc:sldMk cId="0" sldId="343"/>
            <ac:spMk id="89091" creationId="{BA01D41A-9DB1-C2C4-C9B2-2DD9345F9D52}"/>
          </ac:spMkLst>
        </pc:spChg>
        <pc:spChg chg="mod">
          <ac:chgData name="John Oakes" userId="1a36f0057432ea1f" providerId="LiveId" clId="{189EB5E5-6AAE-421C-9D15-5F9E58E3A608}" dt="2024-12-13T01:17:49.829" v="17" actId="14100"/>
          <ac:spMkLst>
            <pc:docMk/>
            <pc:sldMk cId="0" sldId="343"/>
            <ac:spMk id="147458" creationId="{9C34A436-7A5F-8AD5-4B93-1D6D4E874D4F}"/>
          </ac:spMkLst>
        </pc:spChg>
        <pc:picChg chg="mod">
          <ac:chgData name="John Oakes" userId="1a36f0057432ea1f" providerId="LiveId" clId="{189EB5E5-6AAE-421C-9D15-5F9E58E3A608}" dt="2024-12-13T01:17:57.041" v="19" actId="1076"/>
          <ac:picMkLst>
            <pc:docMk/>
            <pc:sldMk cId="0" sldId="343"/>
            <ac:picMk id="89092" creationId="{20B0227F-681D-8608-8EF6-6089C9FA61DB}"/>
          </ac:picMkLst>
        </pc:picChg>
      </pc:sldChg>
      <pc:sldChg chg="modSp mod">
        <pc:chgData name="John Oakes" userId="1a36f0057432ea1f" providerId="LiveId" clId="{189EB5E5-6AAE-421C-9D15-5F9E58E3A608}" dt="2024-12-13T01:41:43.812" v="915" actId="1076"/>
        <pc:sldMkLst>
          <pc:docMk/>
          <pc:sldMk cId="0" sldId="344"/>
        </pc:sldMkLst>
        <pc:spChg chg="mod">
          <ac:chgData name="John Oakes" userId="1a36f0057432ea1f" providerId="LiveId" clId="{189EB5E5-6AAE-421C-9D15-5F9E58E3A608}" dt="2024-12-13T01:41:25.076" v="911" actId="14100"/>
          <ac:spMkLst>
            <pc:docMk/>
            <pc:sldMk cId="0" sldId="344"/>
            <ac:spMk id="2" creationId="{0CDB1E2C-A61F-C1F5-2A47-B96B26C979A8}"/>
          </ac:spMkLst>
        </pc:spChg>
        <pc:spChg chg="mod">
          <ac:chgData name="John Oakes" userId="1a36f0057432ea1f" providerId="LiveId" clId="{189EB5E5-6AAE-421C-9D15-5F9E58E3A608}" dt="2024-12-13T01:41:37.158" v="913" actId="14100"/>
          <ac:spMkLst>
            <pc:docMk/>
            <pc:sldMk cId="0" sldId="344"/>
            <ac:spMk id="97283" creationId="{AAE91A68-1ABE-EFBB-5CC0-6823FEE6A48B}"/>
          </ac:spMkLst>
        </pc:spChg>
        <pc:picChg chg="mod">
          <ac:chgData name="John Oakes" userId="1a36f0057432ea1f" providerId="LiveId" clId="{189EB5E5-6AAE-421C-9D15-5F9E58E3A608}" dt="2024-12-13T01:41:43.812" v="915" actId="1076"/>
          <ac:picMkLst>
            <pc:docMk/>
            <pc:sldMk cId="0" sldId="344"/>
            <ac:picMk id="97284" creationId="{73EDFB9D-AB50-4ADB-8549-54FC2339E81C}"/>
          </ac:picMkLst>
        </pc:picChg>
      </pc:sldChg>
      <pc:sldChg chg="modSp mod">
        <pc:chgData name="John Oakes" userId="1a36f0057432ea1f" providerId="LiveId" clId="{189EB5E5-6AAE-421C-9D15-5F9E58E3A608}" dt="2024-12-13T01:44:01.572" v="1025" actId="14100"/>
        <pc:sldMkLst>
          <pc:docMk/>
          <pc:sldMk cId="0" sldId="345"/>
        </pc:sldMkLst>
        <pc:spChg chg="mod">
          <ac:chgData name="John Oakes" userId="1a36f0057432ea1f" providerId="LiveId" clId="{189EB5E5-6AAE-421C-9D15-5F9E58E3A608}" dt="2024-12-13T01:41:55.997" v="916" actId="255"/>
          <ac:spMkLst>
            <pc:docMk/>
            <pc:sldMk cId="0" sldId="345"/>
            <ac:spMk id="2" creationId="{08B0458A-87CD-4C12-F36E-E4ECE242D725}"/>
          </ac:spMkLst>
        </pc:spChg>
        <pc:spChg chg="mod">
          <ac:chgData name="John Oakes" userId="1a36f0057432ea1f" providerId="LiveId" clId="{189EB5E5-6AAE-421C-9D15-5F9E58E3A608}" dt="2024-12-13T01:43:58.746" v="1024" actId="14100"/>
          <ac:spMkLst>
            <pc:docMk/>
            <pc:sldMk cId="0" sldId="345"/>
            <ac:spMk id="3" creationId="{3BC553BB-4D28-98D3-BC2F-198549B92FB7}"/>
          </ac:spMkLst>
        </pc:spChg>
        <pc:picChg chg="mod">
          <ac:chgData name="John Oakes" userId="1a36f0057432ea1f" providerId="LiveId" clId="{189EB5E5-6AAE-421C-9D15-5F9E58E3A608}" dt="2024-12-13T01:44:01.572" v="1025" actId="14100"/>
          <ac:picMkLst>
            <pc:docMk/>
            <pc:sldMk cId="0" sldId="345"/>
            <ac:picMk id="98308" creationId="{E98C5AE8-A72D-8096-8EC0-3B850B1F936E}"/>
          </ac:picMkLst>
        </pc:picChg>
      </pc:sldChg>
      <pc:sldChg chg="modSp mod">
        <pc:chgData name="John Oakes" userId="1a36f0057432ea1f" providerId="LiveId" clId="{189EB5E5-6AAE-421C-9D15-5F9E58E3A608}" dt="2024-12-13T02:01:58.577" v="1390" actId="255"/>
        <pc:sldMkLst>
          <pc:docMk/>
          <pc:sldMk cId="0" sldId="346"/>
        </pc:sldMkLst>
        <pc:spChg chg="mod">
          <ac:chgData name="John Oakes" userId="1a36f0057432ea1f" providerId="LiveId" clId="{189EB5E5-6AAE-421C-9D15-5F9E58E3A608}" dt="2024-12-13T01:59:23.617" v="1275" actId="113"/>
          <ac:spMkLst>
            <pc:docMk/>
            <pc:sldMk cId="0" sldId="346"/>
            <ac:spMk id="2" creationId="{4897460E-F834-B0CC-48E9-A0570B13B68B}"/>
          </ac:spMkLst>
        </pc:spChg>
        <pc:spChg chg="mod">
          <ac:chgData name="John Oakes" userId="1a36f0057432ea1f" providerId="LiveId" clId="{189EB5E5-6AAE-421C-9D15-5F9E58E3A608}" dt="2024-12-13T02:01:58.577" v="1390" actId="255"/>
          <ac:spMkLst>
            <pc:docMk/>
            <pc:sldMk cId="0" sldId="346"/>
            <ac:spMk id="3" creationId="{47449045-4E75-4476-2D5F-855E5981590E}"/>
          </ac:spMkLst>
        </pc:spChg>
        <pc:picChg chg="mod">
          <ac:chgData name="John Oakes" userId="1a36f0057432ea1f" providerId="LiveId" clId="{189EB5E5-6AAE-421C-9D15-5F9E58E3A608}" dt="2024-12-13T01:59:30.134" v="1277" actId="14100"/>
          <ac:picMkLst>
            <pc:docMk/>
            <pc:sldMk cId="0" sldId="346"/>
            <ac:picMk id="107524" creationId="{B79ED027-DD39-404A-0F68-8212982C24FD}"/>
          </ac:picMkLst>
        </pc:picChg>
      </pc:sldChg>
      <pc:sldChg chg="modSp mod">
        <pc:chgData name="John Oakes" userId="1a36f0057432ea1f" providerId="LiveId" clId="{189EB5E5-6AAE-421C-9D15-5F9E58E3A608}" dt="2024-12-15T16:30:21.262" v="2543" actId="14100"/>
        <pc:sldMkLst>
          <pc:docMk/>
          <pc:sldMk cId="0" sldId="347"/>
        </pc:sldMkLst>
        <pc:spChg chg="mod">
          <ac:chgData name="John Oakes" userId="1a36f0057432ea1f" providerId="LiveId" clId="{189EB5E5-6AAE-421C-9D15-5F9E58E3A608}" dt="2024-12-15T16:30:17.900" v="2542" actId="14100"/>
          <ac:spMkLst>
            <pc:docMk/>
            <pc:sldMk cId="0" sldId="347"/>
            <ac:spMk id="2" creationId="{858A9985-37B4-DC46-4C10-4066C11FDBE2}"/>
          </ac:spMkLst>
        </pc:spChg>
        <pc:spChg chg="mod">
          <ac:chgData name="John Oakes" userId="1a36f0057432ea1f" providerId="LiveId" clId="{189EB5E5-6AAE-421C-9D15-5F9E58E3A608}" dt="2024-12-15T16:30:21.262" v="2543" actId="14100"/>
          <ac:spMkLst>
            <pc:docMk/>
            <pc:sldMk cId="0" sldId="347"/>
            <ac:spMk id="211971" creationId="{08C99299-5F89-81D4-BF66-BEF089FBDA5E}"/>
          </ac:spMkLst>
        </pc:spChg>
      </pc:sldChg>
      <pc:sldChg chg="modSp mod">
        <pc:chgData name="John Oakes" userId="1a36f0057432ea1f" providerId="LiveId" clId="{189EB5E5-6AAE-421C-9D15-5F9E58E3A608}" dt="2024-12-13T02:02:27.210" v="1395" actId="113"/>
        <pc:sldMkLst>
          <pc:docMk/>
          <pc:sldMk cId="0" sldId="348"/>
        </pc:sldMkLst>
        <pc:spChg chg="mod">
          <ac:chgData name="John Oakes" userId="1a36f0057432ea1f" providerId="LiveId" clId="{189EB5E5-6AAE-421C-9D15-5F9E58E3A608}" dt="2024-12-13T02:02:27.210" v="1395" actId="113"/>
          <ac:spMkLst>
            <pc:docMk/>
            <pc:sldMk cId="0" sldId="348"/>
            <ac:spMk id="2" creationId="{F9E3201A-6C5C-3D1F-D721-532086851CB0}"/>
          </ac:spMkLst>
        </pc:spChg>
        <pc:picChg chg="mod">
          <ac:chgData name="John Oakes" userId="1a36f0057432ea1f" providerId="LiveId" clId="{189EB5E5-6AAE-421C-9D15-5F9E58E3A608}" dt="2024-12-13T02:02:21.597" v="1394" actId="14100"/>
          <ac:picMkLst>
            <pc:docMk/>
            <pc:sldMk cId="0" sldId="348"/>
            <ac:picMk id="109571" creationId="{1329F984-7D53-EBBF-8D1C-7B53FC009401}"/>
          </ac:picMkLst>
        </pc:picChg>
      </pc:sldChg>
      <pc:sldChg chg="del">
        <pc:chgData name="John Oakes" userId="1a36f0057432ea1f" providerId="LiveId" clId="{189EB5E5-6AAE-421C-9D15-5F9E58E3A608}" dt="2024-12-15T16:30:50.998" v="2544" actId="47"/>
        <pc:sldMkLst>
          <pc:docMk/>
          <pc:sldMk cId="0" sldId="350"/>
        </pc:sldMkLst>
      </pc:sldChg>
      <pc:sldChg chg="modSp mod">
        <pc:chgData name="John Oakes" userId="1a36f0057432ea1f" providerId="LiveId" clId="{189EB5E5-6AAE-421C-9D15-5F9E58E3A608}" dt="2024-12-15T16:20:57.177" v="2324" actId="1076"/>
        <pc:sldMkLst>
          <pc:docMk/>
          <pc:sldMk cId="0" sldId="354"/>
        </pc:sldMkLst>
        <pc:spChg chg="mod">
          <ac:chgData name="John Oakes" userId="1a36f0057432ea1f" providerId="LiveId" clId="{189EB5E5-6AAE-421C-9D15-5F9E58E3A608}" dt="2024-12-13T01:59:09.365" v="1273" actId="255"/>
          <ac:spMkLst>
            <pc:docMk/>
            <pc:sldMk cId="0" sldId="354"/>
            <ac:spMk id="105477" creationId="{947ADD45-497C-F2E1-F07E-9B4BEAA7DFB7}"/>
          </ac:spMkLst>
        </pc:spChg>
        <pc:spChg chg="mod">
          <ac:chgData name="John Oakes" userId="1a36f0057432ea1f" providerId="LiveId" clId="{189EB5E5-6AAE-421C-9D15-5F9E58E3A608}" dt="2024-12-13T01:58:39.529" v="1269" actId="113"/>
          <ac:spMkLst>
            <pc:docMk/>
            <pc:sldMk cId="0" sldId="354"/>
            <ac:spMk id="145410" creationId="{FDC67B35-9011-FA8D-66EF-50592D50CC59}"/>
          </ac:spMkLst>
        </pc:spChg>
        <pc:picChg chg="mod">
          <ac:chgData name="John Oakes" userId="1a36f0057432ea1f" providerId="LiveId" clId="{189EB5E5-6AAE-421C-9D15-5F9E58E3A608}" dt="2024-12-15T16:20:57.177" v="2324" actId="1076"/>
          <ac:picMkLst>
            <pc:docMk/>
            <pc:sldMk cId="0" sldId="354"/>
            <ac:picMk id="105478" creationId="{61AD7D66-5619-5320-F4C4-480F142ACACD}"/>
          </ac:picMkLst>
        </pc:picChg>
      </pc:sldChg>
      <pc:sldChg chg="del">
        <pc:chgData name="John Oakes" userId="1a36f0057432ea1f" providerId="LiveId" clId="{189EB5E5-6AAE-421C-9D15-5F9E58E3A608}" dt="2024-12-13T01:37:36.906" v="787" actId="47"/>
        <pc:sldMkLst>
          <pc:docMk/>
          <pc:sldMk cId="0" sldId="355"/>
        </pc:sldMkLst>
      </pc:sldChg>
      <pc:sldChg chg="modSp mod">
        <pc:chgData name="John Oakes" userId="1a36f0057432ea1f" providerId="LiveId" clId="{189EB5E5-6AAE-421C-9D15-5F9E58E3A608}" dt="2024-12-15T16:13:22.900" v="2029" actId="6549"/>
        <pc:sldMkLst>
          <pc:docMk/>
          <pc:sldMk cId="0" sldId="356"/>
        </pc:sldMkLst>
        <pc:spChg chg="mod">
          <ac:chgData name="John Oakes" userId="1a36f0057432ea1f" providerId="LiveId" clId="{189EB5E5-6AAE-421C-9D15-5F9E58E3A608}" dt="2024-12-15T16:12:56.754" v="1916" actId="255"/>
          <ac:spMkLst>
            <pc:docMk/>
            <pc:sldMk cId="0" sldId="356"/>
            <ac:spMk id="2" creationId="{7B9D6A88-ECA9-5DF9-13A9-E353FF2912A4}"/>
          </ac:spMkLst>
        </pc:spChg>
        <pc:spChg chg="mod">
          <ac:chgData name="John Oakes" userId="1a36f0057432ea1f" providerId="LiveId" clId="{189EB5E5-6AAE-421C-9D15-5F9E58E3A608}" dt="2024-12-15T16:13:22.900" v="2029" actId="6549"/>
          <ac:spMkLst>
            <pc:docMk/>
            <pc:sldMk cId="0" sldId="356"/>
            <ac:spMk id="96259" creationId="{4A276100-1EEA-FE4B-4135-A387EBED02B0}"/>
          </ac:spMkLst>
        </pc:spChg>
      </pc:sldChg>
      <pc:sldChg chg="delSp modSp del">
        <pc:chgData name="John Oakes" userId="1a36f0057432ea1f" providerId="LiveId" clId="{189EB5E5-6AAE-421C-9D15-5F9E58E3A608}" dt="2024-12-13T01:55:13.227" v="1217" actId="47"/>
        <pc:sldMkLst>
          <pc:docMk/>
          <pc:sldMk cId="0" sldId="357"/>
        </pc:sldMkLst>
        <pc:spChg chg="mod">
          <ac:chgData name="John Oakes" userId="1a36f0057432ea1f" providerId="LiveId" clId="{189EB5E5-6AAE-421C-9D15-5F9E58E3A608}" dt="2024-12-13T01:44:11.167" v="1026" actId="14100"/>
          <ac:spMkLst>
            <pc:docMk/>
            <pc:sldMk cId="0" sldId="357"/>
            <ac:spMk id="99331" creationId="{D8CCCFE6-54FF-A871-9E8F-1024785B62AE}"/>
          </ac:spMkLst>
        </pc:spChg>
        <pc:picChg chg="del">
          <ac:chgData name="John Oakes" userId="1a36f0057432ea1f" providerId="LiveId" clId="{189EB5E5-6AAE-421C-9D15-5F9E58E3A608}" dt="2024-12-13T01:44:17.294" v="1027" actId="478"/>
          <ac:picMkLst>
            <pc:docMk/>
            <pc:sldMk cId="0" sldId="357"/>
            <ac:picMk id="99332" creationId="{5C123CBE-3836-A6D8-A30D-20EB11AE7D93}"/>
          </ac:picMkLst>
        </pc:picChg>
      </pc:sldChg>
      <pc:sldChg chg="modSp mod">
        <pc:chgData name="John Oakes" userId="1a36f0057432ea1f" providerId="LiveId" clId="{189EB5E5-6AAE-421C-9D15-5F9E58E3A608}" dt="2024-12-15T16:18:59.710" v="2320" actId="6549"/>
        <pc:sldMkLst>
          <pc:docMk/>
          <pc:sldMk cId="0" sldId="358"/>
        </pc:sldMkLst>
        <pc:spChg chg="mod">
          <ac:chgData name="John Oakes" userId="1a36f0057432ea1f" providerId="LiveId" clId="{189EB5E5-6AAE-421C-9D15-5F9E58E3A608}" dt="2024-12-15T16:18:13.066" v="2157" actId="255"/>
          <ac:spMkLst>
            <pc:docMk/>
            <pc:sldMk cId="0" sldId="358"/>
            <ac:spMk id="2" creationId="{7F1ECC1B-8057-CB65-1DCB-C1AC949EC2F1}"/>
          </ac:spMkLst>
        </pc:spChg>
        <pc:spChg chg="mod">
          <ac:chgData name="John Oakes" userId="1a36f0057432ea1f" providerId="LiveId" clId="{189EB5E5-6AAE-421C-9D15-5F9E58E3A608}" dt="2024-12-15T16:18:59.710" v="2320" actId="6549"/>
          <ac:spMkLst>
            <pc:docMk/>
            <pc:sldMk cId="0" sldId="358"/>
            <ac:spMk id="102403" creationId="{2279DFB2-BF8D-0BDD-4727-746006BEB2FD}"/>
          </ac:spMkLst>
        </pc:spChg>
      </pc:sldChg>
      <pc:sldChg chg="modSp mod">
        <pc:chgData name="John Oakes" userId="1a36f0057432ea1f" providerId="LiveId" clId="{189EB5E5-6AAE-421C-9D15-5F9E58E3A608}" dt="2024-12-15T16:32:15.784" v="2765" actId="6549"/>
        <pc:sldMkLst>
          <pc:docMk/>
          <pc:sldMk cId="0" sldId="359"/>
        </pc:sldMkLst>
        <pc:spChg chg="mod">
          <ac:chgData name="John Oakes" userId="1a36f0057432ea1f" providerId="LiveId" clId="{189EB5E5-6AAE-421C-9D15-5F9E58E3A608}" dt="2024-12-15T16:31:11.212" v="2576" actId="6549"/>
          <ac:spMkLst>
            <pc:docMk/>
            <pc:sldMk cId="0" sldId="359"/>
            <ac:spMk id="2" creationId="{B50055B7-A68E-00BE-06E0-E3D1FAAD15C0}"/>
          </ac:spMkLst>
        </pc:spChg>
        <pc:spChg chg="mod">
          <ac:chgData name="John Oakes" userId="1a36f0057432ea1f" providerId="LiveId" clId="{189EB5E5-6AAE-421C-9D15-5F9E58E3A608}" dt="2024-12-15T16:32:15.784" v="2765" actId="6549"/>
          <ac:spMkLst>
            <pc:docMk/>
            <pc:sldMk cId="0" sldId="359"/>
            <ac:spMk id="115715" creationId="{056B3215-1E3E-A4E1-65BE-526C5258FBC2}"/>
          </ac:spMkLst>
        </pc:spChg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543"/>
        </pc:sldMkLst>
      </pc:sldChg>
      <pc:sldChg chg="del">
        <pc:chgData name="John Oakes" userId="1a36f0057432ea1f" providerId="LiveId" clId="{189EB5E5-6AAE-421C-9D15-5F9E58E3A608}" dt="2024-12-15T16:47:36.715" v="3084" actId="47"/>
        <pc:sldMkLst>
          <pc:docMk/>
          <pc:sldMk cId="3282475642" sldId="615"/>
        </pc:sldMkLst>
      </pc:sldChg>
      <pc:sldChg chg="del">
        <pc:chgData name="John Oakes" userId="1a36f0057432ea1f" providerId="LiveId" clId="{189EB5E5-6AAE-421C-9D15-5F9E58E3A608}" dt="2024-12-16T07:31:55.021" v="3731" actId="47"/>
        <pc:sldMkLst>
          <pc:docMk/>
          <pc:sldMk cId="0" sldId="705"/>
        </pc:sldMkLst>
      </pc:sldChg>
      <pc:sldChg chg="del">
        <pc:chgData name="John Oakes" userId="1a36f0057432ea1f" providerId="LiveId" clId="{189EB5E5-6AAE-421C-9D15-5F9E58E3A608}" dt="2024-12-15T16:47:34.146" v="3083" actId="47"/>
        <pc:sldMkLst>
          <pc:docMk/>
          <pc:sldMk cId="0" sldId="741"/>
        </pc:sldMkLst>
      </pc:sldChg>
      <pc:sldChg chg="del">
        <pc:chgData name="John Oakes" userId="1a36f0057432ea1f" providerId="LiveId" clId="{189EB5E5-6AAE-421C-9D15-5F9E58E3A608}" dt="2024-12-16T07:31:55.021" v="3731" actId="47"/>
        <pc:sldMkLst>
          <pc:docMk/>
          <pc:sldMk cId="0" sldId="753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3315063160" sldId="790"/>
        </pc:sldMkLst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1205692465" sldId="791"/>
        </pc:sldMkLst>
      </pc:sldChg>
      <pc:sldChg chg="addSp modSp del mod">
        <pc:chgData name="John Oakes" userId="1a36f0057432ea1f" providerId="LiveId" clId="{189EB5E5-6AAE-421C-9D15-5F9E58E3A608}" dt="2024-12-16T07:31:55.021" v="3731" actId="47"/>
        <pc:sldMkLst>
          <pc:docMk/>
          <pc:sldMk cId="0" sldId="798"/>
        </pc:sldMkLst>
        <pc:spChg chg="mod">
          <ac:chgData name="John Oakes" userId="1a36f0057432ea1f" providerId="LiveId" clId="{189EB5E5-6AAE-421C-9D15-5F9E58E3A608}" dt="2024-12-15T16:53:15.572" v="3509" actId="20577"/>
          <ac:spMkLst>
            <pc:docMk/>
            <pc:sldMk cId="0" sldId="798"/>
            <ac:spMk id="4" creationId="{9269334E-260A-EAC1-751F-92B5EF1E6BB8}"/>
          </ac:spMkLst>
        </pc:spChg>
        <pc:picChg chg="add mod">
          <ac:chgData name="John Oakes" userId="1a36f0057432ea1f" providerId="LiveId" clId="{189EB5E5-6AAE-421C-9D15-5F9E58E3A608}" dt="2024-12-15T16:51:16.627" v="3288" actId="14100"/>
          <ac:picMkLst>
            <pc:docMk/>
            <pc:sldMk cId="0" sldId="798"/>
            <ac:picMk id="1026" creationId="{F5A0C223-1363-BE57-0BCA-EBBAD32C7125}"/>
          </ac:picMkLst>
        </pc:picChg>
      </pc:sldChg>
      <pc:sldChg chg="delSp modSp del mod">
        <pc:chgData name="John Oakes" userId="1a36f0057432ea1f" providerId="LiveId" clId="{189EB5E5-6AAE-421C-9D15-5F9E58E3A608}" dt="2024-12-16T07:31:55.021" v="3731" actId="47"/>
        <pc:sldMkLst>
          <pc:docMk/>
          <pc:sldMk cId="2896641097" sldId="799"/>
        </pc:sldMkLst>
        <pc:spChg chg="mod">
          <ac:chgData name="John Oakes" userId="1a36f0057432ea1f" providerId="LiveId" clId="{189EB5E5-6AAE-421C-9D15-5F9E58E3A608}" dt="2024-12-15T16:55:06.531" v="3722" actId="14100"/>
          <ac:spMkLst>
            <pc:docMk/>
            <pc:sldMk cId="2896641097" sldId="799"/>
            <ac:spMk id="2" creationId="{66EA20B6-0B3C-33F1-CA63-5EB13B09BB25}"/>
          </ac:spMkLst>
        </pc:spChg>
        <pc:spChg chg="mod">
          <ac:chgData name="John Oakes" userId="1a36f0057432ea1f" providerId="LiveId" clId="{189EB5E5-6AAE-421C-9D15-5F9E58E3A608}" dt="2024-12-15T16:54:59.418" v="3721" actId="20577"/>
          <ac:spMkLst>
            <pc:docMk/>
            <pc:sldMk cId="2896641097" sldId="799"/>
            <ac:spMk id="3" creationId="{97B34E3A-AB36-133F-34AE-AB305322EAB4}"/>
          </ac:spMkLst>
        </pc:spChg>
        <pc:picChg chg="del">
          <ac:chgData name="John Oakes" userId="1a36f0057432ea1f" providerId="LiveId" clId="{189EB5E5-6AAE-421C-9D15-5F9E58E3A608}" dt="2024-12-15T16:53:37.816" v="3510" actId="478"/>
          <ac:picMkLst>
            <pc:docMk/>
            <pc:sldMk cId="2896641097" sldId="799"/>
            <ac:picMk id="5" creationId="{46C9DB69-A89D-524D-B063-79B8DF91CACC}"/>
          </ac:picMkLst>
        </pc:picChg>
      </pc:sldChg>
      <pc:sldChg chg="del">
        <pc:chgData name="John Oakes" userId="1a36f0057432ea1f" providerId="LiveId" clId="{189EB5E5-6AAE-421C-9D15-5F9E58E3A608}" dt="2024-12-15T15:41:54.524" v="1601" actId="47"/>
        <pc:sldMkLst>
          <pc:docMk/>
          <pc:sldMk cId="3330692314" sldId="821"/>
        </pc:sldMkLst>
      </pc:sldChg>
      <pc:sldChg chg="modSp mod">
        <pc:chgData name="John Oakes" userId="1a36f0057432ea1f" providerId="LiveId" clId="{189EB5E5-6AAE-421C-9D15-5F9E58E3A608}" dt="2024-12-15T15:42:16.040" v="1627" actId="20577"/>
        <pc:sldMkLst>
          <pc:docMk/>
          <pc:sldMk cId="3500114837" sldId="826"/>
        </pc:sldMkLst>
        <pc:spChg chg="mod">
          <ac:chgData name="John Oakes" userId="1a36f0057432ea1f" providerId="LiveId" clId="{189EB5E5-6AAE-421C-9D15-5F9E58E3A608}" dt="2024-12-15T15:42:16.040" v="1627" actId="20577"/>
          <ac:spMkLst>
            <pc:docMk/>
            <pc:sldMk cId="3500114837" sldId="826"/>
            <ac:spMk id="3" creationId="{CEB40650-8CDD-DC8C-BC73-37D259F10D1F}"/>
          </ac:spMkLst>
        </pc:spChg>
      </pc:sldChg>
      <pc:sldChg chg="addSp delSp modSp mod ord">
        <pc:chgData name="John Oakes" userId="1a36f0057432ea1f" providerId="LiveId" clId="{189EB5E5-6AAE-421C-9D15-5F9E58E3A608}" dt="2024-12-15T02:31:30.765" v="1490"/>
        <pc:sldMkLst>
          <pc:docMk/>
          <pc:sldMk cId="3649272254" sldId="832"/>
        </pc:sldMkLst>
        <pc:spChg chg="mod">
          <ac:chgData name="John Oakes" userId="1a36f0057432ea1f" providerId="LiveId" clId="{189EB5E5-6AAE-421C-9D15-5F9E58E3A608}" dt="2024-12-15T02:31:09.499" v="1488" actId="20577"/>
          <ac:spMkLst>
            <pc:docMk/>
            <pc:sldMk cId="3649272254" sldId="832"/>
            <ac:spMk id="2" creationId="{513E3B8A-3654-EB07-EA46-F6245E08DF30}"/>
          </ac:spMkLst>
        </pc:spChg>
        <pc:spChg chg="del">
          <ac:chgData name="John Oakes" userId="1a36f0057432ea1f" providerId="LiveId" clId="{189EB5E5-6AAE-421C-9D15-5F9E58E3A608}" dt="2024-12-15T02:30:11.651" v="1400"/>
          <ac:spMkLst>
            <pc:docMk/>
            <pc:sldMk cId="3649272254" sldId="832"/>
            <ac:spMk id="3" creationId="{7A2B3FF7-2327-F939-46A9-D60B3CC27DB2}"/>
          </ac:spMkLst>
        </pc:spChg>
        <pc:picChg chg="add mod">
          <ac:chgData name="John Oakes" userId="1a36f0057432ea1f" providerId="LiveId" clId="{189EB5E5-6AAE-421C-9D15-5F9E58E3A608}" dt="2024-12-15T02:30:40.309" v="1408" actId="1076"/>
          <ac:picMkLst>
            <pc:docMk/>
            <pc:sldMk cId="3649272254" sldId="832"/>
            <ac:picMk id="1026" creationId="{57A1F1AB-EBDD-9A60-5E3F-3A1C939154D9}"/>
          </ac:picMkLst>
        </pc:picChg>
      </pc:sldChg>
      <pc:sldChg chg="addSp modSp mod">
        <pc:chgData name="John Oakes" userId="1a36f0057432ea1f" providerId="LiveId" clId="{189EB5E5-6AAE-421C-9D15-5F9E58E3A608}" dt="2024-12-15T15:48:26.977" v="1777" actId="114"/>
        <pc:sldMkLst>
          <pc:docMk/>
          <pc:sldMk cId="1347122508" sldId="833"/>
        </pc:sldMkLst>
        <pc:spChg chg="mod">
          <ac:chgData name="John Oakes" userId="1a36f0057432ea1f" providerId="LiveId" clId="{189EB5E5-6AAE-421C-9D15-5F9E58E3A608}" dt="2024-12-15T15:48:26.977" v="1777" actId="114"/>
          <ac:spMkLst>
            <pc:docMk/>
            <pc:sldMk cId="1347122508" sldId="833"/>
            <ac:spMk id="3" creationId="{8AFD5E08-F342-66B8-D7FF-7871B5ADEA02}"/>
          </ac:spMkLst>
        </pc:spChg>
        <pc:picChg chg="add mod">
          <ac:chgData name="John Oakes" userId="1a36f0057432ea1f" providerId="LiveId" clId="{189EB5E5-6AAE-421C-9D15-5F9E58E3A608}" dt="2024-12-15T02:32:36.126" v="1496" actId="1076"/>
          <ac:picMkLst>
            <pc:docMk/>
            <pc:sldMk cId="1347122508" sldId="833"/>
            <ac:picMk id="2050" creationId="{9D75A0FC-4546-3684-916D-6C76E5AE2D2F}"/>
          </ac:picMkLst>
        </pc:picChg>
      </pc:sldChg>
      <pc:sldChg chg="addSp modSp mod">
        <pc:chgData name="John Oakes" userId="1a36f0057432ea1f" providerId="LiveId" clId="{189EB5E5-6AAE-421C-9D15-5F9E58E3A608}" dt="2024-12-13T01:26:19.341" v="198" actId="14100"/>
        <pc:sldMkLst>
          <pc:docMk/>
          <pc:sldMk cId="210478098" sldId="834"/>
        </pc:sldMkLst>
        <pc:spChg chg="mod">
          <ac:chgData name="John Oakes" userId="1a36f0057432ea1f" providerId="LiveId" clId="{189EB5E5-6AAE-421C-9D15-5F9E58E3A608}" dt="2024-12-13T01:18:53.097" v="50" actId="14100"/>
          <ac:spMkLst>
            <pc:docMk/>
            <pc:sldMk cId="210478098" sldId="834"/>
            <ac:spMk id="2" creationId="{EE60E9AF-12CE-A429-2EE4-DE2E7692C3F2}"/>
          </ac:spMkLst>
        </pc:spChg>
        <pc:spChg chg="mod">
          <ac:chgData name="John Oakes" userId="1a36f0057432ea1f" providerId="LiveId" clId="{189EB5E5-6AAE-421C-9D15-5F9E58E3A608}" dt="2024-12-13T01:26:11.197" v="197" actId="255"/>
          <ac:spMkLst>
            <pc:docMk/>
            <pc:sldMk cId="210478098" sldId="834"/>
            <ac:spMk id="3" creationId="{9945EB21-2DDA-25BD-432D-7210EE9A6B64}"/>
          </ac:spMkLst>
        </pc:spChg>
        <pc:picChg chg="add mod">
          <ac:chgData name="John Oakes" userId="1a36f0057432ea1f" providerId="LiveId" clId="{189EB5E5-6AAE-421C-9D15-5F9E58E3A608}" dt="2024-12-13T01:26:19.341" v="198" actId="14100"/>
          <ac:picMkLst>
            <pc:docMk/>
            <pc:sldMk cId="210478098" sldId="834"/>
            <ac:picMk id="1026" creationId="{4940C71E-E1C6-F8D1-FEA6-1DA34294FB52}"/>
          </ac:picMkLst>
        </pc:picChg>
      </pc:sldChg>
      <pc:sldChg chg="modSp mod">
        <pc:chgData name="John Oakes" userId="1a36f0057432ea1f" providerId="LiveId" clId="{189EB5E5-6AAE-421C-9D15-5F9E58E3A608}" dt="2024-12-15T16:35:12.162" v="3080" actId="20577"/>
        <pc:sldMkLst>
          <pc:docMk/>
          <pc:sldMk cId="644927719" sldId="835"/>
        </pc:sldMkLst>
        <pc:spChg chg="mod">
          <ac:chgData name="John Oakes" userId="1a36f0057432ea1f" providerId="LiveId" clId="{189EB5E5-6AAE-421C-9D15-5F9E58E3A608}" dt="2024-12-15T16:35:12.162" v="3080" actId="20577"/>
          <ac:spMkLst>
            <pc:docMk/>
            <pc:sldMk cId="644927719" sldId="835"/>
            <ac:spMk id="2" creationId="{7F018AF7-9B1C-7C51-6A60-C5FD120DCEF4}"/>
          </ac:spMkLst>
        </pc:spChg>
        <pc:spChg chg="mod">
          <ac:chgData name="John Oakes" userId="1a36f0057432ea1f" providerId="LiveId" clId="{189EB5E5-6AAE-421C-9D15-5F9E58E3A608}" dt="2024-12-15T16:34:55.837" v="3062" actId="20577"/>
          <ac:spMkLst>
            <pc:docMk/>
            <pc:sldMk cId="644927719" sldId="835"/>
            <ac:spMk id="3" creationId="{2E035CAA-3DC2-9DD1-9932-FD5D72B202A1}"/>
          </ac:spMkLst>
        </pc:spChg>
      </pc:sldChg>
      <pc:sldChg chg="del">
        <pc:chgData name="John Oakes" userId="1a36f0057432ea1f" providerId="LiveId" clId="{189EB5E5-6AAE-421C-9D15-5F9E58E3A608}" dt="2024-12-15T16:47:12.518" v="3081" actId="47"/>
        <pc:sldMkLst>
          <pc:docMk/>
          <pc:sldMk cId="742686598" sldId="836"/>
        </pc:sldMkLst>
      </pc:sldChg>
      <pc:sldChg chg="del">
        <pc:chgData name="John Oakes" userId="1a36f0057432ea1f" providerId="LiveId" clId="{189EB5E5-6AAE-421C-9D15-5F9E58E3A608}" dt="2024-12-15T16:47:14.251" v="3082" actId="47"/>
        <pc:sldMkLst>
          <pc:docMk/>
          <pc:sldMk cId="656775766" sldId="837"/>
        </pc:sldMkLst>
      </pc:sldChg>
      <pc:sldChg chg="addSp delSp modSp new mod">
        <pc:chgData name="John Oakes" userId="1a36f0057432ea1f" providerId="LiveId" clId="{189EB5E5-6AAE-421C-9D15-5F9E58E3A608}" dt="2024-12-13T01:55:08.765" v="1216" actId="14100"/>
        <pc:sldMkLst>
          <pc:docMk/>
          <pc:sldMk cId="1793071430" sldId="838"/>
        </pc:sldMkLst>
        <pc:spChg chg="mod">
          <ac:chgData name="John Oakes" userId="1a36f0057432ea1f" providerId="LiveId" clId="{189EB5E5-6AAE-421C-9D15-5F9E58E3A608}" dt="2024-12-13T01:55:08.765" v="1216" actId="14100"/>
          <ac:spMkLst>
            <pc:docMk/>
            <pc:sldMk cId="1793071430" sldId="838"/>
            <ac:spMk id="2" creationId="{6C977738-6C90-D559-66F5-A77C130A699E}"/>
          </ac:spMkLst>
        </pc:spChg>
        <pc:spChg chg="del">
          <ac:chgData name="John Oakes" userId="1a36f0057432ea1f" providerId="LiveId" clId="{189EB5E5-6AAE-421C-9D15-5F9E58E3A608}" dt="2024-12-13T01:53:26.501" v="1054" actId="931"/>
          <ac:spMkLst>
            <pc:docMk/>
            <pc:sldMk cId="1793071430" sldId="838"/>
            <ac:spMk id="3" creationId="{B1A4D7BF-3B45-E5FD-9C33-44092B95C2A2}"/>
          </ac:spMkLst>
        </pc:spChg>
        <pc:spChg chg="add mod">
          <ac:chgData name="John Oakes" userId="1a36f0057432ea1f" providerId="LiveId" clId="{189EB5E5-6AAE-421C-9D15-5F9E58E3A608}" dt="2024-12-13T01:54:40.162" v="1208" actId="14100"/>
          <ac:spMkLst>
            <pc:docMk/>
            <pc:sldMk cId="1793071430" sldId="838"/>
            <ac:spMk id="6" creationId="{5C48877D-D8B8-3B3C-1C9F-5139E2201721}"/>
          </ac:spMkLst>
        </pc:spChg>
        <pc:picChg chg="add mod">
          <ac:chgData name="John Oakes" userId="1a36f0057432ea1f" providerId="LiveId" clId="{189EB5E5-6AAE-421C-9D15-5F9E58E3A608}" dt="2024-12-13T01:55:05.115" v="1215" actId="1076"/>
          <ac:picMkLst>
            <pc:docMk/>
            <pc:sldMk cId="1793071430" sldId="838"/>
            <ac:picMk id="5" creationId="{98FCF9F5-9B96-1361-4142-276128E846D6}"/>
          </ac:picMkLst>
        </pc:picChg>
      </pc:sldChg>
      <pc:sldChg chg="addSp delSp modSp new del mod ord">
        <pc:chgData name="John Oakes" userId="1a36f0057432ea1f" providerId="LiveId" clId="{189EB5E5-6AAE-421C-9D15-5F9E58E3A608}" dt="2024-12-16T07:32:09.154" v="3732" actId="47"/>
        <pc:sldMkLst>
          <pc:docMk/>
          <pc:sldMk cId="4184155241" sldId="839"/>
        </pc:sldMkLst>
        <pc:spChg chg="mod">
          <ac:chgData name="John Oakes" userId="1a36f0057432ea1f" providerId="LiveId" clId="{189EB5E5-6AAE-421C-9D15-5F9E58E3A608}" dt="2024-12-15T15:39:36.593" v="1564" actId="20577"/>
          <ac:spMkLst>
            <pc:docMk/>
            <pc:sldMk cId="4184155241" sldId="839"/>
            <ac:spMk id="2" creationId="{9437D4D1-AAE6-47C1-90B9-3A43460CBA86}"/>
          </ac:spMkLst>
        </pc:spChg>
        <pc:spChg chg="del">
          <ac:chgData name="John Oakes" userId="1a36f0057432ea1f" providerId="LiveId" clId="{189EB5E5-6AAE-421C-9D15-5F9E58E3A608}" dt="2024-12-15T02:43:53.572" v="1502" actId="931"/>
          <ac:spMkLst>
            <pc:docMk/>
            <pc:sldMk cId="4184155241" sldId="839"/>
            <ac:spMk id="3" creationId="{C0C7D82C-B5E9-F0AC-6477-2BCAE7B0D421}"/>
          </ac:spMkLst>
        </pc:spChg>
        <pc:spChg chg="add del mod">
          <ac:chgData name="John Oakes" userId="1a36f0057432ea1f" providerId="LiveId" clId="{189EB5E5-6AAE-421C-9D15-5F9E58E3A608}" dt="2024-12-15T02:44:09.904" v="1506" actId="931"/>
          <ac:spMkLst>
            <pc:docMk/>
            <pc:sldMk cId="4184155241" sldId="839"/>
            <ac:spMk id="6" creationId="{BCD2F393-864A-3A3A-743B-F2C02034A49A}"/>
          </ac:spMkLst>
        </pc:spChg>
        <pc:spChg chg="add del mod">
          <ac:chgData name="John Oakes" userId="1a36f0057432ea1f" providerId="LiveId" clId="{189EB5E5-6AAE-421C-9D15-5F9E58E3A608}" dt="2024-12-15T02:44:30.392" v="1510" actId="931"/>
          <ac:spMkLst>
            <pc:docMk/>
            <pc:sldMk cId="4184155241" sldId="839"/>
            <ac:spMk id="9" creationId="{5E0097FF-7290-36A5-5809-C4FB481B8655}"/>
          </ac:spMkLst>
        </pc:spChg>
        <pc:spChg chg="add del mod">
          <ac:chgData name="John Oakes" userId="1a36f0057432ea1f" providerId="LiveId" clId="{189EB5E5-6AAE-421C-9D15-5F9E58E3A608}" dt="2024-12-15T02:44:51.572" v="1514" actId="931"/>
          <ac:spMkLst>
            <pc:docMk/>
            <pc:sldMk cId="4184155241" sldId="839"/>
            <ac:spMk id="12" creationId="{7C9312C9-EB78-EEDE-B866-8FB689E7D95E}"/>
          </ac:spMkLst>
        </pc:spChg>
        <pc:spChg chg="add del mod">
          <ac:chgData name="John Oakes" userId="1a36f0057432ea1f" providerId="LiveId" clId="{189EB5E5-6AAE-421C-9D15-5F9E58E3A608}" dt="2024-12-15T02:45:08.159" v="1518" actId="931"/>
          <ac:spMkLst>
            <pc:docMk/>
            <pc:sldMk cId="4184155241" sldId="839"/>
            <ac:spMk id="15" creationId="{34F6E458-B6EE-66A1-8721-7A6AF1AECAB6}"/>
          </ac:spMkLst>
        </pc:spChg>
        <pc:picChg chg="add del mod">
          <ac:chgData name="John Oakes" userId="1a36f0057432ea1f" providerId="LiveId" clId="{189EB5E5-6AAE-421C-9D15-5F9E58E3A608}" dt="2024-12-15T02:43:56.356" v="1505" actId="478"/>
          <ac:picMkLst>
            <pc:docMk/>
            <pc:sldMk cId="4184155241" sldId="839"/>
            <ac:picMk id="5" creationId="{6BA19E2C-3B9A-23BC-2301-07B0F651034F}"/>
          </ac:picMkLst>
        </pc:picChg>
        <pc:picChg chg="add del mod">
          <ac:chgData name="John Oakes" userId="1a36f0057432ea1f" providerId="LiveId" clId="{189EB5E5-6AAE-421C-9D15-5F9E58E3A608}" dt="2024-12-15T02:44:17.032" v="1509" actId="478"/>
          <ac:picMkLst>
            <pc:docMk/>
            <pc:sldMk cId="4184155241" sldId="839"/>
            <ac:picMk id="8" creationId="{4E7DD786-DD3B-F42C-66D9-312455E08DBD}"/>
          </ac:picMkLst>
        </pc:picChg>
        <pc:picChg chg="add del mod">
          <ac:chgData name="John Oakes" userId="1a36f0057432ea1f" providerId="LiveId" clId="{189EB5E5-6AAE-421C-9D15-5F9E58E3A608}" dt="2024-12-15T02:44:45.156" v="1513" actId="478"/>
          <ac:picMkLst>
            <pc:docMk/>
            <pc:sldMk cId="4184155241" sldId="839"/>
            <ac:picMk id="11" creationId="{6AA1223D-F1E6-B467-A31A-F20C12293D10}"/>
          </ac:picMkLst>
        </pc:picChg>
        <pc:picChg chg="add del mod">
          <ac:chgData name="John Oakes" userId="1a36f0057432ea1f" providerId="LiveId" clId="{189EB5E5-6AAE-421C-9D15-5F9E58E3A608}" dt="2024-12-15T02:44:53.621" v="1517" actId="478"/>
          <ac:picMkLst>
            <pc:docMk/>
            <pc:sldMk cId="4184155241" sldId="839"/>
            <ac:picMk id="14" creationId="{7FAFE824-1765-811E-C3C6-114E774BFDD2}"/>
          </ac:picMkLst>
        </pc:picChg>
        <pc:picChg chg="add mod">
          <ac:chgData name="John Oakes" userId="1a36f0057432ea1f" providerId="LiveId" clId="{189EB5E5-6AAE-421C-9D15-5F9E58E3A608}" dt="2024-12-15T15:39:53.575" v="1567" actId="14100"/>
          <ac:picMkLst>
            <pc:docMk/>
            <pc:sldMk cId="4184155241" sldId="839"/>
            <ac:picMk id="17" creationId="{368540DF-9FA6-41A0-9273-3F733783DE56}"/>
          </ac:picMkLst>
        </pc:picChg>
      </pc:sldChg>
      <pc:sldChg chg="addSp delSp modSp new del ord">
        <pc:chgData name="John Oakes" userId="1a36f0057432ea1f" providerId="LiveId" clId="{189EB5E5-6AAE-421C-9D15-5F9E58E3A608}" dt="2024-12-16T07:32:09.154" v="3732" actId="47"/>
        <pc:sldMkLst>
          <pc:docMk/>
          <pc:sldMk cId="3241701664" sldId="840"/>
        </pc:sldMkLst>
        <pc:spChg chg="del">
          <ac:chgData name="John Oakes" userId="1a36f0057432ea1f" providerId="LiveId" clId="{189EB5E5-6AAE-421C-9D15-5F9E58E3A608}" dt="2024-12-15T02:43:24.254" v="1499" actId="931"/>
          <ac:spMkLst>
            <pc:docMk/>
            <pc:sldMk cId="3241701664" sldId="840"/>
            <ac:spMk id="3" creationId="{CB17D3DD-2699-F8B4-AD9F-D1EBB6659A70}"/>
          </ac:spMkLst>
        </pc:spChg>
        <pc:picChg chg="add mod">
          <ac:chgData name="John Oakes" userId="1a36f0057432ea1f" providerId="LiveId" clId="{189EB5E5-6AAE-421C-9D15-5F9E58E3A608}" dt="2024-12-15T15:40:12.776" v="1569" actId="1076"/>
          <ac:picMkLst>
            <pc:docMk/>
            <pc:sldMk cId="3241701664" sldId="840"/>
            <ac:picMk id="5" creationId="{96E46F0E-12CE-9A46-38C4-30FF0E291EEE}"/>
          </ac:picMkLst>
        </pc:picChg>
      </pc:sldChg>
      <pc:sldChg chg="addSp delSp modSp new del mod ord">
        <pc:chgData name="John Oakes" userId="1a36f0057432ea1f" providerId="LiveId" clId="{189EB5E5-6AAE-421C-9D15-5F9E58E3A608}" dt="2024-12-16T07:32:09.154" v="3732" actId="47"/>
        <pc:sldMkLst>
          <pc:docMk/>
          <pc:sldMk cId="579262331" sldId="841"/>
        </pc:sldMkLst>
        <pc:spChg chg="mod">
          <ac:chgData name="John Oakes" userId="1a36f0057432ea1f" providerId="LiveId" clId="{189EB5E5-6AAE-421C-9D15-5F9E58E3A608}" dt="2024-12-15T15:40:53.641" v="1599" actId="14100"/>
          <ac:spMkLst>
            <pc:docMk/>
            <pc:sldMk cId="579262331" sldId="841"/>
            <ac:spMk id="2" creationId="{8043E4AF-1F19-4850-608F-59B36BF43781}"/>
          </ac:spMkLst>
        </pc:spChg>
        <pc:spChg chg="del">
          <ac:chgData name="John Oakes" userId="1a36f0057432ea1f" providerId="LiveId" clId="{189EB5E5-6AAE-421C-9D15-5F9E58E3A608}" dt="2024-12-15T02:45:22.426" v="1522" actId="931"/>
          <ac:spMkLst>
            <pc:docMk/>
            <pc:sldMk cId="579262331" sldId="841"/>
            <ac:spMk id="3" creationId="{ABC26A4B-E4C2-A6AB-5798-AB4411A4DBBC}"/>
          </ac:spMkLst>
        </pc:spChg>
        <pc:spChg chg="add del mod">
          <ac:chgData name="John Oakes" userId="1a36f0057432ea1f" providerId="LiveId" clId="{189EB5E5-6AAE-421C-9D15-5F9E58E3A608}" dt="2024-12-15T02:45:35.901" v="1526" actId="931"/>
          <ac:spMkLst>
            <pc:docMk/>
            <pc:sldMk cId="579262331" sldId="841"/>
            <ac:spMk id="6" creationId="{45704362-DFC5-527E-C6F3-D57227BE376A}"/>
          </ac:spMkLst>
        </pc:spChg>
        <pc:picChg chg="add del mod">
          <ac:chgData name="John Oakes" userId="1a36f0057432ea1f" providerId="LiveId" clId="{189EB5E5-6AAE-421C-9D15-5F9E58E3A608}" dt="2024-12-15T02:45:24.806" v="1525" actId="478"/>
          <ac:picMkLst>
            <pc:docMk/>
            <pc:sldMk cId="579262331" sldId="841"/>
            <ac:picMk id="5" creationId="{4C42F927-9B38-9A1C-88AD-5F57B8E8DDC0}"/>
          </ac:picMkLst>
        </pc:picChg>
        <pc:picChg chg="add mod">
          <ac:chgData name="John Oakes" userId="1a36f0057432ea1f" providerId="LiveId" clId="{189EB5E5-6AAE-421C-9D15-5F9E58E3A608}" dt="2024-12-15T15:40:57.926" v="1600" actId="14100"/>
          <ac:picMkLst>
            <pc:docMk/>
            <pc:sldMk cId="579262331" sldId="841"/>
            <ac:picMk id="8" creationId="{F9AC7CA3-45A8-14BD-CAF4-9BC29AFC9390}"/>
          </ac:picMkLst>
        </pc:picChg>
      </pc:sldChg>
      <pc:sldChg chg="modSp new mod">
        <pc:chgData name="John Oakes" userId="1a36f0057432ea1f" providerId="LiveId" clId="{189EB5E5-6AAE-421C-9D15-5F9E58E3A608}" dt="2024-12-15T16:08:56.921" v="1913" actId="14100"/>
        <pc:sldMkLst>
          <pc:docMk/>
          <pc:sldMk cId="1115482832" sldId="842"/>
        </pc:sldMkLst>
        <pc:spChg chg="mod">
          <ac:chgData name="John Oakes" userId="1a36f0057432ea1f" providerId="LiveId" clId="{189EB5E5-6AAE-421C-9D15-5F9E58E3A608}" dt="2024-12-15T16:08:56.921" v="1913" actId="14100"/>
          <ac:spMkLst>
            <pc:docMk/>
            <pc:sldMk cId="1115482832" sldId="842"/>
            <ac:spMk id="2" creationId="{94C10A4F-181E-ED39-AB61-94DCAFD374F1}"/>
          </ac:spMkLst>
        </pc:spChg>
        <pc:spChg chg="mod">
          <ac:chgData name="John Oakes" userId="1a36f0057432ea1f" providerId="LiveId" clId="{189EB5E5-6AAE-421C-9D15-5F9E58E3A608}" dt="2024-12-15T16:08:40.754" v="1910" actId="255"/>
          <ac:spMkLst>
            <pc:docMk/>
            <pc:sldMk cId="1115482832" sldId="842"/>
            <ac:spMk id="3" creationId="{CD72C9B6-70CA-A8CF-3E36-F0A3482B9B71}"/>
          </ac:spMkLst>
        </pc:spChg>
      </pc:sldChg>
      <pc:sldChg chg="modSp new mod">
        <pc:chgData name="John Oakes" userId="1a36f0057432ea1f" providerId="LiveId" clId="{189EB5E5-6AAE-421C-9D15-5F9E58E3A608}" dt="2024-12-15T16:15:54.397" v="2156" actId="5793"/>
        <pc:sldMkLst>
          <pc:docMk/>
          <pc:sldMk cId="1259360367" sldId="843"/>
        </pc:sldMkLst>
        <pc:spChg chg="mod">
          <ac:chgData name="John Oakes" userId="1a36f0057432ea1f" providerId="LiveId" clId="{189EB5E5-6AAE-421C-9D15-5F9E58E3A608}" dt="2024-12-15T16:15:28.226" v="2060" actId="255"/>
          <ac:spMkLst>
            <pc:docMk/>
            <pc:sldMk cId="1259360367" sldId="843"/>
            <ac:spMk id="2" creationId="{23767960-2C52-7B95-6E7F-F5086F1A128E}"/>
          </ac:spMkLst>
        </pc:spChg>
        <pc:spChg chg="mod">
          <ac:chgData name="John Oakes" userId="1a36f0057432ea1f" providerId="LiveId" clId="{189EB5E5-6AAE-421C-9D15-5F9E58E3A608}" dt="2024-12-15T16:15:54.397" v="2156" actId="5793"/>
          <ac:spMkLst>
            <pc:docMk/>
            <pc:sldMk cId="1259360367" sldId="843"/>
            <ac:spMk id="3" creationId="{25D3468E-25D4-2421-4CFE-821FBB53B2AC}"/>
          </ac:spMkLst>
        </pc:spChg>
      </pc:sldChg>
      <pc:sldChg chg="modSp new mod">
        <pc:chgData name="John Oakes" userId="1a36f0057432ea1f" providerId="LiveId" clId="{189EB5E5-6AAE-421C-9D15-5F9E58E3A608}" dt="2024-12-15T16:22:25.956" v="2479" actId="20577"/>
        <pc:sldMkLst>
          <pc:docMk/>
          <pc:sldMk cId="1652760572" sldId="844"/>
        </pc:sldMkLst>
        <pc:spChg chg="mod">
          <ac:chgData name="John Oakes" userId="1a36f0057432ea1f" providerId="LiveId" clId="{189EB5E5-6AAE-421C-9D15-5F9E58E3A608}" dt="2024-12-15T16:21:21.352" v="2348" actId="20577"/>
          <ac:spMkLst>
            <pc:docMk/>
            <pc:sldMk cId="1652760572" sldId="844"/>
            <ac:spMk id="2" creationId="{661874A3-8C27-A247-DAB5-198C6FAB8847}"/>
          </ac:spMkLst>
        </pc:spChg>
        <pc:spChg chg="mod">
          <ac:chgData name="John Oakes" userId="1a36f0057432ea1f" providerId="LiveId" clId="{189EB5E5-6AAE-421C-9D15-5F9E58E3A608}" dt="2024-12-15T16:22:25.956" v="2479" actId="20577"/>
          <ac:spMkLst>
            <pc:docMk/>
            <pc:sldMk cId="1652760572" sldId="844"/>
            <ac:spMk id="3" creationId="{27D30F84-0B86-D602-B91D-D4B3D4206603}"/>
          </ac:spMkLst>
        </pc:spChg>
      </pc:sldChg>
      <pc:sldChg chg="del">
        <pc:chgData name="John Oakes" userId="1a36f0057432ea1f" providerId="LiveId" clId="{189EB5E5-6AAE-421C-9D15-5F9E58E3A608}" dt="2024-12-16T07:32:09.154" v="3732" actId="47"/>
        <pc:sldMkLst>
          <pc:docMk/>
          <pc:sldMk cId="0" sldId="845"/>
        </pc:sldMkLst>
      </pc:sldChg>
      <pc:sldChg chg="del">
        <pc:chgData name="John Oakes" userId="1a36f0057432ea1f" providerId="LiveId" clId="{189EB5E5-6AAE-421C-9D15-5F9E58E3A608}" dt="2024-12-16T07:31:55.021" v="3731" actId="47"/>
        <pc:sldMkLst>
          <pc:docMk/>
          <pc:sldMk cId="0" sldId="846"/>
        </pc:sldMkLst>
      </pc:sldChg>
      <pc:sldChg chg="addSp delSp modSp new del">
        <pc:chgData name="John Oakes" userId="1a36f0057432ea1f" providerId="LiveId" clId="{189EB5E5-6AAE-421C-9D15-5F9E58E3A608}" dt="2024-12-16T07:31:55.021" v="3731" actId="47"/>
        <pc:sldMkLst>
          <pc:docMk/>
          <pc:sldMk cId="1348450802" sldId="847"/>
        </pc:sldMkLst>
        <pc:spChg chg="del">
          <ac:chgData name="John Oakes" userId="1a36f0057432ea1f" providerId="LiveId" clId="{189EB5E5-6AAE-421C-9D15-5F9E58E3A608}" dt="2024-12-15T17:08:16.330" v="3725"/>
          <ac:spMkLst>
            <pc:docMk/>
            <pc:sldMk cId="1348450802" sldId="847"/>
            <ac:spMk id="3" creationId="{0AB43A74-32A3-34F3-E69D-A3F917FE4678}"/>
          </ac:spMkLst>
        </pc:spChg>
        <pc:picChg chg="add mod">
          <ac:chgData name="John Oakes" userId="1a36f0057432ea1f" providerId="LiveId" clId="{189EB5E5-6AAE-421C-9D15-5F9E58E3A608}" dt="2024-12-15T17:08:37.745" v="3730" actId="1076"/>
          <ac:picMkLst>
            <pc:docMk/>
            <pc:sldMk cId="1348450802" sldId="847"/>
            <ac:picMk id="2050" creationId="{27BF61B4-B005-5B10-4C63-1CFB5968D13E}"/>
          </ac:picMkLst>
        </pc:picChg>
      </pc:sldChg>
      <pc:sldChg chg="del">
        <pc:chgData name="John Oakes" userId="1a36f0057432ea1f" providerId="LiveId" clId="{189EB5E5-6AAE-421C-9D15-5F9E58E3A608}" dt="2024-12-16T07:31:55.021" v="3731" actId="47"/>
        <pc:sldMkLst>
          <pc:docMk/>
          <pc:sldMk cId="0" sldId="848"/>
        </pc:sldMkLst>
      </pc:sldChg>
      <pc:sldMasterChg chg="del delSldLayout">
        <pc:chgData name="John Oakes" userId="1a36f0057432ea1f" providerId="LiveId" clId="{189EB5E5-6AAE-421C-9D15-5F9E58E3A608}" dt="2024-12-16T07:32:09.154" v="3732" actId="47"/>
        <pc:sldMasterMkLst>
          <pc:docMk/>
          <pc:sldMasterMk cId="80038708" sldId="2147483685"/>
        </pc:sldMasterMkLst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1402989536" sldId="2147483686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2291687250" sldId="2147483687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1538585773" sldId="2147483688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3740511563" sldId="2147483689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792710843" sldId="2147483690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3141552439" sldId="2147483691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3643026637" sldId="2147483692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2473577774" sldId="2147483693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3252214550" sldId="2147483694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3333010177" sldId="2147483695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80038708" sldId="2147483685"/>
            <pc:sldLayoutMk cId="320809094" sldId="2147483696"/>
          </pc:sldLayoutMkLst>
        </pc:sldLayoutChg>
      </pc:sldMasterChg>
      <pc:sldMasterChg chg="del delSldLayout">
        <pc:chgData name="John Oakes" userId="1a36f0057432ea1f" providerId="LiveId" clId="{189EB5E5-6AAE-421C-9D15-5F9E58E3A608}" dt="2024-12-16T07:32:09.154" v="3732" actId="47"/>
        <pc:sldMasterMkLst>
          <pc:docMk/>
          <pc:sldMasterMk cId="757195986" sldId="2147483697"/>
        </pc:sldMasterMkLst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2712917527" sldId="2147483698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1319075790" sldId="2147483699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3018118740" sldId="2147483700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2598710431" sldId="2147483701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2734654110" sldId="2147483702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633084823" sldId="2147483703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2121037353" sldId="2147483704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4288578918" sldId="2147483705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420641349" sldId="2147483706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1401941674" sldId="2147483707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757195986" sldId="2147483697"/>
            <pc:sldLayoutMk cId="73298410" sldId="2147483708"/>
          </pc:sldLayoutMkLst>
        </pc:sldLayoutChg>
      </pc:sldMasterChg>
      <pc:sldMasterChg chg="del delSldLayout">
        <pc:chgData name="John Oakes" userId="1a36f0057432ea1f" providerId="LiveId" clId="{189EB5E5-6AAE-421C-9D15-5F9E58E3A608}" dt="2024-12-16T07:31:55.021" v="3731" actId="47"/>
        <pc:sldMasterMkLst>
          <pc:docMk/>
          <pc:sldMasterMk cId="221422421" sldId="2147483709"/>
        </pc:sldMasterMkLst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4129394567" sldId="2147483710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276553514" sldId="2147483711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4201454178" sldId="2147483712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2765747860" sldId="2147483713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1068482860" sldId="2147483714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2633808930" sldId="2147483715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1335016655" sldId="2147483716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673129088" sldId="2147483717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2012708975" sldId="2147483718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2956273153" sldId="2147483719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221422421" sldId="2147483709"/>
            <pc:sldLayoutMk cId="2395246650" sldId="2147483720"/>
          </pc:sldLayoutMkLst>
        </pc:sldLayoutChg>
      </pc:sldMasterChg>
      <pc:sldMasterChg chg="del delSldLayout">
        <pc:chgData name="John Oakes" userId="1a36f0057432ea1f" providerId="LiveId" clId="{189EB5E5-6AAE-421C-9D15-5F9E58E3A608}" dt="2024-12-15T16:47:34.146" v="3083" actId="47"/>
        <pc:sldMasterMkLst>
          <pc:docMk/>
          <pc:sldMasterMk cId="1059386910" sldId="2147483709"/>
        </pc:sldMasterMkLst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3268469179" sldId="2147483710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850538062" sldId="2147483711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1923683351" sldId="2147483712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3936793352" sldId="2147483713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3069376591" sldId="2147483714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2262669880" sldId="2147483715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1243186960" sldId="2147483716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70155569" sldId="2147483717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3586025330" sldId="2147483718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12731150" sldId="2147483719"/>
          </pc:sldLayoutMkLst>
        </pc:sldLayoutChg>
        <pc:sldLayoutChg chg="del">
          <pc:chgData name="John Oakes" userId="1a36f0057432ea1f" providerId="LiveId" clId="{189EB5E5-6AAE-421C-9D15-5F9E58E3A608}" dt="2024-12-15T16:47:34.146" v="3083" actId="47"/>
          <pc:sldLayoutMkLst>
            <pc:docMk/>
            <pc:sldMasterMk cId="1059386910" sldId="2147483709"/>
            <pc:sldLayoutMk cId="3968343308" sldId="2147483720"/>
          </pc:sldLayoutMkLst>
        </pc:sldLayoutChg>
      </pc:sldMasterChg>
      <pc:sldMasterChg chg="del delSldLayout">
        <pc:chgData name="John Oakes" userId="1a36f0057432ea1f" providerId="LiveId" clId="{189EB5E5-6AAE-421C-9D15-5F9E58E3A608}" dt="2024-12-16T07:31:55.021" v="3731" actId="47"/>
        <pc:sldMasterMkLst>
          <pc:docMk/>
          <pc:sldMasterMk cId="4249241891" sldId="2147483721"/>
        </pc:sldMasterMkLst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3190866550" sldId="2147483722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2556888391" sldId="2147483723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502820831" sldId="2147483724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3641137550" sldId="2147483725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1250954361" sldId="2147483726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4175902588" sldId="2147483727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2173078053" sldId="2147483728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1287049814" sldId="2147483729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1858183561" sldId="2147483730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1998394533" sldId="2147483731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4249241891" sldId="2147483721"/>
            <pc:sldLayoutMk cId="2087011102" sldId="2147483732"/>
          </pc:sldLayoutMkLst>
        </pc:sldLayoutChg>
      </pc:sldMasterChg>
      <pc:sldMasterChg chg="del delSldLayout">
        <pc:chgData name="John Oakes" userId="1a36f0057432ea1f" providerId="LiveId" clId="{189EB5E5-6AAE-421C-9D15-5F9E58E3A608}" dt="2024-12-16T07:31:55.021" v="3731" actId="47"/>
        <pc:sldMasterMkLst>
          <pc:docMk/>
          <pc:sldMasterMk cId="1550237440" sldId="2147483733"/>
        </pc:sldMasterMkLst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1975237170" sldId="2147483734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3728396909" sldId="2147483735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1558816034" sldId="2147483736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1604854873" sldId="2147483737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3011008664" sldId="2147483738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1905313404" sldId="2147483739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615538005" sldId="2147483740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981261711" sldId="2147483741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819051259" sldId="2147483742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2877084925" sldId="2147483743"/>
          </pc:sldLayoutMkLst>
        </pc:sldLayoutChg>
        <pc:sldLayoutChg chg="del">
          <pc:chgData name="John Oakes" userId="1a36f0057432ea1f" providerId="LiveId" clId="{189EB5E5-6AAE-421C-9D15-5F9E58E3A608}" dt="2024-12-16T07:31:55.021" v="3731" actId="47"/>
          <pc:sldLayoutMkLst>
            <pc:docMk/>
            <pc:sldMasterMk cId="1550237440" sldId="2147483733"/>
            <pc:sldLayoutMk cId="1996388527" sldId="2147483744"/>
          </pc:sldLayoutMkLst>
        </pc:sldLayoutChg>
      </pc:sldMasterChg>
      <pc:sldMasterChg chg="del delSldLayout">
        <pc:chgData name="John Oakes" userId="1a36f0057432ea1f" providerId="LiveId" clId="{189EB5E5-6AAE-421C-9D15-5F9E58E3A608}" dt="2024-12-16T07:32:09.154" v="3732" actId="47"/>
        <pc:sldMasterMkLst>
          <pc:docMk/>
          <pc:sldMasterMk cId="4150682372" sldId="2147483745"/>
        </pc:sldMasterMkLst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2950527599" sldId="2147483746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2044711603" sldId="2147483747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3338165098" sldId="2147483748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3775592986" sldId="2147483749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3971545732" sldId="2147483750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3765560151" sldId="2147483751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790919114" sldId="2147483752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3738226040" sldId="2147483753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3432438026" sldId="2147483754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1669189773" sldId="2147483755"/>
          </pc:sldLayoutMkLst>
        </pc:sldLayoutChg>
        <pc:sldLayoutChg chg="del">
          <pc:chgData name="John Oakes" userId="1a36f0057432ea1f" providerId="LiveId" clId="{189EB5E5-6AAE-421C-9D15-5F9E58E3A608}" dt="2024-12-16T07:32:09.154" v="3732" actId="47"/>
          <pc:sldLayoutMkLst>
            <pc:docMk/>
            <pc:sldMasterMk cId="4150682372" sldId="2147483745"/>
            <pc:sldLayoutMk cId="1824358460" sldId="214748375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140E-D59B-47F2-B5F6-2B881ED3BD5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1E27-967B-40E9-8B65-8B32B52C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D1E27-967B-40E9-8B65-8B32B52C1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3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1B6E9E4C-39B8-5EF3-9C42-EA94130824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FEC41905-794C-B09C-488F-A666F9138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>
            <a:extLst>
              <a:ext uri="{FF2B5EF4-FFF2-40B4-BE49-F238E27FC236}">
                <a16:creationId xmlns:a16="http://schemas.microsoft.com/office/drawing/2014/main" id="{20C2F79E-CE03-CD1F-A58A-4767F341D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E2C337F-A1BC-418F-A471-1BACC9348F3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DE6D0001-357B-CF0C-00D9-97733E206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FC616EC5-20BF-1FE0-2554-E44F75D8F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FF83CFDD-FCAE-562A-B8C6-B718AA2DB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E9D8F0-8EDA-47F6-92BD-22321AE21AC9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D32126-1A47-F92D-E6F8-21F60DFD9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D18C6F-EC4E-4B1A-BC65-ABEBEEAD30AD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994E8612-E0ED-F9F0-301F-6E382F3978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6BFF44AA-029E-A162-0A29-415A33D51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25D03CF-BC0F-461F-78E2-E596B40F29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1D4E018-3774-7872-FD11-9F516701E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0E3D7FF-E976-5C1F-00F0-01DA27459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E7F4577-F052-B07C-BB97-C2D7FE86C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0FFA4DEE-D2F5-138F-ABF3-5757B5A7B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0412FF6-E3DD-FA24-2CC7-C61D89D62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8350EE03-A97B-260F-8807-0BC73F2D0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EF2E800-F4E5-D291-A7CD-1D867EA0F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CBE708A-DDEA-EC35-608C-1F54813B8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DBB96B2-6954-7FE9-D09A-84A0C5CDE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6E9F4770-5658-9D2C-0066-AB585BF37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840051B5-64EF-B14E-EFA5-53FB732ED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CC8D6EBA-E95E-44B0-62DD-AD10CBF66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C06DC69A-50E7-6084-8FD8-FE0023746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39FFD1D4-675C-91F1-7D95-1A2FA93F8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83453A-2A48-48E9-BC23-4D9E0BA1EE6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3188526-80FF-719F-5014-5E6540B2FE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AB568CF-33E4-F224-F93C-08EE2C48BA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C64DD548-86DA-3641-BA19-B19DA53671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5F0BB254-3480-387A-4E87-296F9EF280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80D4F647-414B-4142-5FB6-F488717CB3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99E7012D-73EA-96C6-3C95-F1C399B04B9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E39A56CC-6903-B339-4C29-F7CFD7794A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66CBC48-2CAD-25EA-6042-EAC53D742E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53833B2F-D9B9-8D50-0C60-D1BC3FAC52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BBE6645-9E67-940F-325F-F2D3B64181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EE2D5D4-3076-F048-EADE-3332F4873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EFD941CE-9219-45F8-5E63-F6007C96F4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B6639B3B-88EF-D1EE-F85A-4DFEEA7B3A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8C1DB3-6FE4-B455-4C5F-4E35B72232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ED43E390-F975-C6BC-7546-142453C888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B8FDDCD9-41F2-A2D0-C9DA-8ED27F98C6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B6D63A78-9A3C-3BBC-58C9-BB6438CA86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DBCC1E8-D023-7351-E3CE-032107C9CC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A381611F-84F4-0E66-847F-E9F36EBBE4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91A4106-2893-C71A-F67E-F61A6EAB02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0657CA53-B1F0-B5E4-3CB1-668DC290AA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24BA1E94-A84F-6C23-FC6D-E7D2B9B515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16D024CF-023A-A585-5F35-752DF611CC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265ADF58-DD6A-9B9E-CF43-7B45FEC5C7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733ACA59-7097-E134-98AC-2C50E1DA28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9B1BDFE9-A644-1B89-8BE9-018C16A833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42D746AC-8DED-1500-80AF-0D6BA00FF9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6BC1F9A-AF57-0D9E-D492-B8F8713141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22D8E6B-4984-CE06-1C3E-468FCB2E7F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2" name="Freeform 31">
                  <a:extLst>
                    <a:ext uri="{FF2B5EF4-FFF2-40B4-BE49-F238E27FC236}">
                      <a16:creationId xmlns:a16="http://schemas.microsoft.com/office/drawing/2014/main" id="{22D331C1-10D1-3CD0-CFB1-8134D0D94D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3" name="Freeform 32">
                  <a:extLst>
                    <a:ext uri="{FF2B5EF4-FFF2-40B4-BE49-F238E27FC236}">
                      <a16:creationId xmlns:a16="http://schemas.microsoft.com/office/drawing/2014/main" id="{1026C4A2-033D-01E4-FEB5-56898E172F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4" name="Freeform 33">
                  <a:extLst>
                    <a:ext uri="{FF2B5EF4-FFF2-40B4-BE49-F238E27FC236}">
                      <a16:creationId xmlns:a16="http://schemas.microsoft.com/office/drawing/2014/main" id="{988C342F-9D4C-5164-0A01-E2877A9DD0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Freeform 34">
                  <a:extLst>
                    <a:ext uri="{FF2B5EF4-FFF2-40B4-BE49-F238E27FC236}">
                      <a16:creationId xmlns:a16="http://schemas.microsoft.com/office/drawing/2014/main" id="{21F85F5B-C089-0D5E-7FCD-DAECDC00EDF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Freeform 35">
                  <a:extLst>
                    <a:ext uri="{FF2B5EF4-FFF2-40B4-BE49-F238E27FC236}">
                      <a16:creationId xmlns:a16="http://schemas.microsoft.com/office/drawing/2014/main" id="{07C6FB69-F3CD-C873-4D46-C82EF7F2ED3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Freeform 36">
                  <a:extLst>
                    <a:ext uri="{FF2B5EF4-FFF2-40B4-BE49-F238E27FC236}">
                      <a16:creationId xmlns:a16="http://schemas.microsoft.com/office/drawing/2014/main" id="{9D1EC243-105E-02B9-A774-BCC1CDA7CDF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Freeform 37">
                  <a:extLst>
                    <a:ext uri="{FF2B5EF4-FFF2-40B4-BE49-F238E27FC236}">
                      <a16:creationId xmlns:a16="http://schemas.microsoft.com/office/drawing/2014/main" id="{0436D150-AD8E-2528-633C-02947A227ED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9" name="Freeform 38">
                  <a:extLst>
                    <a:ext uri="{FF2B5EF4-FFF2-40B4-BE49-F238E27FC236}">
                      <a16:creationId xmlns:a16="http://schemas.microsoft.com/office/drawing/2014/main" id="{DC474817-4CA4-1510-9E9B-482B546038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Freeform 39">
                  <a:extLst>
                    <a:ext uri="{FF2B5EF4-FFF2-40B4-BE49-F238E27FC236}">
                      <a16:creationId xmlns:a16="http://schemas.microsoft.com/office/drawing/2014/main" id="{356769B2-23B3-7237-2858-88743FF38E1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1" name="Freeform 40">
                  <a:extLst>
                    <a:ext uri="{FF2B5EF4-FFF2-40B4-BE49-F238E27FC236}">
                      <a16:creationId xmlns:a16="http://schemas.microsoft.com/office/drawing/2014/main" id="{4119A265-2254-9AE5-7E81-3A3DC187F6C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Freeform 41">
                  <a:extLst>
                    <a:ext uri="{FF2B5EF4-FFF2-40B4-BE49-F238E27FC236}">
                      <a16:creationId xmlns:a16="http://schemas.microsoft.com/office/drawing/2014/main" id="{A84DCA21-9C77-3837-DDF5-CAABF501A8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3" name="Freeform 42">
                  <a:extLst>
                    <a:ext uri="{FF2B5EF4-FFF2-40B4-BE49-F238E27FC236}">
                      <a16:creationId xmlns:a16="http://schemas.microsoft.com/office/drawing/2014/main" id="{78E09EF3-9388-FF64-90E8-8EB0C3CEBAF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0" name="Freeform 43">
                  <a:extLst>
                    <a:ext uri="{FF2B5EF4-FFF2-40B4-BE49-F238E27FC236}">
                      <a16:creationId xmlns:a16="http://schemas.microsoft.com/office/drawing/2014/main" id="{9FA201F8-ED8A-635E-45A4-83709441F6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1" name="Freeform 44">
                  <a:extLst>
                    <a:ext uri="{FF2B5EF4-FFF2-40B4-BE49-F238E27FC236}">
                      <a16:creationId xmlns:a16="http://schemas.microsoft.com/office/drawing/2014/main" id="{57404AE9-EA0F-75CA-26FD-CBFF190D32D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6562" name="Freeform 45">
                  <a:extLst>
                    <a:ext uri="{FF2B5EF4-FFF2-40B4-BE49-F238E27FC236}">
                      <a16:creationId xmlns:a16="http://schemas.microsoft.com/office/drawing/2014/main" id="{EC46B73A-8623-8D89-FEA9-868653AF7AC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31" name="Group 46">
                <a:extLst>
                  <a:ext uri="{FF2B5EF4-FFF2-40B4-BE49-F238E27FC236}">
                    <a16:creationId xmlns:a16="http://schemas.microsoft.com/office/drawing/2014/main" id="{9B4343F2-F8C2-A511-2ECB-C4A89069C7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E84C7E15-B810-54B1-7468-4FF1F61D5C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D73F360C-5075-251D-9861-D58FF0F1B6A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49">
                <a:extLst>
                  <a:ext uri="{FF2B5EF4-FFF2-40B4-BE49-F238E27FC236}">
                    <a16:creationId xmlns:a16="http://schemas.microsoft.com/office/drawing/2014/main" id="{012006D8-E9A6-9A7C-D037-902D279CFA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" name="Freeform 50">
                  <a:extLst>
                    <a:ext uri="{FF2B5EF4-FFF2-40B4-BE49-F238E27FC236}">
                      <a16:creationId xmlns:a16="http://schemas.microsoft.com/office/drawing/2014/main" id="{A4AF5B80-2A86-72D2-BBE6-D9F2DB9D08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2" name="Freeform 51">
                  <a:extLst>
                    <a:ext uri="{FF2B5EF4-FFF2-40B4-BE49-F238E27FC236}">
                      <a16:creationId xmlns:a16="http://schemas.microsoft.com/office/drawing/2014/main" id="{7095AEB6-72DD-4117-FE77-D058EDA7165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" name="Freeform 52">
                  <a:extLst>
                    <a:ext uri="{FF2B5EF4-FFF2-40B4-BE49-F238E27FC236}">
                      <a16:creationId xmlns:a16="http://schemas.microsoft.com/office/drawing/2014/main" id="{09C15043-3B41-04B5-8357-48559FBD74A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" name="Freeform 53">
                  <a:extLst>
                    <a:ext uri="{FF2B5EF4-FFF2-40B4-BE49-F238E27FC236}">
                      <a16:creationId xmlns:a16="http://schemas.microsoft.com/office/drawing/2014/main" id="{DBFBA736-5CB9-6B7B-97DC-B6180E0D13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5" name="Freeform 54">
                  <a:extLst>
                    <a:ext uri="{FF2B5EF4-FFF2-40B4-BE49-F238E27FC236}">
                      <a16:creationId xmlns:a16="http://schemas.microsoft.com/office/drawing/2014/main" id="{178D635E-3D18-9C15-0255-27CF0DDDC13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6" name="Freeform 55">
                  <a:extLst>
                    <a:ext uri="{FF2B5EF4-FFF2-40B4-BE49-F238E27FC236}">
                      <a16:creationId xmlns:a16="http://schemas.microsoft.com/office/drawing/2014/main" id="{B53902F7-FFA8-5455-FB7A-AC1FE2F1957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7" name="Freeform 56">
                  <a:extLst>
                    <a:ext uri="{FF2B5EF4-FFF2-40B4-BE49-F238E27FC236}">
                      <a16:creationId xmlns:a16="http://schemas.microsoft.com/office/drawing/2014/main" id="{5EF5EC7E-4ECB-98AF-93C3-B8FE9F00B65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57">
                  <a:extLst>
                    <a:ext uri="{FF2B5EF4-FFF2-40B4-BE49-F238E27FC236}">
                      <a16:creationId xmlns:a16="http://schemas.microsoft.com/office/drawing/2014/main" id="{00A85359-ABEB-D7D6-0EB4-B4E5771F77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58">
                  <a:extLst>
                    <a:ext uri="{FF2B5EF4-FFF2-40B4-BE49-F238E27FC236}">
                      <a16:creationId xmlns:a16="http://schemas.microsoft.com/office/drawing/2014/main" id="{5EEB1CCE-09B9-E2C6-1F1A-6E28C444C1F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6D23A0BE-CEC6-9AEA-7BF5-122759DA32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Freeform 60">
                <a:extLst>
                  <a:ext uri="{FF2B5EF4-FFF2-40B4-BE49-F238E27FC236}">
                    <a16:creationId xmlns:a16="http://schemas.microsoft.com/office/drawing/2014/main" id="{61928549-F459-393C-2FBB-4843DB506B0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1">
                <a:extLst>
                  <a:ext uri="{FF2B5EF4-FFF2-40B4-BE49-F238E27FC236}">
                    <a16:creationId xmlns:a16="http://schemas.microsoft.com/office/drawing/2014/main" id="{88403BD8-021C-C390-69AB-05D30962E8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2">
                <a:extLst>
                  <a:ext uri="{FF2B5EF4-FFF2-40B4-BE49-F238E27FC236}">
                    <a16:creationId xmlns:a16="http://schemas.microsoft.com/office/drawing/2014/main" id="{319B01AA-966F-E91A-390A-EBF3B8F587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3">
                <a:extLst>
                  <a:ext uri="{FF2B5EF4-FFF2-40B4-BE49-F238E27FC236}">
                    <a16:creationId xmlns:a16="http://schemas.microsoft.com/office/drawing/2014/main" id="{477A2434-9D7D-8304-A4BD-FAEBFF0956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CBB0CE77-1F22-5F43-8F97-54EA7FABFF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5">
                <a:extLst>
                  <a:ext uri="{FF2B5EF4-FFF2-40B4-BE49-F238E27FC236}">
                    <a16:creationId xmlns:a16="http://schemas.microsoft.com/office/drawing/2014/main" id="{D3D17BF1-CB58-50EA-CB1D-BDB17E3AB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6">
                <a:extLst>
                  <a:ext uri="{FF2B5EF4-FFF2-40B4-BE49-F238E27FC236}">
                    <a16:creationId xmlns:a16="http://schemas.microsoft.com/office/drawing/2014/main" id="{A5DFE260-379D-7E96-8BEA-D1091C9E02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5" y="1920876"/>
            <a:ext cx="10968567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>
            <a:extLst>
              <a:ext uri="{FF2B5EF4-FFF2-40B4-BE49-F238E27FC236}">
                <a16:creationId xmlns:a16="http://schemas.microsoft.com/office/drawing/2014/main" id="{4EA3B6D0-03E6-3818-C4BB-6C8D6B8B0CD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6" name="Rectangle 70">
            <a:extLst>
              <a:ext uri="{FF2B5EF4-FFF2-40B4-BE49-F238E27FC236}">
                <a16:creationId xmlns:a16="http://schemas.microsoft.com/office/drawing/2014/main" id="{A06FC22C-56AC-1753-0837-CD0AC96DE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67" name="Rectangle 71">
            <a:extLst>
              <a:ext uri="{FF2B5EF4-FFF2-40B4-BE49-F238E27FC236}">
                <a16:creationId xmlns:a16="http://schemas.microsoft.com/office/drawing/2014/main" id="{3E58866F-1B7E-7E14-D13F-0A6A03A57D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AF7F-38E2-4993-A960-00DA954A1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0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05840E2-AD1A-D1F7-1411-EA7D2694C0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D18CB06B-E726-1AA3-BEAB-DA3C3C677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E027426E-ECC4-77B3-BE2E-A412E13AD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12AF-F9EC-46F3-8C02-164578C7C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1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4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9D0EBC81-A63E-F225-E40F-928792B1A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A36C0128-AF6B-FBD1-2C6F-5614BE2C32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39ADD62-D3F1-EDA4-FAC1-2ADCA0BFB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3FB43-C11B-4FB2-82F9-1D9726872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75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CFEDE-97C7-43BC-8446-9909B483C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8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958-C787-4572-A084-16347632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0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BDE72-C9CF-4C62-BA3F-9172EDB75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3538D-70DA-48E2-B69E-B6820B248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85D5-680F-48A2-81AF-5CBCCEBDA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0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8E9F-98BF-4904-B2B1-4F9D1C7D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71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0610D-F978-46CF-9252-7D44E903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8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DE6A-C2EB-4514-B925-EE94C1D7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42B0259B-4762-4A8C-4398-F0B046C2B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DE03E94-3773-A8BA-C596-AF6A0230D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8AF870E-B280-2C1C-A6DC-8739FEFF0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ED372-6B94-4FFE-8C32-08154E95A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5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7F9E4-8F69-446F-AE07-0659ABF22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5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598E-3BAB-48BD-A9DD-E0A499576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4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929E-8611-405C-B537-8781ED02D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6595B-76F4-41DC-9157-2C78EFF4A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B292DC1C-5416-834A-A14A-496FC766F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6FD609-07EE-5544-53F3-0F6135DC5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BE406B3-805F-ECC5-77A3-E83D54E80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E28EC-7699-41C8-9830-FFD8E8E28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43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D4D7A64-7AD8-59C3-2B3B-2B55FE4DA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F76D35-A877-3101-BC46-F16BC7E577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95032AC9-F1C2-EAFE-18D4-ABC090B474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1C3-1404-44D1-AA13-BE4111A44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46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BF181137-A062-B95F-F772-40C8BA721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617FD096-551E-356C-754E-CEDC887ACD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1761C24E-D9BE-35DF-9DDC-5F01F44FA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BDC9-F24B-44F1-9816-42BFC08AF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7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0D73CE10-C38D-1F4E-0A05-E1F06294F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23A8C45-52C2-DA7E-7E20-1409C49A7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DE450B8-5BC5-837C-4B7F-87ACBE1DB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B8F63-F1A2-45C9-8F46-D366D6D93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51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>
            <a:extLst>
              <a:ext uri="{FF2B5EF4-FFF2-40B4-BE49-F238E27FC236}">
                <a16:creationId xmlns:a16="http://schemas.microsoft.com/office/drawing/2014/main" id="{F434B93A-1271-3AD8-1C28-43FA9A2F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3912DB4E-275D-13B1-456D-97B2CEA3F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E518C362-9E2F-86B5-E9A5-B1699708B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F498-9144-4E6F-94CE-8D6BF5A1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0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848EE7F-14E0-3F72-4D41-4D5294D3A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4463D022-318D-03DD-523B-ED662353A4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A5344A1D-2BAE-7408-DCCD-CCE79DEC9C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A6E4-858B-44D5-AC27-F595B1ECC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87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0624960-38BF-ED45-DF4D-D9BB08606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7695785A-A302-8DFD-B764-B398873FE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>
            <a:extLst>
              <a:ext uri="{FF2B5EF4-FFF2-40B4-BE49-F238E27FC236}">
                <a16:creationId xmlns:a16="http://schemas.microsoft.com/office/drawing/2014/main" id="{769DF1BB-5F9E-FE68-63EF-2EF31FA70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23E4-23D9-4954-A05C-28CDF46B18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6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25CA5A1D-BE49-360D-C3A9-3BE293DA83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0413" cy="6856413"/>
            <a:chOff x="0" y="0"/>
            <a:chExt cx="5759" cy="4319"/>
          </a:xfrm>
        </p:grpSpPr>
        <p:sp>
          <p:nvSpPr>
            <p:cNvPr id="105475" name="Freeform 3">
              <a:extLst>
                <a:ext uri="{FF2B5EF4-FFF2-40B4-BE49-F238E27FC236}">
                  <a16:creationId xmlns:a16="http://schemas.microsoft.com/office/drawing/2014/main" id="{FE191B08-3C3E-15EE-B47E-AEBDC7A72F8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BEE8FEBD-F095-0B21-2A81-6D5E064C90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>
                <a:extLst>
                  <a:ext uri="{FF2B5EF4-FFF2-40B4-BE49-F238E27FC236}">
                    <a16:creationId xmlns:a16="http://schemas.microsoft.com/office/drawing/2014/main" id="{E60352E4-9DEC-80A4-43B7-926CA45810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8" name="Freeform 6">
                <a:extLst>
                  <a:ext uri="{FF2B5EF4-FFF2-40B4-BE49-F238E27FC236}">
                    <a16:creationId xmlns:a16="http://schemas.microsoft.com/office/drawing/2014/main" id="{A120637F-3EA1-F1E3-87C1-12FBBA34B6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79" name="Freeform 7">
                <a:extLst>
                  <a:ext uri="{FF2B5EF4-FFF2-40B4-BE49-F238E27FC236}">
                    <a16:creationId xmlns:a16="http://schemas.microsoft.com/office/drawing/2014/main" id="{671B2E2A-A43A-5695-C928-B3E5042E71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0" name="Freeform 8">
                <a:extLst>
                  <a:ext uri="{FF2B5EF4-FFF2-40B4-BE49-F238E27FC236}">
                    <a16:creationId xmlns:a16="http://schemas.microsoft.com/office/drawing/2014/main" id="{7B741266-F6BF-72CA-F5C0-767E0D88B7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1" name="Freeform 9">
                <a:extLst>
                  <a:ext uri="{FF2B5EF4-FFF2-40B4-BE49-F238E27FC236}">
                    <a16:creationId xmlns:a16="http://schemas.microsoft.com/office/drawing/2014/main" id="{B72D4829-575D-EC4E-43CE-97A14DCAA4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2" name="Freeform 10">
                <a:extLst>
                  <a:ext uri="{FF2B5EF4-FFF2-40B4-BE49-F238E27FC236}">
                    <a16:creationId xmlns:a16="http://schemas.microsoft.com/office/drawing/2014/main" id="{87216BD4-C626-74C8-5FD0-D90EA66C9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3" name="Freeform 11">
                <a:extLst>
                  <a:ext uri="{FF2B5EF4-FFF2-40B4-BE49-F238E27FC236}">
                    <a16:creationId xmlns:a16="http://schemas.microsoft.com/office/drawing/2014/main" id="{F81BB112-4E37-313B-B99F-BE501D447F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4" name="Freeform 12">
                <a:extLst>
                  <a:ext uri="{FF2B5EF4-FFF2-40B4-BE49-F238E27FC236}">
                    <a16:creationId xmlns:a16="http://schemas.microsoft.com/office/drawing/2014/main" id="{E9908102-5687-2C41-341D-0560A98860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5" name="Freeform 13">
                <a:extLst>
                  <a:ext uri="{FF2B5EF4-FFF2-40B4-BE49-F238E27FC236}">
                    <a16:creationId xmlns:a16="http://schemas.microsoft.com/office/drawing/2014/main" id="{163D385E-F7EA-EFF8-960E-43DD51F47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6" name="Freeform 14">
                <a:extLst>
                  <a:ext uri="{FF2B5EF4-FFF2-40B4-BE49-F238E27FC236}">
                    <a16:creationId xmlns:a16="http://schemas.microsoft.com/office/drawing/2014/main" id="{4107B37C-606F-2B66-2945-CD9A69256F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7" name="Freeform 15">
                <a:extLst>
                  <a:ext uri="{FF2B5EF4-FFF2-40B4-BE49-F238E27FC236}">
                    <a16:creationId xmlns:a16="http://schemas.microsoft.com/office/drawing/2014/main" id="{F4A5E3FE-8AA4-13E9-E0B6-ECD3A0D033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8" name="Freeform 16">
                <a:extLst>
                  <a:ext uri="{FF2B5EF4-FFF2-40B4-BE49-F238E27FC236}">
                    <a16:creationId xmlns:a16="http://schemas.microsoft.com/office/drawing/2014/main" id="{D6F36180-D06A-6062-8317-354B712E78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89" name="Freeform 17">
                <a:extLst>
                  <a:ext uri="{FF2B5EF4-FFF2-40B4-BE49-F238E27FC236}">
                    <a16:creationId xmlns:a16="http://schemas.microsoft.com/office/drawing/2014/main" id="{E60FE613-183A-0AFF-0A67-BB8525893D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0" name="Freeform 18">
                <a:extLst>
                  <a:ext uri="{FF2B5EF4-FFF2-40B4-BE49-F238E27FC236}">
                    <a16:creationId xmlns:a16="http://schemas.microsoft.com/office/drawing/2014/main" id="{7DBBAC22-27E5-F4CD-39FC-F57CDEF204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1" name="Freeform 19">
                <a:extLst>
                  <a:ext uri="{FF2B5EF4-FFF2-40B4-BE49-F238E27FC236}">
                    <a16:creationId xmlns:a16="http://schemas.microsoft.com/office/drawing/2014/main" id="{756BAD9E-9BFA-B0C6-9621-A4CA93B5D9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2" name="Freeform 20">
                <a:extLst>
                  <a:ext uri="{FF2B5EF4-FFF2-40B4-BE49-F238E27FC236}">
                    <a16:creationId xmlns:a16="http://schemas.microsoft.com/office/drawing/2014/main" id="{5B6EB7C0-956F-CBF7-A8EA-AE0A12BC4FB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3" name="Freeform 21">
                <a:extLst>
                  <a:ext uri="{FF2B5EF4-FFF2-40B4-BE49-F238E27FC236}">
                    <a16:creationId xmlns:a16="http://schemas.microsoft.com/office/drawing/2014/main" id="{FAAC31D7-6EB7-2F98-D117-69F147ABE0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4" name="Freeform 22">
                <a:extLst>
                  <a:ext uri="{FF2B5EF4-FFF2-40B4-BE49-F238E27FC236}">
                    <a16:creationId xmlns:a16="http://schemas.microsoft.com/office/drawing/2014/main" id="{D51AB24E-6E98-19D3-F17E-54C94B53D6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5" name="Freeform 23">
                <a:extLst>
                  <a:ext uri="{FF2B5EF4-FFF2-40B4-BE49-F238E27FC236}">
                    <a16:creationId xmlns:a16="http://schemas.microsoft.com/office/drawing/2014/main" id="{1632E05C-A488-49D5-7A55-F5DD6370BF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6" name="Freeform 24">
                <a:extLst>
                  <a:ext uri="{FF2B5EF4-FFF2-40B4-BE49-F238E27FC236}">
                    <a16:creationId xmlns:a16="http://schemas.microsoft.com/office/drawing/2014/main" id="{120F7E7C-B3EE-C16D-BDAF-1754471EF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7" name="Freeform 25">
                <a:extLst>
                  <a:ext uri="{FF2B5EF4-FFF2-40B4-BE49-F238E27FC236}">
                    <a16:creationId xmlns:a16="http://schemas.microsoft.com/office/drawing/2014/main" id="{263DB56A-06C9-04E6-0B46-7DC4A1FEDA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8" name="Freeform 26">
                <a:extLst>
                  <a:ext uri="{FF2B5EF4-FFF2-40B4-BE49-F238E27FC236}">
                    <a16:creationId xmlns:a16="http://schemas.microsoft.com/office/drawing/2014/main" id="{D9460C9F-CFE9-43F5-A273-EF4108BE65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499" name="Freeform 27">
                <a:extLst>
                  <a:ext uri="{FF2B5EF4-FFF2-40B4-BE49-F238E27FC236}">
                    <a16:creationId xmlns:a16="http://schemas.microsoft.com/office/drawing/2014/main" id="{655B0A2A-3F21-2632-DFAC-A58786D9E8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0" name="Freeform 28">
                <a:extLst>
                  <a:ext uri="{FF2B5EF4-FFF2-40B4-BE49-F238E27FC236}">
                    <a16:creationId xmlns:a16="http://schemas.microsoft.com/office/drawing/2014/main" id="{D9263B98-1E1A-A83C-B25A-5267FE6817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501" name="Freeform 29">
                <a:extLst>
                  <a:ext uri="{FF2B5EF4-FFF2-40B4-BE49-F238E27FC236}">
                    <a16:creationId xmlns:a16="http://schemas.microsoft.com/office/drawing/2014/main" id="{8C8E1057-240C-946E-8232-0E3BA97014F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59" name="Group 30">
                <a:extLst>
                  <a:ext uri="{FF2B5EF4-FFF2-40B4-BE49-F238E27FC236}">
                    <a16:creationId xmlns:a16="http://schemas.microsoft.com/office/drawing/2014/main" id="{85CF6D7F-6DA0-92B8-3E26-C7A79138DB1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>
                  <a:extLst>
                    <a:ext uri="{FF2B5EF4-FFF2-40B4-BE49-F238E27FC236}">
                      <a16:creationId xmlns:a16="http://schemas.microsoft.com/office/drawing/2014/main" id="{1A1AD930-F3B2-FD63-6109-E43FBF4DBA3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4" name="Freeform 32">
                  <a:extLst>
                    <a:ext uri="{FF2B5EF4-FFF2-40B4-BE49-F238E27FC236}">
                      <a16:creationId xmlns:a16="http://schemas.microsoft.com/office/drawing/2014/main" id="{2435F763-69BA-37E2-EE26-1B52BE7D8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5" name="Freeform 33">
                  <a:extLst>
                    <a:ext uri="{FF2B5EF4-FFF2-40B4-BE49-F238E27FC236}">
                      <a16:creationId xmlns:a16="http://schemas.microsoft.com/office/drawing/2014/main" id="{93B0E9F9-F4F4-BD5F-645B-3D9A9549212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6" name="Freeform 34">
                  <a:extLst>
                    <a:ext uri="{FF2B5EF4-FFF2-40B4-BE49-F238E27FC236}">
                      <a16:creationId xmlns:a16="http://schemas.microsoft.com/office/drawing/2014/main" id="{8044C856-8CE3-A9AA-F5A4-1B2544F1EB4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7" name="Freeform 35">
                  <a:extLst>
                    <a:ext uri="{FF2B5EF4-FFF2-40B4-BE49-F238E27FC236}">
                      <a16:creationId xmlns:a16="http://schemas.microsoft.com/office/drawing/2014/main" id="{A8BFF856-1F1C-A583-BBFB-B9F14AA47DD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8" name="Freeform 36">
                  <a:extLst>
                    <a:ext uri="{FF2B5EF4-FFF2-40B4-BE49-F238E27FC236}">
                      <a16:creationId xmlns:a16="http://schemas.microsoft.com/office/drawing/2014/main" id="{EB4BF179-4EB9-E48D-5F54-45810D37369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09" name="Freeform 37">
                  <a:extLst>
                    <a:ext uri="{FF2B5EF4-FFF2-40B4-BE49-F238E27FC236}">
                      <a16:creationId xmlns:a16="http://schemas.microsoft.com/office/drawing/2014/main" id="{C76ADF43-03AD-D07F-8C64-8987D03D870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0" name="Freeform 38">
                  <a:extLst>
                    <a:ext uri="{FF2B5EF4-FFF2-40B4-BE49-F238E27FC236}">
                      <a16:creationId xmlns:a16="http://schemas.microsoft.com/office/drawing/2014/main" id="{299A2FD4-F177-5727-DB67-40B94A7B3E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1" name="Freeform 39">
                  <a:extLst>
                    <a:ext uri="{FF2B5EF4-FFF2-40B4-BE49-F238E27FC236}">
                      <a16:creationId xmlns:a16="http://schemas.microsoft.com/office/drawing/2014/main" id="{B9D7FB2D-566F-1A44-1001-179747FF5EE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2" name="Freeform 40">
                  <a:extLst>
                    <a:ext uri="{FF2B5EF4-FFF2-40B4-BE49-F238E27FC236}">
                      <a16:creationId xmlns:a16="http://schemas.microsoft.com/office/drawing/2014/main" id="{BFADEB2C-5712-AC73-E70C-2B80B4EF42F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3" name="Freeform 41">
                  <a:extLst>
                    <a:ext uri="{FF2B5EF4-FFF2-40B4-BE49-F238E27FC236}">
                      <a16:creationId xmlns:a16="http://schemas.microsoft.com/office/drawing/2014/main" id="{6303121B-0D73-C7A8-BD25-D70B4129427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4" name="Freeform 42">
                  <a:extLst>
                    <a:ext uri="{FF2B5EF4-FFF2-40B4-BE49-F238E27FC236}">
                      <a16:creationId xmlns:a16="http://schemas.microsoft.com/office/drawing/2014/main" id="{7673C354-8F70-B052-8CE6-8B160C65BF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5" name="Freeform 43">
                  <a:extLst>
                    <a:ext uri="{FF2B5EF4-FFF2-40B4-BE49-F238E27FC236}">
                      <a16:creationId xmlns:a16="http://schemas.microsoft.com/office/drawing/2014/main" id="{74E5B1F7-58B3-DAFD-ED44-3ADB0B26BF8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6" name="Freeform 44">
                  <a:extLst>
                    <a:ext uri="{FF2B5EF4-FFF2-40B4-BE49-F238E27FC236}">
                      <a16:creationId xmlns:a16="http://schemas.microsoft.com/office/drawing/2014/main" id="{CE86DEFF-212D-6140-01B2-0F940B4804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17" name="Freeform 45">
                  <a:extLst>
                    <a:ext uri="{FF2B5EF4-FFF2-40B4-BE49-F238E27FC236}">
                      <a16:creationId xmlns:a16="http://schemas.microsoft.com/office/drawing/2014/main" id="{83708658-8B78-4E94-2646-684358A785D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0" name="Group 46">
                <a:extLst>
                  <a:ext uri="{FF2B5EF4-FFF2-40B4-BE49-F238E27FC236}">
                    <a16:creationId xmlns:a16="http://schemas.microsoft.com/office/drawing/2014/main" id="{6DA5B876-8C87-19F8-AB61-1782973695A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>
                  <a:extLst>
                    <a:ext uri="{FF2B5EF4-FFF2-40B4-BE49-F238E27FC236}">
                      <a16:creationId xmlns:a16="http://schemas.microsoft.com/office/drawing/2014/main" id="{F2E7CCB4-4F71-E667-EACB-A218F0A863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03 w 305"/>
                    <a:gd name="T1" fmla="*/ 448 h 426"/>
                    <a:gd name="T2" fmla="*/ 327 w 305"/>
                    <a:gd name="T3" fmla="*/ 448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73 w 305"/>
                    <a:gd name="T9" fmla="*/ 448 h 426"/>
                    <a:gd name="T10" fmla="*/ 303 w 305"/>
                    <a:gd name="T11" fmla="*/ 448 h 426"/>
                    <a:gd name="T12" fmla="*/ 303 w 305"/>
                    <a:gd name="T13" fmla="*/ 448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>
                  <a:extLst>
                    <a:ext uri="{FF2B5EF4-FFF2-40B4-BE49-F238E27FC236}">
                      <a16:creationId xmlns:a16="http://schemas.microsoft.com/office/drawing/2014/main" id="{C25C3587-6722-1486-CF75-E28FB836A5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08 h 486"/>
                    <a:gd name="T2" fmla="*/ 48 w 347"/>
                    <a:gd name="T3" fmla="*/ 508 h 486"/>
                    <a:gd name="T4" fmla="*/ 369 w 347"/>
                    <a:gd name="T5" fmla="*/ 72 h 486"/>
                    <a:gd name="T6" fmla="*/ 369 w 347"/>
                    <a:gd name="T7" fmla="*/ 0 h 486"/>
                    <a:gd name="T8" fmla="*/ 0 w 347"/>
                    <a:gd name="T9" fmla="*/ 508 h 486"/>
                    <a:gd name="T10" fmla="*/ 24 w 347"/>
                    <a:gd name="T11" fmla="*/ 508 h 486"/>
                    <a:gd name="T12" fmla="*/ 24 w 347"/>
                    <a:gd name="T13" fmla="*/ 508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>
                <a:extLst>
                  <a:ext uri="{FF2B5EF4-FFF2-40B4-BE49-F238E27FC236}">
                    <a16:creationId xmlns:a16="http://schemas.microsoft.com/office/drawing/2014/main" id="{063D4A50-0289-82BD-F86B-0CA913A521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>
                  <a:extLst>
                    <a:ext uri="{FF2B5EF4-FFF2-40B4-BE49-F238E27FC236}">
                      <a16:creationId xmlns:a16="http://schemas.microsoft.com/office/drawing/2014/main" id="{93A29499-FD06-753A-5A05-4C817CD248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3" name="Freeform 51">
                  <a:extLst>
                    <a:ext uri="{FF2B5EF4-FFF2-40B4-BE49-F238E27FC236}">
                      <a16:creationId xmlns:a16="http://schemas.microsoft.com/office/drawing/2014/main" id="{2D011D56-A907-BEC7-7315-693C20B16E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4" name="Freeform 52">
                  <a:extLst>
                    <a:ext uri="{FF2B5EF4-FFF2-40B4-BE49-F238E27FC236}">
                      <a16:creationId xmlns:a16="http://schemas.microsoft.com/office/drawing/2014/main" id="{BE51011E-4CCF-83D0-1B53-096DAEEA10E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5" name="Freeform 53">
                  <a:extLst>
                    <a:ext uri="{FF2B5EF4-FFF2-40B4-BE49-F238E27FC236}">
                      <a16:creationId xmlns:a16="http://schemas.microsoft.com/office/drawing/2014/main" id="{7CA0B147-47D4-6C73-06D7-F7A7536BDE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6" name="Freeform 54">
                  <a:extLst>
                    <a:ext uri="{FF2B5EF4-FFF2-40B4-BE49-F238E27FC236}">
                      <a16:creationId xmlns:a16="http://schemas.microsoft.com/office/drawing/2014/main" id="{61187813-36D9-3E2E-ECC0-F6F31E58FB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7" name="Freeform 55">
                  <a:extLst>
                    <a:ext uri="{FF2B5EF4-FFF2-40B4-BE49-F238E27FC236}">
                      <a16:creationId xmlns:a16="http://schemas.microsoft.com/office/drawing/2014/main" id="{2E6A4B2F-0EFA-D2A5-99EA-7FA2FE75519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8" name="Freeform 56">
                  <a:extLst>
                    <a:ext uri="{FF2B5EF4-FFF2-40B4-BE49-F238E27FC236}">
                      <a16:creationId xmlns:a16="http://schemas.microsoft.com/office/drawing/2014/main" id="{E269B6CC-2DB3-5D6B-8BDA-C385400D85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29" name="Freeform 57">
                  <a:extLst>
                    <a:ext uri="{FF2B5EF4-FFF2-40B4-BE49-F238E27FC236}">
                      <a16:creationId xmlns:a16="http://schemas.microsoft.com/office/drawing/2014/main" id="{BFF1CAEC-A862-4CB7-AA49-3FAF2B8C234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5530" name="Freeform 58">
                  <a:extLst>
                    <a:ext uri="{FF2B5EF4-FFF2-40B4-BE49-F238E27FC236}">
                      <a16:creationId xmlns:a16="http://schemas.microsoft.com/office/drawing/2014/main" id="{C7F794B6-B714-A7A0-07EC-445FF27672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5531" name="Freeform 59">
                <a:extLst>
                  <a:ext uri="{FF2B5EF4-FFF2-40B4-BE49-F238E27FC236}">
                    <a16:creationId xmlns:a16="http://schemas.microsoft.com/office/drawing/2014/main" id="{16361C04-A2A8-FBA7-FE23-63D188ADF0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3" name="Freeform 60">
                <a:extLst>
                  <a:ext uri="{FF2B5EF4-FFF2-40B4-BE49-F238E27FC236}">
                    <a16:creationId xmlns:a16="http://schemas.microsoft.com/office/drawing/2014/main" id="{17A95F65-5CE6-8C05-C63A-24B30BA099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>
                <a:extLst>
                  <a:ext uri="{FF2B5EF4-FFF2-40B4-BE49-F238E27FC236}">
                    <a16:creationId xmlns:a16="http://schemas.microsoft.com/office/drawing/2014/main" id="{CDE1B2EC-5097-720F-33E3-DA89D274509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>
                <a:extLst>
                  <a:ext uri="{FF2B5EF4-FFF2-40B4-BE49-F238E27FC236}">
                    <a16:creationId xmlns:a16="http://schemas.microsoft.com/office/drawing/2014/main" id="{8A751D26-9106-2653-2D69-AFC27B600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35" name="Freeform 63">
                <a:extLst>
                  <a:ext uri="{FF2B5EF4-FFF2-40B4-BE49-F238E27FC236}">
                    <a16:creationId xmlns:a16="http://schemas.microsoft.com/office/drawing/2014/main" id="{BEF4467D-A936-45B2-DCDB-03350187B6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7" name="Freeform 64">
                <a:extLst>
                  <a:ext uri="{FF2B5EF4-FFF2-40B4-BE49-F238E27FC236}">
                    <a16:creationId xmlns:a16="http://schemas.microsoft.com/office/drawing/2014/main" id="{B13AACD4-E1D9-CB79-2CB6-62CC66D69C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>
                <a:extLst>
                  <a:ext uri="{FF2B5EF4-FFF2-40B4-BE49-F238E27FC236}">
                    <a16:creationId xmlns:a16="http://schemas.microsoft.com/office/drawing/2014/main" id="{E3BE70E5-9702-DD7A-3F8B-7C1B49C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>
                <a:extLst>
                  <a:ext uri="{FF2B5EF4-FFF2-40B4-BE49-F238E27FC236}">
                    <a16:creationId xmlns:a16="http://schemas.microsoft.com/office/drawing/2014/main" id="{9F570B69-BEC1-D7FE-ADB0-D4880B5C98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39" name="Rectangle 67">
            <a:extLst>
              <a:ext uri="{FF2B5EF4-FFF2-40B4-BE49-F238E27FC236}">
                <a16:creationId xmlns:a16="http://schemas.microsoft.com/office/drawing/2014/main" id="{33143499-6E58-80D7-830B-FA2ED9C5EB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13" y="273050"/>
            <a:ext cx="10968037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>
            <a:extLst>
              <a:ext uri="{FF2B5EF4-FFF2-40B4-BE49-F238E27FC236}">
                <a16:creationId xmlns:a16="http://schemas.microsoft.com/office/drawing/2014/main" id="{74791D5E-6E02-59AC-2DA5-0A1B891C3D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2050"/>
            <a:ext cx="2840037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1" name="Rectangle 69">
            <a:extLst>
              <a:ext uri="{FF2B5EF4-FFF2-40B4-BE49-F238E27FC236}">
                <a16:creationId xmlns:a16="http://schemas.microsoft.com/office/drawing/2014/main" id="{5ED2EEBE-FC18-DB28-D5CA-26E49A8D7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0"/>
            <a:ext cx="3860800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542" name="Rectangle 70">
            <a:extLst>
              <a:ext uri="{FF2B5EF4-FFF2-40B4-BE49-F238E27FC236}">
                <a16:creationId xmlns:a16="http://schemas.microsoft.com/office/drawing/2014/main" id="{76A179EC-C1D7-E42D-967E-7781E48FA4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2050"/>
            <a:ext cx="2840038" cy="474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06EB2B-58E1-44B2-975C-8B958302E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5543" name="Rectangle 71">
            <a:extLst>
              <a:ext uri="{FF2B5EF4-FFF2-40B4-BE49-F238E27FC236}">
                <a16:creationId xmlns:a16="http://schemas.microsoft.com/office/drawing/2014/main" id="{4C02EB8E-2EAC-2DA1-DD42-2087424495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598613"/>
            <a:ext cx="10968037" cy="449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851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C4CB6A-69DB-4483-A999-8187DC01F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72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4015-463B-96C2-6617-0CB95156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42" y="273050"/>
            <a:ext cx="3742078" cy="582295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Exodus IX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Jewish Festivals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Party Time!</a:t>
            </a:r>
          </a:p>
        </p:txBody>
      </p:sp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E95A1130-FF17-3DCE-A352-2658D0A5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743" y="1959429"/>
            <a:ext cx="3455308" cy="4136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DA711-7AC4-8674-496E-B44C1EE7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96" y="1053739"/>
            <a:ext cx="7529213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5E13616F-FAEB-23AA-FB36-6A03AEA6D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89857" y="228600"/>
            <a:ext cx="11092543" cy="1524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Passover/Pesach (Exodus 12:24-28)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1C6CC2B-33D4-C2D1-54F4-9E88D2DE169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654629"/>
            <a:ext cx="6302829" cy="497477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b="1" dirty="0"/>
              <a:t>Saved from death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b="1" dirty="0"/>
              <a:t>Saved from slavery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b="1" dirty="0"/>
              <a:t>Blood shed on a wooden beam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b="1" dirty="0"/>
              <a:t>No bone broken (Exodus 12:46  Psalm 22:17 Jn 19:31-33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b="1" dirty="0"/>
              <a:t>Remove all the leaven (1 Cor 5:7)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b="1" dirty="0"/>
              <a:t>Bitter herbs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978512F6-F87C-A290-6B81-E804E47CD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2057400"/>
            <a:ext cx="5328424" cy="362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0A4F-181E-ED39-AB61-94DCAFD3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80999"/>
            <a:ext cx="11103429" cy="1883229"/>
          </a:xfrm>
        </p:spPr>
        <p:txBody>
          <a:bodyPr/>
          <a:lstStyle/>
          <a:p>
            <a:r>
              <a:rPr lang="en-US" sz="5400" b="1" dirty="0"/>
              <a:t>Passover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2C9B6-70CA-A8CF-3E36-F0A3482B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886" y="2623456"/>
            <a:ext cx="8218714" cy="347254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Let us celebrate our salvation and our freedom from slavery to sin</a:t>
            </a:r>
          </a:p>
        </p:txBody>
      </p:sp>
    </p:spTree>
    <p:extLst>
      <p:ext uri="{BB962C8B-B14F-4D97-AF65-F5344CB8AC3E}">
        <p14:creationId xmlns:p14="http://schemas.microsoft.com/office/powerpoint/2010/main" val="1115482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FB467B73-6E08-8A8F-977D-4FAF4F9C3EE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Feast of </a:t>
            </a:r>
            <a:r>
              <a:rPr lang="en-US" sz="4000" b="1" dirty="0" err="1">
                <a:solidFill>
                  <a:srgbClr val="FFFF00"/>
                </a:solidFill>
                <a:effectLst/>
              </a:rPr>
              <a:t>Firstfruits</a:t>
            </a:r>
            <a:r>
              <a:rPr lang="en-US" sz="4000" b="1" dirty="0">
                <a:solidFill>
                  <a:srgbClr val="FFFF00"/>
                </a:solidFill>
                <a:effectLst/>
              </a:rPr>
              <a:t>  Lev 23:9-14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1CEF54C-3832-7605-FC6A-FCBF7C925EB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646238"/>
            <a:ext cx="63246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A harvest festival when there was no harvest.</a:t>
            </a:r>
          </a:p>
          <a:p>
            <a:pPr marL="0" indent="0">
              <a:buNone/>
            </a:pPr>
            <a:endParaRPr lang="en-US" altLang="en-US" sz="800" b="1" dirty="0"/>
          </a:p>
          <a:p>
            <a:pPr marL="0" indent="0">
              <a:buNone/>
            </a:pPr>
            <a:r>
              <a:rPr lang="en-US" altLang="en-US" sz="2800" b="1" dirty="0"/>
              <a:t>A promise of a future harvest.</a:t>
            </a:r>
          </a:p>
          <a:p>
            <a:pPr marL="0" indent="0">
              <a:buNone/>
            </a:pPr>
            <a:endParaRPr lang="en-US" altLang="en-US" sz="800" b="1" dirty="0"/>
          </a:p>
          <a:p>
            <a:pPr marL="0" indent="0">
              <a:buNone/>
            </a:pPr>
            <a:r>
              <a:rPr lang="en-US" altLang="en-US" sz="2800" b="1" dirty="0"/>
              <a:t>A foreshadow of the final resurrection.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Nisan 16: The day Jesus was resurrected</a:t>
            </a:r>
          </a:p>
          <a:p>
            <a:pPr marL="0" indent="0">
              <a:buNone/>
            </a:pPr>
            <a:endParaRPr lang="en-US" altLang="en-US" sz="800" b="1" dirty="0"/>
          </a:p>
          <a:p>
            <a:pPr marL="0" indent="0">
              <a:buNone/>
            </a:pPr>
            <a:r>
              <a:rPr lang="en-US" altLang="en-US" sz="2800" b="1" dirty="0"/>
              <a:t>A prefigure of the resurrection of Jesus.   1Cor 15:20-21</a:t>
            </a:r>
          </a:p>
          <a:p>
            <a:endParaRPr lang="en-US" altLang="en-US" sz="2800" b="1" dirty="0"/>
          </a:p>
        </p:txBody>
      </p:sp>
      <p:sp>
        <p:nvSpPr>
          <p:cNvPr id="94212" name="AutoShape 5" descr="data:image/jpeg;base64,/9j/4AAQSkZJRgABAQAAAQABAAD/2wCEAAkGBxQTEhUUExQVFhUXFxgXGBcYFxQUFhoXGBoWGBccFxgYHCggGBolHBQUITIiKCksLi4uGB8zODMsNygtLisBCgoKDg0OGxAQGywkICUsLywsLCwsLCwsLywsNCwsLCwvLCwwLCwsLSwsLCwsLCwsLCwsLCwsLCwsLCwsLCwsLP/AABEIALwAyAMBIgACEQEDEQH/xAAcAAACAgMBAQAAAAAAAAAAAAAEBQMGAAECBwj/xABAEAACAQIDBAcECAQFBQAAAAABAgMAEQQSIQUxQVEGEyIyYXGBkaGx0RQjQlJTcpLBBxVi4TNDgrLxFnOiwvD/xAAZAQACAwEAAAAAAAAAAAAAAAABAgADBAX/xAAwEQACAQMCBAUDAwUBAAAAAAAAAQIDESESMQQTQVEUImFxkTJSoQXB0SOB4fDxQv/aAAwDAQACEQMRAD8A9a2fg4zFHeJCciXORfujwqVsJEP8qP8AQvyqodFOl1pTh57rp9WWGU6Eg+akZSD41eZFuKWjVjUEqU5QBxg4fw4/0L8q6+gxfhR/oX5VoR2qdBVzSRUpMh+gRfhR/oX5Vw2EhH+VH+hflRbLXHUigrBbYIuFiP8AlR/oX5V22Bj/AAo/0L8qLVAK3UdiZFzYOP8ACj/QvyrmTBR/hp+hflTIitZaZNC2YtTZ8f4afpX5UQmzovw4/wBK/KiglbOlCUgpMHGAi/Cj/Qvyrf8AL4vwo/0L8qnQ3F67FKWIG/l8X4Uf6F+Va+gRfhR/oX5UUTUTyVLEbsDPgovwo/0L8qiOFj/Dj/QvyqSSWo71aoFdzBhYvwo/0L8q7XCRfhR/oX5VyKlWo4ol2YMFF+FH+hflW/oMX4Uf6F+VSqlbNV2DdkBwUX4Uf6F+VRtgovwo/wBC/Kp2eonemUSahE2HQRlci3USqTlF+ypsfOxBrK3tJ8rPyZCw88rI3/pW6TbA6yiudK+icrJFiMOwsEVnjZrWOUXaJj3b8V3HfUPRbplL9KMUwsuUALffYgZl4HTlXo2DiV8OisAytGoIIuCCorzbph0RlwaibAGUoGu8XfKjmhtfL4G9c/iaEk+ZT3NdKomtEj0jAY+OYMUN8psef/FGV4X0J6UdVJM0k3akv2MpFra63OlekdC+lqYmAM5swuL3vfiPW1Glxq+mrh9+gtThWvNDK/JbKy1R4bELIodDdTuNS1uTTV0ZWrYZqstWVujdAszVZXOfW1dUFJPYjVjKr3TLaZijCq2VpNAePAbvWrAzAak2FecBGxO11uQUiLNl5AWt77GsvFyelU1vJ2/kuoRV9T6HoyLYADgLVpjXZrg1sRQyGRzQ7vRLkVCRVsRGyAVIprdq2sV6ZsFzFeplauRDW2Wldgq531tcF6iIrKGlE1HZFRkVomuc1MkBsVdJYrRhvukg+TC3xArKK2omaGQH7pPs1/asqqpB3wy2nLA02YPqY/8Atp/tFE5qg2b/AIMX/bT/AGiibUobFU6a7AmxMWXDGFGPezRi7eT27PsrylsZi8Mzxs0aMCAYheMMeYBUC19b31r6BtSrbfR3DYsAYiJXtuO5h5MNay1+GVQ0UqzhhnnH8P8ApWyJkmYBsxLg66btCNPHyFerJiUJChhci4HMaG49orxTp30RbBO0scB+i5e/E7llN982fMbHmNK5X+ILL1YVSj2UDUsQBpftbri1Y4zq8M9KV1f472NEoQreZbnq3TCPENCFwy5mLWOuWw53onYME6xgYhlLADd77nnRkcuYXBuDxBvU61vdCDnzepj5rtoFmKxAWUXvmt2QOPj6UxBoCcMZNALW7x3jhYeNb2hiMirY/aANLRdpTv3DUV1EXdM9oiPDuoIDEc9y86Vfw1wv1ck5GshsHPeYC+vgutgByvVW6UYxsZOiJdme8YVfBje/prXq2Cw4jjRBoFUL7BVFB86u6nRYQ9X+nSUOrJia4KVJXEj2BrpIxmurriUqouTpQ+CxOZL+JpVtvHBWCk6KC7DnbcPM0lWpog5seFPVLSPoACAaltSXo5tESQg31Gh8Dy8wKZmejSlzIKS6iz8smgi9cOKHOIrkz1ZoYupErWqJjQU2LJlWNeRd/AblHqb+yiDenihWzZNRq1724VIooOSURvrub40lWpy0pdOo1OGu66neNU9W/wCRvgays25Nlgcjlb26fvWUtSoky2nTbRPsfaSFETMLhF8QRYA+oIsRTMSa2415NtjYe0EWN8OsTILuOqUq4zanrMzFn38OIrj/AK4bDxp1jO84axBieP6vS4u9sxB13VzXxFWm7Sjc1qhGf0s9erKpGz+niOiyMrIC6xnMCFJNyGS+/kR5VZG2uhQsjBrDh47q0U+JpzdkyidGcdyfGIkoaFxmVlKsPA7xXmGJ/hnLBLfDypKl7qkos9+C5gLHhY6bq9G2UpALN3m1NR47Fi6he0/3RyHE8hUrxg4ef/I1OTUrRK//AAsx0kkM4luMkuUKd4Nu1f194NXV5gtr8ao2KBw+JLocseJsH5JN9k/la5HnbnTeLanWoUP+IjWIqqlVjCGjtt+w04OUtQZi2F2ysb5939VtPTdSzpFi1jwykm9mIvvu2u71qTH7RAkMbqw0LZl1vHaxII3EbvWkXSTFufo8MKg9kvY91VJtdudgD7axOpd1NPXHyy9Q+m5N/DjZzMz4plyKQVjHFie+3lpYetX3MBVSwGIxcaDJ9FEI3HLIth4It6k/6klzMHjSNRaztmHWA8Ei1e/pxrRTrx4eCg4tfH8lU6TqycrloEgNQTuCp8qruE6axsAXjZOGXVnvzCgbvE0zg2zC4ucy77ZlKAjwzb/StEeOo9WVvhpp7EOwsQDDc6WJ+NVbpHODE7aXkYKt9wAO/wB9W6DDxtGQjWVwSDobX8K876bI6dVDE2YJq7Dlvv8AGsnGV1KnGMX/AL/y5dQp2k20WvoBhsuDS5uWZmbzP/FOHlyNZu6dx5UP0SwixYSIKc11zFubNqfThTGZlY5G411KCaoxXoYp2dSTJViFYyKBdiAALknkN9CYUmK4Juv2edKekeIcqkKm0mJbID9yId9vZpSVuIlGONxo0VfOwuwvSyNOslCC8rEoTreNNE0Gu7MfWpY+n6G2aB9eIVjodxtwFMY+ow4Cw4bdoCEF+RN6hPSRA1mjdb6XKm1YlTlHMqjX9sGq6eFD8h+zNtrP3I3AG9mGUel99d7XizxkDvDUUPFteN2CoQeduFGtXRoKNSDi5aujZlqNwknaxXNrbQz4bLfUMoPoRWVBtPAiLOV1VmuQfHx8DasrFTuvLN5WP4/Bq9Uty0YSULHGOca/7RQ+E2YkiHr0V8xJ7QB9h3ih2nsIPFAPcKZ4nE5EJGtq1txu3LoZs4S6lL6Qfwvik7UDuo39S0jZCeGV9WTXzpR/KtoYNeuRFYJ/ixiUysyDcVBFrDXTfrXoc2KMkSunGq/tTbNvqoGVpQwFjx/tXM4uVKErafVW9TZRc2t/caYbbgmEf0ftGTU30CAb83le1qcYPArGCd7HVmO8n9hVcwGzmw6h4gMx1kjHdYn7n3G8tDxp5hdoLIoKnQ+h8QRwI3EVr4eOl3qvzft6fuUVc4hsKduYbMGRxo4IHP05HjSLA454pBLIDmHYl/MPtW8RY+tW7a8Yk3G2UaVXpB9f9YPq5AImP9WuQ/FfUVz6lOWtZ3d16GiMlb2HG0VfI0kbaneCMwKnfYcDSAZmTOoYgJkF9+pNWjBx2iyHgoHspVsZSjTI2qgKATxOt6Lpf1I3xdZ90v8AANWHYmwm0CkRsNALX3AG2pNawmIESCSQ5pHOa4BvbgBxFDpkxEnVoCUTtMbZV9v2iacoyjUgG1WcO5VnKo3thfyLUtC0bb5ZFtSCSVVyZQh3gjUf/a0kx2wIStjmZ7glmZzoPs79AfCn8O0gDZj3vdUG0sOV1todxp/InLmZfqLeWNOEVrGbJxYdDBIgFrZUVYco5Je49WvVf6Qo0kuUMR3UYXXcN9zoLnXXdpV4xM3V5Sb7xfyqj7PwqvjFLtcElip4spNk8d/uNYKqg6iUFZ/g1QctN5HomC21D1aCMkgABRvIsNxt4ULi9pDrY3U9km3tpbtDYsWGdJ8MJFka91F2QX71r9wVLi5Io+q64hXlbRBuvvLf0j9zWmHGSp3pyd7bMqlQjLzRW5ZZ1HeJ0G6gTDmxxdv8uJY0HLMSzt69kehpJtTpOucJCFlWwChXF3kJtlPIAVDsbDYiV5JMRnjJO7rBfTgAt7LVs+LlVmo0o9eoioKMW5voXVp14WNQMQQSwFqghQDQa8hUeNmBjkBNjlPnXT5ulXqNX7GXRfEQTauFSNTLGoVgQTbjReDx4YA++l8U4kgUMT3bGoNiygxEgdkEqKxxrp1lOOE18tFzp2hZ5aZnSlc0aGxuHFiN3C+bwrVQbdmzxhVJBDKdOV9b1lO2nUbXoNBeVXO8TOxMOW9gBf2Cm8OINiG4g60rixGRQbZ9BceFFYSdH+sDHKNMp+9XJXGSjOT7l/JTSNvI0cXVKQrEHtEXAFItgyxxysrHO9+/aj9qbQHVsx0JuATuvwpbsbZrCEm9mY5r7/ZWWdZys+qLowsh8u09bSaDhUEj9W3Wqewx7fgdwfy4H0NQ7VgdiDYWtr41Js5QVsd261HxE9mxeWtxxi5+yObe61AbSUPEyjvEaeY1B9ooI/Vu0dyctrXN+we767x6CiUBDE+ApnxdR3v7A5SCsBjS8aniUa/gw3j23pHtDHZFtxdrk8LDmaZ7PAWWVTuK9anro49oU+tJZNnmXEg6siqGvuS/L+o1XOrOVk2PGCTHfRZGUEuQcwFhusOFvbRWNkyDn5VxP2FBXeDr5V3kzgG++nhVnGOmIsoqTuxZBjUckDvD7J0NM1xbMOrIHZFwTzoDEwoQez2huYVvEyKImLX7up40kq0pO7ZFBLYWyTs69lrsSylj3QTv9AL0p6I4dOseZmuqsVS1+0d7H2bh40e4U4MpqjZSQb2Avexvz1pBPieqEUGElJYKQQou5ka2oNv6babhSwu9ty2wwxnSr6RCY1aRZDdVVIy5JBJ1N926uMXsrE4mMSSMSBoqlVuNBrYElRp50w6P7KEEpL5jPlBLsQbE94LbQU9k2WYUMokK5zqOFvKrNvpA5C3ovsqBJIssIVg/bz9pw4GoueA3i3OmELMS9ufxqHB4wLIkuW+a+c+H2Wt/SPcfCusPCRI9zYEihzpJJpiaE3keYrCNH2wdyj2mk2Ys/a10pxtfENKREgN9L2HDxJpHiI+pJeVgiEWBNz8KsrVJOpqV/cWEfLZgGPdlXKp7zac/Gm+zIgIWXdxofAbKJfOSGAGhDA5r8R4VmIBZyimygdrn5GqnKSyx7LYT47GggBTqWUXvYWvr51laxWCuwUCwGo/0m/7VldL9PleLuymvZND3ZsgnCoGiDKCCBcMLbswO+4412YsrZbZUG4bvM+NL8NgFAVgSkhJs66NrqPMVJFiMRmyzsZo+DAKCvoK5c2m33uXIXdIMC0hijF8hbtW32qxREogWNVsNNa4mmAIK6ixt/euMM5As2+kv0G3C+vdrqyppqLe+oEIDd0L8K00mV1PPSgMbIVdwdw+FBybIkC4rFFpixWzqDmHNR5eAv6U6y3FwfLxFJ9ixN1zZTnFu9oSQSeFM8KeqzJIcoSwA3sQ3ct7x6VErhdjeLbJ1UnJmRvyyC3xAqeF4kABbM9tw9pqPFxGSN1IZTvAJB11I3eIrjDYmIIrIqyO1s4F86XHKnjuK9icOpHZ48DUUMjAlSLG9xu3VH/MYJCAhMbj7LaV08LGRXGnBjvuPCg07kJYmUg3GoofaWYRNlte3G3Hzo98E+YWQgE94iw99D9IMHG0NzOiWYA3dcu/UEijy59gakKNsqowqgqSpVrm3LLYW8S1B9E+jRjZnlGRjoqq18o8W4mmcu1sPJZVaR0sD2IJSLg8zbTs0ThsZGWPbci/4MoPrRSlFWDc7WLI1jr4nfRW3iWgC3AUkL7d/uvUcmJjJPaX/AFZoz/5gVmMx7xxlkCm1jcqX719FKm19B7aMcXT2FYNs9UjUMjJIbEFQyl7EWCqtLp9vQRRPIFlfqtHDERMvIAMDmPl60cmynfK80rFypByWTKrC5VSBddw3UsxGwUKDq0zSKwdSxLlipuVObgdaKcVYKyE4Db000iKLFJSCVaICaOO17507JY8BQ/8ALT1uIMbfVyDKsblpRGRcM5Vjq5G7lT2WVWWKSMADvAAWt4em6poyjgyKLX7w8aZ1G9twbAXR3YSfR1Bz9hSIwrsoQchrc3OpJoDBxsrAyEnMbBzYG/BZLeO5vbTOKRlvYkC9CxKXSzag3BB4jjVcqmpIZI006mQpvbK58tDWVzhSoEoA+sAtnI7TR62PsFj4itV0/wBOXll7lFfdG537KnkF91qL64ZSedKBtAM/VoO6vaPC9G46cKUsLhuHKuTPE37l6V0jrrApU8xU7oCb0HOOyt+BqaSWy3qsYHxOKJcKvDU0ZM4y9aVzDL2hvuNx+NBQtaxsMxoxZLQsxFyhuo4FuAPhR3IcbCPVM/VKWmZQRHuEafZDH7xo/FQsGjeUqWa6EDcp3pbnY39tA9GEZUaWTSRzc23ktu91EbVnzXtw1HmutW67RsK15jnAS3ZkJJKEEki199JTLLCQ6NZQ1mGW7ADiOY5inmAt2m4sRr76HwkV5LDjr86q1O+B7EOzhHixwMgvmuuX1B3GrDBs1MNEXMqrYZiWswHlc1DBPhMIoEoWNnLZQxF7HVrfhivP8XsVdoM5iZ0iuMzOzXsdctidABz51ujGMLSl198FOZY6DnavS/GEpE0Uf1wB7BJIjt2t/Ei1jpvorYGwQEbPHGLtnAYgqmlgBm0J5kbzRUccaXKgM5t2zusAAAo5AAWofH4VXCl2ZrXYXY2FrHQbuFUTrankdK2FgOw2ELNclQHJVST9mMW95JtUn8gmQkCxvuIIv7DVfXAiRFu7jO2a4OqkbrctTQkUUyyMy4qYOuma+bTlY6UseXs/9/BGpdGPm2uesMeKQwyWAzHuMeBB4AjnQ2F2e4kaSQlQTdQjFdCBYkryFA7fw07KjPPnZSAt1BF20/8Ahu0o3o/tWVbRyrci4LizLY374v2abDymCwzixDg8JB45Uf0YdlvUDzqTA6yAi/Z1IIsy77Zl4ee6tSKRILhQCdMu718aXvC980bWZbm5JBHPKeHkRY1XfNmGxxJN1TBWNlcFlHAEntDw1PvoxJera62y/aBqv9J8dJNAjdWY5Y2uwy2zJp24/K2oqyfR7qGuGVhc+ouL0ZJrKCZi2Fgu7NqKBhexCMdxOvA+dFyw3VcguVa1hyO7QetC4oIokEpnGXtN1cTOQDzYjKtFRcngF0kLsE8sjyy3uFugUD7B0Pz9K1Rk+2Y1HVQzSLcC8SRxOQG39c9iRfjrWV1+AilFmes7sh2dCFN7asxvz42pLtHMcTEoYlRw3WsavOzzHOqqp+tUWvlABtpb0qn4fAEYuZnW+Xum+gPG1cmcdM236mmEsDFZSwN+BqQOSLcqBimIDW3763s+djmLHfVFiwOgOZdeHwo5kGTIdbqWI8f+KR4Wf61U4MwFPITnZiPukD10+FSwrJc3Vqi27qlj+1BxzWCnfrXGInOaW/DKg9N9DFHNgoJuajWSLYZ7K4KNe1YftRuLxH0BVYoJJXJsoIBCDVsvkOdhS7C4hI0CpIWlkveRR9XGAO0wc7yADu3mqbtDElsWZC8st+wpkJ7twWDAWCAjKLDhWqlBQy9+hW7ydug2w0UmI66acARMQL3LMiFc1lZt7Elb1HFtFIJOrV0eO3cTUg82bi1SbXw8uKBXOI0QglVGUOSBmNhu3AAeFB7P2TCi5UFiTq3E0rlFjJFpwzIbWci40zKR/wAVm1YSIi2hFsoIN9+lA7PgZbhiWtexJubV3jMURopswZTfxGvrWfFxrGbNdeyH3dq1uJ0tQbm0rjnRskImaN1sjpdgo7IY7jbkd2ldNgwbPe1+8Tw/vRZCPaMl3hQcmkPpZV+JqbGdHfpK6XSW2jobOBybgw8DUmHheWSYxL3bJ42QXNvElvdXBibtKC6k6GxINNF6WmKsoA2JjHifqsW6aCy3zLJcHiCPfuprmAZmQFl1v+/xqu7WwUksYjd27LaBt4O7vEEiu9j7VXC54JWkVidGYKQG3XuN49BpVjUZbBGPSWVnjzxkqygMvhaoOjc4l+tjZ0NhniBOQNwIX7ppomJhkhDOjdpQpZDmAOovblVJ2LI2GxbBGNh3BuzLyI58PUUVG8WC5fIMRIcyIsakg3bPIHbwUC3xqv4mN3uJJXZdCEBKoDzPFjpvJo/EYoACQbrgjgd/Hx3iudoreRiN9s1uanW48RSKTtZEtkIwcUcUJsiqDuAG823nmfE1quNorljjHhr5msrp/p2YMz1lkAwWKKLIRvBNvDfU+zJS8gYm5ca+NRz4EorkkXZbhRyPOotjMRJGPCuXU+p+5oWyMEY7bA+a1DhnuQBU2I0law410+HK5XykBvC1KMiLCx2kaTgisfW1h8ab4GTKFvx3+QFKRJaGQ8yo9p/tTBkuoPJSfbYUGQlaLsueGcn0oLE7XfKUgJRToz5crHwDHcPIUzxSEqqjeRc0p+jlVKkWHuoxlpyR2tk3sGM6SOwZs6oLXCKttFReHDWj8fECsosLtmtpy1J8ybeylez2Iie3CVfgaZPic0jX3bh5EXoSbbDYAw0pIa3HL8KAgZs55A3qWN8o9ldw8W8aNyDmNwEc8eFAYnXedbm/oP70wxaZQqkWNgaWYnT3/wDrSLciCsrZ4wpAW3a8r0Ti1LMrA9lDdhzB3N47rUuxeJKKBY9pRfyufnW8ZMVhEi6dnLbic3ZI9hporoK8K5X9p4maR48PDK6l7yS5WKi7nNrbXQWFXrBYgoAHuwFgDvYeIJ3+tV98NFG7vGBqi5W45eHr8qLlmOQG/KrJzvZIiiN9s4gTfVlAJFsyPpaRL6lTz5g7qT7Y2GjlS6aSX7WpGm644VLhJCz9WTrfPCfuvbtL+VgPaKdYbFaCNrkOCRu7LDUj30XK7uDbBQf5i2HcQPHZb2SRPu6X017PhXHSHBFHE0Z6xlHWBgbXym+n3lNvMU46TYQBshsctqhWJYyFOkZ3cozxsPuNxHDfTRnb3C8h+JmWeMSxiyS9u3J7XYeRGvmGqHGFiMOwNjYC/ip+VR9HYSqyQX3n6vlfUpbwuCPWioUBROSuSPAML29CLUkrXwQY4/D51LZ0UC2hNjm35QKyleJCtJIH4MCPzDd8q1XU/Tvpl7matugOOQ5pAxJuNL+61TjGiPIgUF3Wwc7lFaC3JvyNB4ogvD5H3Vy5fWzR/wCUN9j4zLMet7SoLkkceFT7Q2m0/aK5UBsByPjSfbU3VKo4ubnyG6u9mYvK2Vu6+h8+BFDNrE9TvEi0QB4yfD/mm86WzX0ARR770u2kLCMf1H4/2ojac/1ch8vdSMJ3jWzhbG3ZNjQ8OIYJlvfnepQPqoz4UNiiENT0CgnBIFEhP3gR5kEfvQcpyyAHnb9qMyfVX4sb+lcY+EF/G4PtApVuMhPjmsDbgw9hA/vTLYsQJUcN5pZiz2QTxA9xI+VF7Le4ka9gq1Y1dCtjDaOMLEG+mYioEGZhfddifIEUFsl88eupD/GiVkyq3Mkj30slZhjsdY9gwB/pNvaajZg8MY5F2P8ApGnvIrHsSg/p/c1mzoTIZQoJIQKAObXJ/wBopkLIkwwEkBFtU3flO/2Ee+unAMTZjpWtmnq8qv8AaureF9DfyofFgrGykXsbH0peoxy0pBQqdbAg+VNcViSXBI79pEHDMveA9GpBKdEt4inM0v1SnjDklH5b5JR7Mp9Ke18Csn21ADKHvcMBe+8FeFIMdKS4A17JvTq98S6Hcy6E8DbQ0j2thmUng24j40I75J0G+BjTKpdsoj1U8bbwD5EaedFYRg0rILWJWRfJtT771W+l20rhIoVAB3ka66caN2XJlaGRWv2Sr+DK2o9jXFM4Wjcj7G2kDSvr9u/vrKUYNystjqxex8NayutwCspGeq72PTm6Hx/fk/8AH5VE3QmI27Umm7UfKroVrWWt/hqP2r4MvMn3KdjehkUts7SG27UDd6VGeg8RN80mniPlV1y1mWp4aj9q+Ccyfcqc3RVGtd37O7u/KtTdEkZSpd7H8vyq25azLU8LR+xfBOZPuVUdF1y5c723fZ+VQy9D42tdn0/L8quGWsy1PC0fsXwTmT7lWHRlbBc72Fvu8PSuX6LIWzF3vp93hu4Va8tZloeFo/YvgPNn3ZTZOhcRFi0nHivHXlWouhMSq6hpLP3tR8queWsy0fDUftXwDmT7lNwnQuKMEK0ljzIP7V0eh0f3n4n7PH0q4ZazLU8NR+xfBOZPuU89D47g5n0/L8qJi6OKsbxozIH7xQKrbgO9a40FWfLWZaK4aktor4JzJdyqRdFlUKBJJZRlAJUi3src3RhGuSzXO/RdfdVqy1mWh4Wj9i+A82fdlM/6KisBmk0N94+VTr0UQG+Z+6y/ZtlbeCLVbMtZlqeGo/avgHMn3Ke/Q+MtmLyXtl3jd7KkxHRVHYMzOSLfd4c9NatmWsy1PDUftXwTmT7lEh/h7Ar5w0t731YEey1FQdDYkzZWftXv3Tv9NKuOWsy0Xw9J7xXwTmS7lJXoDB1hfNJmJB3jePC1aq72rKeNOEfpVgOTe7P/2Q==">
            <a:extLst>
              <a:ext uri="{FF2B5EF4-FFF2-40B4-BE49-F238E27FC236}">
                <a16:creationId xmlns:a16="http://schemas.microsoft.com/office/drawing/2014/main" id="{B0C02F2B-3315-3F1B-90BD-2B51D08BB4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7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94213" name="Picture 6">
            <a:extLst>
              <a:ext uri="{FF2B5EF4-FFF2-40B4-BE49-F238E27FC236}">
                <a16:creationId xmlns:a16="http://schemas.microsoft.com/office/drawing/2014/main" id="{F9C7D611-4D2F-B133-DD26-338D612D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36" y="2271527"/>
            <a:ext cx="4313236" cy="40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6A88-ECA9-5DF9-13A9-E353FF29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400" b="1" dirty="0"/>
              <a:t>FEAST OF FIRSTFRUITS</a:t>
            </a:r>
          </a:p>
        </p:txBody>
      </p:sp>
      <p:sp>
        <p:nvSpPr>
          <p:cNvPr id="96259" name="Content Placeholder 2">
            <a:extLst>
              <a:ext uri="{FF2B5EF4-FFF2-40B4-BE49-F238E27FC236}">
                <a16:creationId xmlns:a16="http://schemas.microsoft.com/office/drawing/2014/main" id="{4A276100-1EEA-FE4B-4135-A387EBED0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229" y="3091542"/>
            <a:ext cx="8327571" cy="308065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Let us celebrate our present and our future resurrection in Christ.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1E2C-A61F-C1F5-2A47-B96B26C9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1257"/>
            <a:ext cx="8447314" cy="1491343"/>
          </a:xfrm>
        </p:spPr>
        <p:txBody>
          <a:bodyPr/>
          <a:lstStyle/>
          <a:p>
            <a:pPr algn="ctr">
              <a:defRPr/>
            </a:pPr>
            <a:r>
              <a:rPr lang="en-US" sz="4000" b="1" dirty="0"/>
              <a:t>Feast of Unleavened Bread  </a:t>
            </a:r>
          </a:p>
        </p:txBody>
      </p: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AAE91A68-1ABE-EFBB-5CC0-6823FEE6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2286000"/>
            <a:ext cx="3472543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Exodus 12:17-19   Celebrating a life of freedom in Christ.  Freedom from sin.</a:t>
            </a:r>
          </a:p>
        </p:txBody>
      </p:sp>
      <p:pic>
        <p:nvPicPr>
          <p:cNvPr id="97284" name="Picture 2" descr="http://www.ucg.org/files/images/articleimages/how-much-do-you-know-feast-unleavened-bread.jpg.crop_display.jpg">
            <a:extLst>
              <a:ext uri="{FF2B5EF4-FFF2-40B4-BE49-F238E27FC236}">
                <a16:creationId xmlns:a16="http://schemas.microsoft.com/office/drawing/2014/main" id="{73EDFB9D-AB50-4ADB-8549-54FC2339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85" y="1665514"/>
            <a:ext cx="6809015" cy="453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7960-2C52-7B95-6E7F-F5086F1A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Feast of Unleavened Bread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3468E-25D4-2421-4CFE-821FBB53B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2950028"/>
            <a:ext cx="10580914" cy="3145971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Let us celebrate the fact that, in Christ, all of our sins are wiped out—forgiven!</a:t>
            </a:r>
          </a:p>
        </p:txBody>
      </p:sp>
    </p:spTree>
    <p:extLst>
      <p:ext uri="{BB962C8B-B14F-4D97-AF65-F5344CB8AC3E}">
        <p14:creationId xmlns:p14="http://schemas.microsoft.com/office/powerpoint/2010/main" val="125936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458A-87CD-4C12-F36E-E4ECE242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b="1" dirty="0"/>
              <a:t>The Feast of Weeks/Pentecost/Shavuot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53BB-4D28-98D3-BC2F-198549B92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1200"/>
            <a:ext cx="5627914" cy="449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/>
              <a:t>50 days after the Passover 49 days (7 weeks) after the Feast of </a:t>
            </a:r>
            <a:r>
              <a:rPr lang="en-US" sz="2800" b="1" dirty="0" err="1"/>
              <a:t>Firstfruits</a:t>
            </a:r>
            <a:r>
              <a:rPr lang="en-US" sz="2800" b="1" dirty="0"/>
              <a:t>.</a:t>
            </a:r>
          </a:p>
          <a:p>
            <a:pPr>
              <a:defRPr/>
            </a:pPr>
            <a:endParaRPr lang="en-US" sz="1000" b="1" dirty="0"/>
          </a:p>
          <a:p>
            <a:pPr marL="0" indent="0">
              <a:buNone/>
              <a:defRPr/>
            </a:pPr>
            <a:r>
              <a:rPr lang="en-US" sz="2800" b="1" dirty="0"/>
              <a:t>Leviticus 23:15-17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Celebrating the harvest</a:t>
            </a:r>
          </a:p>
          <a:p>
            <a:pPr marL="0" indent="0">
              <a:buNone/>
              <a:defRPr/>
            </a:pPr>
            <a:r>
              <a:rPr lang="en-US" sz="2800" b="1" dirty="0"/>
              <a:t>of souls for eternity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marL="0" indent="0">
              <a:buNone/>
              <a:defRPr/>
            </a:pPr>
            <a:r>
              <a:rPr lang="en-US" sz="2800" b="1" dirty="0"/>
              <a:t>Celebrating the gift of the Holy Spirit</a:t>
            </a:r>
          </a:p>
        </p:txBody>
      </p:sp>
      <p:pic>
        <p:nvPicPr>
          <p:cNvPr id="98308" name="Picture 2">
            <a:extLst>
              <a:ext uri="{FF2B5EF4-FFF2-40B4-BE49-F238E27FC236}">
                <a16:creationId xmlns:a16="http://schemas.microsoft.com/office/drawing/2014/main" id="{E98C5AE8-A72D-8096-8EC0-3B850B1F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232" y="2324099"/>
            <a:ext cx="5700625" cy="415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7738-6C90-D559-66F5-A77C130A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4170" y="381000"/>
            <a:ext cx="8207830" cy="1371600"/>
          </a:xfrm>
        </p:spPr>
        <p:txBody>
          <a:bodyPr/>
          <a:lstStyle/>
          <a:p>
            <a:r>
              <a:rPr lang="en-US" b="1" dirty="0"/>
              <a:t>Feast of Weeks/Pentecost</a:t>
            </a:r>
          </a:p>
        </p:txBody>
      </p:sp>
      <p:pic>
        <p:nvPicPr>
          <p:cNvPr id="5" name="Content Placeholder 4" descr="Two women standing on a beach&#10;&#10;Description automatically generated">
            <a:extLst>
              <a:ext uri="{FF2B5EF4-FFF2-40B4-BE49-F238E27FC236}">
                <a16:creationId xmlns:a16="http://schemas.microsoft.com/office/drawing/2014/main" id="{98FCF9F5-9B96-1361-4142-276128E84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4" y="0"/>
            <a:ext cx="4985655" cy="66475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8877D-D8B8-3B3C-1C9F-5139E2201721}"/>
              </a:ext>
            </a:extLst>
          </p:cNvPr>
          <p:cNvSpPr txBox="1"/>
          <p:nvPr/>
        </p:nvSpPr>
        <p:spPr>
          <a:xfrm>
            <a:off x="5758542" y="2601686"/>
            <a:ext cx="5704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Celebrating the harvest: our own salvation and that of others</a:t>
            </a:r>
          </a:p>
        </p:txBody>
      </p:sp>
    </p:spTree>
    <p:extLst>
      <p:ext uri="{BB962C8B-B14F-4D97-AF65-F5344CB8AC3E}">
        <p14:creationId xmlns:p14="http://schemas.microsoft.com/office/powerpoint/2010/main" val="179307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CB93C896-EAEC-AEF9-9FBB-D5C36149297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413657" y="381000"/>
            <a:ext cx="11168743" cy="794657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Feast of Trumpets </a:t>
            </a:r>
            <a:r>
              <a:rPr lang="en-US" sz="4000" b="1" i="1" dirty="0">
                <a:solidFill>
                  <a:srgbClr val="FFFF00"/>
                </a:solidFill>
                <a:effectLst/>
              </a:rPr>
              <a:t> Rosh  Hashanah</a:t>
            </a:r>
            <a:endParaRPr lang="en-US" sz="40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2176E17-D878-F164-A7A7-A8CE4B73F6F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53886" y="1393371"/>
            <a:ext cx="11038114" cy="477882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Leviticus 23:23-25   A harvest festival.</a:t>
            </a:r>
          </a:p>
          <a:p>
            <a:pPr marL="0" indent="0">
              <a:buNone/>
            </a:pPr>
            <a:r>
              <a:rPr lang="en-US" altLang="en-US" sz="2800" b="1" dirty="0"/>
              <a:t>A foreshadow of the Return of Jesus. </a:t>
            </a:r>
          </a:p>
          <a:p>
            <a:pPr lvl="1"/>
            <a:r>
              <a:rPr lang="en-US" altLang="en-US" b="1" dirty="0"/>
              <a:t>Matt 25:30-31, I </a:t>
            </a:r>
            <a:r>
              <a:rPr lang="en-US" altLang="en-US" b="1" dirty="0" err="1"/>
              <a:t>Thess</a:t>
            </a:r>
            <a:r>
              <a:rPr lang="en-US" altLang="en-US" b="1" dirty="0"/>
              <a:t> 4:13-14  Trumpet call.</a:t>
            </a:r>
          </a:p>
          <a:p>
            <a:pPr marL="0" indent="0">
              <a:buNone/>
            </a:pPr>
            <a:r>
              <a:rPr lang="en-US" altLang="en-US" sz="2800" b="1" dirty="0"/>
              <a:t>A foreshadow of Judgment Day</a:t>
            </a:r>
          </a:p>
          <a:p>
            <a:pPr marL="0" indent="0">
              <a:buNone/>
            </a:pPr>
            <a:r>
              <a:rPr lang="en-US" altLang="en-US" sz="2800" b="1" dirty="0"/>
              <a:t>Rabbis:  Stay awake all night so you will be prepared.</a:t>
            </a:r>
          </a:p>
        </p:txBody>
      </p:sp>
      <p:pic>
        <p:nvPicPr>
          <p:cNvPr id="100356" name="Picture 5" descr="image005">
            <a:extLst>
              <a:ext uri="{FF2B5EF4-FFF2-40B4-BE49-F238E27FC236}">
                <a16:creationId xmlns:a16="http://schemas.microsoft.com/office/drawing/2014/main" id="{1C951DCC-6F55-E8E6-08A7-421CE9DA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4243735"/>
            <a:ext cx="7075714" cy="24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ECC1B-8057-CB65-1DCB-C1AC949E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400" b="1" dirty="0"/>
              <a:t>FEAST OF TRUPMETS</a:t>
            </a:r>
          </a:p>
        </p:txBody>
      </p:sp>
      <p:sp>
        <p:nvSpPr>
          <p:cNvPr id="102403" name="Content Placeholder 2">
            <a:extLst>
              <a:ext uri="{FF2B5EF4-FFF2-40B4-BE49-F238E27FC236}">
                <a16:creationId xmlns:a16="http://schemas.microsoft.com/office/drawing/2014/main" id="{2279DFB2-BF8D-0BDD-4727-746006BE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771" y="2862942"/>
            <a:ext cx="8284029" cy="3309257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Let us reflect on our lives, repent of our sins, and be prepared for the second coming of Jesus.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62F50-7CA7-017F-B37F-EED6C6D70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C231-1422-905D-4A36-421B5EF76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42" y="273050"/>
            <a:ext cx="3742078" cy="582295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Last Week: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The Golden Calf</a:t>
            </a:r>
          </a:p>
        </p:txBody>
      </p:sp>
      <p:sp>
        <p:nvSpPr>
          <p:cNvPr id="10247" name="Content Placeholder 3">
            <a:extLst>
              <a:ext uri="{FF2B5EF4-FFF2-40B4-BE49-F238E27FC236}">
                <a16:creationId xmlns:a16="http://schemas.microsoft.com/office/drawing/2014/main" id="{AE957088-0FC6-AB6B-9689-83AD6E3A4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20743" y="1959429"/>
            <a:ext cx="3455308" cy="41365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Golden Calf: Overcoming Idolatry">
            <a:extLst>
              <a:ext uri="{FF2B5EF4-FFF2-40B4-BE49-F238E27FC236}">
                <a16:creationId xmlns:a16="http://schemas.microsoft.com/office/drawing/2014/main" id="{DBC87798-45BB-BE8A-CB41-D643A8B0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08" y="-33162"/>
            <a:ext cx="7022250" cy="70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9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18D210C8-DB70-5E84-88AE-F833F51FD6D3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25287" y="0"/>
            <a:ext cx="9982200" cy="1589314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The Day of Atonement </a:t>
            </a:r>
            <a:r>
              <a:rPr lang="en-US" sz="4000" b="1" i="1" dirty="0">
                <a:solidFill>
                  <a:srgbClr val="FFFF00"/>
                </a:solidFill>
                <a:effectLst/>
              </a:rPr>
              <a:t>Yom Kippur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A9015FF-E37C-40A0-A609-D3A147BDDFD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1676401"/>
            <a:ext cx="8229600" cy="4525963"/>
          </a:xfrm>
        </p:spPr>
        <p:txBody>
          <a:bodyPr/>
          <a:lstStyle/>
          <a:p>
            <a:endParaRPr lang="en-US" altLang="en-US" sz="2400"/>
          </a:p>
          <a:p>
            <a:endParaRPr lang="en-US" altLang="en-US" sz="2400"/>
          </a:p>
        </p:txBody>
      </p:sp>
      <p:pic>
        <p:nvPicPr>
          <p:cNvPr id="103428" name="Picture 5" descr="torn">
            <a:extLst>
              <a:ext uri="{FF2B5EF4-FFF2-40B4-BE49-F238E27FC236}">
                <a16:creationId xmlns:a16="http://schemas.microsoft.com/office/drawing/2014/main" id="{F6A29FFF-F4E5-9795-7AE6-8C1DCCF9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1387022"/>
            <a:ext cx="4191000" cy="534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Text Box 6">
            <a:extLst>
              <a:ext uri="{FF2B5EF4-FFF2-40B4-BE49-F238E27FC236}">
                <a16:creationId xmlns:a16="http://schemas.microsoft.com/office/drawing/2014/main" id="{6C64D42B-075B-BF4D-602B-58D9AD59A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574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03430" name="Text Box 7">
            <a:extLst>
              <a:ext uri="{FF2B5EF4-FFF2-40B4-BE49-F238E27FC236}">
                <a16:creationId xmlns:a16="http://schemas.microsoft.com/office/drawing/2014/main" id="{A8637BCE-7E05-C8DC-1C76-8E6F8AC0C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63246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</a:rPr>
              <a:t>Sacrificial goat and scape goat.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</a:rPr>
              <a:t>Sins laid on sacrificial goat, killed outside the camp.</a:t>
            </a:r>
            <a:endParaRPr lang="en-US" altLang="en-US" sz="2800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</a:rPr>
              <a:t>Incense fills the Holy of Holies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</a:rPr>
              <a:t>Priest enters the Holy of Holies and puts blood on the Mercy Seat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FDC67B35-9011-FA8D-66EF-50592D50CC59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The Day of Atonement </a:t>
            </a:r>
            <a:r>
              <a:rPr lang="en-US" sz="4000" b="1" i="1" dirty="0">
                <a:solidFill>
                  <a:srgbClr val="FFFF00"/>
                </a:solidFill>
                <a:effectLst/>
              </a:rPr>
              <a:t>Yom Kippur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90F77BF-38D1-1C04-C18F-9139C63A6F3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981200" y="1676401"/>
            <a:ext cx="8229600" cy="4525963"/>
          </a:xfrm>
        </p:spPr>
        <p:txBody>
          <a:bodyPr/>
          <a:lstStyle/>
          <a:p>
            <a:endParaRPr lang="en-US" altLang="en-US" sz="2400"/>
          </a:p>
          <a:p>
            <a:endParaRPr lang="en-US" altLang="en-US" sz="2400"/>
          </a:p>
        </p:txBody>
      </p:sp>
      <p:sp>
        <p:nvSpPr>
          <p:cNvPr id="105476" name="Text Box 6">
            <a:extLst>
              <a:ext uri="{FF2B5EF4-FFF2-40B4-BE49-F238E27FC236}">
                <a16:creationId xmlns:a16="http://schemas.microsoft.com/office/drawing/2014/main" id="{B115EBC4-B606-DECE-8D23-F6C6E9A4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57401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sp>
        <p:nvSpPr>
          <p:cNvPr id="105477" name="Text Box 7">
            <a:extLst>
              <a:ext uri="{FF2B5EF4-FFF2-40B4-BE49-F238E27FC236}">
                <a16:creationId xmlns:a16="http://schemas.microsoft.com/office/drawing/2014/main" id="{947ADD45-497C-F2E1-F07E-9B4BEAA7D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3" y="1556657"/>
            <a:ext cx="5519057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</a:rPr>
              <a:t>Scapegoat (Azazel) sent off into the wilderness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</a:rPr>
              <a:t>Bodies burned outside the camp (Hebrews 13:11-14)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FF66"/>
                </a:solidFill>
                <a:latin typeface="Arial" panose="020B0604020202020204" pitchFamily="34" charset="0"/>
              </a:rPr>
              <a:t>Prefigure of the salvation of Jesus.  Hebrews 9:11-15, 23-24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105478" name="Picture 2" descr="http://2.bp.blogspot.com/-uTezW2xLZwA/UjZ_JgGbEzI/AAAAAAAAIWc/ZcrbASUnZe4/s1600/twin-goats.jpg">
            <a:extLst>
              <a:ext uri="{FF2B5EF4-FFF2-40B4-BE49-F238E27FC236}">
                <a16:creationId xmlns:a16="http://schemas.microsoft.com/office/drawing/2014/main" id="{61AD7D66-5619-5320-F4C4-480F142A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79" y="1866900"/>
            <a:ext cx="6147821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74A3-8C27-A247-DAB5-198C6FAB8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The Day of Atonement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0F84-0B86-D602-B91D-D4B3D4206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429" y="2471056"/>
            <a:ext cx="9285514" cy="362494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Let us celebrate the sacrifice of Jesus for our sins and remember our own personal day of atonement.</a:t>
            </a:r>
          </a:p>
        </p:txBody>
      </p:sp>
    </p:spTree>
    <p:extLst>
      <p:ext uri="{BB962C8B-B14F-4D97-AF65-F5344CB8AC3E}">
        <p14:creationId xmlns:p14="http://schemas.microsoft.com/office/powerpoint/2010/main" val="1652760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460E-F834-B0CC-48E9-A0570B13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Sukkot/Feast of Booths/Tabernacles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49045-4E75-4476-2D5F-855E59815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867354"/>
            <a:ext cx="5682343" cy="4441372"/>
          </a:xfrm>
        </p:spPr>
        <p:txBody>
          <a:bodyPr>
            <a:noAutofit/>
          </a:bodyPr>
          <a:lstStyle/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Seven day festival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200" b="1" dirty="0">
              <a:solidFill>
                <a:srgbClr val="FFFF0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Harvest Festival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200" b="1" dirty="0">
              <a:solidFill>
                <a:srgbClr val="FFFF0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Build a booth and live in  Leviticus 23:33-43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Remembering  the Presence of God in the Wilderness 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1000" b="1" dirty="0">
              <a:solidFill>
                <a:srgbClr val="FFFF00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John 1:14</a:t>
            </a:r>
          </a:p>
        </p:txBody>
      </p:sp>
      <p:pic>
        <p:nvPicPr>
          <p:cNvPr id="107524" name="Picture 2" descr="http://www.friendsofart.net/static/images/art2/marc-chagall-the-feast-of-the-tabernacles.jpg">
            <a:extLst>
              <a:ext uri="{FF2B5EF4-FFF2-40B4-BE49-F238E27FC236}">
                <a16:creationId xmlns:a16="http://schemas.microsoft.com/office/drawing/2014/main" id="{B79ED027-DD39-404A-0F68-8212982C2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2177142"/>
            <a:ext cx="5534257" cy="44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201A-6C5C-3D1F-D721-53208685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2786743" cy="6477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Sukkot in a City</a:t>
            </a:r>
          </a:p>
        </p:txBody>
      </p:sp>
      <p:pic>
        <p:nvPicPr>
          <p:cNvPr id="109571" name="Picture 2" descr="http://ofb.net/~epstein/sl/20031016-3-sukkot.jpg">
            <a:extLst>
              <a:ext uri="{FF2B5EF4-FFF2-40B4-BE49-F238E27FC236}">
                <a16:creationId xmlns:a16="http://schemas.microsoft.com/office/drawing/2014/main" id="{1329F984-7D53-EBBF-8D1C-7B53FC00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095" y="87086"/>
            <a:ext cx="8895764" cy="667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9985-37B4-DC46-4C10-4066C11F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314" y="-228600"/>
            <a:ext cx="8183620" cy="18396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/>
              <a:t>Tabernacles/Booths/Sukkot</a:t>
            </a:r>
          </a:p>
        </p:txBody>
      </p:sp>
      <p:sp>
        <p:nvSpPr>
          <p:cNvPr id="211971" name="Content Placeholder 2">
            <a:extLst>
              <a:ext uri="{FF2B5EF4-FFF2-40B4-BE49-F238E27FC236}">
                <a16:creationId xmlns:a16="http://schemas.microsoft.com/office/drawing/2014/main" id="{08C99299-5F89-81D4-BF66-BEF089FB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122714"/>
            <a:ext cx="8458200" cy="4186012"/>
          </a:xfrm>
        </p:spPr>
        <p:txBody>
          <a:bodyPr/>
          <a:lstStyle/>
          <a:p>
            <a:pPr marL="136525" indent="0" eaLnBrk="1" hangingPunct="1"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A Celebration of Wandering in the Wilderness: Living in Close Fellowship with God (John 1:14 Jesus </a:t>
            </a:r>
            <a:r>
              <a:rPr lang="en-US" altLang="en-US" b="1" dirty="0" err="1">
                <a:solidFill>
                  <a:srgbClr val="FFFF00"/>
                </a:solidFill>
              </a:rPr>
              <a:t>tabernacled</a:t>
            </a:r>
            <a:r>
              <a:rPr lang="en-US" altLang="en-US" b="1" dirty="0">
                <a:solidFill>
                  <a:srgbClr val="FFFF00"/>
                </a:solidFill>
              </a:rPr>
              <a:t> with us)</a:t>
            </a:r>
          </a:p>
          <a:p>
            <a:pPr marL="136525" indent="0" eaLnBrk="1" hangingPunct="1">
              <a:buNone/>
              <a:defRPr/>
            </a:pPr>
            <a:endParaRPr lang="en-US" altLang="en-US" b="1" dirty="0">
              <a:solidFill>
                <a:srgbClr val="FFFF00"/>
              </a:solidFill>
            </a:endParaRPr>
          </a:p>
          <a:p>
            <a:pPr marL="136525" indent="0" eaLnBrk="1" hangingPunct="1">
              <a:buNone/>
              <a:defRPr/>
            </a:pPr>
            <a:endParaRPr lang="en-US" altLang="en-US" sz="800" b="1" dirty="0">
              <a:solidFill>
                <a:srgbClr val="FFFF00"/>
              </a:solidFill>
            </a:endParaRPr>
          </a:p>
          <a:p>
            <a:pPr marL="136525" indent="0" eaLnBrk="1" hangingPunct="1">
              <a:buNone/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Tabernacles in the NT  2 </a:t>
            </a:r>
            <a:r>
              <a:rPr lang="en-US" altLang="en-US" b="1" dirty="0" err="1">
                <a:solidFill>
                  <a:srgbClr val="FFFF00"/>
                </a:solidFill>
              </a:rPr>
              <a:t>Cor</a:t>
            </a:r>
            <a:r>
              <a:rPr lang="en-US" altLang="en-US" b="1" dirty="0">
                <a:solidFill>
                  <a:srgbClr val="FFFF00"/>
                </a:solidFill>
              </a:rPr>
              <a:t> 5:1-5</a:t>
            </a:r>
          </a:p>
          <a:p>
            <a:pPr eaLnBrk="1" hangingPunct="1">
              <a:defRPr/>
            </a:pPr>
            <a:endParaRPr lang="en-US" altLang="en-US" sz="1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055B7-A68E-00BE-06E0-E3D1FAAD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chemeClr val="tx1"/>
                </a:solidFill>
              </a:rPr>
              <a:t>Feast of Tabernacles</a:t>
            </a:r>
          </a:p>
        </p:txBody>
      </p:sp>
      <p:sp>
        <p:nvSpPr>
          <p:cNvPr id="115715" name="Content Placeholder 2">
            <a:extLst>
              <a:ext uri="{FF2B5EF4-FFF2-40B4-BE49-F238E27FC236}">
                <a16:creationId xmlns:a16="http://schemas.microsoft.com/office/drawing/2014/main" id="{056B3215-1E3E-A4E1-65BE-526C5258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7657" y="2503714"/>
            <a:ext cx="8273143" cy="3805012"/>
          </a:xfrm>
        </p:spPr>
        <p:txBody>
          <a:bodyPr/>
          <a:lstStyle/>
          <a:p>
            <a:pPr marL="136525" indent="0" algn="ctr"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Let us celebrate our life in fellowship with Christ and the presence of God in and among us in the Holy Spirit</a:t>
            </a:r>
            <a:endParaRPr lang="en-US" alt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8AF7-9B1C-7C51-6A60-C5FD120D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Summary:  Party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35CAA-3DC2-9DD1-9932-FD5D72B20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981200"/>
            <a:ext cx="10885714" cy="47352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Exodus 40   Let us celebrate that God has chosen to dwell among us in our wilderness wanderings.</a:t>
            </a:r>
          </a:p>
          <a:p>
            <a:pPr marL="0" indent="0">
              <a:buNone/>
            </a:pPr>
            <a:r>
              <a:rPr lang="en-US" b="1" dirty="0"/>
              <a:t>Our salvation</a:t>
            </a:r>
          </a:p>
          <a:p>
            <a:pPr marL="0" indent="0">
              <a:buNone/>
            </a:pPr>
            <a:r>
              <a:rPr lang="en-US" b="1" dirty="0"/>
              <a:t>The Resurrection</a:t>
            </a:r>
          </a:p>
          <a:p>
            <a:pPr marL="0" indent="0">
              <a:buNone/>
            </a:pPr>
            <a:r>
              <a:rPr lang="en-US" b="1" dirty="0"/>
              <a:t>Our freedom from sin</a:t>
            </a:r>
          </a:p>
          <a:p>
            <a:pPr marL="0" indent="0">
              <a:buNone/>
            </a:pPr>
            <a:r>
              <a:rPr lang="en-US" b="1" dirty="0"/>
              <a:t>The future coming of Christ</a:t>
            </a:r>
          </a:p>
          <a:p>
            <a:pPr marL="0" indent="0">
              <a:buNone/>
            </a:pPr>
            <a:r>
              <a:rPr lang="en-US" b="1" dirty="0"/>
              <a:t>The day we were saved</a:t>
            </a:r>
          </a:p>
          <a:p>
            <a:pPr marL="0" indent="0">
              <a:buNone/>
            </a:pPr>
            <a:r>
              <a:rPr lang="en-US" b="1" dirty="0"/>
              <a:t>God dwelling among us</a:t>
            </a:r>
          </a:p>
        </p:txBody>
      </p:sp>
    </p:spTree>
    <p:extLst>
      <p:ext uri="{BB962C8B-B14F-4D97-AF65-F5344CB8AC3E}">
        <p14:creationId xmlns:p14="http://schemas.microsoft.com/office/powerpoint/2010/main" val="6449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47BB-FD0B-3B93-7B85-BD8FBE75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31" y="381000"/>
            <a:ext cx="11042469" cy="881743"/>
          </a:xfrm>
        </p:spPr>
        <p:txBody>
          <a:bodyPr/>
          <a:lstStyle/>
          <a:p>
            <a:r>
              <a:rPr lang="en-US" b="1" dirty="0"/>
              <a:t>Three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0650-8CDD-DC8C-BC73-37D259F10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02080"/>
            <a:ext cx="10972800" cy="46939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golden calf is the story of the ever-present threat of apostasy—of going back to Egypt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The golden calf is the story of Moses as intercessor for God’s people—as a prefigure of Christ, our mediator.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The golden calf is the story of God’s amazing mercy and patience with his people, despite their stubborn sin and desire to return to Egypt.</a:t>
            </a:r>
          </a:p>
        </p:txBody>
      </p:sp>
    </p:spTree>
    <p:extLst>
      <p:ext uri="{BB962C8B-B14F-4D97-AF65-F5344CB8AC3E}">
        <p14:creationId xmlns:p14="http://schemas.microsoft.com/office/powerpoint/2010/main" val="350011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1402-C25E-A9B2-C739-05A55FA3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34:27-35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BB24-63F9-DA2A-0B66-2548FCF8D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351314"/>
            <a:ext cx="10537371" cy="374468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Covenant </a:t>
            </a:r>
            <a:r>
              <a:rPr lang="en-US" b="1" dirty="0" err="1"/>
              <a:t>reestablishled</a:t>
            </a:r>
            <a:r>
              <a:rPr lang="en-US" b="1" dirty="0"/>
              <a:t> based on God’s grace, compassion, patience, mercy and faithfulness, not just on   “If you obey me fully and keep my covenant.”</a:t>
            </a:r>
          </a:p>
        </p:txBody>
      </p:sp>
    </p:spTree>
    <p:extLst>
      <p:ext uri="{BB962C8B-B14F-4D97-AF65-F5344CB8AC3E}">
        <p14:creationId xmlns:p14="http://schemas.microsoft.com/office/powerpoint/2010/main" val="38962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A0643-62C1-4D63-9EB2-DB745478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Exodus 40:34-38  The Glory of the Lord Fills the Tabernacle!!!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D5E08-F342-66B8-D7FF-7871B5AD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0942"/>
            <a:ext cx="4931229" cy="39950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v. 34  The cloud covered the tent of meeting, and the glory of the Lord filled the tabernacle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i="1" dirty="0" err="1"/>
              <a:t>shekina</a:t>
            </a:r>
            <a:endParaRPr lang="en-US" b="1" i="1" dirty="0"/>
          </a:p>
        </p:txBody>
      </p:sp>
      <p:pic>
        <p:nvPicPr>
          <p:cNvPr id="2050" name="Picture 2" descr="Camping around His Presence!!! – The ...">
            <a:extLst>
              <a:ext uri="{FF2B5EF4-FFF2-40B4-BE49-F238E27FC236}">
                <a16:creationId xmlns:a16="http://schemas.microsoft.com/office/drawing/2014/main" id="{9D75A0FC-4546-3684-916D-6C76E5AE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0942"/>
            <a:ext cx="5682343" cy="463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2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E3B8A-3654-EB07-EA46-F6245E08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80999"/>
            <a:ext cx="4267200" cy="5758543"/>
          </a:xfrm>
        </p:spPr>
        <p:txBody>
          <a:bodyPr/>
          <a:lstStyle/>
          <a:p>
            <a:r>
              <a:rPr lang="en-US" sz="3600" b="1" dirty="0"/>
              <a:t>Tribes encamped around the presence of God in the wilderness</a:t>
            </a:r>
          </a:p>
        </p:txBody>
      </p:sp>
      <p:pic>
        <p:nvPicPr>
          <p:cNvPr id="1026" name="Picture 2" descr="Map of the Wilderness Camp of the Tribes of Israel - Camp Layout of the ancient Israelites - The Encampment Layout of the Tribes of Israel was set up according to groups of tribes placed together on each of the camp's four sides">
            <a:extLst>
              <a:ext uri="{FF2B5EF4-FFF2-40B4-BE49-F238E27FC236}">
                <a16:creationId xmlns:a16="http://schemas.microsoft.com/office/drawing/2014/main" id="{57A1F1AB-EBDD-9A60-5E3F-3A1C939154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17" y="-1066800"/>
            <a:ext cx="6794783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7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E9AF-12CE-A429-2EE4-DE2E7692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51114"/>
          </a:xfrm>
        </p:spPr>
        <p:txBody>
          <a:bodyPr/>
          <a:lstStyle/>
          <a:p>
            <a:r>
              <a:rPr lang="en-US" b="1" dirty="0"/>
              <a:t>Old Testament Festivals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EB21-2DDA-25BD-432D-7210EE9A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9" y="1295401"/>
            <a:ext cx="6074229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Seven-day festivals:</a:t>
            </a:r>
          </a:p>
          <a:p>
            <a:pPr marL="0" indent="0">
              <a:buNone/>
            </a:pPr>
            <a:r>
              <a:rPr lang="en-US" b="1" dirty="0"/>
              <a:t>Unleavened Bread</a:t>
            </a:r>
          </a:p>
          <a:p>
            <a:pPr marL="0" indent="0">
              <a:buNone/>
            </a:pPr>
            <a:r>
              <a:rPr lang="en-US" b="1" dirty="0"/>
              <a:t>Tabernacles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One-day festivals:</a:t>
            </a:r>
          </a:p>
          <a:p>
            <a:pPr marL="0" indent="0">
              <a:buNone/>
            </a:pPr>
            <a:r>
              <a:rPr lang="en-US" b="1" dirty="0"/>
              <a:t>Passover</a:t>
            </a:r>
          </a:p>
          <a:p>
            <a:pPr marL="0" indent="0">
              <a:buNone/>
            </a:pPr>
            <a:r>
              <a:rPr lang="en-US" b="1" dirty="0" err="1"/>
              <a:t>Firstfruits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Pentecost</a:t>
            </a:r>
          </a:p>
          <a:p>
            <a:pPr marL="0" indent="0">
              <a:buNone/>
            </a:pPr>
            <a:r>
              <a:rPr lang="en-US" b="1" dirty="0"/>
              <a:t>Trumpets</a:t>
            </a:r>
          </a:p>
          <a:p>
            <a:pPr marL="0" indent="0">
              <a:buNone/>
            </a:pPr>
            <a:r>
              <a:rPr lang="en-US" b="1" dirty="0"/>
              <a:t>Day of Atonement</a:t>
            </a:r>
          </a:p>
        </p:txBody>
      </p:sp>
      <p:pic>
        <p:nvPicPr>
          <p:cNvPr id="1026" name="Picture 2" descr="the Jewish Feasts ...">
            <a:extLst>
              <a:ext uri="{FF2B5EF4-FFF2-40B4-BE49-F238E27FC236}">
                <a16:creationId xmlns:a16="http://schemas.microsoft.com/office/drawing/2014/main" id="{4940C71E-E1C6-F8D1-FEA6-1DA34294F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56" y="1736057"/>
            <a:ext cx="7496044" cy="43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01631F14-434C-60B3-EC61-AF6A3D60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85" y="93204"/>
            <a:ext cx="91362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-5715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Mosaic </a:t>
            </a:r>
            <a:r>
              <a:rPr lang="es-MX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Covenant</a:t>
            </a:r>
            <a:r>
              <a:rPr lang="es-MX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Festivals</a:t>
            </a:r>
            <a:r>
              <a:rPr lang="es-MX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MX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endParaRPr lang="es-MX" altLang="en-US" sz="3600" dirty="0">
              <a:latin typeface="Times New Roman" panose="02020603050405020304" pitchFamily="18" charset="0"/>
            </a:endParaRPr>
          </a:p>
        </p:txBody>
      </p:sp>
      <p:grpSp>
        <p:nvGrpSpPr>
          <p:cNvPr id="87043" name="Group 53">
            <a:extLst>
              <a:ext uri="{FF2B5EF4-FFF2-40B4-BE49-F238E27FC236}">
                <a16:creationId xmlns:a16="http://schemas.microsoft.com/office/drawing/2014/main" id="{16758EFA-FD55-14C1-CCBC-886D679FDE9A}"/>
              </a:ext>
            </a:extLst>
          </p:cNvPr>
          <p:cNvGrpSpPr>
            <a:grpSpLocks/>
          </p:cNvGrpSpPr>
          <p:nvPr/>
        </p:nvGrpSpPr>
        <p:grpSpPr bwMode="auto">
          <a:xfrm>
            <a:off x="533399" y="850900"/>
            <a:ext cx="11484429" cy="5791200"/>
            <a:chOff x="-3" y="649"/>
            <a:chExt cx="2742" cy="4265"/>
          </a:xfrm>
        </p:grpSpPr>
        <p:grpSp>
          <p:nvGrpSpPr>
            <p:cNvPr id="87044" name="Group 51">
              <a:extLst>
                <a:ext uri="{FF2B5EF4-FFF2-40B4-BE49-F238E27FC236}">
                  <a16:creationId xmlns:a16="http://schemas.microsoft.com/office/drawing/2014/main" id="{733B73CE-27D3-A556-CDFA-23EB8D4156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52"/>
              <a:ext cx="2736" cy="4259"/>
              <a:chOff x="0" y="652"/>
              <a:chExt cx="2736" cy="4259"/>
            </a:xfrm>
          </p:grpSpPr>
          <p:grpSp>
            <p:nvGrpSpPr>
              <p:cNvPr id="87046" name="Group 20">
                <a:extLst>
                  <a:ext uri="{FF2B5EF4-FFF2-40B4-BE49-F238E27FC236}">
                    <a16:creationId xmlns:a16="http://schemas.microsoft.com/office/drawing/2014/main" id="{A6EEB437-11CA-026F-9AAE-A902662282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52"/>
                <a:ext cx="1368" cy="518"/>
                <a:chOff x="0" y="652"/>
                <a:chExt cx="1368" cy="518"/>
              </a:xfrm>
            </p:grpSpPr>
            <p:sp>
              <p:nvSpPr>
                <p:cNvPr id="87092" name="Rectangle 3">
                  <a:extLst>
                    <a:ext uri="{FF2B5EF4-FFF2-40B4-BE49-F238E27FC236}">
                      <a16:creationId xmlns:a16="http://schemas.microsoft.com/office/drawing/2014/main" id="{489821BC-7A4D-9E7C-4A0D-EAB615BD97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Jewish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Festival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3" name="Rectangle 19">
                  <a:extLst>
                    <a:ext uri="{FF2B5EF4-FFF2-40B4-BE49-F238E27FC236}">
                      <a16:creationId xmlns:a16="http://schemas.microsoft.com/office/drawing/2014/main" id="{571A9A55-634A-E459-EE71-9600510A7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47" name="Group 22">
                <a:extLst>
                  <a:ext uri="{FF2B5EF4-FFF2-40B4-BE49-F238E27FC236}">
                    <a16:creationId xmlns:a16="http://schemas.microsoft.com/office/drawing/2014/main" id="{41FB44AB-4562-EDD3-8885-E1C45E0FB0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652"/>
                <a:ext cx="1368" cy="518"/>
                <a:chOff x="1368" y="652"/>
                <a:chExt cx="1368" cy="518"/>
              </a:xfrm>
            </p:grpSpPr>
            <p:sp>
              <p:nvSpPr>
                <p:cNvPr id="87090" name="Rectangle 4">
                  <a:extLst>
                    <a:ext uri="{FF2B5EF4-FFF2-40B4-BE49-F238E27FC236}">
                      <a16:creationId xmlns:a16="http://schemas.microsoft.com/office/drawing/2014/main" id="{07952CE4-00AB-6612-CADC-6EDD82B70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652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Christian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Antitype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91" name="Rectangle 21">
                  <a:extLst>
                    <a:ext uri="{FF2B5EF4-FFF2-40B4-BE49-F238E27FC236}">
                      <a16:creationId xmlns:a16="http://schemas.microsoft.com/office/drawing/2014/main" id="{FAB43756-30F9-BAC5-63DC-7D0D0C58C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652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48" name="Group 24">
                <a:extLst>
                  <a:ext uri="{FF2B5EF4-FFF2-40B4-BE49-F238E27FC236}">
                    <a16:creationId xmlns:a16="http://schemas.microsoft.com/office/drawing/2014/main" id="{5E697A86-49BE-A6C4-48AC-8D28105162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170"/>
                <a:ext cx="1368" cy="518"/>
                <a:chOff x="0" y="1170"/>
                <a:chExt cx="1368" cy="518"/>
              </a:xfrm>
            </p:grpSpPr>
            <p:sp>
              <p:nvSpPr>
                <p:cNvPr id="87088" name="Rectangle 5">
                  <a:extLst>
                    <a:ext uri="{FF2B5EF4-FFF2-40B4-BE49-F238E27FC236}">
                      <a16:creationId xmlns:a16="http://schemas.microsoft.com/office/drawing/2014/main" id="{F764BDB5-12B5-0A4B-313C-5C0D4983A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Passover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altLang="en-US" sz="2800" b="1" i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pesach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)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9" name="Rectangle 23">
                  <a:extLst>
                    <a:ext uri="{FF2B5EF4-FFF2-40B4-BE49-F238E27FC236}">
                      <a16:creationId xmlns:a16="http://schemas.microsoft.com/office/drawing/2014/main" id="{FAB9EFBE-F8E0-02A5-EDDE-EAA5791AF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49" name="Group 26">
                <a:extLst>
                  <a:ext uri="{FF2B5EF4-FFF2-40B4-BE49-F238E27FC236}">
                    <a16:creationId xmlns:a16="http://schemas.microsoft.com/office/drawing/2014/main" id="{F7FE40B7-A842-7DE0-7D6F-C08AD9C5D9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1170"/>
                <a:ext cx="1368" cy="518"/>
                <a:chOff x="1368" y="1170"/>
                <a:chExt cx="1368" cy="518"/>
              </a:xfrm>
            </p:grpSpPr>
            <p:sp>
              <p:nvSpPr>
                <p:cNvPr id="87086" name="Rectangle 6">
                  <a:extLst>
                    <a:ext uri="{FF2B5EF4-FFF2-40B4-BE49-F238E27FC236}">
                      <a16:creationId xmlns:a16="http://schemas.microsoft.com/office/drawing/2014/main" id="{76CC1075-04E1-2289-9AB9-2F0599969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1170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Sacrificial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Death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Jesus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6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7" name="Rectangle 25">
                  <a:extLst>
                    <a:ext uri="{FF2B5EF4-FFF2-40B4-BE49-F238E27FC236}">
                      <a16:creationId xmlns:a16="http://schemas.microsoft.com/office/drawing/2014/main" id="{A6C476BA-6EF7-65C2-3C92-B145414381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170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0" name="Group 28">
                <a:extLst>
                  <a:ext uri="{FF2B5EF4-FFF2-40B4-BE49-F238E27FC236}">
                    <a16:creationId xmlns:a16="http://schemas.microsoft.com/office/drawing/2014/main" id="{B86C58F8-3935-2612-E4AD-DB08ADC47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88"/>
                <a:ext cx="1368" cy="518"/>
                <a:chOff x="0" y="1688"/>
                <a:chExt cx="1368" cy="518"/>
              </a:xfrm>
            </p:grpSpPr>
            <p:sp>
              <p:nvSpPr>
                <p:cNvPr id="87084" name="Rectangle 7">
                  <a:extLst>
                    <a:ext uri="{FF2B5EF4-FFF2-40B4-BE49-F238E27FC236}">
                      <a16:creationId xmlns:a16="http://schemas.microsoft.com/office/drawing/2014/main" id="{5AC66E87-F1E5-3B8E-D228-1F4D9D18F5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Firstfruits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5" name="Rectangle 27">
                  <a:extLst>
                    <a:ext uri="{FF2B5EF4-FFF2-40B4-BE49-F238E27FC236}">
                      <a16:creationId xmlns:a16="http://schemas.microsoft.com/office/drawing/2014/main" id="{18DE74F1-40D4-C0E0-168D-2E9E17676B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1" name="Group 30">
                <a:extLst>
                  <a:ext uri="{FF2B5EF4-FFF2-40B4-BE49-F238E27FC236}">
                    <a16:creationId xmlns:a16="http://schemas.microsoft.com/office/drawing/2014/main" id="{CE80295A-29B0-2627-D530-35D091093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1688"/>
                <a:ext cx="1368" cy="518"/>
                <a:chOff x="1368" y="1688"/>
                <a:chExt cx="1368" cy="518"/>
              </a:xfrm>
            </p:grpSpPr>
            <p:sp>
              <p:nvSpPr>
                <p:cNvPr id="87082" name="Rectangle 8">
                  <a:extLst>
                    <a:ext uri="{FF2B5EF4-FFF2-40B4-BE49-F238E27FC236}">
                      <a16:creationId xmlns:a16="http://schemas.microsoft.com/office/drawing/2014/main" id="{1BCE1A4E-B17C-7878-3E7C-1EC032BF1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1688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Resurrection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Jesus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083" name="Rectangle 29">
                  <a:extLst>
                    <a:ext uri="{FF2B5EF4-FFF2-40B4-BE49-F238E27FC236}">
                      <a16:creationId xmlns:a16="http://schemas.microsoft.com/office/drawing/2014/main" id="{125D31C7-C7C9-C088-4C49-9D4608CCC0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1688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2" name="Group 32">
                <a:extLst>
                  <a:ext uri="{FF2B5EF4-FFF2-40B4-BE49-F238E27FC236}">
                    <a16:creationId xmlns:a16="http://schemas.microsoft.com/office/drawing/2014/main" id="{71DE54FC-3C19-0630-347B-F9B1B0EAB4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06"/>
                <a:ext cx="1368" cy="518"/>
                <a:chOff x="0" y="2206"/>
                <a:chExt cx="1368" cy="518"/>
              </a:xfrm>
            </p:grpSpPr>
            <p:sp>
              <p:nvSpPr>
                <p:cNvPr id="87080" name="Rectangle 9">
                  <a:extLst>
                    <a:ext uri="{FF2B5EF4-FFF2-40B4-BE49-F238E27FC236}">
                      <a16:creationId xmlns:a16="http://schemas.microsoft.com/office/drawing/2014/main" id="{33EFC236-B8E7-4823-41B3-A7193F0C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Unleavened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Bread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81" name="Rectangle 31">
                  <a:extLst>
                    <a:ext uri="{FF2B5EF4-FFF2-40B4-BE49-F238E27FC236}">
                      <a16:creationId xmlns:a16="http://schemas.microsoft.com/office/drawing/2014/main" id="{FC31F558-B075-07FD-A7C1-5D98512D2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3" name="Group 34">
                <a:extLst>
                  <a:ext uri="{FF2B5EF4-FFF2-40B4-BE49-F238E27FC236}">
                    <a16:creationId xmlns:a16="http://schemas.microsoft.com/office/drawing/2014/main" id="{DE5E87DA-A1A8-DFC5-91CF-94CEA0AA0B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2206"/>
                <a:ext cx="1368" cy="518"/>
                <a:chOff x="1368" y="2206"/>
                <a:chExt cx="1368" cy="518"/>
              </a:xfrm>
            </p:grpSpPr>
            <p:sp>
              <p:nvSpPr>
                <p:cNvPr id="87078" name="Rectangle 10">
                  <a:extLst>
                    <a:ext uri="{FF2B5EF4-FFF2-40B4-BE49-F238E27FC236}">
                      <a16:creationId xmlns:a16="http://schemas.microsoft.com/office/drawing/2014/main" id="{ED269376-6912-807D-B836-3E31712BE6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2206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Celebrate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Being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Free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Sin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9" name="Rectangle 33">
                  <a:extLst>
                    <a:ext uri="{FF2B5EF4-FFF2-40B4-BE49-F238E27FC236}">
                      <a16:creationId xmlns:a16="http://schemas.microsoft.com/office/drawing/2014/main" id="{260F78F7-A0DF-78F1-FBD1-E28356F5E5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2206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4" name="Group 36">
                <a:extLst>
                  <a:ext uri="{FF2B5EF4-FFF2-40B4-BE49-F238E27FC236}">
                    <a16:creationId xmlns:a16="http://schemas.microsoft.com/office/drawing/2014/main" id="{AEC5BF56-4477-0EBE-0182-15818E8E29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724"/>
                <a:ext cx="1368" cy="633"/>
                <a:chOff x="0" y="2724"/>
                <a:chExt cx="1368" cy="633"/>
              </a:xfrm>
            </p:grpSpPr>
            <p:sp>
              <p:nvSpPr>
                <p:cNvPr id="87076" name="Rectangle 11">
                  <a:extLst>
                    <a:ext uri="{FF2B5EF4-FFF2-40B4-BE49-F238E27FC236}">
                      <a16:creationId xmlns:a16="http://schemas.microsoft.com/office/drawing/2014/main" id="{8B1409C5-CE32-5D89-5408-8AA692FDE6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Weeks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Pentecost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20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7" name="Rectangle 35">
                  <a:extLst>
                    <a:ext uri="{FF2B5EF4-FFF2-40B4-BE49-F238E27FC236}">
                      <a16:creationId xmlns:a16="http://schemas.microsoft.com/office/drawing/2014/main" id="{93800A7B-CE7B-6BBA-3420-018194A486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5" name="Group 38">
                <a:extLst>
                  <a:ext uri="{FF2B5EF4-FFF2-40B4-BE49-F238E27FC236}">
                    <a16:creationId xmlns:a16="http://schemas.microsoft.com/office/drawing/2014/main" id="{4E9E8891-862F-0584-0075-78C6BA6E9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2724"/>
                <a:ext cx="1368" cy="633"/>
                <a:chOff x="1368" y="2724"/>
                <a:chExt cx="1368" cy="633"/>
              </a:xfrm>
            </p:grpSpPr>
            <p:sp>
              <p:nvSpPr>
                <p:cNvPr id="87074" name="Rectangle 12">
                  <a:extLst>
                    <a:ext uri="{FF2B5EF4-FFF2-40B4-BE49-F238E27FC236}">
                      <a16:creationId xmlns:a16="http://schemas.microsoft.com/office/drawing/2014/main" id="{BBDAD03D-7447-FFC7-2968-7868979F3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2724"/>
                  <a:ext cx="1282" cy="6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Harvest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/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Holy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Spirit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5" name="Rectangle 37">
                  <a:extLst>
                    <a:ext uri="{FF2B5EF4-FFF2-40B4-BE49-F238E27FC236}">
                      <a16:creationId xmlns:a16="http://schemas.microsoft.com/office/drawing/2014/main" id="{99239A4F-10ED-1C2D-1DDA-7D2C2DC19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2724"/>
                  <a:ext cx="1368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6" name="Group 40">
                <a:extLst>
                  <a:ext uri="{FF2B5EF4-FFF2-40B4-BE49-F238E27FC236}">
                    <a16:creationId xmlns:a16="http://schemas.microsoft.com/office/drawing/2014/main" id="{B7CDDCFD-327B-C8E3-E33D-3958C1F770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357"/>
                <a:ext cx="1368" cy="518"/>
                <a:chOff x="0" y="3357"/>
                <a:chExt cx="1368" cy="518"/>
              </a:xfrm>
            </p:grpSpPr>
            <p:sp>
              <p:nvSpPr>
                <p:cNvPr id="87072" name="Rectangle 13">
                  <a:extLst>
                    <a:ext uri="{FF2B5EF4-FFF2-40B4-BE49-F238E27FC236}">
                      <a16:creationId xmlns:a16="http://schemas.microsoft.com/office/drawing/2014/main" id="{2F04946E-08CB-86E2-4DB3-41740C1F79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Trumpets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3" name="Rectangle 39">
                  <a:extLst>
                    <a:ext uri="{FF2B5EF4-FFF2-40B4-BE49-F238E27FC236}">
                      <a16:creationId xmlns:a16="http://schemas.microsoft.com/office/drawing/2014/main" id="{14E86BBB-5EDC-FB61-AE45-32F1AA677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7" name="Group 42">
                <a:extLst>
                  <a:ext uri="{FF2B5EF4-FFF2-40B4-BE49-F238E27FC236}">
                    <a16:creationId xmlns:a16="http://schemas.microsoft.com/office/drawing/2014/main" id="{6DEA20EF-DE20-9022-4E23-A3AAA9F2B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3357"/>
                <a:ext cx="1368" cy="518"/>
                <a:chOff x="1368" y="3357"/>
                <a:chExt cx="1368" cy="518"/>
              </a:xfrm>
            </p:grpSpPr>
            <p:sp>
              <p:nvSpPr>
                <p:cNvPr id="87070" name="Rectangle 14">
                  <a:extLst>
                    <a:ext uri="{FF2B5EF4-FFF2-40B4-BE49-F238E27FC236}">
                      <a16:creationId xmlns:a16="http://schemas.microsoft.com/office/drawing/2014/main" id="{04F9EAFE-6D03-0172-DD01-BDEA8C468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3357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Judgment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Day,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Jesus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’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Return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71" name="Rectangle 41">
                  <a:extLst>
                    <a:ext uri="{FF2B5EF4-FFF2-40B4-BE49-F238E27FC236}">
                      <a16:creationId xmlns:a16="http://schemas.microsoft.com/office/drawing/2014/main" id="{5DD4BADF-154C-7941-D58C-67E88A7F6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3357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8" name="Group 44">
                <a:extLst>
                  <a:ext uri="{FF2B5EF4-FFF2-40B4-BE49-F238E27FC236}">
                    <a16:creationId xmlns:a16="http://schemas.microsoft.com/office/drawing/2014/main" id="{839D08E6-DD14-6F8B-C1C9-46A0EAC34E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875"/>
                <a:ext cx="1368" cy="518"/>
                <a:chOff x="0" y="3875"/>
                <a:chExt cx="1368" cy="518"/>
              </a:xfrm>
            </p:grpSpPr>
            <p:sp>
              <p:nvSpPr>
                <p:cNvPr id="87068" name="Rectangle 15">
                  <a:extLst>
                    <a:ext uri="{FF2B5EF4-FFF2-40B4-BE49-F238E27FC236}">
                      <a16:creationId xmlns:a16="http://schemas.microsoft.com/office/drawing/2014/main" id="{06428CAE-20AC-9A3C-5C59-99DB38459E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Day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Atonement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altLang="en-US" sz="2800" b="1" i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yom</a:t>
                  </a:r>
                  <a:r>
                    <a:rPr lang="es-MX" altLang="en-US" sz="2800" b="1" i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i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kippur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)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9" name="Rectangle 43">
                  <a:extLst>
                    <a:ext uri="{FF2B5EF4-FFF2-40B4-BE49-F238E27FC236}">
                      <a16:creationId xmlns:a16="http://schemas.microsoft.com/office/drawing/2014/main" id="{D6501AA1-F961-360B-F92C-E1A6553B35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59" name="Group 46">
                <a:extLst>
                  <a:ext uri="{FF2B5EF4-FFF2-40B4-BE49-F238E27FC236}">
                    <a16:creationId xmlns:a16="http://schemas.microsoft.com/office/drawing/2014/main" id="{4B61D589-7894-B56E-F0BD-2D4A259DC4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3875"/>
                <a:ext cx="1368" cy="518"/>
                <a:chOff x="1368" y="3875"/>
                <a:chExt cx="1368" cy="518"/>
              </a:xfrm>
            </p:grpSpPr>
            <p:sp>
              <p:nvSpPr>
                <p:cNvPr id="87066" name="Rectangle 16">
                  <a:extLst>
                    <a:ext uri="{FF2B5EF4-FFF2-40B4-BE49-F238E27FC236}">
                      <a16:creationId xmlns:a16="http://schemas.microsoft.com/office/drawing/2014/main" id="{19873C1D-9ADC-1330-F76E-CE3A3E05DC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3875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Atonement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through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Christ</a:t>
                  </a:r>
                  <a:endParaRPr lang="es-MX" altLang="en-US" sz="2800" b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7" name="Rectangle 45">
                  <a:extLst>
                    <a:ext uri="{FF2B5EF4-FFF2-40B4-BE49-F238E27FC236}">
                      <a16:creationId xmlns:a16="http://schemas.microsoft.com/office/drawing/2014/main" id="{51C1DA8B-2AF7-2B8E-EFDC-7082F8A1F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3875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60" name="Group 48">
                <a:extLst>
                  <a:ext uri="{FF2B5EF4-FFF2-40B4-BE49-F238E27FC236}">
                    <a16:creationId xmlns:a16="http://schemas.microsoft.com/office/drawing/2014/main" id="{7166368F-E133-A04E-0842-B36222FCC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393"/>
                <a:ext cx="1368" cy="518"/>
                <a:chOff x="0" y="4393"/>
                <a:chExt cx="1368" cy="518"/>
              </a:xfrm>
            </p:grpSpPr>
            <p:sp>
              <p:nvSpPr>
                <p:cNvPr id="87064" name="Rectangle 17">
                  <a:extLst>
                    <a:ext uri="{FF2B5EF4-FFF2-40B4-BE49-F238E27FC236}">
                      <a16:creationId xmlns:a16="http://schemas.microsoft.com/office/drawing/2014/main" id="{FCBE219E-AB52-EE9F-DD6A-C046BE61B1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393"/>
                  <a:ext cx="130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just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Feast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of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Booths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(</a:t>
                  </a:r>
                  <a:r>
                    <a:rPr lang="es-MX" altLang="en-US" sz="28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Tabernacles</a:t>
                  </a:r>
                  <a:r>
                    <a:rPr lang="es-MX" altLang="en-US" sz="28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)</a:t>
                  </a:r>
                  <a:endParaRPr lang="es-MX" altLang="en-US" sz="28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 algn="just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1800" b="1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5" name="Rectangle 47">
                  <a:extLst>
                    <a:ext uri="{FF2B5EF4-FFF2-40B4-BE49-F238E27FC236}">
                      <a16:creationId xmlns:a16="http://schemas.microsoft.com/office/drawing/2014/main" id="{D2365A6F-6166-E6B9-B6B2-FC4454EFFC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  <p:grpSp>
            <p:nvGrpSpPr>
              <p:cNvPr id="87061" name="Group 50">
                <a:extLst>
                  <a:ext uri="{FF2B5EF4-FFF2-40B4-BE49-F238E27FC236}">
                    <a16:creationId xmlns:a16="http://schemas.microsoft.com/office/drawing/2014/main" id="{DF98CE55-C3F9-194E-1CB5-FA7CF98586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8" y="4393"/>
                <a:ext cx="1368" cy="518"/>
                <a:chOff x="1368" y="4393"/>
                <a:chExt cx="1368" cy="518"/>
              </a:xfrm>
            </p:grpSpPr>
            <p:sp>
              <p:nvSpPr>
                <p:cNvPr id="87062" name="Rectangle 18">
                  <a:extLst>
                    <a:ext uri="{FF2B5EF4-FFF2-40B4-BE49-F238E27FC236}">
                      <a16:creationId xmlns:a16="http://schemas.microsoft.com/office/drawing/2014/main" id="{4C33BD3E-9C8B-8719-267D-87C152E61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1" y="4393"/>
                  <a:ext cx="1282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tabLst>
                      <a:tab pos="-571500" algn="l"/>
                    </a:tabLst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Celebrating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God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dwelling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in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us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The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Holy</a:t>
                  </a:r>
                  <a:r>
                    <a:rPr lang="es-MX" altLang="en-US" sz="2400" b="1" dirty="0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s-MX" altLang="en-US" sz="2400" b="1" dirty="0" err="1">
                      <a:solidFill>
                        <a:srgbClr val="FFFF00"/>
                      </a:solidFill>
                      <a:latin typeface="Book Antiqua" panose="02040602050305030304" pitchFamily="18" charset="0"/>
                      <a:cs typeface="Times New Roman" panose="02020603050405020304" pitchFamily="18" charset="0"/>
                    </a:rPr>
                    <a:t>Spirit</a:t>
                  </a:r>
                  <a:endParaRPr lang="es-MX" altLang="en-US" sz="2400" b="1" i="1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MX" altLang="en-US" sz="2400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87063" name="Rectangle 49">
                  <a:extLst>
                    <a:ext uri="{FF2B5EF4-FFF2-40B4-BE49-F238E27FC236}">
                      <a16:creationId xmlns:a16="http://schemas.microsoft.com/office/drawing/2014/main" id="{6B256386-4656-7208-1CE0-5973C63ACC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8" y="4393"/>
                  <a:ext cx="1368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fol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/>
                </a:p>
              </p:txBody>
            </p:sp>
          </p:grpSp>
        </p:grpSp>
        <p:sp>
          <p:nvSpPr>
            <p:cNvPr id="87045" name="Rectangle 52">
              <a:extLst>
                <a:ext uri="{FF2B5EF4-FFF2-40B4-BE49-F238E27FC236}">
                  <a16:creationId xmlns:a16="http://schemas.microsoft.com/office/drawing/2014/main" id="{58290C27-4130-0FC4-B02C-10330819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649"/>
              <a:ext cx="2742" cy="426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9C34A436-7A5F-8AD5-4B93-1D6D4E874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96686" y="-500743"/>
            <a:ext cx="10885714" cy="2253343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effectLst/>
              </a:rPr>
              <a:t>Passover/Pesach (Exodus 12:24-28)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BA01D41A-9DB1-C2C4-C9B2-2DD9345F9D5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791199" y="1752600"/>
            <a:ext cx="5606143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b="1" dirty="0"/>
              <a:t>Under a death sentence</a:t>
            </a:r>
          </a:p>
          <a:p>
            <a:pPr>
              <a:lnSpc>
                <a:spcPct val="80000"/>
              </a:lnSpc>
            </a:pPr>
            <a:endParaRPr lang="en-US" altLang="en-US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b="1" dirty="0"/>
              <a:t>Pure, undefiled Passover lamb (1 Cor 5:7-8, Rev 13:8)</a:t>
            </a:r>
          </a:p>
          <a:p>
            <a:pPr>
              <a:lnSpc>
                <a:spcPct val="80000"/>
              </a:lnSpc>
            </a:pPr>
            <a:endParaRPr lang="en-US" altLang="en-US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b="1" dirty="0"/>
              <a:t>Blood sprinkled on the wooden beam above the door.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89092" name="Picture 3">
            <a:extLst>
              <a:ext uri="{FF2B5EF4-FFF2-40B4-BE49-F238E27FC236}">
                <a16:creationId xmlns:a16="http://schemas.microsoft.com/office/drawing/2014/main" id="{20B0227F-681D-8608-8EF6-6089C9FA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1288062"/>
            <a:ext cx="4495800" cy="550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819</Words>
  <Application>Microsoft Office PowerPoint</Application>
  <PresentationFormat>Widescreen</PresentationFormat>
  <Paragraphs>136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Aptos</vt:lpstr>
      <vt:lpstr>Arial</vt:lpstr>
      <vt:lpstr>Book Antiqua</vt:lpstr>
      <vt:lpstr>Tahoma</vt:lpstr>
      <vt:lpstr>Times New Roman</vt:lpstr>
      <vt:lpstr>Wingdings</vt:lpstr>
      <vt:lpstr>Wingdings 2</vt:lpstr>
      <vt:lpstr>Fading Grid</vt:lpstr>
      <vt:lpstr>Textured</vt:lpstr>
      <vt:lpstr>Exodus IX  Jewish Festivals  Party Time!</vt:lpstr>
      <vt:lpstr>Last Week:  The Golden Calf</vt:lpstr>
      <vt:lpstr>Three Stories</vt:lpstr>
      <vt:lpstr>Exodus 34:27-35</vt:lpstr>
      <vt:lpstr>Exodus 40:34-38  The Glory of the Lord Fills the Tabernacle!!!</vt:lpstr>
      <vt:lpstr>Tribes encamped around the presence of God in the wilderness</vt:lpstr>
      <vt:lpstr>Old Testament Festivals</vt:lpstr>
      <vt:lpstr>PowerPoint Presentation</vt:lpstr>
      <vt:lpstr>Passover/Pesach (Exodus 12:24-28)</vt:lpstr>
      <vt:lpstr>Passover/Pesach (Exodus 12:24-28)</vt:lpstr>
      <vt:lpstr>Passover</vt:lpstr>
      <vt:lpstr>Feast of Firstfruits  Lev 23:9-14</vt:lpstr>
      <vt:lpstr>FEAST OF FIRSTFRUITS</vt:lpstr>
      <vt:lpstr>Feast of Unleavened Bread  </vt:lpstr>
      <vt:lpstr>Feast of Unleavened Bread</vt:lpstr>
      <vt:lpstr>The Feast of Weeks/Pentecost/Shavuot</vt:lpstr>
      <vt:lpstr>Feast of Weeks/Pentecost</vt:lpstr>
      <vt:lpstr>Feast of Trumpets  Rosh  Hashanah</vt:lpstr>
      <vt:lpstr>FEAST OF TRUPMETS</vt:lpstr>
      <vt:lpstr>The Day of Atonement Yom Kippur</vt:lpstr>
      <vt:lpstr>The Day of Atonement Yom Kippur</vt:lpstr>
      <vt:lpstr>The Day of Atonement</vt:lpstr>
      <vt:lpstr>Sukkot/Feast of Booths/Tabernacles</vt:lpstr>
      <vt:lpstr>Sukkot in a City</vt:lpstr>
      <vt:lpstr>Tabernacles/Booths/Sukkot</vt:lpstr>
      <vt:lpstr>Feast of Tabernacles</vt:lpstr>
      <vt:lpstr>Summary:  Party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3</cp:revision>
  <dcterms:created xsi:type="dcterms:W3CDTF">2024-11-24T01:21:20Z</dcterms:created>
  <dcterms:modified xsi:type="dcterms:W3CDTF">2024-12-16T07:32:12Z</dcterms:modified>
</cp:coreProperties>
</file>