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782" r:id="rId2"/>
    <p:sldId id="800" r:id="rId3"/>
    <p:sldId id="801" r:id="rId4"/>
    <p:sldId id="802" r:id="rId5"/>
    <p:sldId id="803" r:id="rId6"/>
    <p:sldId id="809" r:id="rId7"/>
    <p:sldId id="810" r:id="rId8"/>
    <p:sldId id="811" r:id="rId9"/>
    <p:sldId id="826" r:id="rId10"/>
    <p:sldId id="812" r:id="rId11"/>
    <p:sldId id="813" r:id="rId12"/>
    <p:sldId id="816" r:id="rId13"/>
    <p:sldId id="817" r:id="rId14"/>
    <p:sldId id="818" r:id="rId15"/>
    <p:sldId id="819" r:id="rId16"/>
    <p:sldId id="8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E6F28-5653-403B-A020-104B300D5141}" v="71" dt="2024-11-24T16:24:07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76" autoAdjust="0"/>
    <p:restoredTop sz="94660"/>
  </p:normalViewPr>
  <p:slideViewPr>
    <p:cSldViewPr snapToGrid="0">
      <p:cViewPr varScale="1">
        <p:scale>
          <a:sx n="59" d="100"/>
          <a:sy n="59" d="100"/>
        </p:scale>
        <p:origin x="6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DD5E6F28-5653-403B-A020-104B300D5141}"/>
    <pc:docChg chg="undo custSel addSld delSld modSld sldOrd delMainMaster">
      <pc:chgData name="John Oakes" userId="1a36f0057432ea1f" providerId="LiveId" clId="{DD5E6F28-5653-403B-A020-104B300D5141}" dt="2024-11-25T05:02:22.434" v="5477" actId="47"/>
      <pc:docMkLst>
        <pc:docMk/>
      </pc:docMkLst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56"/>
        </pc:sldMkLst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57"/>
        </pc:sldMkLst>
      </pc:sldChg>
      <pc:sldChg chg="modSp del mod">
        <pc:chgData name="John Oakes" userId="1a36f0057432ea1f" providerId="LiveId" clId="{DD5E6F28-5653-403B-A020-104B300D5141}" dt="2024-11-25T05:00:22.529" v="5470" actId="47"/>
        <pc:sldMkLst>
          <pc:docMk/>
          <pc:sldMk cId="0" sldId="258"/>
        </pc:sldMkLst>
        <pc:spChg chg="mod">
          <ac:chgData name="John Oakes" userId="1a36f0057432ea1f" providerId="LiveId" clId="{DD5E6F28-5653-403B-A020-104B300D5141}" dt="2024-11-24T15:47:49.632" v="4919" actId="27636"/>
          <ac:spMkLst>
            <pc:docMk/>
            <pc:sldMk cId="0" sldId="258"/>
            <ac:spMk id="110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59"/>
        </pc:sldMkLst>
      </pc:sldChg>
      <pc:sldChg chg="modSp del mod">
        <pc:chgData name="John Oakes" userId="1a36f0057432ea1f" providerId="LiveId" clId="{DD5E6F28-5653-403B-A020-104B300D5141}" dt="2024-11-25T05:00:22.529" v="5470" actId="47"/>
        <pc:sldMkLst>
          <pc:docMk/>
          <pc:sldMk cId="0" sldId="260"/>
        </pc:sldMkLst>
        <pc:spChg chg="mod">
          <ac:chgData name="John Oakes" userId="1a36f0057432ea1f" providerId="LiveId" clId="{DD5E6F28-5653-403B-A020-104B300D5141}" dt="2024-11-24T15:47:49.636" v="4920" actId="27636"/>
          <ac:spMkLst>
            <pc:docMk/>
            <pc:sldMk cId="0" sldId="260"/>
            <ac:spMk id="120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61"/>
        </pc:sldMkLst>
      </pc:sldChg>
      <pc:sldChg chg="modSp del mod">
        <pc:chgData name="John Oakes" userId="1a36f0057432ea1f" providerId="LiveId" clId="{DD5E6F28-5653-403B-A020-104B300D5141}" dt="2024-11-25T05:00:22.529" v="5470" actId="47"/>
        <pc:sldMkLst>
          <pc:docMk/>
          <pc:sldMk cId="0" sldId="262"/>
        </pc:sldMkLst>
        <pc:spChg chg="mod">
          <ac:chgData name="John Oakes" userId="1a36f0057432ea1f" providerId="LiveId" clId="{DD5E6F28-5653-403B-A020-104B300D5141}" dt="2024-11-24T15:47:49.648" v="4921" actId="27636"/>
          <ac:spMkLst>
            <pc:docMk/>
            <pc:sldMk cId="0" sldId="262"/>
            <ac:spMk id="130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63"/>
        </pc:sldMkLst>
      </pc:sldChg>
      <pc:sldChg chg="modSp del mod">
        <pc:chgData name="John Oakes" userId="1a36f0057432ea1f" providerId="LiveId" clId="{DD5E6F28-5653-403B-A020-104B300D5141}" dt="2024-11-25T05:00:22.529" v="5470" actId="47"/>
        <pc:sldMkLst>
          <pc:docMk/>
          <pc:sldMk cId="0" sldId="264"/>
        </pc:sldMkLst>
        <pc:spChg chg="mod">
          <ac:chgData name="John Oakes" userId="1a36f0057432ea1f" providerId="LiveId" clId="{DD5E6F28-5653-403B-A020-104B300D5141}" dt="2024-11-24T15:47:49.648" v="4922" actId="27636"/>
          <ac:spMkLst>
            <pc:docMk/>
            <pc:sldMk cId="0" sldId="264"/>
            <ac:spMk id="140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65"/>
        </pc:sldMkLst>
      </pc:sldChg>
      <pc:sldChg chg="modSp del mod">
        <pc:chgData name="John Oakes" userId="1a36f0057432ea1f" providerId="LiveId" clId="{DD5E6F28-5653-403B-A020-104B300D5141}" dt="2024-11-25T05:00:22.529" v="5470" actId="47"/>
        <pc:sldMkLst>
          <pc:docMk/>
          <pc:sldMk cId="0" sldId="266"/>
        </pc:sldMkLst>
        <pc:spChg chg="mod">
          <ac:chgData name="John Oakes" userId="1a36f0057432ea1f" providerId="LiveId" clId="{DD5E6F28-5653-403B-A020-104B300D5141}" dt="2024-11-24T15:47:49.656" v="4923" actId="27636"/>
          <ac:spMkLst>
            <pc:docMk/>
            <pc:sldMk cId="0" sldId="266"/>
            <ac:spMk id="150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67"/>
        </pc:sldMkLst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68"/>
        </pc:sldMkLst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69"/>
        </pc:sldMkLst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70"/>
        </pc:sldMkLst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71"/>
        </pc:sldMkLst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72"/>
        </pc:sldMkLst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73"/>
        </pc:sldMkLst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74"/>
        </pc:sldMkLst>
      </pc:sldChg>
      <pc:sldChg chg="modSp del mod">
        <pc:chgData name="John Oakes" userId="1a36f0057432ea1f" providerId="LiveId" clId="{DD5E6F28-5653-403B-A020-104B300D5141}" dt="2024-11-25T05:00:22.529" v="5470" actId="47"/>
        <pc:sldMkLst>
          <pc:docMk/>
          <pc:sldMk cId="0" sldId="275"/>
        </pc:sldMkLst>
        <pc:spChg chg="mod">
          <ac:chgData name="John Oakes" userId="1a36f0057432ea1f" providerId="LiveId" clId="{DD5E6F28-5653-403B-A020-104B300D5141}" dt="2024-11-17T15:32:56.975" v="861" actId="27636"/>
          <ac:spMkLst>
            <pc:docMk/>
            <pc:sldMk cId="0" sldId="275"/>
            <ac:spMk id="196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76"/>
        </pc:sldMkLst>
      </pc:sldChg>
      <pc:sldChg chg="modSp del mod">
        <pc:chgData name="John Oakes" userId="1a36f0057432ea1f" providerId="LiveId" clId="{DD5E6F28-5653-403B-A020-104B300D5141}" dt="2024-11-25T05:00:22.529" v="5470" actId="47"/>
        <pc:sldMkLst>
          <pc:docMk/>
          <pc:sldMk cId="0" sldId="277"/>
        </pc:sldMkLst>
        <pc:spChg chg="mod">
          <ac:chgData name="John Oakes" userId="1a36f0057432ea1f" providerId="LiveId" clId="{DD5E6F28-5653-403B-A020-104B300D5141}" dt="2024-11-24T15:50:38.540" v="4924" actId="27636"/>
          <ac:spMkLst>
            <pc:docMk/>
            <pc:sldMk cId="0" sldId="277"/>
            <ac:spMk id="205" creationId="{00000000-0000-0000-0000-000000000000}"/>
          </ac:spMkLst>
        </pc:spChg>
        <pc:spChg chg="mod">
          <ac:chgData name="John Oakes" userId="1a36f0057432ea1f" providerId="LiveId" clId="{DD5E6F28-5653-403B-A020-104B300D5141}" dt="2024-11-17T15:32:56.975" v="862" actId="27636"/>
          <ac:spMkLst>
            <pc:docMk/>
            <pc:sldMk cId="0" sldId="277"/>
            <ac:spMk id="206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78"/>
        </pc:sldMkLst>
      </pc:sldChg>
      <pc:sldChg chg="modSp del mod">
        <pc:chgData name="John Oakes" userId="1a36f0057432ea1f" providerId="LiveId" clId="{DD5E6F28-5653-403B-A020-104B300D5141}" dt="2024-11-25T05:00:22.529" v="5470" actId="47"/>
        <pc:sldMkLst>
          <pc:docMk/>
          <pc:sldMk cId="0" sldId="279"/>
        </pc:sldMkLst>
        <pc:spChg chg="mod">
          <ac:chgData name="John Oakes" userId="1a36f0057432ea1f" providerId="LiveId" clId="{DD5E6F28-5653-403B-A020-104B300D5141}" dt="2024-11-17T15:32:56.975" v="863" actId="27636"/>
          <ac:spMkLst>
            <pc:docMk/>
            <pc:sldMk cId="0" sldId="279"/>
            <ac:spMk id="216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0" sldId="280"/>
        </pc:sldMkLst>
      </pc:sldChg>
      <pc:sldChg chg="modSp del mod">
        <pc:chgData name="John Oakes" userId="1a36f0057432ea1f" providerId="LiveId" clId="{DD5E6F28-5653-403B-A020-104B300D5141}" dt="2024-11-25T05:00:51.556" v="5474" actId="47"/>
        <pc:sldMkLst>
          <pc:docMk/>
          <pc:sldMk cId="0" sldId="281"/>
        </pc:sldMkLst>
        <pc:spChg chg="mod">
          <ac:chgData name="John Oakes" userId="1a36f0057432ea1f" providerId="LiveId" clId="{DD5E6F28-5653-403B-A020-104B300D5141}" dt="2024-11-17T15:32:56.975" v="864" actId="27636"/>
          <ac:spMkLst>
            <pc:docMk/>
            <pc:sldMk cId="0" sldId="281"/>
            <ac:spMk id="226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25T05:00:51.556" v="5474" actId="47"/>
        <pc:sldMkLst>
          <pc:docMk/>
          <pc:sldMk cId="0" sldId="282"/>
        </pc:sldMkLst>
      </pc:sldChg>
      <pc:sldChg chg="del">
        <pc:chgData name="John Oakes" userId="1a36f0057432ea1f" providerId="LiveId" clId="{DD5E6F28-5653-403B-A020-104B300D5141}" dt="2024-11-25T05:00:51.556" v="5474" actId="47"/>
        <pc:sldMkLst>
          <pc:docMk/>
          <pc:sldMk cId="0" sldId="283"/>
        </pc:sldMkLst>
      </pc:sldChg>
      <pc:sldChg chg="del">
        <pc:chgData name="John Oakes" userId="1a36f0057432ea1f" providerId="LiveId" clId="{DD5E6F28-5653-403B-A020-104B300D5141}" dt="2024-11-25T05:00:51.556" v="5474" actId="47"/>
        <pc:sldMkLst>
          <pc:docMk/>
          <pc:sldMk cId="0" sldId="284"/>
        </pc:sldMkLst>
      </pc:sldChg>
      <pc:sldChg chg="del">
        <pc:chgData name="John Oakes" userId="1a36f0057432ea1f" providerId="LiveId" clId="{DD5E6F28-5653-403B-A020-104B300D5141}" dt="2024-11-25T05:00:51.556" v="5474" actId="47"/>
        <pc:sldMkLst>
          <pc:docMk/>
          <pc:sldMk cId="0" sldId="285"/>
        </pc:sldMkLst>
      </pc:sldChg>
      <pc:sldChg chg="del">
        <pc:chgData name="John Oakes" userId="1a36f0057432ea1f" providerId="LiveId" clId="{DD5E6F28-5653-403B-A020-104B300D5141}" dt="2024-11-25T05:00:51.556" v="5474" actId="47"/>
        <pc:sldMkLst>
          <pc:docMk/>
          <pc:sldMk cId="0" sldId="286"/>
        </pc:sldMkLst>
      </pc:sldChg>
      <pc:sldChg chg="del">
        <pc:chgData name="John Oakes" userId="1a36f0057432ea1f" providerId="LiveId" clId="{DD5E6F28-5653-403B-A020-104B300D5141}" dt="2024-11-25T05:00:51.556" v="5474" actId="47"/>
        <pc:sldMkLst>
          <pc:docMk/>
          <pc:sldMk cId="0" sldId="287"/>
        </pc:sldMkLst>
      </pc:sldChg>
      <pc:sldChg chg="modSp del mod">
        <pc:chgData name="John Oakes" userId="1a36f0057432ea1f" providerId="LiveId" clId="{DD5E6F28-5653-403B-A020-104B300D5141}" dt="2024-11-25T05:02:17.147" v="5476" actId="47"/>
        <pc:sldMkLst>
          <pc:docMk/>
          <pc:sldMk cId="0" sldId="288"/>
        </pc:sldMkLst>
        <pc:spChg chg="mod">
          <ac:chgData name="John Oakes" userId="1a36f0057432ea1f" providerId="LiveId" clId="{DD5E6F28-5653-403B-A020-104B300D5141}" dt="2024-11-24T16:24:12.210" v="5469" actId="1076"/>
          <ac:spMkLst>
            <pc:docMk/>
            <pc:sldMk cId="0" sldId="288"/>
            <ac:spMk id="262" creationId="{00000000-0000-0000-0000-000000000000}"/>
          </ac:spMkLst>
        </pc:spChg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0" sldId="289"/>
        </pc:sldMkLst>
      </pc:sldChg>
      <pc:sldChg chg="del">
        <pc:chgData name="John Oakes" userId="1a36f0057432ea1f" providerId="LiveId" clId="{DD5E6F28-5653-403B-A020-104B300D5141}" dt="2024-11-18T02:56:27.673" v="2221" actId="47"/>
        <pc:sldMkLst>
          <pc:docMk/>
          <pc:sldMk cId="0" sldId="290"/>
        </pc:sldMkLst>
      </pc:sldChg>
      <pc:sldChg chg="del">
        <pc:chgData name="John Oakes" userId="1a36f0057432ea1f" providerId="LiveId" clId="{DD5E6F28-5653-403B-A020-104B300D5141}" dt="2024-11-17T15:30:49.348" v="853" actId="47"/>
        <pc:sldMkLst>
          <pc:docMk/>
          <pc:sldMk cId="0" sldId="543"/>
        </pc:sldMkLst>
      </pc:sldChg>
      <pc:sldChg chg="del">
        <pc:chgData name="John Oakes" userId="1a36f0057432ea1f" providerId="LiveId" clId="{DD5E6F28-5653-403B-A020-104B300D5141}" dt="2024-11-17T15:30:53.945" v="855" actId="47"/>
        <pc:sldMkLst>
          <pc:docMk/>
          <pc:sldMk cId="3282475642" sldId="615"/>
        </pc:sldMkLst>
      </pc:sldChg>
      <pc:sldChg chg="addSp delSp modSp del mod">
        <pc:chgData name="John Oakes" userId="1a36f0057432ea1f" providerId="LiveId" clId="{DD5E6F28-5653-403B-A020-104B300D5141}" dt="2024-11-23T00:46:53.716" v="2286" actId="47"/>
        <pc:sldMkLst>
          <pc:docMk/>
          <pc:sldMk cId="0" sldId="652"/>
        </pc:sldMkLst>
        <pc:spChg chg="mod">
          <ac:chgData name="John Oakes" userId="1a36f0057432ea1f" providerId="LiveId" clId="{DD5E6F28-5653-403B-A020-104B300D5141}" dt="2024-11-11T22:18:00.162" v="96" actId="20577"/>
          <ac:spMkLst>
            <pc:docMk/>
            <pc:sldMk cId="0" sldId="652"/>
            <ac:spMk id="2" creationId="{637F3775-F82C-95C8-A86D-960D456F7D5C}"/>
          </ac:spMkLst>
        </pc:spChg>
        <pc:spChg chg="del mod">
          <ac:chgData name="John Oakes" userId="1a36f0057432ea1f" providerId="LiveId" clId="{DD5E6F28-5653-403B-A020-104B300D5141}" dt="2024-11-11T22:17:23.456" v="73" actId="478"/>
          <ac:spMkLst>
            <pc:docMk/>
            <pc:sldMk cId="0" sldId="652"/>
            <ac:spMk id="3" creationId="{84281AF1-AA10-5AA6-4942-894A34A982F9}"/>
          </ac:spMkLst>
        </pc:spChg>
        <pc:spChg chg="add del mod">
          <ac:chgData name="John Oakes" userId="1a36f0057432ea1f" providerId="LiveId" clId="{DD5E6F28-5653-403B-A020-104B300D5141}" dt="2024-11-11T22:17:45.996" v="74"/>
          <ac:spMkLst>
            <pc:docMk/>
            <pc:sldMk cId="0" sldId="652"/>
            <ac:spMk id="5" creationId="{FFF23C96-3E0C-15E6-E5C2-CEA6DB6A7447}"/>
          </ac:spMkLst>
        </pc:spChg>
        <pc:picChg chg="add mod">
          <ac:chgData name="John Oakes" userId="1a36f0057432ea1f" providerId="LiveId" clId="{DD5E6F28-5653-403B-A020-104B300D5141}" dt="2024-11-11T22:17:51.323" v="76" actId="1076"/>
          <ac:picMkLst>
            <pc:docMk/>
            <pc:sldMk cId="0" sldId="652"/>
            <ac:picMk id="6" creationId="{AAD57CBC-3973-23E0-0E0E-FF870806E0CB}"/>
          </ac:picMkLst>
        </pc:picChg>
      </pc:sldChg>
      <pc:sldChg chg="del">
        <pc:chgData name="John Oakes" userId="1a36f0057432ea1f" providerId="LiveId" clId="{DD5E6F28-5653-403B-A020-104B300D5141}" dt="2024-11-11T22:18:05.633" v="98" actId="47"/>
        <pc:sldMkLst>
          <pc:docMk/>
          <pc:sldMk cId="0" sldId="655"/>
        </pc:sldMkLst>
      </pc:sldChg>
      <pc:sldChg chg="del">
        <pc:chgData name="John Oakes" userId="1a36f0057432ea1f" providerId="LiveId" clId="{DD5E6F28-5653-403B-A020-104B300D5141}" dt="2024-11-11T22:18:03.897" v="97" actId="47"/>
        <pc:sldMkLst>
          <pc:docMk/>
          <pc:sldMk cId="0" sldId="657"/>
        </pc:sldMkLst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58535702" sldId="675"/>
        </pc:sldMkLst>
      </pc:sldChg>
      <pc:sldChg chg="del">
        <pc:chgData name="John Oakes" userId="1a36f0057432ea1f" providerId="LiveId" clId="{DD5E6F28-5653-403B-A020-104B300D5141}" dt="2024-11-25T05:02:17.147" v="5476" actId="47"/>
        <pc:sldMkLst>
          <pc:docMk/>
          <pc:sldMk cId="0" sldId="705"/>
        </pc:sldMkLst>
      </pc:sldChg>
      <pc:sldChg chg="del">
        <pc:chgData name="John Oakes" userId="1a36f0057432ea1f" providerId="LiveId" clId="{DD5E6F28-5653-403B-A020-104B300D5141}" dt="2024-11-25T05:02:17.147" v="5476" actId="47"/>
        <pc:sldMkLst>
          <pc:docMk/>
          <pc:sldMk cId="1444248880" sldId="706"/>
        </pc:sldMkLst>
      </pc:sldChg>
      <pc:sldChg chg="del">
        <pc:chgData name="John Oakes" userId="1a36f0057432ea1f" providerId="LiveId" clId="{DD5E6F28-5653-403B-A020-104B300D5141}" dt="2024-11-17T15:30:51.256" v="854" actId="47"/>
        <pc:sldMkLst>
          <pc:docMk/>
          <pc:sldMk cId="0" sldId="741"/>
        </pc:sldMkLst>
      </pc:sldChg>
      <pc:sldChg chg="del">
        <pc:chgData name="John Oakes" userId="1a36f0057432ea1f" providerId="LiveId" clId="{DD5E6F28-5653-403B-A020-104B300D5141}" dt="2024-11-25T05:00:51.556" v="5474" actId="47"/>
        <pc:sldMkLst>
          <pc:docMk/>
          <pc:sldMk cId="0" sldId="753"/>
        </pc:sldMkLst>
      </pc:sldChg>
      <pc:sldChg chg="del">
        <pc:chgData name="John Oakes" userId="1a36f0057432ea1f" providerId="LiveId" clId="{DD5E6F28-5653-403B-A020-104B300D5141}" dt="2024-11-11T22:18:37.532" v="99" actId="47"/>
        <pc:sldMkLst>
          <pc:docMk/>
          <pc:sldMk cId="598894558" sldId="770"/>
        </pc:sldMkLst>
      </pc:sldChg>
      <pc:sldChg chg="del">
        <pc:chgData name="John Oakes" userId="1a36f0057432ea1f" providerId="LiveId" clId="{DD5E6F28-5653-403B-A020-104B300D5141}" dt="2024-11-11T22:18:37.532" v="99" actId="47"/>
        <pc:sldMkLst>
          <pc:docMk/>
          <pc:sldMk cId="247083399" sldId="771"/>
        </pc:sldMkLst>
      </pc:sldChg>
      <pc:sldChg chg="del">
        <pc:chgData name="John Oakes" userId="1a36f0057432ea1f" providerId="LiveId" clId="{DD5E6F28-5653-403B-A020-104B300D5141}" dt="2024-11-11T22:18:37.532" v="99" actId="47"/>
        <pc:sldMkLst>
          <pc:docMk/>
          <pc:sldMk cId="3144427267" sldId="773"/>
        </pc:sldMkLst>
      </pc:sldChg>
      <pc:sldChg chg="del">
        <pc:chgData name="John Oakes" userId="1a36f0057432ea1f" providerId="LiveId" clId="{DD5E6F28-5653-403B-A020-104B300D5141}" dt="2024-11-23T00:46:53.716" v="2286" actId="47"/>
        <pc:sldMkLst>
          <pc:docMk/>
          <pc:sldMk cId="1280152114" sldId="774"/>
        </pc:sldMkLst>
      </pc:sldChg>
      <pc:sldChg chg="del">
        <pc:chgData name="John Oakes" userId="1a36f0057432ea1f" providerId="LiveId" clId="{DD5E6F28-5653-403B-A020-104B300D5141}" dt="2024-11-23T00:46:53.716" v="2286" actId="47"/>
        <pc:sldMkLst>
          <pc:docMk/>
          <pc:sldMk cId="3032868416" sldId="775"/>
        </pc:sldMkLst>
      </pc:sldChg>
      <pc:sldChg chg="addSp delSp modSp mod">
        <pc:chgData name="John Oakes" userId="1a36f0057432ea1f" providerId="LiveId" clId="{DD5E6F28-5653-403B-A020-104B300D5141}" dt="2024-11-23T00:46:33.715" v="2285" actId="6549"/>
        <pc:sldMkLst>
          <pc:docMk/>
          <pc:sldMk cId="4228369013" sldId="782"/>
        </pc:sldMkLst>
        <pc:spChg chg="mod">
          <ac:chgData name="John Oakes" userId="1a36f0057432ea1f" providerId="LiveId" clId="{DD5E6F28-5653-403B-A020-104B300D5141}" dt="2024-11-23T00:46:33.715" v="2285" actId="6549"/>
          <ac:spMkLst>
            <pc:docMk/>
            <pc:sldMk cId="4228369013" sldId="782"/>
            <ac:spMk id="2" creationId="{56824015-463B-96C2-6617-0CB95156C30C}"/>
          </ac:spMkLst>
        </pc:spChg>
        <pc:spChg chg="add">
          <ac:chgData name="John Oakes" userId="1a36f0057432ea1f" providerId="LiveId" clId="{DD5E6F28-5653-403B-A020-104B300D5141}" dt="2024-11-11T22:21:12.370" v="114"/>
          <ac:spMkLst>
            <pc:docMk/>
            <pc:sldMk cId="4228369013" sldId="782"/>
            <ac:spMk id="3" creationId="{27D6AC9D-EA40-7AB3-D34D-B8459978CFAB}"/>
          </ac:spMkLst>
        </pc:spChg>
        <pc:picChg chg="add mod">
          <ac:chgData name="John Oakes" userId="1a36f0057432ea1f" providerId="LiveId" clId="{DD5E6F28-5653-403B-A020-104B300D5141}" dt="2024-11-17T15:59:14.030" v="1083" actId="1076"/>
          <ac:picMkLst>
            <pc:docMk/>
            <pc:sldMk cId="4228369013" sldId="782"/>
            <ac:picMk id="4" creationId="{0A18D21C-2C42-8C87-F727-FA91A849600E}"/>
          </ac:picMkLst>
        </pc:picChg>
        <pc:picChg chg="del">
          <ac:chgData name="John Oakes" userId="1a36f0057432ea1f" providerId="LiveId" clId="{DD5E6F28-5653-403B-A020-104B300D5141}" dt="2024-11-11T22:16:41.712" v="59" actId="478"/>
          <ac:picMkLst>
            <pc:docMk/>
            <pc:sldMk cId="4228369013" sldId="782"/>
            <ac:picMk id="1028" creationId="{8FCC6BE8-22F1-026B-C73B-9FBB8E2AB476}"/>
          </ac:picMkLst>
        </pc:picChg>
      </pc:sldChg>
      <pc:sldChg chg="del">
        <pc:chgData name="John Oakes" userId="1a36f0057432ea1f" providerId="LiveId" clId="{DD5E6F28-5653-403B-A020-104B300D5141}" dt="2024-11-11T22:18:44.292" v="100" actId="47"/>
        <pc:sldMkLst>
          <pc:docMk/>
          <pc:sldMk cId="1585466819" sldId="783"/>
        </pc:sldMkLst>
      </pc:sldChg>
      <pc:sldChg chg="del">
        <pc:chgData name="John Oakes" userId="1a36f0057432ea1f" providerId="LiveId" clId="{DD5E6F28-5653-403B-A020-104B300D5141}" dt="2024-11-11T22:18:44.292" v="100" actId="47"/>
        <pc:sldMkLst>
          <pc:docMk/>
          <pc:sldMk cId="1347839920" sldId="784"/>
        </pc:sldMkLst>
      </pc:sldChg>
      <pc:sldChg chg="del">
        <pc:chgData name="John Oakes" userId="1a36f0057432ea1f" providerId="LiveId" clId="{DD5E6F28-5653-403B-A020-104B300D5141}" dt="2024-11-11T22:18:54.876" v="101" actId="47"/>
        <pc:sldMkLst>
          <pc:docMk/>
          <pc:sldMk cId="655206941" sldId="785"/>
        </pc:sldMkLst>
      </pc:sldChg>
      <pc:sldChg chg="del">
        <pc:chgData name="John Oakes" userId="1a36f0057432ea1f" providerId="LiveId" clId="{DD5E6F28-5653-403B-A020-104B300D5141}" dt="2024-11-11T22:18:54.876" v="101" actId="47"/>
        <pc:sldMkLst>
          <pc:docMk/>
          <pc:sldMk cId="1158631464" sldId="786"/>
        </pc:sldMkLst>
      </pc:sldChg>
      <pc:sldChg chg="del">
        <pc:chgData name="John Oakes" userId="1a36f0057432ea1f" providerId="LiveId" clId="{DD5E6F28-5653-403B-A020-104B300D5141}" dt="2024-11-23T00:46:53.716" v="2286" actId="47"/>
        <pc:sldMkLst>
          <pc:docMk/>
          <pc:sldMk cId="3473241294" sldId="787"/>
        </pc:sldMkLst>
      </pc:sldChg>
      <pc:sldChg chg="del">
        <pc:chgData name="John Oakes" userId="1a36f0057432ea1f" providerId="LiveId" clId="{DD5E6F28-5653-403B-A020-104B300D5141}" dt="2024-11-23T00:46:53.716" v="2286" actId="47"/>
        <pc:sldMkLst>
          <pc:docMk/>
          <pc:sldMk cId="2654545416" sldId="788"/>
        </pc:sldMkLst>
      </pc:sldChg>
      <pc:sldChg chg="del">
        <pc:chgData name="John Oakes" userId="1a36f0057432ea1f" providerId="LiveId" clId="{DD5E6F28-5653-403B-A020-104B300D5141}" dt="2024-11-11T22:19:01.163" v="103" actId="47"/>
        <pc:sldMkLst>
          <pc:docMk/>
          <pc:sldMk cId="2279862159" sldId="789"/>
        </pc:sldMkLst>
      </pc:sldChg>
      <pc:sldChg chg="del">
        <pc:chgData name="John Oakes" userId="1a36f0057432ea1f" providerId="LiveId" clId="{DD5E6F28-5653-403B-A020-104B300D5141}" dt="2024-11-25T05:00:22.529" v="5470" actId="47"/>
        <pc:sldMkLst>
          <pc:docMk/>
          <pc:sldMk cId="3315063160" sldId="790"/>
        </pc:sldMkLst>
      </pc:sldChg>
      <pc:sldChg chg="del">
        <pc:chgData name="John Oakes" userId="1a36f0057432ea1f" providerId="LiveId" clId="{DD5E6F28-5653-403B-A020-104B300D5141}" dt="2024-11-18T02:56:00.639" v="2220" actId="47"/>
        <pc:sldMkLst>
          <pc:docMk/>
          <pc:sldMk cId="1205692465" sldId="791"/>
        </pc:sldMkLst>
      </pc:sldChg>
      <pc:sldChg chg="addSp delSp modSp del mod">
        <pc:chgData name="John Oakes" userId="1a36f0057432ea1f" providerId="LiveId" clId="{DD5E6F28-5653-403B-A020-104B300D5141}" dt="2024-11-18T02:56:27.673" v="2221" actId="47"/>
        <pc:sldMkLst>
          <pc:docMk/>
          <pc:sldMk cId="0" sldId="792"/>
        </pc:sldMkLst>
        <pc:spChg chg="del mod">
          <ac:chgData name="John Oakes" userId="1a36f0057432ea1f" providerId="LiveId" clId="{DD5E6F28-5653-403B-A020-104B300D5141}" dt="2024-11-17T15:39:07.856" v="910" actId="478"/>
          <ac:spMkLst>
            <pc:docMk/>
            <pc:sldMk cId="0" sldId="792"/>
            <ac:spMk id="3" creationId="{7E49AC12-17A5-A6DC-ADE5-3EC3CB3CDD55}"/>
          </ac:spMkLst>
        </pc:spChg>
        <pc:spChg chg="mod">
          <ac:chgData name="John Oakes" userId="1a36f0057432ea1f" providerId="LiveId" clId="{DD5E6F28-5653-403B-A020-104B300D5141}" dt="2024-11-17T15:38:52.404" v="908" actId="20577"/>
          <ac:spMkLst>
            <pc:docMk/>
            <pc:sldMk cId="0" sldId="792"/>
            <ac:spMk id="161795" creationId="{5D8A3794-0DCE-218A-DEE4-CAD2139FDE87}"/>
          </ac:spMkLst>
        </pc:spChg>
        <pc:picChg chg="add mod">
          <ac:chgData name="John Oakes" userId="1a36f0057432ea1f" providerId="LiveId" clId="{DD5E6F28-5653-403B-A020-104B300D5141}" dt="2024-11-17T15:40:32.371" v="920" actId="1076"/>
          <ac:picMkLst>
            <pc:docMk/>
            <pc:sldMk cId="0" sldId="792"/>
            <ac:picMk id="4" creationId="{C1DB4CD6-1F02-1245-CD88-82C4417E84CF}"/>
          </ac:picMkLst>
        </pc:picChg>
        <pc:picChg chg="del">
          <ac:chgData name="John Oakes" userId="1a36f0057432ea1f" providerId="LiveId" clId="{DD5E6F28-5653-403B-A020-104B300D5141}" dt="2024-11-17T15:39:09.748" v="911" actId="478"/>
          <ac:picMkLst>
            <pc:docMk/>
            <pc:sldMk cId="0" sldId="792"/>
            <ac:picMk id="3074" creationId="{C6901819-94A1-C1DC-C513-AC5B6B2E6712}"/>
          </ac:picMkLst>
        </pc:picChg>
      </pc:sldChg>
      <pc:sldChg chg="addSp delSp modSp del mod">
        <pc:chgData name="John Oakes" userId="1a36f0057432ea1f" providerId="LiveId" clId="{DD5E6F28-5653-403B-A020-104B300D5141}" dt="2024-11-18T02:56:27.673" v="2221" actId="47"/>
        <pc:sldMkLst>
          <pc:docMk/>
          <pc:sldMk cId="3177616068" sldId="793"/>
        </pc:sldMkLst>
        <pc:spChg chg="mod">
          <ac:chgData name="John Oakes" userId="1a36f0057432ea1f" providerId="LiveId" clId="{DD5E6F28-5653-403B-A020-104B300D5141}" dt="2024-11-17T15:46:48.915" v="1028" actId="14100"/>
          <ac:spMkLst>
            <pc:docMk/>
            <pc:sldMk cId="3177616068" sldId="793"/>
            <ac:spMk id="2" creationId="{66EA20B6-0B3C-33F1-CA63-5EB13B09BB25}"/>
          </ac:spMkLst>
        </pc:spChg>
        <pc:spChg chg="mod">
          <ac:chgData name="John Oakes" userId="1a36f0057432ea1f" providerId="LiveId" clId="{DD5E6F28-5653-403B-A020-104B300D5141}" dt="2024-11-17T19:17:03.326" v="2219" actId="20577"/>
          <ac:spMkLst>
            <pc:docMk/>
            <pc:sldMk cId="3177616068" sldId="793"/>
            <ac:spMk id="3" creationId="{97B34E3A-AB36-133F-34AE-AB305322EAB4}"/>
          </ac:spMkLst>
        </pc:spChg>
        <pc:picChg chg="add mod">
          <ac:chgData name="John Oakes" userId="1a36f0057432ea1f" providerId="LiveId" clId="{DD5E6F28-5653-403B-A020-104B300D5141}" dt="2024-11-17T15:47:03.296" v="1034" actId="1076"/>
          <ac:picMkLst>
            <pc:docMk/>
            <pc:sldMk cId="3177616068" sldId="793"/>
            <ac:picMk id="1026" creationId="{ACF74003-7517-2323-30F3-1B1B879B79A9}"/>
          </ac:picMkLst>
        </pc:picChg>
        <pc:picChg chg="del">
          <ac:chgData name="John Oakes" userId="1a36f0057432ea1f" providerId="LiveId" clId="{DD5E6F28-5653-403B-A020-104B300D5141}" dt="2024-11-17T15:40:45.018" v="921" actId="478"/>
          <ac:picMkLst>
            <pc:docMk/>
            <pc:sldMk cId="3177616068" sldId="793"/>
            <ac:picMk id="5122" creationId="{60EFB600-6F90-5E10-FEC0-E93BA88D8175}"/>
          </ac:picMkLst>
        </pc:picChg>
      </pc:sldChg>
      <pc:sldChg chg="addSp delSp modSp del mod">
        <pc:chgData name="John Oakes" userId="1a36f0057432ea1f" providerId="LiveId" clId="{DD5E6F28-5653-403B-A020-104B300D5141}" dt="2024-11-25T05:02:17.147" v="5476" actId="47"/>
        <pc:sldMkLst>
          <pc:docMk/>
          <pc:sldMk cId="0" sldId="794"/>
        </pc:sldMkLst>
        <pc:spChg chg="mod">
          <ac:chgData name="John Oakes" userId="1a36f0057432ea1f" providerId="LiveId" clId="{DD5E6F28-5653-403B-A020-104B300D5141}" dt="2024-11-24T16:18:19.105" v="5468" actId="20577"/>
          <ac:spMkLst>
            <pc:docMk/>
            <pc:sldMk cId="0" sldId="794"/>
            <ac:spMk id="161795" creationId="{5D8A3794-0DCE-218A-DEE4-CAD2139FDE87}"/>
          </ac:spMkLst>
        </pc:spChg>
        <pc:picChg chg="del">
          <ac:chgData name="John Oakes" userId="1a36f0057432ea1f" providerId="LiveId" clId="{DD5E6F28-5653-403B-A020-104B300D5141}" dt="2024-11-24T15:52:21.677" v="4925" actId="478"/>
          <ac:picMkLst>
            <pc:docMk/>
            <pc:sldMk cId="0" sldId="794"/>
            <ac:picMk id="4" creationId="{C1DB4CD6-1F02-1245-CD88-82C4417E84CF}"/>
          </ac:picMkLst>
        </pc:picChg>
        <pc:picChg chg="add mod">
          <ac:chgData name="John Oakes" userId="1a36f0057432ea1f" providerId="LiveId" clId="{DD5E6F28-5653-403B-A020-104B300D5141}" dt="2024-11-24T16:01:05.186" v="5170" actId="1076"/>
          <ac:picMkLst>
            <pc:docMk/>
            <pc:sldMk cId="0" sldId="794"/>
            <ac:picMk id="5" creationId="{3926F0A0-563D-8A2B-9365-09317B6A4A35}"/>
          </ac:picMkLst>
        </pc:picChg>
      </pc:sldChg>
      <pc:sldChg chg="addSp delSp modSp del mod">
        <pc:chgData name="John Oakes" userId="1a36f0057432ea1f" providerId="LiveId" clId="{DD5E6F28-5653-403B-A020-104B300D5141}" dt="2024-11-25T05:02:17.147" v="5476" actId="47"/>
        <pc:sldMkLst>
          <pc:docMk/>
          <pc:sldMk cId="2032042359" sldId="795"/>
        </pc:sldMkLst>
        <pc:spChg chg="mod">
          <ac:chgData name="John Oakes" userId="1a36f0057432ea1f" providerId="LiveId" clId="{DD5E6F28-5653-403B-A020-104B300D5141}" dt="2024-11-24T16:17:25.065" v="5414" actId="255"/>
          <ac:spMkLst>
            <pc:docMk/>
            <pc:sldMk cId="2032042359" sldId="795"/>
            <ac:spMk id="3" creationId="{97B34E3A-AB36-133F-34AE-AB305322EAB4}"/>
          </ac:spMkLst>
        </pc:spChg>
        <pc:picChg chg="add mod">
          <ac:chgData name="John Oakes" userId="1a36f0057432ea1f" providerId="LiveId" clId="{DD5E6F28-5653-403B-A020-104B300D5141}" dt="2024-11-24T16:04:38.784" v="5341" actId="1076"/>
          <ac:picMkLst>
            <pc:docMk/>
            <pc:sldMk cId="2032042359" sldId="795"/>
            <ac:picMk id="5" creationId="{46C9DB69-A89D-524D-B063-79B8DF91CACC}"/>
          </ac:picMkLst>
        </pc:picChg>
        <pc:picChg chg="del">
          <ac:chgData name="John Oakes" userId="1a36f0057432ea1f" providerId="LiveId" clId="{DD5E6F28-5653-403B-A020-104B300D5141}" dt="2024-11-24T16:00:13.685" v="4932" actId="478"/>
          <ac:picMkLst>
            <pc:docMk/>
            <pc:sldMk cId="2032042359" sldId="795"/>
            <ac:picMk id="1026" creationId="{ACF74003-7517-2323-30F3-1B1B879B79A9}"/>
          </ac:picMkLst>
        </pc:picChg>
      </pc:sldChg>
      <pc:sldChg chg="del">
        <pc:chgData name="John Oakes" userId="1a36f0057432ea1f" providerId="LiveId" clId="{DD5E6F28-5653-403B-A020-104B300D5141}" dt="2024-11-23T00:46:53.716" v="2286" actId="47"/>
        <pc:sldMkLst>
          <pc:docMk/>
          <pc:sldMk cId="241606383" sldId="796"/>
        </pc:sldMkLst>
      </pc:sldChg>
      <pc:sldChg chg="addSp modSp new del mod">
        <pc:chgData name="John Oakes" userId="1a36f0057432ea1f" providerId="LiveId" clId="{DD5E6F28-5653-403B-A020-104B300D5141}" dt="2024-11-23T00:46:53.716" v="2286" actId="47"/>
        <pc:sldMkLst>
          <pc:docMk/>
          <pc:sldMk cId="1515527733" sldId="797"/>
        </pc:sldMkLst>
        <pc:spChg chg="mod">
          <ac:chgData name="John Oakes" userId="1a36f0057432ea1f" providerId="LiveId" clId="{DD5E6F28-5653-403B-A020-104B300D5141}" dt="2024-11-16T15:14:09.746" v="168" actId="14100"/>
          <ac:spMkLst>
            <pc:docMk/>
            <pc:sldMk cId="1515527733" sldId="797"/>
            <ac:spMk id="2" creationId="{99F03239-3F20-FF88-B1C9-1CBF0A3959B7}"/>
          </ac:spMkLst>
        </pc:spChg>
        <pc:spChg chg="mod">
          <ac:chgData name="John Oakes" userId="1a36f0057432ea1f" providerId="LiveId" clId="{DD5E6F28-5653-403B-A020-104B300D5141}" dt="2024-11-16T15:15:51.258" v="229" actId="14100"/>
          <ac:spMkLst>
            <pc:docMk/>
            <pc:sldMk cId="1515527733" sldId="797"/>
            <ac:spMk id="3" creationId="{7856F059-7312-EC32-F65C-B46DB00BAB23}"/>
          </ac:spMkLst>
        </pc:spChg>
        <pc:picChg chg="add mod">
          <ac:chgData name="John Oakes" userId="1a36f0057432ea1f" providerId="LiveId" clId="{DD5E6F28-5653-403B-A020-104B300D5141}" dt="2024-11-16T15:14:19.981" v="171" actId="1076"/>
          <ac:picMkLst>
            <pc:docMk/>
            <pc:sldMk cId="1515527733" sldId="797"/>
            <ac:picMk id="4" creationId="{36C40F59-48E8-019F-A3AC-9E4552367652}"/>
          </ac:picMkLst>
        </pc:picChg>
      </pc:sldChg>
      <pc:sldChg chg="modSp new del mod">
        <pc:chgData name="John Oakes" userId="1a36f0057432ea1f" providerId="LiveId" clId="{DD5E6F28-5653-403B-A020-104B300D5141}" dt="2024-11-23T00:46:53.716" v="2286" actId="47"/>
        <pc:sldMkLst>
          <pc:docMk/>
          <pc:sldMk cId="1762521314" sldId="798"/>
        </pc:sldMkLst>
        <pc:spChg chg="mod">
          <ac:chgData name="John Oakes" userId="1a36f0057432ea1f" providerId="LiveId" clId="{DD5E6F28-5653-403B-A020-104B300D5141}" dt="2024-11-16T15:16:32.949" v="270" actId="20577"/>
          <ac:spMkLst>
            <pc:docMk/>
            <pc:sldMk cId="1762521314" sldId="798"/>
            <ac:spMk id="2" creationId="{921DF5C6-2F18-E411-B293-0D9BE4DEACDC}"/>
          </ac:spMkLst>
        </pc:spChg>
        <pc:spChg chg="mod">
          <ac:chgData name="John Oakes" userId="1a36f0057432ea1f" providerId="LiveId" clId="{DD5E6F28-5653-403B-A020-104B300D5141}" dt="2024-11-16T15:17:49.882" v="447" actId="20577"/>
          <ac:spMkLst>
            <pc:docMk/>
            <pc:sldMk cId="1762521314" sldId="798"/>
            <ac:spMk id="3" creationId="{F0190EBE-AFE0-6A2E-0247-B696C9292600}"/>
          </ac:spMkLst>
        </pc:spChg>
      </pc:sldChg>
      <pc:sldChg chg="del">
        <pc:chgData name="John Oakes" userId="1a36f0057432ea1f" providerId="LiveId" clId="{DD5E6F28-5653-403B-A020-104B300D5141}" dt="2024-11-11T22:18:58.341" v="102" actId="47"/>
        <pc:sldMkLst>
          <pc:docMk/>
          <pc:sldMk cId="1985754227" sldId="798"/>
        </pc:sldMkLst>
      </pc:sldChg>
      <pc:sldChg chg="addSp modSp new del mod">
        <pc:chgData name="John Oakes" userId="1a36f0057432ea1f" providerId="LiveId" clId="{DD5E6F28-5653-403B-A020-104B300D5141}" dt="2024-11-16T15:12:18.794" v="154" actId="2696"/>
        <pc:sldMkLst>
          <pc:docMk/>
          <pc:sldMk cId="2236997042" sldId="799"/>
        </pc:sldMkLst>
        <pc:spChg chg="mod">
          <ac:chgData name="John Oakes" userId="1a36f0057432ea1f" providerId="LiveId" clId="{DD5E6F28-5653-403B-A020-104B300D5141}" dt="2024-11-11T22:19:15.304" v="108" actId="14100"/>
          <ac:spMkLst>
            <pc:docMk/>
            <pc:sldMk cId="2236997042" sldId="799"/>
            <ac:spMk id="3" creationId="{07B97EF7-B3D1-94DD-EA5F-F3C7291A02C4}"/>
          </ac:spMkLst>
        </pc:spChg>
        <pc:picChg chg="add mod">
          <ac:chgData name="John Oakes" userId="1a36f0057432ea1f" providerId="LiveId" clId="{DD5E6F28-5653-403B-A020-104B300D5141}" dt="2024-11-11T22:19:18.198" v="109"/>
          <ac:picMkLst>
            <pc:docMk/>
            <pc:sldMk cId="2236997042" sldId="799"/>
            <ac:picMk id="4" creationId="{11D3F37B-8E0C-F6DF-B34F-05AC93B58D30}"/>
          </ac:picMkLst>
        </pc:picChg>
        <pc:picChg chg="add mod">
          <ac:chgData name="John Oakes" userId="1a36f0057432ea1f" providerId="LiveId" clId="{DD5E6F28-5653-403B-A020-104B300D5141}" dt="2024-11-11T22:19:44.805" v="113" actId="1076"/>
          <ac:picMkLst>
            <pc:docMk/>
            <pc:sldMk cId="2236997042" sldId="799"/>
            <ac:picMk id="1026" creationId="{B90055D5-7FFA-C6E5-17D2-03CD9BD8B369}"/>
          </ac:picMkLst>
        </pc:picChg>
      </pc:sldChg>
      <pc:sldChg chg="modSp add del">
        <pc:chgData name="John Oakes" userId="1a36f0057432ea1f" providerId="LiveId" clId="{DD5E6F28-5653-403B-A020-104B300D5141}" dt="2024-11-16T15:12:54.360" v="161" actId="47"/>
        <pc:sldMkLst>
          <pc:docMk/>
          <pc:sldMk cId="4012944087" sldId="799"/>
        </pc:sldMkLst>
        <pc:picChg chg="mod">
          <ac:chgData name="John Oakes" userId="1a36f0057432ea1f" providerId="LiveId" clId="{DD5E6F28-5653-403B-A020-104B300D5141}" dt="2024-11-16T15:12:26.904" v="156" actId="1076"/>
          <ac:picMkLst>
            <pc:docMk/>
            <pc:sldMk cId="4012944087" sldId="799"/>
            <ac:picMk id="1026" creationId="{B90055D5-7FFA-C6E5-17D2-03CD9BD8B369}"/>
          </ac:picMkLst>
        </pc:picChg>
      </pc:sldChg>
      <pc:sldChg chg="modSp new mod">
        <pc:chgData name="John Oakes" userId="1a36f0057432ea1f" providerId="LiveId" clId="{DD5E6F28-5653-403B-A020-104B300D5141}" dt="2024-11-24T00:43:26.976" v="2306" actId="20577"/>
        <pc:sldMkLst>
          <pc:docMk/>
          <pc:sldMk cId="3069353802" sldId="800"/>
        </pc:sldMkLst>
        <pc:spChg chg="mod">
          <ac:chgData name="John Oakes" userId="1a36f0057432ea1f" providerId="LiveId" clId="{DD5E6F28-5653-403B-A020-104B300D5141}" dt="2024-11-16T15:18:49.102" v="466" actId="20577"/>
          <ac:spMkLst>
            <pc:docMk/>
            <pc:sldMk cId="3069353802" sldId="800"/>
            <ac:spMk id="2" creationId="{07386B27-F1D1-04F6-6CED-8EA62F7A5004}"/>
          </ac:spMkLst>
        </pc:spChg>
        <pc:spChg chg="mod">
          <ac:chgData name="John Oakes" userId="1a36f0057432ea1f" providerId="LiveId" clId="{DD5E6F28-5653-403B-A020-104B300D5141}" dt="2024-11-24T00:43:26.976" v="2306" actId="20577"/>
          <ac:spMkLst>
            <pc:docMk/>
            <pc:sldMk cId="3069353802" sldId="800"/>
            <ac:spMk id="3" creationId="{042CABA2-4B19-FA5D-6C84-37E6355DFD1B}"/>
          </ac:spMkLst>
        </pc:spChg>
      </pc:sldChg>
      <pc:sldChg chg="modSp new mod">
        <pc:chgData name="John Oakes" userId="1a36f0057432ea1f" providerId="LiveId" clId="{DD5E6F28-5653-403B-A020-104B300D5141}" dt="2024-11-17T17:21:27.287" v="1134" actId="255"/>
        <pc:sldMkLst>
          <pc:docMk/>
          <pc:sldMk cId="2095324276" sldId="801"/>
        </pc:sldMkLst>
        <pc:spChg chg="mod">
          <ac:chgData name="John Oakes" userId="1a36f0057432ea1f" providerId="LiveId" clId="{DD5E6F28-5653-403B-A020-104B300D5141}" dt="2024-11-16T15:20:09.336" v="534" actId="20577"/>
          <ac:spMkLst>
            <pc:docMk/>
            <pc:sldMk cId="2095324276" sldId="801"/>
            <ac:spMk id="2" creationId="{AE137A8F-F898-C594-1B9F-ECE6DCDCA86B}"/>
          </ac:spMkLst>
        </pc:spChg>
        <pc:spChg chg="mod">
          <ac:chgData name="John Oakes" userId="1a36f0057432ea1f" providerId="LiveId" clId="{DD5E6F28-5653-403B-A020-104B300D5141}" dt="2024-11-17T17:21:27.287" v="1134" actId="255"/>
          <ac:spMkLst>
            <pc:docMk/>
            <pc:sldMk cId="2095324276" sldId="801"/>
            <ac:spMk id="3" creationId="{A6A34D8D-E3DA-7D44-D25D-8C74EBE25618}"/>
          </ac:spMkLst>
        </pc:spChg>
      </pc:sldChg>
      <pc:sldChg chg="modSp add del">
        <pc:chgData name="John Oakes" userId="1a36f0057432ea1f" providerId="LiveId" clId="{DD5E6F28-5653-403B-A020-104B300D5141}" dt="2024-11-16T15:12:51.580" v="160" actId="47"/>
        <pc:sldMkLst>
          <pc:docMk/>
          <pc:sldMk cId="2538158025" sldId="801"/>
        </pc:sldMkLst>
        <pc:picChg chg="mod">
          <ac:chgData name="John Oakes" userId="1a36f0057432ea1f" providerId="LiveId" clId="{DD5E6F28-5653-403B-A020-104B300D5141}" dt="2024-11-16T15:12:38.572" v="158" actId="1076"/>
          <ac:picMkLst>
            <pc:docMk/>
            <pc:sldMk cId="2538158025" sldId="801"/>
            <ac:picMk id="1026" creationId="{4ED5C919-89C3-FB39-71BB-4381CB2B3B44}"/>
          </ac:picMkLst>
        </pc:picChg>
      </pc:sldChg>
      <pc:sldChg chg="addSp modSp new mod">
        <pc:chgData name="John Oakes" userId="1a36f0057432ea1f" providerId="LiveId" clId="{DD5E6F28-5653-403B-A020-104B300D5141}" dt="2024-11-17T17:24:37.476" v="1374" actId="20577"/>
        <pc:sldMkLst>
          <pc:docMk/>
          <pc:sldMk cId="1610385561" sldId="802"/>
        </pc:sldMkLst>
        <pc:spChg chg="mod">
          <ac:chgData name="John Oakes" userId="1a36f0057432ea1f" providerId="LiveId" clId="{DD5E6F28-5653-403B-A020-104B300D5141}" dt="2024-11-16T15:22:00.399" v="612" actId="20577"/>
          <ac:spMkLst>
            <pc:docMk/>
            <pc:sldMk cId="1610385561" sldId="802"/>
            <ac:spMk id="2" creationId="{40AFFC37-E54D-169E-EFF2-C5AE3C28DD6A}"/>
          </ac:spMkLst>
        </pc:spChg>
        <pc:spChg chg="mod">
          <ac:chgData name="John Oakes" userId="1a36f0057432ea1f" providerId="LiveId" clId="{DD5E6F28-5653-403B-A020-104B300D5141}" dt="2024-11-17T17:24:37.476" v="1374" actId="20577"/>
          <ac:spMkLst>
            <pc:docMk/>
            <pc:sldMk cId="1610385561" sldId="802"/>
            <ac:spMk id="3" creationId="{E65F7328-FB72-BB59-BD5D-80712F2580EA}"/>
          </ac:spMkLst>
        </pc:spChg>
        <pc:picChg chg="add mod">
          <ac:chgData name="John Oakes" userId="1a36f0057432ea1f" providerId="LiveId" clId="{DD5E6F28-5653-403B-A020-104B300D5141}" dt="2024-11-16T17:21:51.451" v="846" actId="1076"/>
          <ac:picMkLst>
            <pc:docMk/>
            <pc:sldMk cId="1610385561" sldId="802"/>
            <ac:picMk id="4" creationId="{43EC3AC6-9683-9523-EEE8-657AE6CC15C6}"/>
          </ac:picMkLst>
        </pc:picChg>
      </pc:sldChg>
      <pc:sldChg chg="modSp new mod ord">
        <pc:chgData name="John Oakes" userId="1a36f0057432ea1f" providerId="LiveId" clId="{DD5E6F28-5653-403B-A020-104B300D5141}" dt="2024-11-24T00:44:13.078" v="2308"/>
        <pc:sldMkLst>
          <pc:docMk/>
          <pc:sldMk cId="4140201666" sldId="803"/>
        </pc:sldMkLst>
        <pc:spChg chg="mod">
          <ac:chgData name="John Oakes" userId="1a36f0057432ea1f" providerId="LiveId" clId="{DD5E6F28-5653-403B-A020-104B300D5141}" dt="2024-11-16T15:23:49.447" v="672" actId="14100"/>
          <ac:spMkLst>
            <pc:docMk/>
            <pc:sldMk cId="4140201666" sldId="803"/>
            <ac:spMk id="2" creationId="{A669E2E3-9995-631C-C02A-4B7F437E5576}"/>
          </ac:spMkLst>
        </pc:spChg>
        <pc:spChg chg="mod">
          <ac:chgData name="John Oakes" userId="1a36f0057432ea1f" providerId="LiveId" clId="{DD5E6F28-5653-403B-A020-104B300D5141}" dt="2024-11-17T17:29:44.733" v="1729" actId="20577"/>
          <ac:spMkLst>
            <pc:docMk/>
            <pc:sldMk cId="4140201666" sldId="803"/>
            <ac:spMk id="3" creationId="{19ABDAC4-7E5A-F0DB-2BF7-57E7CCA42E9C}"/>
          </ac:spMkLst>
        </pc:spChg>
      </pc:sldChg>
      <pc:sldChg chg="addSp modSp new del mod ord">
        <pc:chgData name="John Oakes" userId="1a36f0057432ea1f" providerId="LiveId" clId="{DD5E6F28-5653-403B-A020-104B300D5141}" dt="2024-11-23T00:47:36.386" v="2288" actId="47"/>
        <pc:sldMkLst>
          <pc:docMk/>
          <pc:sldMk cId="2005952848" sldId="804"/>
        </pc:sldMkLst>
        <pc:spChg chg="mod">
          <ac:chgData name="John Oakes" userId="1a36f0057432ea1f" providerId="LiveId" clId="{DD5E6F28-5653-403B-A020-104B300D5141}" dt="2024-11-17T17:25:11.135" v="1404" actId="20577"/>
          <ac:spMkLst>
            <pc:docMk/>
            <pc:sldMk cId="2005952848" sldId="804"/>
            <ac:spMk id="2" creationId="{A9725860-937F-A752-9701-10309001FE72}"/>
          </ac:spMkLst>
        </pc:spChg>
        <pc:spChg chg="mod">
          <ac:chgData name="John Oakes" userId="1a36f0057432ea1f" providerId="LiveId" clId="{DD5E6F28-5653-403B-A020-104B300D5141}" dt="2024-11-17T17:26:53.637" v="1488" actId="14100"/>
          <ac:spMkLst>
            <pc:docMk/>
            <pc:sldMk cId="2005952848" sldId="804"/>
            <ac:spMk id="3" creationId="{59D886A7-E922-38C5-169A-2B49635C188F}"/>
          </ac:spMkLst>
        </pc:spChg>
        <pc:spChg chg="add mod">
          <ac:chgData name="John Oakes" userId="1a36f0057432ea1f" providerId="LiveId" clId="{DD5E6F28-5653-403B-A020-104B300D5141}" dt="2024-11-17T17:27:41.721" v="1525" actId="14100"/>
          <ac:spMkLst>
            <pc:docMk/>
            <pc:sldMk cId="2005952848" sldId="804"/>
            <ac:spMk id="4" creationId="{BC45BE92-48A4-C9D4-3630-96F7AF0D6C64}"/>
          </ac:spMkLst>
        </pc:spChg>
        <pc:picChg chg="add mod">
          <ac:chgData name="John Oakes" userId="1a36f0057432ea1f" providerId="LiveId" clId="{DD5E6F28-5653-403B-A020-104B300D5141}" dt="2024-11-17T17:26:56.303" v="1489" actId="1076"/>
          <ac:picMkLst>
            <pc:docMk/>
            <pc:sldMk cId="2005952848" sldId="804"/>
            <ac:picMk id="2050" creationId="{E5197E54-BC44-60EA-2A70-C4B2257BF87C}"/>
          </ac:picMkLst>
        </pc:picChg>
      </pc:sldChg>
      <pc:sldChg chg="modSp new del mod">
        <pc:chgData name="John Oakes" userId="1a36f0057432ea1f" providerId="LiveId" clId="{DD5E6F28-5653-403B-A020-104B300D5141}" dt="2024-11-23T00:47:39.844" v="2289" actId="47"/>
        <pc:sldMkLst>
          <pc:docMk/>
          <pc:sldMk cId="4071188254" sldId="805"/>
        </pc:sldMkLst>
        <pc:spChg chg="mod">
          <ac:chgData name="John Oakes" userId="1a36f0057432ea1f" providerId="LiveId" clId="{DD5E6F28-5653-403B-A020-104B300D5141}" dt="2024-11-17T17:30:15.909" v="1745" actId="20577"/>
          <ac:spMkLst>
            <pc:docMk/>
            <pc:sldMk cId="4071188254" sldId="805"/>
            <ac:spMk id="2" creationId="{DDC371EB-ECD7-3FC9-5453-E27C60DE6838}"/>
          </ac:spMkLst>
        </pc:spChg>
        <pc:spChg chg="mod">
          <ac:chgData name="John Oakes" userId="1a36f0057432ea1f" providerId="LiveId" clId="{DD5E6F28-5653-403B-A020-104B300D5141}" dt="2024-11-17T17:30:44.421" v="1812" actId="20577"/>
          <ac:spMkLst>
            <pc:docMk/>
            <pc:sldMk cId="4071188254" sldId="805"/>
            <ac:spMk id="3" creationId="{166D4707-D992-8244-6DCE-A1D70145F20D}"/>
          </ac:spMkLst>
        </pc:spChg>
      </pc:sldChg>
      <pc:sldChg chg="modSp new del mod">
        <pc:chgData name="John Oakes" userId="1a36f0057432ea1f" providerId="LiveId" clId="{DD5E6F28-5653-403B-A020-104B300D5141}" dt="2024-11-23T00:47:54.828" v="2290" actId="47"/>
        <pc:sldMkLst>
          <pc:docMk/>
          <pc:sldMk cId="2691866027" sldId="806"/>
        </pc:sldMkLst>
        <pc:spChg chg="mod">
          <ac:chgData name="John Oakes" userId="1a36f0057432ea1f" providerId="LiveId" clId="{DD5E6F28-5653-403B-A020-104B300D5141}" dt="2024-11-17T17:32:20.035" v="1955" actId="20577"/>
          <ac:spMkLst>
            <pc:docMk/>
            <pc:sldMk cId="2691866027" sldId="806"/>
            <ac:spMk id="2" creationId="{4E2BDA19-7655-214D-C9AF-B61160E06F79}"/>
          </ac:spMkLst>
        </pc:spChg>
        <pc:spChg chg="mod">
          <ac:chgData name="John Oakes" userId="1a36f0057432ea1f" providerId="LiveId" clId="{DD5E6F28-5653-403B-A020-104B300D5141}" dt="2024-11-17T17:34:11.142" v="2172" actId="20577"/>
          <ac:spMkLst>
            <pc:docMk/>
            <pc:sldMk cId="2691866027" sldId="806"/>
            <ac:spMk id="3" creationId="{E6658F27-9DCA-A6EA-377E-170B7E622B6D}"/>
          </ac:spMkLst>
        </pc:spChg>
      </pc:sldChg>
      <pc:sldChg chg="addSp delSp modSp new del mod ord">
        <pc:chgData name="John Oakes" userId="1a36f0057432ea1f" providerId="LiveId" clId="{DD5E6F28-5653-403B-A020-104B300D5141}" dt="2024-11-18T02:56:00.639" v="2220" actId="47"/>
        <pc:sldMkLst>
          <pc:docMk/>
          <pc:sldMk cId="948324753" sldId="807"/>
        </pc:sldMkLst>
        <pc:spChg chg="del">
          <ac:chgData name="John Oakes" userId="1a36f0057432ea1f" providerId="LiveId" clId="{DD5E6F28-5653-403B-A020-104B300D5141}" dt="2024-11-16T17:24:37.835" v="850" actId="931"/>
          <ac:spMkLst>
            <pc:docMk/>
            <pc:sldMk cId="948324753" sldId="807"/>
            <ac:spMk id="3" creationId="{1797278B-CEAA-2CEA-95A5-035BDB478471}"/>
          </ac:spMkLst>
        </pc:spChg>
        <pc:picChg chg="add mod">
          <ac:chgData name="John Oakes" userId="1a36f0057432ea1f" providerId="LiveId" clId="{DD5E6F28-5653-403B-A020-104B300D5141}" dt="2024-11-17T15:33:25.709" v="870" actId="1076"/>
          <ac:picMkLst>
            <pc:docMk/>
            <pc:sldMk cId="948324753" sldId="807"/>
            <ac:picMk id="5" creationId="{86194AC0-45AE-31D4-775D-D940B852C003}"/>
          </ac:picMkLst>
        </pc:picChg>
      </pc:sldChg>
      <pc:sldChg chg="modSp new del mod">
        <pc:chgData name="John Oakes" userId="1a36f0057432ea1f" providerId="LiveId" clId="{DD5E6F28-5653-403B-A020-104B300D5141}" dt="2024-11-23T00:47:27.611" v="2287" actId="47"/>
        <pc:sldMkLst>
          <pc:docMk/>
          <pc:sldMk cId="3744534173" sldId="808"/>
        </pc:sldMkLst>
        <pc:spChg chg="mod">
          <ac:chgData name="John Oakes" userId="1a36f0057432ea1f" providerId="LiveId" clId="{DD5E6F28-5653-403B-A020-104B300D5141}" dt="2024-11-17T17:21:59.659" v="1147" actId="20577"/>
          <ac:spMkLst>
            <pc:docMk/>
            <pc:sldMk cId="3744534173" sldId="808"/>
            <ac:spMk id="2" creationId="{77A351E0-2906-1439-95C8-52D8500A3CBC}"/>
          </ac:spMkLst>
        </pc:spChg>
        <pc:spChg chg="mod">
          <ac:chgData name="John Oakes" userId="1a36f0057432ea1f" providerId="LiveId" clId="{DD5E6F28-5653-403B-A020-104B300D5141}" dt="2024-11-17T17:23:29.877" v="1331" actId="20577"/>
          <ac:spMkLst>
            <pc:docMk/>
            <pc:sldMk cId="3744534173" sldId="808"/>
            <ac:spMk id="3" creationId="{21C8AB19-C01D-84B3-31F3-5C09F989350F}"/>
          </ac:spMkLst>
        </pc:spChg>
      </pc:sldChg>
      <pc:sldChg chg="modSp new mod ord">
        <pc:chgData name="John Oakes" userId="1a36f0057432ea1f" providerId="LiveId" clId="{DD5E6F28-5653-403B-A020-104B300D5141}" dt="2024-11-17T17:32:12.607" v="1947"/>
        <pc:sldMkLst>
          <pc:docMk/>
          <pc:sldMk cId="1925989518" sldId="809"/>
        </pc:sldMkLst>
        <pc:spChg chg="mod">
          <ac:chgData name="John Oakes" userId="1a36f0057432ea1f" providerId="LiveId" clId="{DD5E6F28-5653-403B-A020-104B300D5141}" dt="2024-11-17T17:31:17.435" v="1859" actId="20577"/>
          <ac:spMkLst>
            <pc:docMk/>
            <pc:sldMk cId="1925989518" sldId="809"/>
            <ac:spMk id="2" creationId="{08CE04E5-59F6-04B3-A131-8F4C43A06BDB}"/>
          </ac:spMkLst>
        </pc:spChg>
        <pc:spChg chg="mod">
          <ac:chgData name="John Oakes" userId="1a36f0057432ea1f" providerId="LiveId" clId="{DD5E6F28-5653-403B-A020-104B300D5141}" dt="2024-11-17T17:32:07.186" v="1945" actId="20577"/>
          <ac:spMkLst>
            <pc:docMk/>
            <pc:sldMk cId="1925989518" sldId="809"/>
            <ac:spMk id="3" creationId="{6659699E-C577-E3E3-BDA2-B01024B83142}"/>
          </ac:spMkLst>
        </pc:spChg>
      </pc:sldChg>
      <pc:sldChg chg="addSp modSp new mod">
        <pc:chgData name="John Oakes" userId="1a36f0057432ea1f" providerId="LiveId" clId="{DD5E6F28-5653-403B-A020-104B300D5141}" dt="2024-11-24T00:50:32.602" v="2605" actId="1076"/>
        <pc:sldMkLst>
          <pc:docMk/>
          <pc:sldMk cId="2752264966" sldId="810"/>
        </pc:sldMkLst>
        <pc:spChg chg="mod">
          <ac:chgData name="John Oakes" userId="1a36f0057432ea1f" providerId="LiveId" clId="{DD5E6F28-5653-403B-A020-104B300D5141}" dt="2024-11-24T00:45:38.562" v="2355" actId="255"/>
          <ac:spMkLst>
            <pc:docMk/>
            <pc:sldMk cId="2752264966" sldId="810"/>
            <ac:spMk id="2" creationId="{9122011E-173B-3A7C-8D45-901D3BC67B47}"/>
          </ac:spMkLst>
        </pc:spChg>
        <pc:spChg chg="mod">
          <ac:chgData name="John Oakes" userId="1a36f0057432ea1f" providerId="LiveId" clId="{DD5E6F28-5653-403B-A020-104B300D5141}" dt="2024-11-24T00:48:42.762" v="2601" actId="255"/>
          <ac:spMkLst>
            <pc:docMk/>
            <pc:sldMk cId="2752264966" sldId="810"/>
            <ac:spMk id="3" creationId="{30CDD8AC-2379-C021-73D8-F9C7A367268D}"/>
          </ac:spMkLst>
        </pc:spChg>
        <pc:picChg chg="add mod">
          <ac:chgData name="John Oakes" userId="1a36f0057432ea1f" providerId="LiveId" clId="{DD5E6F28-5653-403B-A020-104B300D5141}" dt="2024-11-24T00:50:32.602" v="2605" actId="1076"/>
          <ac:picMkLst>
            <pc:docMk/>
            <pc:sldMk cId="2752264966" sldId="810"/>
            <ac:picMk id="1026" creationId="{4B68B79E-4760-BCBC-51FE-8036AC47935B}"/>
          </ac:picMkLst>
        </pc:picChg>
      </pc:sldChg>
      <pc:sldChg chg="modSp new mod">
        <pc:chgData name="John Oakes" userId="1a36f0057432ea1f" providerId="LiveId" clId="{DD5E6F28-5653-403B-A020-104B300D5141}" dt="2024-11-24T00:55:23.716" v="2920" actId="255"/>
        <pc:sldMkLst>
          <pc:docMk/>
          <pc:sldMk cId="1553502310" sldId="811"/>
        </pc:sldMkLst>
        <pc:spChg chg="mod">
          <ac:chgData name="John Oakes" userId="1a36f0057432ea1f" providerId="LiveId" clId="{DD5E6F28-5653-403B-A020-104B300D5141}" dt="2024-11-24T00:50:51.906" v="2639" actId="20577"/>
          <ac:spMkLst>
            <pc:docMk/>
            <pc:sldMk cId="1553502310" sldId="811"/>
            <ac:spMk id="2" creationId="{85247D80-C83B-F4DC-FA70-4E6B14334A87}"/>
          </ac:spMkLst>
        </pc:spChg>
        <pc:spChg chg="mod">
          <ac:chgData name="John Oakes" userId="1a36f0057432ea1f" providerId="LiveId" clId="{DD5E6F28-5653-403B-A020-104B300D5141}" dt="2024-11-24T00:55:23.716" v="2920" actId="255"/>
          <ac:spMkLst>
            <pc:docMk/>
            <pc:sldMk cId="1553502310" sldId="811"/>
            <ac:spMk id="3" creationId="{97E82DAF-1799-BFC1-C491-C59223CCDF62}"/>
          </ac:spMkLst>
        </pc:spChg>
      </pc:sldChg>
      <pc:sldChg chg="modSp new mod">
        <pc:chgData name="John Oakes" userId="1a36f0057432ea1f" providerId="LiveId" clId="{DD5E6F28-5653-403B-A020-104B300D5141}" dt="2024-11-24T00:58:19.273" v="3270" actId="20577"/>
        <pc:sldMkLst>
          <pc:docMk/>
          <pc:sldMk cId="1250175131" sldId="812"/>
        </pc:sldMkLst>
        <pc:spChg chg="mod">
          <ac:chgData name="John Oakes" userId="1a36f0057432ea1f" providerId="LiveId" clId="{DD5E6F28-5653-403B-A020-104B300D5141}" dt="2024-11-24T00:56:08.120" v="2971" actId="20577"/>
          <ac:spMkLst>
            <pc:docMk/>
            <pc:sldMk cId="1250175131" sldId="812"/>
            <ac:spMk id="2" creationId="{E5D7359E-9259-ED78-81CF-436407CB1138}"/>
          </ac:spMkLst>
        </pc:spChg>
        <pc:spChg chg="mod">
          <ac:chgData name="John Oakes" userId="1a36f0057432ea1f" providerId="LiveId" clId="{DD5E6F28-5653-403B-A020-104B300D5141}" dt="2024-11-24T00:58:19.273" v="3270" actId="20577"/>
          <ac:spMkLst>
            <pc:docMk/>
            <pc:sldMk cId="1250175131" sldId="812"/>
            <ac:spMk id="3" creationId="{2A6F0A14-FF46-D5E3-0E8C-D3AF598E9304}"/>
          </ac:spMkLst>
        </pc:spChg>
      </pc:sldChg>
      <pc:sldChg chg="modSp new mod">
        <pc:chgData name="John Oakes" userId="1a36f0057432ea1f" providerId="LiveId" clId="{DD5E6F28-5653-403B-A020-104B300D5141}" dt="2024-11-24T01:01:11.515" v="3578" actId="255"/>
        <pc:sldMkLst>
          <pc:docMk/>
          <pc:sldMk cId="2201305219" sldId="813"/>
        </pc:sldMkLst>
        <pc:spChg chg="mod">
          <ac:chgData name="John Oakes" userId="1a36f0057432ea1f" providerId="LiveId" clId="{DD5E6F28-5653-403B-A020-104B300D5141}" dt="2024-11-24T00:58:56.449" v="3320" actId="14100"/>
          <ac:spMkLst>
            <pc:docMk/>
            <pc:sldMk cId="2201305219" sldId="813"/>
            <ac:spMk id="2" creationId="{3C9C6C03-CE04-3368-A1DE-51DF495552D3}"/>
          </ac:spMkLst>
        </pc:spChg>
        <pc:spChg chg="mod">
          <ac:chgData name="John Oakes" userId="1a36f0057432ea1f" providerId="LiveId" clId="{DD5E6F28-5653-403B-A020-104B300D5141}" dt="2024-11-24T01:01:11.515" v="3578" actId="255"/>
          <ac:spMkLst>
            <pc:docMk/>
            <pc:sldMk cId="2201305219" sldId="813"/>
            <ac:spMk id="3" creationId="{3D42AEF6-072A-DBA3-B575-9E518326C34C}"/>
          </ac:spMkLst>
        </pc:spChg>
      </pc:sldChg>
      <pc:sldChg chg="addSp modSp new del mod">
        <pc:chgData name="John Oakes" userId="1a36f0057432ea1f" providerId="LiveId" clId="{DD5E6F28-5653-403B-A020-104B300D5141}" dt="2024-11-25T05:00:58.431" v="5475" actId="47"/>
        <pc:sldMkLst>
          <pc:docMk/>
          <pc:sldMk cId="1500790672" sldId="814"/>
        </pc:sldMkLst>
        <pc:spChg chg="mod">
          <ac:chgData name="John Oakes" userId="1a36f0057432ea1f" providerId="LiveId" clId="{DD5E6F28-5653-403B-A020-104B300D5141}" dt="2024-11-23T00:49:41.068" v="2297" actId="14100"/>
          <ac:spMkLst>
            <pc:docMk/>
            <pc:sldMk cId="1500790672" sldId="814"/>
            <ac:spMk id="3" creationId="{6812E935-0A54-547C-8403-D91EC4D3FDB3}"/>
          </ac:spMkLst>
        </pc:spChg>
        <pc:picChg chg="add mod">
          <ac:chgData name="John Oakes" userId="1a36f0057432ea1f" providerId="LiveId" clId="{DD5E6F28-5653-403B-A020-104B300D5141}" dt="2024-11-23T00:49:50.107" v="2300" actId="1076"/>
          <ac:picMkLst>
            <pc:docMk/>
            <pc:sldMk cId="1500790672" sldId="814"/>
            <ac:picMk id="1026" creationId="{15C209F1-22DE-4B10-A052-73C01FF6B07D}"/>
          </ac:picMkLst>
        </pc:picChg>
      </pc:sldChg>
      <pc:sldChg chg="new del">
        <pc:chgData name="John Oakes" userId="1a36f0057432ea1f" providerId="LiveId" clId="{DD5E6F28-5653-403B-A020-104B300D5141}" dt="2024-11-25T05:02:22.434" v="5477" actId="47"/>
        <pc:sldMkLst>
          <pc:docMk/>
          <pc:sldMk cId="1131184686" sldId="815"/>
        </pc:sldMkLst>
      </pc:sldChg>
      <pc:sldChg chg="modSp new mod">
        <pc:chgData name="John Oakes" userId="1a36f0057432ea1f" providerId="LiveId" clId="{DD5E6F28-5653-403B-A020-104B300D5141}" dt="2024-11-24T01:03:04.450" v="3776" actId="20577"/>
        <pc:sldMkLst>
          <pc:docMk/>
          <pc:sldMk cId="3515353021" sldId="816"/>
        </pc:sldMkLst>
        <pc:spChg chg="mod">
          <ac:chgData name="John Oakes" userId="1a36f0057432ea1f" providerId="LiveId" clId="{DD5E6F28-5653-403B-A020-104B300D5141}" dt="2024-11-24T01:01:51.518" v="3612" actId="20577"/>
          <ac:spMkLst>
            <pc:docMk/>
            <pc:sldMk cId="3515353021" sldId="816"/>
            <ac:spMk id="2" creationId="{7B8427C7-2271-01FB-4C57-B69AFEF3864B}"/>
          </ac:spMkLst>
        </pc:spChg>
        <pc:spChg chg="mod">
          <ac:chgData name="John Oakes" userId="1a36f0057432ea1f" providerId="LiveId" clId="{DD5E6F28-5653-403B-A020-104B300D5141}" dt="2024-11-24T01:03:04.450" v="3776" actId="20577"/>
          <ac:spMkLst>
            <pc:docMk/>
            <pc:sldMk cId="3515353021" sldId="816"/>
            <ac:spMk id="3" creationId="{FD96E636-EE54-232F-AB2C-97C2EF3D3058}"/>
          </ac:spMkLst>
        </pc:spChg>
      </pc:sldChg>
      <pc:sldChg chg="modSp new mod">
        <pc:chgData name="John Oakes" userId="1a36f0057432ea1f" providerId="LiveId" clId="{DD5E6F28-5653-403B-A020-104B300D5141}" dt="2024-11-24T01:08:49.858" v="4156" actId="20577"/>
        <pc:sldMkLst>
          <pc:docMk/>
          <pc:sldMk cId="3058982270" sldId="817"/>
        </pc:sldMkLst>
        <pc:spChg chg="mod">
          <ac:chgData name="John Oakes" userId="1a36f0057432ea1f" providerId="LiveId" clId="{DD5E6F28-5653-403B-A020-104B300D5141}" dt="2024-11-24T01:04:55.669" v="3822" actId="20577"/>
          <ac:spMkLst>
            <pc:docMk/>
            <pc:sldMk cId="3058982270" sldId="817"/>
            <ac:spMk id="2" creationId="{27316991-0444-7ECC-428A-910CEBD10510}"/>
          </ac:spMkLst>
        </pc:spChg>
        <pc:spChg chg="mod">
          <ac:chgData name="John Oakes" userId="1a36f0057432ea1f" providerId="LiveId" clId="{DD5E6F28-5653-403B-A020-104B300D5141}" dt="2024-11-24T01:08:49.858" v="4156" actId="20577"/>
          <ac:spMkLst>
            <pc:docMk/>
            <pc:sldMk cId="3058982270" sldId="817"/>
            <ac:spMk id="3" creationId="{872C39B6-FA73-8375-A537-9CE7F641F891}"/>
          </ac:spMkLst>
        </pc:spChg>
      </pc:sldChg>
      <pc:sldChg chg="addSp modSp new mod">
        <pc:chgData name="John Oakes" userId="1a36f0057432ea1f" providerId="LiveId" clId="{DD5E6F28-5653-403B-A020-104B300D5141}" dt="2024-11-24T01:13:48.496" v="4329" actId="1076"/>
        <pc:sldMkLst>
          <pc:docMk/>
          <pc:sldMk cId="2726725063" sldId="818"/>
        </pc:sldMkLst>
        <pc:spChg chg="mod">
          <ac:chgData name="John Oakes" userId="1a36f0057432ea1f" providerId="LiveId" clId="{DD5E6F28-5653-403B-A020-104B300D5141}" dt="2024-11-24T01:09:47.442" v="4175" actId="20577"/>
          <ac:spMkLst>
            <pc:docMk/>
            <pc:sldMk cId="2726725063" sldId="818"/>
            <ac:spMk id="2" creationId="{3EF753DF-ABD9-3604-B6A5-6A34C29F5E90}"/>
          </ac:spMkLst>
        </pc:spChg>
        <pc:spChg chg="mod">
          <ac:chgData name="John Oakes" userId="1a36f0057432ea1f" providerId="LiveId" clId="{DD5E6F28-5653-403B-A020-104B300D5141}" dt="2024-11-24T01:13:30.106" v="4324" actId="14100"/>
          <ac:spMkLst>
            <pc:docMk/>
            <pc:sldMk cId="2726725063" sldId="818"/>
            <ac:spMk id="3" creationId="{2A6B6560-579A-D9C4-DD22-B690595D4878}"/>
          </ac:spMkLst>
        </pc:spChg>
        <pc:picChg chg="add mod">
          <ac:chgData name="John Oakes" userId="1a36f0057432ea1f" providerId="LiveId" clId="{DD5E6F28-5653-403B-A020-104B300D5141}" dt="2024-11-24T01:13:48.496" v="4329" actId="1076"/>
          <ac:picMkLst>
            <pc:docMk/>
            <pc:sldMk cId="2726725063" sldId="818"/>
            <ac:picMk id="2050" creationId="{502CA9DB-9146-1F84-2041-E4FBB541C6F0}"/>
          </ac:picMkLst>
        </pc:picChg>
      </pc:sldChg>
      <pc:sldChg chg="modSp new mod">
        <pc:chgData name="John Oakes" userId="1a36f0057432ea1f" providerId="LiveId" clId="{DD5E6F28-5653-403B-A020-104B300D5141}" dt="2024-11-24T01:17:40.595" v="4545" actId="20577"/>
        <pc:sldMkLst>
          <pc:docMk/>
          <pc:sldMk cId="775684481" sldId="819"/>
        </pc:sldMkLst>
        <pc:spChg chg="mod">
          <ac:chgData name="John Oakes" userId="1a36f0057432ea1f" providerId="LiveId" clId="{DD5E6F28-5653-403B-A020-104B300D5141}" dt="2024-11-24T01:15:13.963" v="4344" actId="20577"/>
          <ac:spMkLst>
            <pc:docMk/>
            <pc:sldMk cId="775684481" sldId="819"/>
            <ac:spMk id="2" creationId="{A150A59B-8581-F3E6-8CE0-1871ED0E997E}"/>
          </ac:spMkLst>
        </pc:spChg>
        <pc:spChg chg="mod">
          <ac:chgData name="John Oakes" userId="1a36f0057432ea1f" providerId="LiveId" clId="{DD5E6F28-5653-403B-A020-104B300D5141}" dt="2024-11-24T01:17:40.595" v="4545" actId="20577"/>
          <ac:spMkLst>
            <pc:docMk/>
            <pc:sldMk cId="775684481" sldId="819"/>
            <ac:spMk id="3" creationId="{C60FF057-10C7-671F-0A8E-C16A03632935}"/>
          </ac:spMkLst>
        </pc:spChg>
      </pc:sldChg>
      <pc:sldChg chg="modSp new mod">
        <pc:chgData name="John Oakes" userId="1a36f0057432ea1f" providerId="LiveId" clId="{DD5E6F28-5653-403B-A020-104B300D5141}" dt="2024-11-24T01:20:31.879" v="4797" actId="255"/>
        <pc:sldMkLst>
          <pc:docMk/>
          <pc:sldMk cId="1324644881" sldId="820"/>
        </pc:sldMkLst>
        <pc:spChg chg="mod">
          <ac:chgData name="John Oakes" userId="1a36f0057432ea1f" providerId="LiveId" clId="{DD5E6F28-5653-403B-A020-104B300D5141}" dt="2024-11-24T01:18:23.715" v="4555" actId="14100"/>
          <ac:spMkLst>
            <pc:docMk/>
            <pc:sldMk cId="1324644881" sldId="820"/>
            <ac:spMk id="2" creationId="{8AACEDEF-39CF-923C-D7A3-148F0AF47D85}"/>
          </ac:spMkLst>
        </pc:spChg>
        <pc:spChg chg="mod">
          <ac:chgData name="John Oakes" userId="1a36f0057432ea1f" providerId="LiveId" clId="{DD5E6F28-5653-403B-A020-104B300D5141}" dt="2024-11-24T01:20:31.879" v="4797" actId="255"/>
          <ac:spMkLst>
            <pc:docMk/>
            <pc:sldMk cId="1324644881" sldId="820"/>
            <ac:spMk id="3" creationId="{AB359C24-9D05-F13A-C414-28E02081E3FC}"/>
          </ac:spMkLst>
        </pc:spChg>
      </pc:sldChg>
      <pc:sldChg chg="new del">
        <pc:chgData name="John Oakes" userId="1a36f0057432ea1f" providerId="LiveId" clId="{DD5E6F28-5653-403B-A020-104B300D5141}" dt="2024-11-24T02:54:24.949" v="4803" actId="47"/>
        <pc:sldMkLst>
          <pc:docMk/>
          <pc:sldMk cId="597299172" sldId="821"/>
        </pc:sldMkLst>
      </pc:sldChg>
      <pc:sldChg chg="new del">
        <pc:chgData name="John Oakes" userId="1a36f0057432ea1f" providerId="LiveId" clId="{DD5E6F28-5653-403B-A020-104B300D5141}" dt="2024-11-24T02:55:43.292" v="4822" actId="47"/>
        <pc:sldMkLst>
          <pc:docMk/>
          <pc:sldMk cId="1897248548" sldId="821"/>
        </pc:sldMkLst>
      </pc:sldChg>
      <pc:sldChg chg="new del">
        <pc:chgData name="John Oakes" userId="1a36f0057432ea1f" providerId="LiveId" clId="{DD5E6F28-5653-403B-A020-104B300D5141}" dt="2024-11-24T02:55:40.692" v="4821" actId="47"/>
        <pc:sldMkLst>
          <pc:docMk/>
          <pc:sldMk cId="384637135" sldId="822"/>
        </pc:sldMkLst>
      </pc:sldChg>
      <pc:sldChg chg="new del">
        <pc:chgData name="John Oakes" userId="1a36f0057432ea1f" providerId="LiveId" clId="{DD5E6F28-5653-403B-A020-104B300D5141}" dt="2024-11-24T02:54:13.688" v="4802" actId="680"/>
        <pc:sldMkLst>
          <pc:docMk/>
          <pc:sldMk cId="3538205337" sldId="822"/>
        </pc:sldMkLst>
      </pc:sldChg>
      <pc:sldChg chg="addSp delSp modSp new del mod ord">
        <pc:chgData name="John Oakes" userId="1a36f0057432ea1f" providerId="LiveId" clId="{DD5E6F28-5653-403B-A020-104B300D5141}" dt="2024-11-25T05:00:34.680" v="5472" actId="47"/>
        <pc:sldMkLst>
          <pc:docMk/>
          <pc:sldMk cId="1553713502" sldId="823"/>
        </pc:sldMkLst>
        <pc:spChg chg="mod">
          <ac:chgData name="John Oakes" userId="1a36f0057432ea1f" providerId="LiveId" clId="{DD5E6F28-5653-403B-A020-104B300D5141}" dt="2024-11-24T02:57:10.446" v="4855" actId="14100"/>
          <ac:spMkLst>
            <pc:docMk/>
            <pc:sldMk cId="1553713502" sldId="823"/>
            <ac:spMk id="2" creationId="{251C4326-403A-C1D3-5C50-12F42F723759}"/>
          </ac:spMkLst>
        </pc:spChg>
        <pc:spChg chg="del">
          <ac:chgData name="John Oakes" userId="1a36f0057432ea1f" providerId="LiveId" clId="{DD5E6F28-5653-403B-A020-104B300D5141}" dt="2024-11-24T02:55:15.271" v="4814" actId="931"/>
          <ac:spMkLst>
            <pc:docMk/>
            <pc:sldMk cId="1553713502" sldId="823"/>
            <ac:spMk id="3" creationId="{18FC6E03-A471-F8D4-484C-DE8F7EA17E42}"/>
          </ac:spMkLst>
        </pc:spChg>
        <pc:picChg chg="add mod">
          <ac:chgData name="John Oakes" userId="1a36f0057432ea1f" providerId="LiveId" clId="{DD5E6F28-5653-403B-A020-104B300D5141}" dt="2024-11-24T02:57:02.346" v="4853" actId="1076"/>
          <ac:picMkLst>
            <pc:docMk/>
            <pc:sldMk cId="1553713502" sldId="823"/>
            <ac:picMk id="5" creationId="{97107BB7-C162-C981-5AD3-0081D97DA525}"/>
          </ac:picMkLst>
        </pc:picChg>
      </pc:sldChg>
      <pc:sldChg chg="new del">
        <pc:chgData name="John Oakes" userId="1a36f0057432ea1f" providerId="LiveId" clId="{DD5E6F28-5653-403B-A020-104B300D5141}" dt="2024-11-24T02:54:13.043" v="4801" actId="680"/>
        <pc:sldMkLst>
          <pc:docMk/>
          <pc:sldMk cId="2859948802" sldId="823"/>
        </pc:sldMkLst>
      </pc:sldChg>
      <pc:sldChg chg="addSp delSp modSp new del mod ord">
        <pc:chgData name="John Oakes" userId="1a36f0057432ea1f" providerId="LiveId" clId="{DD5E6F28-5653-403B-A020-104B300D5141}" dt="2024-11-25T05:00:35.964" v="5473" actId="47"/>
        <pc:sldMkLst>
          <pc:docMk/>
          <pc:sldMk cId="2487400978" sldId="824"/>
        </pc:sldMkLst>
        <pc:spChg chg="del">
          <ac:chgData name="John Oakes" userId="1a36f0057432ea1f" providerId="LiveId" clId="{DD5E6F28-5653-403B-A020-104B300D5141}" dt="2024-11-24T02:55:06.810" v="4811" actId="931"/>
          <ac:spMkLst>
            <pc:docMk/>
            <pc:sldMk cId="2487400978" sldId="824"/>
            <ac:spMk id="3" creationId="{B8C1ADD4-6092-7E96-B59A-234B7BE80953}"/>
          </ac:spMkLst>
        </pc:spChg>
        <pc:picChg chg="add mod">
          <ac:chgData name="John Oakes" userId="1a36f0057432ea1f" providerId="LiveId" clId="{DD5E6F28-5653-403B-A020-104B300D5141}" dt="2024-11-24T02:57:58.879" v="4860" actId="1076"/>
          <ac:picMkLst>
            <pc:docMk/>
            <pc:sldMk cId="2487400978" sldId="824"/>
            <ac:picMk id="5" creationId="{EF845369-ACB5-FDD3-00D8-C8956FE717BA}"/>
          </ac:picMkLst>
        </pc:picChg>
      </pc:sldChg>
      <pc:sldChg chg="addSp delSp modSp new del mod ord">
        <pc:chgData name="John Oakes" userId="1a36f0057432ea1f" providerId="LiveId" clId="{DD5E6F28-5653-403B-A020-104B300D5141}" dt="2024-11-25T05:00:29.237" v="5471" actId="47"/>
        <pc:sldMkLst>
          <pc:docMk/>
          <pc:sldMk cId="448470483" sldId="825"/>
        </pc:sldMkLst>
        <pc:spChg chg="del">
          <ac:chgData name="John Oakes" userId="1a36f0057432ea1f" providerId="LiveId" clId="{DD5E6F28-5653-403B-A020-104B300D5141}" dt="2024-11-24T02:54:54.487" v="4809" actId="931"/>
          <ac:spMkLst>
            <pc:docMk/>
            <pc:sldMk cId="448470483" sldId="825"/>
            <ac:spMk id="3" creationId="{FE8784FC-5AC3-EC71-DB10-078B7A620D31}"/>
          </ac:spMkLst>
        </pc:spChg>
        <pc:picChg chg="add mod">
          <ac:chgData name="John Oakes" userId="1a36f0057432ea1f" providerId="LiveId" clId="{DD5E6F28-5653-403B-A020-104B300D5141}" dt="2024-11-24T02:56:23.821" v="4837" actId="1076"/>
          <ac:picMkLst>
            <pc:docMk/>
            <pc:sldMk cId="448470483" sldId="825"/>
            <ac:picMk id="5" creationId="{29DE553A-B528-2BC0-C317-16F775747FC7}"/>
          </ac:picMkLst>
        </pc:picChg>
      </pc:sldChg>
      <pc:sldChg chg="addSp delSp modSp new mod">
        <pc:chgData name="John Oakes" userId="1a36f0057432ea1f" providerId="LiveId" clId="{DD5E6F28-5653-403B-A020-104B300D5141}" dt="2024-11-24T04:35:25.741" v="4918" actId="1076"/>
        <pc:sldMkLst>
          <pc:docMk/>
          <pc:sldMk cId="3584301009" sldId="826"/>
        </pc:sldMkLst>
        <pc:spChg chg="mod">
          <ac:chgData name="John Oakes" userId="1a36f0057432ea1f" providerId="LiveId" clId="{DD5E6F28-5653-403B-A020-104B300D5141}" dt="2024-11-24T04:35:09.871" v="4915" actId="20577"/>
          <ac:spMkLst>
            <pc:docMk/>
            <pc:sldMk cId="3584301009" sldId="826"/>
            <ac:spMk id="2" creationId="{3A9F4C44-7708-720C-2D4F-2E4ED242C3B8}"/>
          </ac:spMkLst>
        </pc:spChg>
        <pc:spChg chg="del">
          <ac:chgData name="John Oakes" userId="1a36f0057432ea1f" providerId="LiveId" clId="{DD5E6F28-5653-403B-A020-104B300D5141}" dt="2024-11-24T04:34:37.128" v="4862" actId="931"/>
          <ac:spMkLst>
            <pc:docMk/>
            <pc:sldMk cId="3584301009" sldId="826"/>
            <ac:spMk id="3" creationId="{800456FD-36EA-6784-CF0A-C87A167A7864}"/>
          </ac:spMkLst>
        </pc:spChg>
        <pc:picChg chg="add mod">
          <ac:chgData name="John Oakes" userId="1a36f0057432ea1f" providerId="LiveId" clId="{DD5E6F28-5653-403B-A020-104B300D5141}" dt="2024-11-24T04:35:25.741" v="4918" actId="1076"/>
          <ac:picMkLst>
            <pc:docMk/>
            <pc:sldMk cId="3584301009" sldId="826"/>
            <ac:picMk id="5" creationId="{6BD0C409-1FBC-9ADE-5F93-FF46CD61F0C0}"/>
          </ac:picMkLst>
        </pc:picChg>
      </pc:sldChg>
      <pc:sldMasterChg chg="del delSldLayout">
        <pc:chgData name="John Oakes" userId="1a36f0057432ea1f" providerId="LiveId" clId="{DD5E6F28-5653-403B-A020-104B300D5141}" dt="2024-11-25T05:02:17.147" v="5476" actId="47"/>
        <pc:sldMasterMkLst>
          <pc:docMk/>
          <pc:sldMasterMk cId="1285843755" sldId="2147483672"/>
        </pc:sldMasterMkLst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1285843755" sldId="2147483672"/>
            <pc:sldLayoutMk cId="316849342" sldId="2147483673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1285843755" sldId="2147483672"/>
            <pc:sldLayoutMk cId="4181932730" sldId="2147483674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285843755" sldId="2147483672"/>
            <pc:sldLayoutMk cId="3502983599" sldId="2147483675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1285843755" sldId="2147483672"/>
            <pc:sldLayoutMk cId="7973443" sldId="2147483676"/>
          </pc:sldLayoutMkLst>
        </pc:sldLayoutChg>
        <pc:sldLayoutChg chg="del">
          <pc:chgData name="John Oakes" userId="1a36f0057432ea1f" providerId="LiveId" clId="{DD5E6F28-5653-403B-A020-104B300D5141}" dt="2024-11-25T05:00:51.556" v="5474" actId="47"/>
          <pc:sldLayoutMkLst>
            <pc:docMk/>
            <pc:sldMasterMk cId="1285843755" sldId="2147483672"/>
            <pc:sldLayoutMk cId="1862375932" sldId="2147483677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1285843755" sldId="2147483672"/>
            <pc:sldLayoutMk cId="781571970" sldId="2147483678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1285843755" sldId="2147483672"/>
            <pc:sldLayoutMk cId="284191957" sldId="2147483679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1285843755" sldId="2147483672"/>
            <pc:sldLayoutMk cId="1351028153" sldId="2147483680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1285843755" sldId="2147483672"/>
            <pc:sldLayoutMk cId="3595261942" sldId="2147483681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1285843755" sldId="2147483672"/>
            <pc:sldLayoutMk cId="63046784" sldId="2147483682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1285843755" sldId="2147483672"/>
            <pc:sldLayoutMk cId="953438094" sldId="2147483683"/>
          </pc:sldLayoutMkLst>
        </pc:sldLayoutChg>
      </pc:sldMasterChg>
      <pc:sldMasterChg chg="del delSldLayout">
        <pc:chgData name="John Oakes" userId="1a36f0057432ea1f" providerId="LiveId" clId="{DD5E6F28-5653-403B-A020-104B300D5141}" dt="2024-11-23T00:46:53.716" v="2286" actId="47"/>
        <pc:sldMasterMkLst>
          <pc:docMk/>
          <pc:sldMasterMk cId="1372687632" sldId="2147483672"/>
        </pc:sldMasterMkLst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1833957374" sldId="2147483673"/>
          </pc:sldLayoutMkLst>
        </pc:sldLayoutChg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2414257748" sldId="2147483674"/>
          </pc:sldLayoutMkLst>
        </pc:sldLayoutChg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3235789586" sldId="2147483675"/>
          </pc:sldLayoutMkLst>
        </pc:sldLayoutChg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3288112488" sldId="2147483676"/>
          </pc:sldLayoutMkLst>
        </pc:sldLayoutChg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515527872" sldId="2147483677"/>
          </pc:sldLayoutMkLst>
        </pc:sldLayoutChg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1968474273" sldId="2147483678"/>
          </pc:sldLayoutMkLst>
        </pc:sldLayoutChg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3654869100" sldId="2147483679"/>
          </pc:sldLayoutMkLst>
        </pc:sldLayoutChg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3968640948" sldId="2147483680"/>
          </pc:sldLayoutMkLst>
        </pc:sldLayoutChg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2769894218" sldId="2147483681"/>
          </pc:sldLayoutMkLst>
        </pc:sldLayoutChg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3878845310" sldId="2147483682"/>
          </pc:sldLayoutMkLst>
        </pc:sldLayoutChg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3649364439" sldId="2147483683"/>
          </pc:sldLayoutMkLst>
        </pc:sldLayoutChg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1563498524" sldId="2147483684"/>
          </pc:sldLayoutMkLst>
        </pc:sldLayoutChg>
        <pc:sldLayoutChg chg="del">
          <pc:chgData name="John Oakes" userId="1a36f0057432ea1f" providerId="LiveId" clId="{DD5E6F28-5653-403B-A020-104B300D5141}" dt="2024-11-23T00:46:53.716" v="2286" actId="47"/>
          <pc:sldLayoutMkLst>
            <pc:docMk/>
            <pc:sldMasterMk cId="1372687632" sldId="2147483672"/>
            <pc:sldLayoutMk cId="3557895627" sldId="2147483685"/>
          </pc:sldLayoutMkLst>
        </pc:sldLayoutChg>
      </pc:sldMasterChg>
      <pc:sldMasterChg chg="del delSldLayout">
        <pc:chgData name="John Oakes" userId="1a36f0057432ea1f" providerId="LiveId" clId="{DD5E6F28-5653-403B-A020-104B300D5141}" dt="2024-11-25T05:00:22.529" v="5470" actId="47"/>
        <pc:sldMasterMkLst>
          <pc:docMk/>
          <pc:sldMasterMk cId="1556062937" sldId="2147483684"/>
        </pc:sldMasterMkLst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556062937" sldId="2147483684"/>
            <pc:sldLayoutMk cId="2726566109" sldId="2147483685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556062937" sldId="2147483684"/>
            <pc:sldLayoutMk cId="2265968361" sldId="2147483686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556062937" sldId="2147483684"/>
            <pc:sldLayoutMk cId="4170973005" sldId="2147483687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556062937" sldId="2147483684"/>
            <pc:sldLayoutMk cId="4267720655" sldId="2147483688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556062937" sldId="2147483684"/>
            <pc:sldLayoutMk cId="3929425442" sldId="2147483689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556062937" sldId="2147483684"/>
            <pc:sldLayoutMk cId="2230268251" sldId="2147483690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556062937" sldId="2147483684"/>
            <pc:sldLayoutMk cId="981076620" sldId="2147483691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556062937" sldId="2147483684"/>
            <pc:sldLayoutMk cId="1521414183" sldId="2147483692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556062937" sldId="2147483684"/>
            <pc:sldLayoutMk cId="3337251906" sldId="2147483693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556062937" sldId="2147483684"/>
            <pc:sldLayoutMk cId="3567244870" sldId="2147483694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556062937" sldId="2147483684"/>
            <pc:sldLayoutMk cId="4294754907" sldId="2147483695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00.639" v="2220" actId="47"/>
        <pc:sldMasterMkLst>
          <pc:docMk/>
          <pc:sldMasterMk cId="3806647114" sldId="2147483686"/>
        </pc:sldMasterMkLst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114458118" sldId="2147483687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2780226657" sldId="2147483688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2619250745" sldId="2147483689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3067262568" sldId="2147483690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3408476043" sldId="2147483691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2468955862" sldId="2147483692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4130204357" sldId="2147483693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7629151" sldId="2147483694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3303985532" sldId="2147483695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4058690345" sldId="2147483696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806647114" sldId="2147483686"/>
            <pc:sldLayoutMk cId="3847521791" sldId="2147483697"/>
          </pc:sldLayoutMkLst>
        </pc:sldLayoutChg>
      </pc:sldMasterChg>
      <pc:sldMasterChg chg="del delSldLayout">
        <pc:chgData name="John Oakes" userId="1a36f0057432ea1f" providerId="LiveId" clId="{DD5E6F28-5653-403B-A020-104B300D5141}" dt="2024-11-25T05:00:22.529" v="5470" actId="47"/>
        <pc:sldMasterMkLst>
          <pc:docMk/>
          <pc:sldMasterMk cId="1387036608" sldId="2147483696"/>
        </pc:sldMasterMkLst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387036608" sldId="2147483696"/>
            <pc:sldLayoutMk cId="2386226343" sldId="2147483697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387036608" sldId="2147483696"/>
            <pc:sldLayoutMk cId="3304120951" sldId="2147483698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387036608" sldId="2147483696"/>
            <pc:sldLayoutMk cId="1928732231" sldId="2147483699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387036608" sldId="2147483696"/>
            <pc:sldLayoutMk cId="2817691098" sldId="2147483700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387036608" sldId="2147483696"/>
            <pc:sldLayoutMk cId="4179461471" sldId="2147483701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387036608" sldId="2147483696"/>
            <pc:sldLayoutMk cId="1211330933" sldId="2147483702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387036608" sldId="2147483696"/>
            <pc:sldLayoutMk cId="2104075011" sldId="2147483703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387036608" sldId="2147483696"/>
            <pc:sldLayoutMk cId="4250476628" sldId="2147483704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387036608" sldId="2147483696"/>
            <pc:sldLayoutMk cId="1996271518" sldId="2147483705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387036608" sldId="2147483696"/>
            <pc:sldLayoutMk cId="2676981410" sldId="2147483706"/>
          </pc:sldLayoutMkLst>
        </pc:sldLayoutChg>
        <pc:sldLayoutChg chg="del">
          <pc:chgData name="John Oakes" userId="1a36f0057432ea1f" providerId="LiveId" clId="{DD5E6F28-5653-403B-A020-104B300D5141}" dt="2024-11-25T05:00:22.529" v="5470" actId="47"/>
          <pc:sldLayoutMkLst>
            <pc:docMk/>
            <pc:sldMasterMk cId="1387036608" sldId="2147483696"/>
            <pc:sldLayoutMk cId="221619673" sldId="2147483707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00.639" v="2220" actId="47"/>
        <pc:sldMasterMkLst>
          <pc:docMk/>
          <pc:sldMasterMk cId="339654230" sldId="2147483698"/>
        </pc:sldMasterMkLst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2741788809" sldId="2147483699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2297517304" sldId="2147483700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1135798853" sldId="2147483701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3384564362" sldId="2147483702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3605148527" sldId="2147483703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3857782552" sldId="2147483704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1131272738" sldId="2147483705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266129523" sldId="2147483706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420792484" sldId="2147483707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2020014156" sldId="2147483708"/>
          </pc:sldLayoutMkLst>
        </pc:sldLayoutChg>
        <pc:sldLayoutChg chg="del">
          <pc:chgData name="John Oakes" userId="1a36f0057432ea1f" providerId="LiveId" clId="{DD5E6F28-5653-403B-A020-104B300D5141}" dt="2024-11-18T02:56:00.639" v="2220" actId="47"/>
          <pc:sldLayoutMkLst>
            <pc:docMk/>
            <pc:sldMasterMk cId="339654230" sldId="2147483698"/>
            <pc:sldLayoutMk cId="734717157" sldId="2147483709"/>
          </pc:sldLayoutMkLst>
        </pc:sldLayoutChg>
      </pc:sldMasterChg>
      <pc:sldMasterChg chg="del delSldLayout">
        <pc:chgData name="John Oakes" userId="1a36f0057432ea1f" providerId="LiveId" clId="{DD5E6F28-5653-403B-A020-104B300D5141}" dt="2024-11-17T15:30:49.348" v="853" actId="47"/>
        <pc:sldMasterMkLst>
          <pc:docMk/>
          <pc:sldMasterMk cId="3946364286" sldId="2147483698"/>
        </pc:sldMasterMkLst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554926765" sldId="2147483699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4177673383" sldId="2147483700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3744200860" sldId="2147483701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3015399922" sldId="2147483702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2390726675" sldId="2147483703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510512949" sldId="2147483704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3160596317" sldId="2147483705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727030557" sldId="2147483706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3021217598" sldId="2147483707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1695613346" sldId="2147483708"/>
          </pc:sldLayoutMkLst>
        </pc:sldLayoutChg>
        <pc:sldLayoutChg chg="del">
          <pc:chgData name="John Oakes" userId="1a36f0057432ea1f" providerId="LiveId" clId="{DD5E6F28-5653-403B-A020-104B300D5141}" dt="2024-11-17T15:30:49.348" v="853" actId="47"/>
          <pc:sldLayoutMkLst>
            <pc:docMk/>
            <pc:sldMasterMk cId="3946364286" sldId="2147483698"/>
            <pc:sldLayoutMk cId="1588393377" sldId="2147483709"/>
          </pc:sldLayoutMkLst>
        </pc:sldLayoutChg>
      </pc:sldMasterChg>
      <pc:sldMasterChg chg="del delSldLayout">
        <pc:chgData name="John Oakes" userId="1a36f0057432ea1f" providerId="LiveId" clId="{DD5E6F28-5653-403B-A020-104B300D5141}" dt="2024-11-25T05:00:51.556" v="5474" actId="47"/>
        <pc:sldMasterMkLst>
          <pc:docMk/>
          <pc:sldMasterMk cId="1253872646" sldId="2147483708"/>
        </pc:sldMasterMkLst>
        <pc:sldLayoutChg chg="del">
          <pc:chgData name="John Oakes" userId="1a36f0057432ea1f" providerId="LiveId" clId="{DD5E6F28-5653-403B-A020-104B300D5141}" dt="2024-11-25T05:00:51.556" v="5474" actId="47"/>
          <pc:sldLayoutMkLst>
            <pc:docMk/>
            <pc:sldMasterMk cId="1253872646" sldId="2147483708"/>
            <pc:sldLayoutMk cId="2459385740" sldId="2147483709"/>
          </pc:sldLayoutMkLst>
        </pc:sldLayoutChg>
        <pc:sldLayoutChg chg="del">
          <pc:chgData name="John Oakes" userId="1a36f0057432ea1f" providerId="LiveId" clId="{DD5E6F28-5653-403B-A020-104B300D5141}" dt="2024-11-25T05:00:51.556" v="5474" actId="47"/>
          <pc:sldLayoutMkLst>
            <pc:docMk/>
            <pc:sldMasterMk cId="1253872646" sldId="2147483708"/>
            <pc:sldLayoutMk cId="326039669" sldId="2147483710"/>
          </pc:sldLayoutMkLst>
        </pc:sldLayoutChg>
        <pc:sldLayoutChg chg="del">
          <pc:chgData name="John Oakes" userId="1a36f0057432ea1f" providerId="LiveId" clId="{DD5E6F28-5653-403B-A020-104B300D5141}" dt="2024-11-25T05:00:51.556" v="5474" actId="47"/>
          <pc:sldLayoutMkLst>
            <pc:docMk/>
            <pc:sldMasterMk cId="1253872646" sldId="2147483708"/>
            <pc:sldLayoutMk cId="2899353001" sldId="2147483711"/>
          </pc:sldLayoutMkLst>
        </pc:sldLayoutChg>
        <pc:sldLayoutChg chg="del">
          <pc:chgData name="John Oakes" userId="1a36f0057432ea1f" providerId="LiveId" clId="{DD5E6F28-5653-403B-A020-104B300D5141}" dt="2024-11-25T05:00:51.556" v="5474" actId="47"/>
          <pc:sldLayoutMkLst>
            <pc:docMk/>
            <pc:sldMasterMk cId="1253872646" sldId="2147483708"/>
            <pc:sldLayoutMk cId="3907961402" sldId="2147483712"/>
          </pc:sldLayoutMkLst>
        </pc:sldLayoutChg>
        <pc:sldLayoutChg chg="del">
          <pc:chgData name="John Oakes" userId="1a36f0057432ea1f" providerId="LiveId" clId="{DD5E6F28-5653-403B-A020-104B300D5141}" dt="2024-11-25T05:00:51.556" v="5474" actId="47"/>
          <pc:sldLayoutMkLst>
            <pc:docMk/>
            <pc:sldMasterMk cId="1253872646" sldId="2147483708"/>
            <pc:sldLayoutMk cId="3010732644" sldId="2147483713"/>
          </pc:sldLayoutMkLst>
        </pc:sldLayoutChg>
        <pc:sldLayoutChg chg="del">
          <pc:chgData name="John Oakes" userId="1a36f0057432ea1f" providerId="LiveId" clId="{DD5E6F28-5653-403B-A020-104B300D5141}" dt="2024-11-25T05:00:51.556" v="5474" actId="47"/>
          <pc:sldLayoutMkLst>
            <pc:docMk/>
            <pc:sldMasterMk cId="1253872646" sldId="2147483708"/>
            <pc:sldLayoutMk cId="3303254219" sldId="2147483714"/>
          </pc:sldLayoutMkLst>
        </pc:sldLayoutChg>
        <pc:sldLayoutChg chg="del">
          <pc:chgData name="John Oakes" userId="1a36f0057432ea1f" providerId="LiveId" clId="{DD5E6F28-5653-403B-A020-104B300D5141}" dt="2024-11-25T05:00:51.556" v="5474" actId="47"/>
          <pc:sldLayoutMkLst>
            <pc:docMk/>
            <pc:sldMasterMk cId="1253872646" sldId="2147483708"/>
            <pc:sldLayoutMk cId="3613087212" sldId="2147483715"/>
          </pc:sldLayoutMkLst>
        </pc:sldLayoutChg>
        <pc:sldLayoutChg chg="del">
          <pc:chgData name="John Oakes" userId="1a36f0057432ea1f" providerId="LiveId" clId="{DD5E6F28-5653-403B-A020-104B300D5141}" dt="2024-11-25T05:00:51.556" v="5474" actId="47"/>
          <pc:sldLayoutMkLst>
            <pc:docMk/>
            <pc:sldMasterMk cId="1253872646" sldId="2147483708"/>
            <pc:sldLayoutMk cId="93211569" sldId="2147483716"/>
          </pc:sldLayoutMkLst>
        </pc:sldLayoutChg>
        <pc:sldLayoutChg chg="del">
          <pc:chgData name="John Oakes" userId="1a36f0057432ea1f" providerId="LiveId" clId="{DD5E6F28-5653-403B-A020-104B300D5141}" dt="2024-11-25T05:00:51.556" v="5474" actId="47"/>
          <pc:sldLayoutMkLst>
            <pc:docMk/>
            <pc:sldMasterMk cId="1253872646" sldId="2147483708"/>
            <pc:sldLayoutMk cId="3756136059" sldId="2147483717"/>
          </pc:sldLayoutMkLst>
        </pc:sldLayoutChg>
        <pc:sldLayoutChg chg="del">
          <pc:chgData name="John Oakes" userId="1a36f0057432ea1f" providerId="LiveId" clId="{DD5E6F28-5653-403B-A020-104B300D5141}" dt="2024-11-25T05:00:51.556" v="5474" actId="47"/>
          <pc:sldLayoutMkLst>
            <pc:docMk/>
            <pc:sldMasterMk cId="1253872646" sldId="2147483708"/>
            <pc:sldLayoutMk cId="1073549389" sldId="2147483718"/>
          </pc:sldLayoutMkLst>
        </pc:sldLayoutChg>
        <pc:sldLayoutChg chg="del">
          <pc:chgData name="John Oakes" userId="1a36f0057432ea1f" providerId="LiveId" clId="{DD5E6F28-5653-403B-A020-104B300D5141}" dt="2024-11-25T05:00:51.556" v="5474" actId="47"/>
          <pc:sldLayoutMkLst>
            <pc:docMk/>
            <pc:sldMasterMk cId="1253872646" sldId="2147483708"/>
            <pc:sldLayoutMk cId="1601217717" sldId="2147483719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27.673" v="2221" actId="47"/>
        <pc:sldMasterMkLst>
          <pc:docMk/>
          <pc:sldMasterMk cId="2830118817" sldId="2147483710"/>
        </pc:sldMasterMkLst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840133712" sldId="2147483711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1661681503" sldId="2147483712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3090714539" sldId="2147483713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1752630715" sldId="2147483714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3658463476" sldId="2147483715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1371292769" sldId="2147483716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3413521258" sldId="2147483717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7217547" sldId="2147483718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2401274123" sldId="2147483719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1195925195" sldId="2147483720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830118817" sldId="2147483710"/>
            <pc:sldLayoutMk cId="404107091" sldId="2147483721"/>
          </pc:sldLayoutMkLst>
        </pc:sldLayoutChg>
      </pc:sldMasterChg>
      <pc:sldMasterChg chg="del delSldLayout">
        <pc:chgData name="John Oakes" userId="1a36f0057432ea1f" providerId="LiveId" clId="{DD5E6F28-5653-403B-A020-104B300D5141}" dt="2024-11-17T15:30:51.256" v="854" actId="47"/>
        <pc:sldMasterMkLst>
          <pc:docMk/>
          <pc:sldMasterMk cId="2970627358" sldId="2147483710"/>
        </pc:sldMasterMkLst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2388877147" sldId="2147483711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2307484832" sldId="2147483712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3573795309" sldId="2147483713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1951766370" sldId="2147483714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4199530648" sldId="2147483715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3272675337" sldId="2147483716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2705389737" sldId="2147483717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1271007059" sldId="2147483718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4143331987" sldId="2147483719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2954186726" sldId="2147483720"/>
          </pc:sldLayoutMkLst>
        </pc:sldLayoutChg>
        <pc:sldLayoutChg chg="del">
          <pc:chgData name="John Oakes" userId="1a36f0057432ea1f" providerId="LiveId" clId="{DD5E6F28-5653-403B-A020-104B300D5141}" dt="2024-11-17T15:30:51.256" v="854" actId="47"/>
          <pc:sldLayoutMkLst>
            <pc:docMk/>
            <pc:sldMasterMk cId="2970627358" sldId="2147483710"/>
            <pc:sldLayoutMk cId="154608268" sldId="2147483721"/>
          </pc:sldLayoutMkLst>
        </pc:sldLayoutChg>
      </pc:sldMasterChg>
      <pc:sldMasterChg chg="del delSldLayout">
        <pc:chgData name="John Oakes" userId="1a36f0057432ea1f" providerId="LiveId" clId="{DD5E6F28-5653-403B-A020-104B300D5141}" dt="2024-11-25T05:02:17.147" v="5476" actId="47"/>
        <pc:sldMasterMkLst>
          <pc:docMk/>
          <pc:sldMasterMk cId="203461066" sldId="2147483720"/>
        </pc:sldMasterMkLst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203461066" sldId="2147483720"/>
            <pc:sldLayoutMk cId="1247941581" sldId="2147483721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203461066" sldId="2147483720"/>
            <pc:sldLayoutMk cId="3350550285" sldId="2147483722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203461066" sldId="2147483720"/>
            <pc:sldLayoutMk cId="1336729363" sldId="2147483723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203461066" sldId="2147483720"/>
            <pc:sldLayoutMk cId="312297388" sldId="2147483724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203461066" sldId="2147483720"/>
            <pc:sldLayoutMk cId="3691716550" sldId="2147483725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203461066" sldId="2147483720"/>
            <pc:sldLayoutMk cId="2236403482" sldId="2147483726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203461066" sldId="2147483720"/>
            <pc:sldLayoutMk cId="2726860707" sldId="2147483727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203461066" sldId="2147483720"/>
            <pc:sldLayoutMk cId="382899059" sldId="2147483728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203461066" sldId="2147483720"/>
            <pc:sldLayoutMk cId="696817927" sldId="2147483729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203461066" sldId="2147483720"/>
            <pc:sldLayoutMk cId="95137779" sldId="2147483730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203461066" sldId="2147483720"/>
            <pc:sldLayoutMk cId="3863418909" sldId="2147483731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27.673" v="2221" actId="47"/>
        <pc:sldMasterMkLst>
          <pc:docMk/>
          <pc:sldMasterMk cId="328573424" sldId="2147483722"/>
        </pc:sldMasterMkLst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3472576070" sldId="2147483723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2338072416" sldId="2147483724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2163493442" sldId="2147483725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3235645846" sldId="2147483726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3141321632" sldId="2147483727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48893961" sldId="2147483728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3302640583" sldId="2147483729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4133118790" sldId="2147483730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1990323264" sldId="2147483731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2202644084" sldId="2147483732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28573424" sldId="2147483722"/>
            <pc:sldLayoutMk cId="233816238" sldId="2147483733"/>
          </pc:sldLayoutMkLst>
        </pc:sldLayoutChg>
      </pc:sldMasterChg>
      <pc:sldMasterChg chg="del delSldLayout">
        <pc:chgData name="John Oakes" userId="1a36f0057432ea1f" providerId="LiveId" clId="{DD5E6F28-5653-403B-A020-104B300D5141}" dt="2024-11-25T05:02:17.147" v="5476" actId="47"/>
        <pc:sldMasterMkLst>
          <pc:docMk/>
          <pc:sldMasterMk cId="615048570" sldId="2147483732"/>
        </pc:sldMasterMkLst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615048570" sldId="2147483732"/>
            <pc:sldLayoutMk cId="3262190989" sldId="2147483733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615048570" sldId="2147483732"/>
            <pc:sldLayoutMk cId="3651480800" sldId="2147483734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615048570" sldId="2147483732"/>
            <pc:sldLayoutMk cId="4203477784" sldId="2147483735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615048570" sldId="2147483732"/>
            <pc:sldLayoutMk cId="2440664359" sldId="2147483736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615048570" sldId="2147483732"/>
            <pc:sldLayoutMk cId="3301105935" sldId="2147483737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615048570" sldId="2147483732"/>
            <pc:sldLayoutMk cId="3545174216" sldId="2147483738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615048570" sldId="2147483732"/>
            <pc:sldLayoutMk cId="2467260840" sldId="2147483739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615048570" sldId="2147483732"/>
            <pc:sldLayoutMk cId="1404152491" sldId="2147483740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615048570" sldId="2147483732"/>
            <pc:sldLayoutMk cId="1468456827" sldId="2147483741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615048570" sldId="2147483732"/>
            <pc:sldLayoutMk cId="2499634408" sldId="2147483742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615048570" sldId="2147483732"/>
            <pc:sldLayoutMk cId="955320672" sldId="2147483743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27.673" v="2221" actId="47"/>
        <pc:sldMasterMkLst>
          <pc:docMk/>
          <pc:sldMasterMk cId="307316310" sldId="2147483734"/>
        </pc:sldMasterMkLst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3709037910" sldId="2147483735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3421539326" sldId="2147483736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2013384686" sldId="2147483737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426390533" sldId="2147483738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3033925041" sldId="2147483739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3468837344" sldId="2147483740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576538100" sldId="2147483741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1374031937" sldId="2147483742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1510989990" sldId="2147483743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2423754866" sldId="2147483744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307316310" sldId="2147483734"/>
            <pc:sldLayoutMk cId="3650841434" sldId="2147483745"/>
          </pc:sldLayoutMkLst>
        </pc:sldLayoutChg>
      </pc:sldMasterChg>
      <pc:sldMasterChg chg="del delSldLayout">
        <pc:chgData name="John Oakes" userId="1a36f0057432ea1f" providerId="LiveId" clId="{DD5E6F28-5653-403B-A020-104B300D5141}" dt="2024-11-25T05:02:17.147" v="5476" actId="47"/>
        <pc:sldMasterMkLst>
          <pc:docMk/>
          <pc:sldMasterMk cId="3386641257" sldId="2147483744"/>
        </pc:sldMasterMkLst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3386641257" sldId="2147483744"/>
            <pc:sldLayoutMk cId="3832887186" sldId="2147483745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3386641257" sldId="2147483744"/>
            <pc:sldLayoutMk cId="311518280" sldId="2147483746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3386641257" sldId="2147483744"/>
            <pc:sldLayoutMk cId="2962239572" sldId="2147483747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3386641257" sldId="2147483744"/>
            <pc:sldLayoutMk cId="306153864" sldId="2147483748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3386641257" sldId="2147483744"/>
            <pc:sldLayoutMk cId="518868086" sldId="2147483749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3386641257" sldId="2147483744"/>
            <pc:sldLayoutMk cId="737154524" sldId="2147483750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3386641257" sldId="2147483744"/>
            <pc:sldLayoutMk cId="1374918374" sldId="2147483751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3386641257" sldId="2147483744"/>
            <pc:sldLayoutMk cId="1062261151" sldId="2147483752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3386641257" sldId="2147483744"/>
            <pc:sldLayoutMk cId="3404005097" sldId="2147483753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3386641257" sldId="2147483744"/>
            <pc:sldLayoutMk cId="1428798816" sldId="2147483754"/>
          </pc:sldLayoutMkLst>
        </pc:sldLayoutChg>
        <pc:sldLayoutChg chg="del">
          <pc:chgData name="John Oakes" userId="1a36f0057432ea1f" providerId="LiveId" clId="{DD5E6F28-5653-403B-A020-104B300D5141}" dt="2024-11-25T05:02:17.147" v="5476" actId="47"/>
          <pc:sldLayoutMkLst>
            <pc:docMk/>
            <pc:sldMasterMk cId="3386641257" sldId="2147483744"/>
            <pc:sldLayoutMk cId="2988469333" sldId="2147483755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27.673" v="2221" actId="47"/>
        <pc:sldMasterMkLst>
          <pc:docMk/>
          <pc:sldMasterMk cId="520392256" sldId="2147483746"/>
        </pc:sldMasterMkLst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4007019528" sldId="2147483747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2907029767" sldId="2147483748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2795776215" sldId="2147483749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1133129690" sldId="2147483750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3938222454" sldId="2147483751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781285005" sldId="2147483752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2889631853" sldId="2147483753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3552243285" sldId="2147483754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2539154895" sldId="2147483755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1137297024" sldId="2147483756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520392256" sldId="2147483746"/>
            <pc:sldLayoutMk cId="1628757492" sldId="2147483757"/>
          </pc:sldLayoutMkLst>
        </pc:sldLayoutChg>
      </pc:sldMasterChg>
      <pc:sldMasterChg chg="del delSldLayout">
        <pc:chgData name="John Oakes" userId="1a36f0057432ea1f" providerId="LiveId" clId="{DD5E6F28-5653-403B-A020-104B300D5141}" dt="2024-11-18T02:56:27.673" v="2221" actId="47"/>
        <pc:sldMasterMkLst>
          <pc:docMk/>
          <pc:sldMasterMk cId="2208453734" sldId="2147483758"/>
        </pc:sldMasterMkLst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976646068" sldId="2147483759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2501490255" sldId="2147483760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3957515664" sldId="2147483761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1120473554" sldId="2147483762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1150425375" sldId="2147483763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1288770651" sldId="2147483764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221935726" sldId="2147483765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438388719" sldId="2147483766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2010898662" sldId="2147483767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1617526374" sldId="2147483768"/>
          </pc:sldLayoutMkLst>
        </pc:sldLayoutChg>
        <pc:sldLayoutChg chg="del">
          <pc:chgData name="John Oakes" userId="1a36f0057432ea1f" providerId="LiveId" clId="{DD5E6F28-5653-403B-A020-104B300D5141}" dt="2024-11-18T02:56:27.673" v="2221" actId="47"/>
          <pc:sldLayoutMkLst>
            <pc:docMk/>
            <pc:sldMasterMk cId="2208453734" sldId="2147483758"/>
            <pc:sldLayoutMk cId="744625547" sldId="21474837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F6333-B0C3-4629-98A3-3B35FA4F895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7CAA-DBB3-44ED-A9CC-72858606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9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3188526-80FF-719F-5014-5E6540B2FE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AB568CF-33E4-F224-F93C-08EE2C48BA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64DD548-86DA-3641-BA19-B19DA53671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F0BB254-3480-387A-4E87-296F9EF280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0D4F647-414B-4142-5FB6-F488717CB3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9E7012D-73EA-96C6-3C95-F1C399B04B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E39A56CC-6903-B339-4C29-F7CFD7794A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66CBC48-2CAD-25EA-6042-EAC53D742E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3833B2F-D9B9-8D50-0C60-D1BC3FAC52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BBE6645-9E67-940F-325F-F2D3B64181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EE2D5D4-3076-F048-EADE-3332F4873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FD941CE-9219-45F8-5E63-F6007C96F4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B6639B3B-88EF-D1EE-F85A-4DFEEA7B3A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48C1DB3-6FE4-B455-4C5F-4E35B72232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ED43E390-F975-C6BC-7546-142453C888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8FDDCD9-41F2-A2D0-C9DA-8ED27F98C6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B6D63A78-9A3C-3BBC-58C9-BB6438CA86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DBCC1E8-D023-7351-E3CE-032107C9CC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A381611F-84F4-0E66-847F-E9F36EBBE4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691A4106-2893-C71A-F67E-F61A6EAB02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657CA53-B1F0-B5E4-3CB1-668DC290AA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24BA1E94-A84F-6C23-FC6D-E7D2B9B515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16D024CF-023A-A585-5F35-752DF611CC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265ADF58-DD6A-9B9E-CF43-7B45FEC5C7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733ACA59-7097-E134-98AC-2C50E1DA28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9B1BDFE9-A644-1B89-8BE9-018C16A833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2D746AC-8DED-1500-80AF-0D6BA00FF9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56BC1F9A-AF57-0D9E-D492-B8F8713141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622D8E6B-4984-CE06-1C3E-468FCB2E7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2" name="Freeform 31">
                  <a:extLst>
                    <a:ext uri="{FF2B5EF4-FFF2-40B4-BE49-F238E27FC236}">
                      <a16:creationId xmlns:a16="http://schemas.microsoft.com/office/drawing/2014/main" id="{22D331C1-10D1-3CD0-CFB1-8134D0D94D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3" name="Freeform 32">
                  <a:extLst>
                    <a:ext uri="{FF2B5EF4-FFF2-40B4-BE49-F238E27FC236}">
                      <a16:creationId xmlns:a16="http://schemas.microsoft.com/office/drawing/2014/main" id="{1026C4A2-033D-01E4-FEB5-56898E172F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Freeform 33">
                  <a:extLst>
                    <a:ext uri="{FF2B5EF4-FFF2-40B4-BE49-F238E27FC236}">
                      <a16:creationId xmlns:a16="http://schemas.microsoft.com/office/drawing/2014/main" id="{988C342F-9D4C-5164-0A01-E2877A9DD0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Freeform 34">
                  <a:extLst>
                    <a:ext uri="{FF2B5EF4-FFF2-40B4-BE49-F238E27FC236}">
                      <a16:creationId xmlns:a16="http://schemas.microsoft.com/office/drawing/2014/main" id="{21F85F5B-C089-0D5E-7FCD-DAECDC00EDF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Freeform 35">
                  <a:extLst>
                    <a:ext uri="{FF2B5EF4-FFF2-40B4-BE49-F238E27FC236}">
                      <a16:creationId xmlns:a16="http://schemas.microsoft.com/office/drawing/2014/main" id="{07C6FB69-F3CD-C873-4D46-C82EF7F2ED3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Freeform 36">
                  <a:extLst>
                    <a:ext uri="{FF2B5EF4-FFF2-40B4-BE49-F238E27FC236}">
                      <a16:creationId xmlns:a16="http://schemas.microsoft.com/office/drawing/2014/main" id="{9D1EC243-105E-02B9-A774-BCC1CDA7CDF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Freeform 37">
                  <a:extLst>
                    <a:ext uri="{FF2B5EF4-FFF2-40B4-BE49-F238E27FC236}">
                      <a16:creationId xmlns:a16="http://schemas.microsoft.com/office/drawing/2014/main" id="{0436D150-AD8E-2528-633C-02947A227ED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" name="Freeform 38">
                  <a:extLst>
                    <a:ext uri="{FF2B5EF4-FFF2-40B4-BE49-F238E27FC236}">
                      <a16:creationId xmlns:a16="http://schemas.microsoft.com/office/drawing/2014/main" id="{DC474817-4CA4-1510-9E9B-482B5460382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Freeform 39">
                  <a:extLst>
                    <a:ext uri="{FF2B5EF4-FFF2-40B4-BE49-F238E27FC236}">
                      <a16:creationId xmlns:a16="http://schemas.microsoft.com/office/drawing/2014/main" id="{356769B2-23B3-7237-2858-88743FF38E1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Freeform 40">
                  <a:extLst>
                    <a:ext uri="{FF2B5EF4-FFF2-40B4-BE49-F238E27FC236}">
                      <a16:creationId xmlns:a16="http://schemas.microsoft.com/office/drawing/2014/main" id="{4119A265-2254-9AE5-7E81-3A3DC187F6C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Freeform 41">
                  <a:extLst>
                    <a:ext uri="{FF2B5EF4-FFF2-40B4-BE49-F238E27FC236}">
                      <a16:creationId xmlns:a16="http://schemas.microsoft.com/office/drawing/2014/main" id="{A84DCA21-9C77-3837-DDF5-CAABF501A83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Freeform 42">
                  <a:extLst>
                    <a:ext uri="{FF2B5EF4-FFF2-40B4-BE49-F238E27FC236}">
                      <a16:creationId xmlns:a16="http://schemas.microsoft.com/office/drawing/2014/main" id="{78E09EF3-9388-FF64-90E8-8EB0C3CEBAF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0" name="Freeform 43">
                  <a:extLst>
                    <a:ext uri="{FF2B5EF4-FFF2-40B4-BE49-F238E27FC236}">
                      <a16:creationId xmlns:a16="http://schemas.microsoft.com/office/drawing/2014/main" id="{9FA201F8-ED8A-635E-45A4-83709441F6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1" name="Freeform 44">
                  <a:extLst>
                    <a:ext uri="{FF2B5EF4-FFF2-40B4-BE49-F238E27FC236}">
                      <a16:creationId xmlns:a16="http://schemas.microsoft.com/office/drawing/2014/main" id="{57404AE9-EA0F-75CA-26FD-CBFF190D32D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2" name="Freeform 45">
                  <a:extLst>
                    <a:ext uri="{FF2B5EF4-FFF2-40B4-BE49-F238E27FC236}">
                      <a16:creationId xmlns:a16="http://schemas.microsoft.com/office/drawing/2014/main" id="{EC46B73A-8623-8D89-FEA9-868653AF7AC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1" name="Group 46">
                <a:extLst>
                  <a:ext uri="{FF2B5EF4-FFF2-40B4-BE49-F238E27FC236}">
                    <a16:creationId xmlns:a16="http://schemas.microsoft.com/office/drawing/2014/main" id="{9B4343F2-F8C2-A511-2ECB-C4A89069C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E84C7E15-B810-54B1-7468-4FF1F61D5C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03 w 305"/>
                    <a:gd name="T1" fmla="*/ 448 h 426"/>
                    <a:gd name="T2" fmla="*/ 327 w 305"/>
                    <a:gd name="T3" fmla="*/ 44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73 w 305"/>
                    <a:gd name="T9" fmla="*/ 448 h 426"/>
                    <a:gd name="T10" fmla="*/ 303 w 305"/>
                    <a:gd name="T11" fmla="*/ 448 h 426"/>
                    <a:gd name="T12" fmla="*/ 303 w 305"/>
                    <a:gd name="T13" fmla="*/ 44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D73F360C-5075-251D-9861-D58FF0F1B6A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8 h 486"/>
                    <a:gd name="T2" fmla="*/ 48 w 347"/>
                    <a:gd name="T3" fmla="*/ 508 h 486"/>
                    <a:gd name="T4" fmla="*/ 369 w 347"/>
                    <a:gd name="T5" fmla="*/ 72 h 486"/>
                    <a:gd name="T6" fmla="*/ 369 w 347"/>
                    <a:gd name="T7" fmla="*/ 0 h 486"/>
                    <a:gd name="T8" fmla="*/ 0 w 347"/>
                    <a:gd name="T9" fmla="*/ 508 h 486"/>
                    <a:gd name="T10" fmla="*/ 24 w 347"/>
                    <a:gd name="T11" fmla="*/ 508 h 486"/>
                    <a:gd name="T12" fmla="*/ 24 w 347"/>
                    <a:gd name="T13" fmla="*/ 50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9">
                <a:extLst>
                  <a:ext uri="{FF2B5EF4-FFF2-40B4-BE49-F238E27FC236}">
                    <a16:creationId xmlns:a16="http://schemas.microsoft.com/office/drawing/2014/main" id="{012006D8-E9A6-9A7C-D037-902D279CF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" name="Freeform 50">
                  <a:extLst>
                    <a:ext uri="{FF2B5EF4-FFF2-40B4-BE49-F238E27FC236}">
                      <a16:creationId xmlns:a16="http://schemas.microsoft.com/office/drawing/2014/main" id="{A4AF5B80-2A86-72D2-BBE6-D9F2DB9D08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Freeform 51">
                  <a:extLst>
                    <a:ext uri="{FF2B5EF4-FFF2-40B4-BE49-F238E27FC236}">
                      <a16:creationId xmlns:a16="http://schemas.microsoft.com/office/drawing/2014/main" id="{7095AEB6-72DD-4117-FE77-D058EDA7165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Freeform 52">
                  <a:extLst>
                    <a:ext uri="{FF2B5EF4-FFF2-40B4-BE49-F238E27FC236}">
                      <a16:creationId xmlns:a16="http://schemas.microsoft.com/office/drawing/2014/main" id="{09C15043-3B41-04B5-8357-48559FBD74A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53">
                  <a:extLst>
                    <a:ext uri="{FF2B5EF4-FFF2-40B4-BE49-F238E27FC236}">
                      <a16:creationId xmlns:a16="http://schemas.microsoft.com/office/drawing/2014/main" id="{DBFBA736-5CB9-6B7B-97DC-B6180E0D13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54">
                  <a:extLst>
                    <a:ext uri="{FF2B5EF4-FFF2-40B4-BE49-F238E27FC236}">
                      <a16:creationId xmlns:a16="http://schemas.microsoft.com/office/drawing/2014/main" id="{178D635E-3D18-9C15-0255-27CF0DDDC13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55">
                  <a:extLst>
                    <a:ext uri="{FF2B5EF4-FFF2-40B4-BE49-F238E27FC236}">
                      <a16:creationId xmlns:a16="http://schemas.microsoft.com/office/drawing/2014/main" id="{B53902F7-FFA8-5455-FB7A-AC1FE2F1957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56">
                  <a:extLst>
                    <a:ext uri="{FF2B5EF4-FFF2-40B4-BE49-F238E27FC236}">
                      <a16:creationId xmlns:a16="http://schemas.microsoft.com/office/drawing/2014/main" id="{5EF5EC7E-4ECB-98AF-93C3-B8FE9F00B65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57">
                  <a:extLst>
                    <a:ext uri="{FF2B5EF4-FFF2-40B4-BE49-F238E27FC236}">
                      <a16:creationId xmlns:a16="http://schemas.microsoft.com/office/drawing/2014/main" id="{00A85359-ABEB-D7D6-0EB4-B4E5771F77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58">
                  <a:extLst>
                    <a:ext uri="{FF2B5EF4-FFF2-40B4-BE49-F238E27FC236}">
                      <a16:creationId xmlns:a16="http://schemas.microsoft.com/office/drawing/2014/main" id="{5EEB1CCE-09B9-E2C6-1F1A-6E28C444C1F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6D23A0BE-CEC6-9AEA-7BF5-122759DA32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60">
                <a:extLst>
                  <a:ext uri="{FF2B5EF4-FFF2-40B4-BE49-F238E27FC236}">
                    <a16:creationId xmlns:a16="http://schemas.microsoft.com/office/drawing/2014/main" id="{61928549-F459-393C-2FBB-4843DB506B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1">
                <a:extLst>
                  <a:ext uri="{FF2B5EF4-FFF2-40B4-BE49-F238E27FC236}">
                    <a16:creationId xmlns:a16="http://schemas.microsoft.com/office/drawing/2014/main" id="{88403BD8-021C-C390-69AB-05D30962E8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2">
                <a:extLst>
                  <a:ext uri="{FF2B5EF4-FFF2-40B4-BE49-F238E27FC236}">
                    <a16:creationId xmlns:a16="http://schemas.microsoft.com/office/drawing/2014/main" id="{319B01AA-966F-E91A-390A-EBF3B8F587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3">
                <a:extLst>
                  <a:ext uri="{FF2B5EF4-FFF2-40B4-BE49-F238E27FC236}">
                    <a16:creationId xmlns:a16="http://schemas.microsoft.com/office/drawing/2014/main" id="{477A2434-9D7D-8304-A4BD-FAEBFF0956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CBB0CE77-1F22-5F43-8F97-54EA7FABFF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5">
                <a:extLst>
                  <a:ext uri="{FF2B5EF4-FFF2-40B4-BE49-F238E27FC236}">
                    <a16:creationId xmlns:a16="http://schemas.microsoft.com/office/drawing/2014/main" id="{D3D17BF1-CB58-50EA-CB1D-BDB17E3AB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6">
                <a:extLst>
                  <a:ext uri="{FF2B5EF4-FFF2-40B4-BE49-F238E27FC236}">
                    <a16:creationId xmlns:a16="http://schemas.microsoft.com/office/drawing/2014/main" id="{A5DFE260-379D-7E96-8BEA-D1091C9E02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6565" name="Rectangle 69">
            <a:extLst>
              <a:ext uri="{FF2B5EF4-FFF2-40B4-BE49-F238E27FC236}">
                <a16:creationId xmlns:a16="http://schemas.microsoft.com/office/drawing/2014/main" id="{4EA3B6D0-03E6-3818-C4BB-6C8D6B8B0CD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6" name="Rectangle 70">
            <a:extLst>
              <a:ext uri="{FF2B5EF4-FFF2-40B4-BE49-F238E27FC236}">
                <a16:creationId xmlns:a16="http://schemas.microsoft.com/office/drawing/2014/main" id="{A06FC22C-56AC-1753-0837-CD0AC96DE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7" name="Rectangle 71">
            <a:extLst>
              <a:ext uri="{FF2B5EF4-FFF2-40B4-BE49-F238E27FC236}">
                <a16:creationId xmlns:a16="http://schemas.microsoft.com/office/drawing/2014/main" id="{3E58866F-1B7E-7E14-D13F-0A6A03A57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AF7F-38E2-4993-A960-00DA954A1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20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05840E2-AD1A-D1F7-1411-EA7D2694C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18CB06B-E726-1AA3-BEAB-DA3C3C677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027426E-ECC4-77B3-BE2E-A412E13AD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12AF-F9EC-46F3-8C02-164578C7C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5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9D0EBC81-A63E-F225-E40F-928792B1A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36C0128-AF6B-FBD1-2C6F-5614BE2C3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39ADD62-D3F1-EDA4-FAC1-2ADCA0BFB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3FB43-C11B-4FB2-82F9-1D9726872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72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42B0259B-4762-4A8C-4398-F0B046C2B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DE03E94-3773-A8BA-C596-AF6A0230D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8AF870E-B280-2C1C-A6DC-8739FEFF0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D372-6B94-4FFE-8C32-08154E95A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3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292DC1C-5416-834A-A14A-496FC766F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26FD609-07EE-5544-53F3-0F6135DC5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BE406B3-805F-ECC5-77A3-E83D54E80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E28EC-7699-41C8-9830-FFD8E8E28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22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0D4D7A64-7AD8-59C3-2B3B-2B55FE4DA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6F76D35-A877-3101-BC46-F16BC7E57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95032AC9-F1C2-EAFE-18D4-ABC090B47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F1C3-1404-44D1-AA13-BE4111A44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39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BF181137-A062-B95F-F772-40C8BA721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617FD096-551E-356C-754E-CEDC887AC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1761C24E-D9BE-35DF-9DDC-5F01F44FA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BDC9-F24B-44F1-9816-42BFC08AF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7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0D73CE10-C38D-1F4E-0A05-E1F06294F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23A8C45-52C2-DA7E-7E20-1409C49A7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DE450B8-5BC5-837C-4B7F-87ACBE1DB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8F63-F1A2-45C9-8F46-D366D6D93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2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F434B93A-1271-3AD8-1C28-43FA9A2FB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3912DB4E-275D-13B1-456D-97B2CEA3F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E518C362-9E2F-86B5-E9A5-B1699708B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F498-9144-4E6F-94CE-8D6BF5A17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1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B848EE7F-14E0-3F72-4D41-4D5294D3A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4463D022-318D-03DD-523B-ED662353A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A5344A1D-2BAE-7408-DCCD-CCE79DEC9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A6E4-858B-44D5-AC27-F595B1ECC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38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0624960-38BF-ED45-DF4D-D9BB08606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695785A-A302-8DFD-B764-B398873FE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769DF1BB-5F9E-FE68-63EF-2EF31FA70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23E4-23D9-4954-A05C-28CDF46B1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5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5CA5A1D-BE49-360D-C3A9-3BE293DA83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105475" name="Freeform 3">
              <a:extLst>
                <a:ext uri="{FF2B5EF4-FFF2-40B4-BE49-F238E27FC236}">
                  <a16:creationId xmlns:a16="http://schemas.microsoft.com/office/drawing/2014/main" id="{FE191B08-3C3E-15EE-B47E-AEBDC7A72F8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BEE8FEBD-F095-0B21-2A81-6D5E064C90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>
                <a:extLst>
                  <a:ext uri="{FF2B5EF4-FFF2-40B4-BE49-F238E27FC236}">
                    <a16:creationId xmlns:a16="http://schemas.microsoft.com/office/drawing/2014/main" id="{E60352E4-9DEC-80A4-43B7-926CA45810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8" name="Freeform 6">
                <a:extLst>
                  <a:ext uri="{FF2B5EF4-FFF2-40B4-BE49-F238E27FC236}">
                    <a16:creationId xmlns:a16="http://schemas.microsoft.com/office/drawing/2014/main" id="{A120637F-3EA1-F1E3-87C1-12FBBA34B6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9" name="Freeform 7">
                <a:extLst>
                  <a:ext uri="{FF2B5EF4-FFF2-40B4-BE49-F238E27FC236}">
                    <a16:creationId xmlns:a16="http://schemas.microsoft.com/office/drawing/2014/main" id="{671B2E2A-A43A-5695-C928-B3E5042E71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0" name="Freeform 8">
                <a:extLst>
                  <a:ext uri="{FF2B5EF4-FFF2-40B4-BE49-F238E27FC236}">
                    <a16:creationId xmlns:a16="http://schemas.microsoft.com/office/drawing/2014/main" id="{7B741266-F6BF-72CA-F5C0-767E0D88B7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1" name="Freeform 9">
                <a:extLst>
                  <a:ext uri="{FF2B5EF4-FFF2-40B4-BE49-F238E27FC236}">
                    <a16:creationId xmlns:a16="http://schemas.microsoft.com/office/drawing/2014/main" id="{B72D4829-575D-EC4E-43CE-97A14DCAA4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2" name="Freeform 10">
                <a:extLst>
                  <a:ext uri="{FF2B5EF4-FFF2-40B4-BE49-F238E27FC236}">
                    <a16:creationId xmlns:a16="http://schemas.microsoft.com/office/drawing/2014/main" id="{87216BD4-C626-74C8-5FD0-D90EA66C9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3" name="Freeform 11">
                <a:extLst>
                  <a:ext uri="{FF2B5EF4-FFF2-40B4-BE49-F238E27FC236}">
                    <a16:creationId xmlns:a16="http://schemas.microsoft.com/office/drawing/2014/main" id="{F81BB112-4E37-313B-B99F-BE501D447F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4" name="Freeform 12">
                <a:extLst>
                  <a:ext uri="{FF2B5EF4-FFF2-40B4-BE49-F238E27FC236}">
                    <a16:creationId xmlns:a16="http://schemas.microsoft.com/office/drawing/2014/main" id="{E9908102-5687-2C41-341D-0560A98860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5" name="Freeform 13">
                <a:extLst>
                  <a:ext uri="{FF2B5EF4-FFF2-40B4-BE49-F238E27FC236}">
                    <a16:creationId xmlns:a16="http://schemas.microsoft.com/office/drawing/2014/main" id="{163D385E-F7EA-EFF8-960E-43DD51F478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6" name="Freeform 14">
                <a:extLst>
                  <a:ext uri="{FF2B5EF4-FFF2-40B4-BE49-F238E27FC236}">
                    <a16:creationId xmlns:a16="http://schemas.microsoft.com/office/drawing/2014/main" id="{4107B37C-606F-2B66-2945-CD9A69256F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7" name="Freeform 15">
                <a:extLst>
                  <a:ext uri="{FF2B5EF4-FFF2-40B4-BE49-F238E27FC236}">
                    <a16:creationId xmlns:a16="http://schemas.microsoft.com/office/drawing/2014/main" id="{F4A5E3FE-8AA4-13E9-E0B6-ECD3A0D033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8" name="Freeform 16">
                <a:extLst>
                  <a:ext uri="{FF2B5EF4-FFF2-40B4-BE49-F238E27FC236}">
                    <a16:creationId xmlns:a16="http://schemas.microsoft.com/office/drawing/2014/main" id="{D6F36180-D06A-6062-8317-354B712E78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9" name="Freeform 17">
                <a:extLst>
                  <a:ext uri="{FF2B5EF4-FFF2-40B4-BE49-F238E27FC236}">
                    <a16:creationId xmlns:a16="http://schemas.microsoft.com/office/drawing/2014/main" id="{E60FE613-183A-0AFF-0A67-BB8525893D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0" name="Freeform 18">
                <a:extLst>
                  <a:ext uri="{FF2B5EF4-FFF2-40B4-BE49-F238E27FC236}">
                    <a16:creationId xmlns:a16="http://schemas.microsoft.com/office/drawing/2014/main" id="{7DBBAC22-27E5-F4CD-39FC-F57CDEF204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1" name="Freeform 19">
                <a:extLst>
                  <a:ext uri="{FF2B5EF4-FFF2-40B4-BE49-F238E27FC236}">
                    <a16:creationId xmlns:a16="http://schemas.microsoft.com/office/drawing/2014/main" id="{756BAD9E-9BFA-B0C6-9621-A4CA93B5D9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2" name="Freeform 20">
                <a:extLst>
                  <a:ext uri="{FF2B5EF4-FFF2-40B4-BE49-F238E27FC236}">
                    <a16:creationId xmlns:a16="http://schemas.microsoft.com/office/drawing/2014/main" id="{5B6EB7C0-956F-CBF7-A8EA-AE0A12BC4F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3" name="Freeform 21">
                <a:extLst>
                  <a:ext uri="{FF2B5EF4-FFF2-40B4-BE49-F238E27FC236}">
                    <a16:creationId xmlns:a16="http://schemas.microsoft.com/office/drawing/2014/main" id="{FAAC31D7-6EB7-2F98-D117-69F147ABE0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4" name="Freeform 22">
                <a:extLst>
                  <a:ext uri="{FF2B5EF4-FFF2-40B4-BE49-F238E27FC236}">
                    <a16:creationId xmlns:a16="http://schemas.microsoft.com/office/drawing/2014/main" id="{D51AB24E-6E98-19D3-F17E-54C94B53D6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5" name="Freeform 23">
                <a:extLst>
                  <a:ext uri="{FF2B5EF4-FFF2-40B4-BE49-F238E27FC236}">
                    <a16:creationId xmlns:a16="http://schemas.microsoft.com/office/drawing/2014/main" id="{1632E05C-A488-49D5-7A55-F5DD6370BF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6" name="Freeform 24">
                <a:extLst>
                  <a:ext uri="{FF2B5EF4-FFF2-40B4-BE49-F238E27FC236}">
                    <a16:creationId xmlns:a16="http://schemas.microsoft.com/office/drawing/2014/main" id="{120F7E7C-B3EE-C16D-BDAF-1754471EF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7" name="Freeform 25">
                <a:extLst>
                  <a:ext uri="{FF2B5EF4-FFF2-40B4-BE49-F238E27FC236}">
                    <a16:creationId xmlns:a16="http://schemas.microsoft.com/office/drawing/2014/main" id="{263DB56A-06C9-04E6-0B46-7DC4A1FEDA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8" name="Freeform 26">
                <a:extLst>
                  <a:ext uri="{FF2B5EF4-FFF2-40B4-BE49-F238E27FC236}">
                    <a16:creationId xmlns:a16="http://schemas.microsoft.com/office/drawing/2014/main" id="{D9460C9F-CFE9-43F5-A273-EF4108BE65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9" name="Freeform 27">
                <a:extLst>
                  <a:ext uri="{FF2B5EF4-FFF2-40B4-BE49-F238E27FC236}">
                    <a16:creationId xmlns:a16="http://schemas.microsoft.com/office/drawing/2014/main" id="{655B0A2A-3F21-2632-DFAC-A58786D9E8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0" name="Freeform 28">
                <a:extLst>
                  <a:ext uri="{FF2B5EF4-FFF2-40B4-BE49-F238E27FC236}">
                    <a16:creationId xmlns:a16="http://schemas.microsoft.com/office/drawing/2014/main" id="{D9263B98-1E1A-A83C-B25A-5267FE6817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1" name="Freeform 29">
                <a:extLst>
                  <a:ext uri="{FF2B5EF4-FFF2-40B4-BE49-F238E27FC236}">
                    <a16:creationId xmlns:a16="http://schemas.microsoft.com/office/drawing/2014/main" id="{8C8E1057-240C-946E-8232-0E3BA97014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85CF6D7F-6DA0-92B8-3E26-C7A79138DB1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>
                  <a:extLst>
                    <a:ext uri="{FF2B5EF4-FFF2-40B4-BE49-F238E27FC236}">
                      <a16:creationId xmlns:a16="http://schemas.microsoft.com/office/drawing/2014/main" id="{1A1AD930-F3B2-FD63-6109-E43FBF4DBA3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4" name="Freeform 32">
                  <a:extLst>
                    <a:ext uri="{FF2B5EF4-FFF2-40B4-BE49-F238E27FC236}">
                      <a16:creationId xmlns:a16="http://schemas.microsoft.com/office/drawing/2014/main" id="{2435F763-69BA-37E2-EE26-1B52BE7D8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5" name="Freeform 33">
                  <a:extLst>
                    <a:ext uri="{FF2B5EF4-FFF2-40B4-BE49-F238E27FC236}">
                      <a16:creationId xmlns:a16="http://schemas.microsoft.com/office/drawing/2014/main" id="{93B0E9F9-F4F4-BD5F-645B-3D9A9549212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6" name="Freeform 34">
                  <a:extLst>
                    <a:ext uri="{FF2B5EF4-FFF2-40B4-BE49-F238E27FC236}">
                      <a16:creationId xmlns:a16="http://schemas.microsoft.com/office/drawing/2014/main" id="{8044C856-8CE3-A9AA-F5A4-1B2544F1EB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7" name="Freeform 35">
                  <a:extLst>
                    <a:ext uri="{FF2B5EF4-FFF2-40B4-BE49-F238E27FC236}">
                      <a16:creationId xmlns:a16="http://schemas.microsoft.com/office/drawing/2014/main" id="{A8BFF856-1F1C-A583-BBFB-B9F14AA47DD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8" name="Freeform 36">
                  <a:extLst>
                    <a:ext uri="{FF2B5EF4-FFF2-40B4-BE49-F238E27FC236}">
                      <a16:creationId xmlns:a16="http://schemas.microsoft.com/office/drawing/2014/main" id="{EB4BF179-4EB9-E48D-5F54-45810D37369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9" name="Freeform 37">
                  <a:extLst>
                    <a:ext uri="{FF2B5EF4-FFF2-40B4-BE49-F238E27FC236}">
                      <a16:creationId xmlns:a16="http://schemas.microsoft.com/office/drawing/2014/main" id="{C76ADF43-03AD-D07F-8C64-8987D03D87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0" name="Freeform 38">
                  <a:extLst>
                    <a:ext uri="{FF2B5EF4-FFF2-40B4-BE49-F238E27FC236}">
                      <a16:creationId xmlns:a16="http://schemas.microsoft.com/office/drawing/2014/main" id="{299A2FD4-F177-5727-DB67-40B94A7B3E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1" name="Freeform 39">
                  <a:extLst>
                    <a:ext uri="{FF2B5EF4-FFF2-40B4-BE49-F238E27FC236}">
                      <a16:creationId xmlns:a16="http://schemas.microsoft.com/office/drawing/2014/main" id="{B9D7FB2D-566F-1A44-1001-179747FF5EE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2" name="Freeform 40">
                  <a:extLst>
                    <a:ext uri="{FF2B5EF4-FFF2-40B4-BE49-F238E27FC236}">
                      <a16:creationId xmlns:a16="http://schemas.microsoft.com/office/drawing/2014/main" id="{BFADEB2C-5712-AC73-E70C-2B80B4EF42F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3" name="Freeform 41">
                  <a:extLst>
                    <a:ext uri="{FF2B5EF4-FFF2-40B4-BE49-F238E27FC236}">
                      <a16:creationId xmlns:a16="http://schemas.microsoft.com/office/drawing/2014/main" id="{6303121B-0D73-C7A8-BD25-D70B412942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4" name="Freeform 42">
                  <a:extLst>
                    <a:ext uri="{FF2B5EF4-FFF2-40B4-BE49-F238E27FC236}">
                      <a16:creationId xmlns:a16="http://schemas.microsoft.com/office/drawing/2014/main" id="{7673C354-8F70-B052-8CE6-8B160C65BF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5" name="Freeform 43">
                  <a:extLst>
                    <a:ext uri="{FF2B5EF4-FFF2-40B4-BE49-F238E27FC236}">
                      <a16:creationId xmlns:a16="http://schemas.microsoft.com/office/drawing/2014/main" id="{74E5B1F7-58B3-DAFD-ED44-3ADB0B26BF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6" name="Freeform 44">
                  <a:extLst>
                    <a:ext uri="{FF2B5EF4-FFF2-40B4-BE49-F238E27FC236}">
                      <a16:creationId xmlns:a16="http://schemas.microsoft.com/office/drawing/2014/main" id="{CE86DEFF-212D-6140-01B2-0F940B48049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7" name="Freeform 45">
                  <a:extLst>
                    <a:ext uri="{FF2B5EF4-FFF2-40B4-BE49-F238E27FC236}">
                      <a16:creationId xmlns:a16="http://schemas.microsoft.com/office/drawing/2014/main" id="{83708658-8B78-4E94-2646-684358A785D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6DA5B876-8C87-19F8-AB61-1782973695A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F2E7CCB4-4F71-E667-EACB-A218F0A8638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03 w 305"/>
                    <a:gd name="T1" fmla="*/ 448 h 426"/>
                    <a:gd name="T2" fmla="*/ 327 w 305"/>
                    <a:gd name="T3" fmla="*/ 44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73 w 305"/>
                    <a:gd name="T9" fmla="*/ 448 h 426"/>
                    <a:gd name="T10" fmla="*/ 303 w 305"/>
                    <a:gd name="T11" fmla="*/ 448 h 426"/>
                    <a:gd name="T12" fmla="*/ 303 w 305"/>
                    <a:gd name="T13" fmla="*/ 44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C25C3587-6722-1486-CF75-E28FB836A5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8 h 486"/>
                    <a:gd name="T2" fmla="*/ 48 w 347"/>
                    <a:gd name="T3" fmla="*/ 508 h 486"/>
                    <a:gd name="T4" fmla="*/ 369 w 347"/>
                    <a:gd name="T5" fmla="*/ 72 h 486"/>
                    <a:gd name="T6" fmla="*/ 369 w 347"/>
                    <a:gd name="T7" fmla="*/ 0 h 486"/>
                    <a:gd name="T8" fmla="*/ 0 w 347"/>
                    <a:gd name="T9" fmla="*/ 508 h 486"/>
                    <a:gd name="T10" fmla="*/ 24 w 347"/>
                    <a:gd name="T11" fmla="*/ 508 h 486"/>
                    <a:gd name="T12" fmla="*/ 24 w 347"/>
                    <a:gd name="T13" fmla="*/ 50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063D4A50-0289-82BD-F86B-0CA913A5215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>
                  <a:extLst>
                    <a:ext uri="{FF2B5EF4-FFF2-40B4-BE49-F238E27FC236}">
                      <a16:creationId xmlns:a16="http://schemas.microsoft.com/office/drawing/2014/main" id="{93A29499-FD06-753A-5A05-4C817CD2482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3" name="Freeform 51">
                  <a:extLst>
                    <a:ext uri="{FF2B5EF4-FFF2-40B4-BE49-F238E27FC236}">
                      <a16:creationId xmlns:a16="http://schemas.microsoft.com/office/drawing/2014/main" id="{2D011D56-A907-BEC7-7315-693C20B16E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4" name="Freeform 52">
                  <a:extLst>
                    <a:ext uri="{FF2B5EF4-FFF2-40B4-BE49-F238E27FC236}">
                      <a16:creationId xmlns:a16="http://schemas.microsoft.com/office/drawing/2014/main" id="{BE51011E-4CCF-83D0-1B53-096DAEEA10E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5" name="Freeform 53">
                  <a:extLst>
                    <a:ext uri="{FF2B5EF4-FFF2-40B4-BE49-F238E27FC236}">
                      <a16:creationId xmlns:a16="http://schemas.microsoft.com/office/drawing/2014/main" id="{7CA0B147-47D4-6C73-06D7-F7A7536BDE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6" name="Freeform 54">
                  <a:extLst>
                    <a:ext uri="{FF2B5EF4-FFF2-40B4-BE49-F238E27FC236}">
                      <a16:creationId xmlns:a16="http://schemas.microsoft.com/office/drawing/2014/main" id="{61187813-36D9-3E2E-ECC0-F6F31E58FB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7" name="Freeform 55">
                  <a:extLst>
                    <a:ext uri="{FF2B5EF4-FFF2-40B4-BE49-F238E27FC236}">
                      <a16:creationId xmlns:a16="http://schemas.microsoft.com/office/drawing/2014/main" id="{2E6A4B2F-0EFA-D2A5-99EA-7FA2FE75519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8" name="Freeform 56">
                  <a:extLst>
                    <a:ext uri="{FF2B5EF4-FFF2-40B4-BE49-F238E27FC236}">
                      <a16:creationId xmlns:a16="http://schemas.microsoft.com/office/drawing/2014/main" id="{E269B6CC-2DB3-5D6B-8BDA-C385400D85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9" name="Freeform 57">
                  <a:extLst>
                    <a:ext uri="{FF2B5EF4-FFF2-40B4-BE49-F238E27FC236}">
                      <a16:creationId xmlns:a16="http://schemas.microsoft.com/office/drawing/2014/main" id="{BFF1CAEC-A862-4CB7-AA49-3FAF2B8C23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30" name="Freeform 58">
                  <a:extLst>
                    <a:ext uri="{FF2B5EF4-FFF2-40B4-BE49-F238E27FC236}">
                      <a16:creationId xmlns:a16="http://schemas.microsoft.com/office/drawing/2014/main" id="{C7F794B6-B714-A7A0-07EC-445FF27672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5531" name="Freeform 59">
                <a:extLst>
                  <a:ext uri="{FF2B5EF4-FFF2-40B4-BE49-F238E27FC236}">
                    <a16:creationId xmlns:a16="http://schemas.microsoft.com/office/drawing/2014/main" id="{16361C04-A2A8-FBA7-FE23-63D188ADF0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17A95F65-5CE6-8C05-C63A-24B30BA099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CDE1B2EC-5097-720F-33E3-DA89D27450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8A751D26-9106-2653-2D69-AFC27B6001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Freeform 63">
                <a:extLst>
                  <a:ext uri="{FF2B5EF4-FFF2-40B4-BE49-F238E27FC236}">
                    <a16:creationId xmlns:a16="http://schemas.microsoft.com/office/drawing/2014/main" id="{BEF4467D-A936-45B2-DCDB-03350187B6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B13AACD4-E1D9-CB79-2CB6-62CC66D69C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E3BE70E5-9702-DD7A-3F8B-7C1B49CFA3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9F570B69-BEC1-D7FE-ADB0-D4880B5C98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539" name="Rectangle 67">
            <a:extLst>
              <a:ext uri="{FF2B5EF4-FFF2-40B4-BE49-F238E27FC236}">
                <a16:creationId xmlns:a16="http://schemas.microsoft.com/office/drawing/2014/main" id="{33143499-6E58-80D7-830B-FA2ED9C5E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3050"/>
            <a:ext cx="1096803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40" name="Rectangle 68">
            <a:extLst>
              <a:ext uri="{FF2B5EF4-FFF2-40B4-BE49-F238E27FC236}">
                <a16:creationId xmlns:a16="http://schemas.microsoft.com/office/drawing/2014/main" id="{74791D5E-6E02-59AC-2DA5-0A1B891C3D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2050"/>
            <a:ext cx="2840037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1" name="Rectangle 69">
            <a:extLst>
              <a:ext uri="{FF2B5EF4-FFF2-40B4-BE49-F238E27FC236}">
                <a16:creationId xmlns:a16="http://schemas.microsoft.com/office/drawing/2014/main" id="{5ED2EEBE-FC18-DB28-D5CA-26E49A8D75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0"/>
            <a:ext cx="386080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2" name="Rectangle 70">
            <a:extLst>
              <a:ext uri="{FF2B5EF4-FFF2-40B4-BE49-F238E27FC236}">
                <a16:creationId xmlns:a16="http://schemas.microsoft.com/office/drawing/2014/main" id="{76A179EC-C1D7-E42D-967E-7781E48FA4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2050"/>
            <a:ext cx="284003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D06EB2B-58E1-44B2-975C-8B958302E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5543" name="Rectangle 71">
            <a:extLst>
              <a:ext uri="{FF2B5EF4-FFF2-40B4-BE49-F238E27FC236}">
                <a16:creationId xmlns:a16="http://schemas.microsoft.com/office/drawing/2014/main" id="{4C02EB8E-2EAC-2DA1-DD42-208742449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598613"/>
            <a:ext cx="10968037" cy="449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572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4015-463B-96C2-6617-0CB95156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73050"/>
            <a:ext cx="10968037" cy="1143000"/>
          </a:xfrm>
        </p:spPr>
        <p:txBody>
          <a:bodyPr wrap="square" anchor="ctr">
            <a:normAutofit fontScale="90000"/>
          </a:bodyPr>
          <a:lstStyle/>
          <a:p>
            <a:r>
              <a:rPr lang="en-US" b="1" dirty="0"/>
              <a:t>Exodus VI Moses Receives the Law at Sinai</a:t>
            </a:r>
          </a:p>
        </p:txBody>
      </p:sp>
      <p:sp>
        <p:nvSpPr>
          <p:cNvPr id="10247" name="Content Placeholder 3">
            <a:extLst>
              <a:ext uri="{FF2B5EF4-FFF2-40B4-BE49-F238E27FC236}">
                <a16:creationId xmlns:a16="http://schemas.microsoft.com/office/drawing/2014/main" id="{E95A1130-FF17-3DCE-A352-2658D0A5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743" y="1959429"/>
            <a:ext cx="3455308" cy="41365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8D21C-2C42-8C87-F727-FA91A849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787" y="1416050"/>
            <a:ext cx="7966869" cy="53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359E-9259-ED78-81CF-436407CB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Three Divisions of the Law of Moses?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F0A14-FF46-D5E3-0E8C-D3AF598E9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662" y="1662545"/>
            <a:ext cx="10210388" cy="443345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Moral Law:  10 Commandments, law on adultery…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Civil Law:  Regulations on slavery, property…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Ceremonial Law: Festivals, sacrifices…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Jew never recognized this distinction</a:t>
            </a:r>
          </a:p>
        </p:txBody>
      </p:sp>
    </p:spTree>
    <p:extLst>
      <p:ext uri="{BB962C8B-B14F-4D97-AF65-F5344CB8AC3E}">
        <p14:creationId xmlns:p14="http://schemas.microsoft.com/office/powerpoint/2010/main" val="125017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6C03-CE04-3368-A1DE-51DF4955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73049"/>
            <a:ext cx="10968037" cy="1579501"/>
          </a:xfrm>
        </p:spPr>
        <p:txBody>
          <a:bodyPr/>
          <a:lstStyle/>
          <a:p>
            <a:r>
              <a:rPr lang="en-US" b="1" dirty="0"/>
              <a:t>So, Why Should Christians Learn About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2AEF6-072A-DBA3-B575-9E518326C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2066306"/>
            <a:ext cx="10968037" cy="402969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Enabled Israel to worship the Lord, and made them a special people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b="1" dirty="0"/>
              <a:t>Prefigures and Foreshadows Christ and the New Covenant.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b="1" dirty="0"/>
              <a:t>Shows us how much we need God to forgive our sins.</a:t>
            </a:r>
          </a:p>
        </p:txBody>
      </p:sp>
    </p:spTree>
    <p:extLst>
      <p:ext uri="{BB962C8B-B14F-4D97-AF65-F5344CB8AC3E}">
        <p14:creationId xmlns:p14="http://schemas.microsoft.com/office/powerpoint/2010/main" val="220130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27C7-2271-01FB-4C57-B69AFEF3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Law Leads Us To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E636-EE54-232F-AB2C-97C2EF3D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Romans 5:20  That trespass might increase.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Romans 7:13.  The law makes sin utterly sinful.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Galatians 3:23-25  It is a guardian until the coming of Christ.</a:t>
            </a:r>
          </a:p>
        </p:txBody>
      </p:sp>
    </p:spTree>
    <p:extLst>
      <p:ext uri="{BB962C8B-B14F-4D97-AF65-F5344CB8AC3E}">
        <p14:creationId xmlns:p14="http://schemas.microsoft.com/office/powerpoint/2010/main" val="351535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6991-0444-7ECC-428A-910CEBD1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20:22-23:33  The Law Summarized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39B6-FA73-8375-A537-9CE7F641F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1578429"/>
            <a:ext cx="10596336" cy="451757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Rules for Servants</a:t>
            </a:r>
          </a:p>
          <a:p>
            <a:pPr marL="0" indent="0">
              <a:buNone/>
            </a:pPr>
            <a:r>
              <a:rPr lang="en-US" sz="2800" b="1" dirty="0"/>
              <a:t>Exodus 21:23-25  Eye for eye</a:t>
            </a:r>
          </a:p>
          <a:p>
            <a:pPr marL="0" indent="0">
              <a:buNone/>
            </a:pPr>
            <a:r>
              <a:rPr lang="en-US" sz="2800" b="1" dirty="0"/>
              <a:t>Rules for property</a:t>
            </a:r>
          </a:p>
          <a:p>
            <a:pPr marL="0" indent="0">
              <a:buNone/>
            </a:pPr>
            <a:r>
              <a:rPr lang="en-US" sz="2800" b="1" dirty="0"/>
              <a:t>Ex 22:21  Do not mistreat or oppress a foreigner</a:t>
            </a:r>
          </a:p>
          <a:p>
            <a:pPr marL="0" indent="0">
              <a:buNone/>
            </a:pPr>
            <a:r>
              <a:rPr lang="en-US" sz="2800" b="1" dirty="0"/>
              <a:t>Lending money, testifying in court</a:t>
            </a:r>
          </a:p>
          <a:p>
            <a:pPr marL="0" indent="0">
              <a:buNone/>
            </a:pPr>
            <a:r>
              <a:rPr lang="en-US" sz="2800" b="1" dirty="0"/>
              <a:t>Sabbath Regulations</a:t>
            </a:r>
          </a:p>
          <a:p>
            <a:pPr marL="0" indent="0">
              <a:buNone/>
            </a:pPr>
            <a:r>
              <a:rPr lang="en-US" sz="2800" b="1" dirty="0"/>
              <a:t>Three major festivals   (foreshadows in NT)</a:t>
            </a:r>
          </a:p>
          <a:p>
            <a:pPr marL="0" indent="0">
              <a:buNone/>
            </a:pPr>
            <a:r>
              <a:rPr lang="en-US" sz="2800" b="1" dirty="0"/>
              <a:t>Exodus 23:19  Cheeseburgers</a:t>
            </a:r>
          </a:p>
          <a:p>
            <a:pPr marL="0" indent="0">
              <a:buNone/>
            </a:pPr>
            <a:r>
              <a:rPr lang="en-US" sz="2800" b="1" dirty="0"/>
              <a:t>God’s plan to give the Promised Land to Israel</a:t>
            </a:r>
          </a:p>
        </p:txBody>
      </p:sp>
    </p:spTree>
    <p:extLst>
      <p:ext uri="{BB962C8B-B14F-4D97-AF65-F5344CB8AC3E}">
        <p14:creationId xmlns:p14="http://schemas.microsoft.com/office/powerpoint/2010/main" val="305898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53DF-ABD9-3604-B6A5-6A34C29F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24:1-18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B6560-579A-D9C4-DD22-B690595D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0" y="1888176"/>
            <a:ext cx="4512376" cy="420782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Us:  We will do everything YHWH has said.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Exodus 24:8  The Covenant and the Law are sealed with blood.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2CA9DB-9146-1F84-2041-E4FBB541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02" y="1416050"/>
            <a:ext cx="7975360" cy="58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2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A59B-8581-F3E6-8CE0-1871ED0E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25-31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FF057-10C7-671F-0A8E-C16A03632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23" y="1626919"/>
            <a:ext cx="10721027" cy="44690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Exodus 25-27   The Tabernacle  Prefigures!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Exodus 28-29  The Priesthood   Prefigures!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Exodus 30  The Tabernacle (cont.)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Exodus 31  </a:t>
            </a:r>
            <a:r>
              <a:rPr lang="en-US" b="1" dirty="0" err="1"/>
              <a:t>Etc</a:t>
            </a:r>
            <a:r>
              <a:rPr lang="en-US" b="1" dirty="0"/>
              <a:t>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Exodus 32  Disaster!!!  The Golden Calf</a:t>
            </a:r>
          </a:p>
        </p:txBody>
      </p:sp>
    </p:spTree>
    <p:extLst>
      <p:ext uri="{BB962C8B-B14F-4D97-AF65-F5344CB8AC3E}">
        <p14:creationId xmlns:p14="http://schemas.microsoft.com/office/powerpoint/2010/main" val="77568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EDEF-39CF-923C-D7A3-148F0AF4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273050"/>
            <a:ext cx="10846707" cy="957036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9C24-9D05-F13A-C414-28E02081E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3" y="1752600"/>
            <a:ext cx="10541907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God gave an amazing covenant at Sinai, but the covenant in Christ is so much better!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God gave the Law at Sinai, but we have superior festivals, tabernacle and sacrifices.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The Law shows us that sin is utterly sinful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We need Jesus?</a:t>
            </a:r>
          </a:p>
        </p:txBody>
      </p:sp>
    </p:spTree>
    <p:extLst>
      <p:ext uri="{BB962C8B-B14F-4D97-AF65-F5344CB8AC3E}">
        <p14:creationId xmlns:p14="http://schemas.microsoft.com/office/powerpoint/2010/main" val="132464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6B27-F1D1-04F6-6CED-8EA62F7A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 of Exodus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ABA2-4B19-FA5D-6C84-37E6355D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1828800"/>
            <a:ext cx="10596336" cy="4267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Exodus 1-18  Moses/Jesus as Savior  God sets his people free from slavery/sin.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Exodus 19-40 Moses/Jesus as lawgiver and as one who establishes covenant between God and his elect people.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935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7A8F-F898-C594-1B9F-ECE6DCDC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19:1-6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4D8D-E3DA-7D44-D25D-8C74EBE25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416051"/>
            <a:ext cx="10968037" cy="46799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purpose of the covenant at Sinai: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1. A treasured possession.</a:t>
            </a:r>
          </a:p>
          <a:p>
            <a:pPr marL="0" indent="0">
              <a:buNone/>
            </a:pPr>
            <a:r>
              <a:rPr lang="en-US" b="1" dirty="0"/>
              <a:t>2. A kingdom of priests.</a:t>
            </a:r>
          </a:p>
          <a:p>
            <a:pPr marL="0" indent="0">
              <a:buNone/>
            </a:pPr>
            <a:r>
              <a:rPr lang="en-US" b="1" dirty="0"/>
              <a:t>3. A holy nation.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But…  “If you obey me fully.”  Lev 18:5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b="1" dirty="0"/>
              <a:t>Ex 19:7-8  “We will do everything the Lord has said.”</a:t>
            </a:r>
          </a:p>
          <a:p>
            <a:pPr marL="0" indent="0">
              <a:buNone/>
            </a:pPr>
            <a:r>
              <a:rPr lang="en-US" b="1" dirty="0"/>
              <a:t>Good luck!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532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FC37-E54D-169E-EFF2-C5AE3C28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19:9-19  An Awesome Event!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F7328-FB72-BB59-BD5D-80712F25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1589314"/>
            <a:ext cx="3422650" cy="450668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pre-enactment of Mark 9:2-8</a:t>
            </a:r>
          </a:p>
          <a:p>
            <a:pPr marL="0" indent="0">
              <a:buNone/>
            </a:pPr>
            <a:r>
              <a:rPr lang="en-US" b="1" dirty="0"/>
              <a:t>The Mount of Transfiguration.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Cloud, consecrated clothes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C3AC6-9683-9523-EEE8-657AE6CC1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1589314"/>
            <a:ext cx="7946571" cy="51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8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E2E3-9995-631C-C02A-4B7F437E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609599"/>
            <a:ext cx="10968037" cy="1338943"/>
          </a:xfrm>
        </p:spPr>
        <p:txBody>
          <a:bodyPr/>
          <a:lstStyle/>
          <a:p>
            <a:r>
              <a:rPr lang="en-US" b="1" dirty="0"/>
              <a:t>Hebrews 12:18-24  A New and Better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BDAC4-7E5A-F0DB-2BF7-57E7CCA42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92" y="2298357"/>
            <a:ext cx="10859358" cy="37976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Mt. Sinai     vs   Mt Zion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b="1" dirty="0"/>
              <a:t>Exodus 19:12  Kill those who approach God.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Hebrews 10:19  We walk boldly into God’s presence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But…  Heb  12:25-28  Even we must worship with reverent fear.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020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04E5-59F6-04B3-A131-8F4C43A0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8:6-13  A Better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699E-C577-E3E3-BDA2-B01024B83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816" y="1779373"/>
            <a:ext cx="10266234" cy="43166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God’s law on our hearts, not on stone.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All will know God.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Sins will be forgiven.</a:t>
            </a:r>
          </a:p>
        </p:txBody>
      </p:sp>
    </p:spTree>
    <p:extLst>
      <p:ext uri="{BB962C8B-B14F-4D97-AF65-F5344CB8AC3E}">
        <p14:creationId xmlns:p14="http://schemas.microsoft.com/office/powerpoint/2010/main" val="19259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011E-173B-3A7C-8D45-901D3BC6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Exodus 20:1-17 The Ten Commandments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D8AC-2379-C021-73D8-F9C7A3672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598613"/>
            <a:ext cx="6640286" cy="44973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Exodus 20:1  The same God who brought the out of Egypt, is the one who is giving the Law.</a:t>
            </a:r>
          </a:p>
          <a:p>
            <a:pPr marL="0" indent="0">
              <a:buNone/>
            </a:pPr>
            <a:r>
              <a:rPr lang="en-US" b="1" dirty="0"/>
              <a:t>Moses/Jesus as deliverer and law-giver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Commandment #1-4  Love God.</a:t>
            </a:r>
          </a:p>
          <a:p>
            <a:pPr marL="0" indent="0">
              <a:buNone/>
            </a:pPr>
            <a:r>
              <a:rPr lang="en-US" b="1" dirty="0"/>
              <a:t>Commandment #5-10 Love God’s people</a:t>
            </a:r>
          </a:p>
        </p:txBody>
      </p:sp>
      <p:pic>
        <p:nvPicPr>
          <p:cNvPr id="1026" name="Picture 2" descr="Ten Commandments Tablets - Biblical Heritage Exhibit">
            <a:extLst>
              <a:ext uri="{FF2B5EF4-FFF2-40B4-BE49-F238E27FC236}">
                <a16:creationId xmlns:a16="http://schemas.microsoft.com/office/drawing/2014/main" id="{4B68B79E-4760-BCBC-51FE-8036AC47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79" y="1598613"/>
            <a:ext cx="4394859" cy="50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6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7D80-C83B-F4DC-FA70-4E6B1433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 We Under the 10 Commandments?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82DAF-1799-BFC1-C491-C59223CC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598613"/>
            <a:ext cx="11433566" cy="44973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Matthew 5:17</a:t>
            </a:r>
          </a:p>
          <a:p>
            <a:pPr marL="0" indent="0">
              <a:buNone/>
            </a:pPr>
            <a:r>
              <a:rPr lang="en-US" b="1" dirty="0"/>
              <a:t>Colossians 2:16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Exodus 20:3 Are we to have no other Gods before YHWH?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Exodus 20:4-8 Are we to avoid all forms of idolatry?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Exodus 20:7 Are we to avoid using God’s name in vain?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Exodus 20:12 Are we to honor our parents?</a:t>
            </a:r>
          </a:p>
        </p:txBody>
      </p:sp>
    </p:spTree>
    <p:extLst>
      <p:ext uri="{BB962C8B-B14F-4D97-AF65-F5344CB8AC3E}">
        <p14:creationId xmlns:p14="http://schemas.microsoft.com/office/powerpoint/2010/main" val="155350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4C44-7708-720C-2D4F-2E4ED242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4" y="273049"/>
            <a:ext cx="3474130" cy="5703207"/>
          </a:xfrm>
        </p:spPr>
        <p:txBody>
          <a:bodyPr/>
          <a:lstStyle/>
          <a:p>
            <a:r>
              <a:rPr lang="en-US" b="1" dirty="0"/>
              <a:t>Colossians 2:17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The Reality is found in Christ</a:t>
            </a:r>
          </a:p>
        </p:txBody>
      </p:sp>
      <p:pic>
        <p:nvPicPr>
          <p:cNvPr id="5" name="Content Placeholder 4" descr="A person holding a book&#10;&#10;Description automatically generated">
            <a:extLst>
              <a:ext uri="{FF2B5EF4-FFF2-40B4-BE49-F238E27FC236}">
                <a16:creationId xmlns:a16="http://schemas.microsoft.com/office/drawing/2014/main" id="{6BD0C409-1FBC-9ADE-5F93-FF46CD61F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37" y="-2573226"/>
            <a:ext cx="7077842" cy="9431226"/>
          </a:xfrm>
        </p:spPr>
      </p:pic>
    </p:spTree>
    <p:extLst>
      <p:ext uri="{BB962C8B-B14F-4D97-AF65-F5344CB8AC3E}">
        <p14:creationId xmlns:p14="http://schemas.microsoft.com/office/powerpoint/2010/main" val="3584301009"/>
      </p:ext>
    </p:extLst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575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Wingdings</vt:lpstr>
      <vt:lpstr>Fading Grid</vt:lpstr>
      <vt:lpstr>Exodus VI Moses Receives the Law at Sinai</vt:lpstr>
      <vt:lpstr>Outline of Exodus</vt:lpstr>
      <vt:lpstr>Exodus 19:1-6</vt:lpstr>
      <vt:lpstr>Exodus 19:9-19  An Awesome Event!</vt:lpstr>
      <vt:lpstr>Hebrews 12:18-24  A New and Better Covenant</vt:lpstr>
      <vt:lpstr>Hebrews 8:6-13  A Better Covenant</vt:lpstr>
      <vt:lpstr>Exodus 20:1-17 The Ten Commandments</vt:lpstr>
      <vt:lpstr>Are We Under the 10 Commandments?</vt:lpstr>
      <vt:lpstr>Colossians 2:17  The Reality is found in Christ</vt:lpstr>
      <vt:lpstr>Three Divisions of the Law of Moses?</vt:lpstr>
      <vt:lpstr>So, Why Should Christians Learn About the Law</vt:lpstr>
      <vt:lpstr>The Law Leads Us To Christ</vt:lpstr>
      <vt:lpstr>Exodus 20:22-23:33  The Law Summarized</vt:lpstr>
      <vt:lpstr>Exodus 24:1-18</vt:lpstr>
      <vt:lpstr>Exodus 25-31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2</cp:revision>
  <dcterms:created xsi:type="dcterms:W3CDTF">2024-11-03T16:03:40Z</dcterms:created>
  <dcterms:modified xsi:type="dcterms:W3CDTF">2024-11-25T05:02:27Z</dcterms:modified>
</cp:coreProperties>
</file>