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782" r:id="rId3"/>
    <p:sldId id="810" r:id="rId4"/>
    <p:sldId id="816" r:id="rId5"/>
    <p:sldId id="818" r:id="rId6"/>
    <p:sldId id="367" r:id="rId7"/>
    <p:sldId id="368" r:id="rId8"/>
    <p:sldId id="819" r:id="rId9"/>
    <p:sldId id="369" r:id="rId10"/>
    <p:sldId id="377" r:id="rId11"/>
    <p:sldId id="378" r:id="rId12"/>
    <p:sldId id="379" r:id="rId13"/>
    <p:sldId id="310" r:id="rId14"/>
    <p:sldId id="311" r:id="rId15"/>
    <p:sldId id="312" r:id="rId16"/>
    <p:sldId id="820" r:id="rId17"/>
    <p:sldId id="376" r:id="rId18"/>
    <p:sldId id="82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65A3D1-1300-44BB-89AF-50186C8F14AA}" v="93" dt="2024-12-01T17:51:10.5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3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Oakes" userId="1a36f0057432ea1f" providerId="LiveId" clId="{3C65A3D1-1300-44BB-89AF-50186C8F14AA}"/>
    <pc:docChg chg="undo custSel addSld delSld modSld sldOrd delMainMaster">
      <pc:chgData name="John Oakes" userId="1a36f0057432ea1f" providerId="LiveId" clId="{3C65A3D1-1300-44BB-89AF-50186C8F14AA}" dt="2024-12-02T21:21:21.720" v="2923" actId="47"/>
      <pc:docMkLst>
        <pc:docMk/>
      </pc:docMkLst>
      <pc:sldChg chg="del">
        <pc:chgData name="John Oakes" userId="1a36f0057432ea1f" providerId="LiveId" clId="{3C65A3D1-1300-44BB-89AF-50186C8F14AA}" dt="2024-12-02T21:18:27.680" v="2920" actId="47"/>
        <pc:sldMkLst>
          <pc:docMk/>
          <pc:sldMk cId="0" sldId="256"/>
        </pc:sldMkLst>
      </pc:sldChg>
      <pc:sldChg chg="del">
        <pc:chgData name="John Oakes" userId="1a36f0057432ea1f" providerId="LiveId" clId="{3C65A3D1-1300-44BB-89AF-50186C8F14AA}" dt="2024-12-01T15:11:06.298" v="0" actId="47"/>
        <pc:sldMkLst>
          <pc:docMk/>
          <pc:sldMk cId="1250881694" sldId="256"/>
        </pc:sldMkLst>
      </pc:sldChg>
      <pc:sldChg chg="del">
        <pc:chgData name="John Oakes" userId="1a36f0057432ea1f" providerId="LiveId" clId="{3C65A3D1-1300-44BB-89AF-50186C8F14AA}" dt="2024-12-02T21:18:27.680" v="2920" actId="47"/>
        <pc:sldMkLst>
          <pc:docMk/>
          <pc:sldMk cId="0" sldId="257"/>
        </pc:sldMkLst>
      </pc:sldChg>
      <pc:sldChg chg="del">
        <pc:chgData name="John Oakes" userId="1a36f0057432ea1f" providerId="LiveId" clId="{3C65A3D1-1300-44BB-89AF-50186C8F14AA}" dt="2024-12-02T21:18:27.680" v="2920" actId="47"/>
        <pc:sldMkLst>
          <pc:docMk/>
          <pc:sldMk cId="0" sldId="258"/>
        </pc:sldMkLst>
      </pc:sldChg>
      <pc:sldChg chg="del">
        <pc:chgData name="John Oakes" userId="1a36f0057432ea1f" providerId="LiveId" clId="{3C65A3D1-1300-44BB-89AF-50186C8F14AA}" dt="2024-12-02T21:18:27.680" v="2920" actId="47"/>
        <pc:sldMkLst>
          <pc:docMk/>
          <pc:sldMk cId="0" sldId="259"/>
        </pc:sldMkLst>
      </pc:sldChg>
      <pc:sldChg chg="del">
        <pc:chgData name="John Oakes" userId="1a36f0057432ea1f" providerId="LiveId" clId="{3C65A3D1-1300-44BB-89AF-50186C8F14AA}" dt="2024-12-02T21:18:27.680" v="2920" actId="47"/>
        <pc:sldMkLst>
          <pc:docMk/>
          <pc:sldMk cId="0" sldId="260"/>
        </pc:sldMkLst>
      </pc:sldChg>
      <pc:sldChg chg="del">
        <pc:chgData name="John Oakes" userId="1a36f0057432ea1f" providerId="LiveId" clId="{3C65A3D1-1300-44BB-89AF-50186C8F14AA}" dt="2024-12-02T21:18:27.680" v="2920" actId="47"/>
        <pc:sldMkLst>
          <pc:docMk/>
          <pc:sldMk cId="0" sldId="261"/>
        </pc:sldMkLst>
      </pc:sldChg>
      <pc:sldChg chg="del">
        <pc:chgData name="John Oakes" userId="1a36f0057432ea1f" providerId="LiveId" clId="{3C65A3D1-1300-44BB-89AF-50186C8F14AA}" dt="2024-12-02T21:18:27.680" v="2920" actId="47"/>
        <pc:sldMkLst>
          <pc:docMk/>
          <pc:sldMk cId="0" sldId="262"/>
        </pc:sldMkLst>
      </pc:sldChg>
      <pc:sldChg chg="del">
        <pc:chgData name="John Oakes" userId="1a36f0057432ea1f" providerId="LiveId" clId="{3C65A3D1-1300-44BB-89AF-50186C8F14AA}" dt="2024-12-02T21:18:27.680" v="2920" actId="47"/>
        <pc:sldMkLst>
          <pc:docMk/>
          <pc:sldMk cId="0" sldId="263"/>
        </pc:sldMkLst>
      </pc:sldChg>
      <pc:sldChg chg="del">
        <pc:chgData name="John Oakes" userId="1a36f0057432ea1f" providerId="LiveId" clId="{3C65A3D1-1300-44BB-89AF-50186C8F14AA}" dt="2024-12-02T21:18:27.680" v="2920" actId="47"/>
        <pc:sldMkLst>
          <pc:docMk/>
          <pc:sldMk cId="0" sldId="264"/>
        </pc:sldMkLst>
      </pc:sldChg>
      <pc:sldChg chg="del">
        <pc:chgData name="John Oakes" userId="1a36f0057432ea1f" providerId="LiveId" clId="{3C65A3D1-1300-44BB-89AF-50186C8F14AA}" dt="2024-12-02T21:18:27.680" v="2920" actId="47"/>
        <pc:sldMkLst>
          <pc:docMk/>
          <pc:sldMk cId="0" sldId="265"/>
        </pc:sldMkLst>
      </pc:sldChg>
      <pc:sldChg chg="del">
        <pc:chgData name="John Oakes" userId="1a36f0057432ea1f" providerId="LiveId" clId="{3C65A3D1-1300-44BB-89AF-50186C8F14AA}" dt="2024-12-02T21:18:27.680" v="2920" actId="47"/>
        <pc:sldMkLst>
          <pc:docMk/>
          <pc:sldMk cId="0" sldId="266"/>
        </pc:sldMkLst>
      </pc:sldChg>
      <pc:sldChg chg="del">
        <pc:chgData name="John Oakes" userId="1a36f0057432ea1f" providerId="LiveId" clId="{3C65A3D1-1300-44BB-89AF-50186C8F14AA}" dt="2024-12-02T21:18:27.680" v="2920" actId="47"/>
        <pc:sldMkLst>
          <pc:docMk/>
          <pc:sldMk cId="0" sldId="267"/>
        </pc:sldMkLst>
      </pc:sldChg>
      <pc:sldChg chg="del">
        <pc:chgData name="John Oakes" userId="1a36f0057432ea1f" providerId="LiveId" clId="{3C65A3D1-1300-44BB-89AF-50186C8F14AA}" dt="2024-12-02T21:18:27.680" v="2920" actId="47"/>
        <pc:sldMkLst>
          <pc:docMk/>
          <pc:sldMk cId="0" sldId="268"/>
        </pc:sldMkLst>
      </pc:sldChg>
      <pc:sldChg chg="del">
        <pc:chgData name="John Oakes" userId="1a36f0057432ea1f" providerId="LiveId" clId="{3C65A3D1-1300-44BB-89AF-50186C8F14AA}" dt="2024-12-02T21:18:27.680" v="2920" actId="47"/>
        <pc:sldMkLst>
          <pc:docMk/>
          <pc:sldMk cId="0" sldId="269"/>
        </pc:sldMkLst>
      </pc:sldChg>
      <pc:sldChg chg="del">
        <pc:chgData name="John Oakes" userId="1a36f0057432ea1f" providerId="LiveId" clId="{3C65A3D1-1300-44BB-89AF-50186C8F14AA}" dt="2024-12-02T21:18:27.680" v="2920" actId="47"/>
        <pc:sldMkLst>
          <pc:docMk/>
          <pc:sldMk cId="0" sldId="270"/>
        </pc:sldMkLst>
      </pc:sldChg>
      <pc:sldChg chg="del">
        <pc:chgData name="John Oakes" userId="1a36f0057432ea1f" providerId="LiveId" clId="{3C65A3D1-1300-44BB-89AF-50186C8F14AA}" dt="2024-12-02T21:18:27.680" v="2920" actId="47"/>
        <pc:sldMkLst>
          <pc:docMk/>
          <pc:sldMk cId="0" sldId="271"/>
        </pc:sldMkLst>
      </pc:sldChg>
      <pc:sldChg chg="del">
        <pc:chgData name="John Oakes" userId="1a36f0057432ea1f" providerId="LiveId" clId="{3C65A3D1-1300-44BB-89AF-50186C8F14AA}" dt="2024-12-02T21:18:27.680" v="2920" actId="47"/>
        <pc:sldMkLst>
          <pc:docMk/>
          <pc:sldMk cId="0" sldId="272"/>
        </pc:sldMkLst>
      </pc:sldChg>
      <pc:sldChg chg="del ord modNotes">
        <pc:chgData name="John Oakes" userId="1a36f0057432ea1f" providerId="LiveId" clId="{3C65A3D1-1300-44BB-89AF-50186C8F14AA}" dt="2024-12-02T21:18:08.047" v="2918" actId="47"/>
        <pc:sldMkLst>
          <pc:docMk/>
          <pc:sldMk cId="0" sldId="274"/>
        </pc:sldMkLst>
      </pc:sldChg>
      <pc:sldChg chg="del ord modNotes">
        <pc:chgData name="John Oakes" userId="1a36f0057432ea1f" providerId="LiveId" clId="{3C65A3D1-1300-44BB-89AF-50186C8F14AA}" dt="2024-12-02T21:18:08.047" v="2918" actId="47"/>
        <pc:sldMkLst>
          <pc:docMk/>
          <pc:sldMk cId="0" sldId="275"/>
        </pc:sldMkLst>
      </pc:sldChg>
      <pc:sldChg chg="modSp del mod ord">
        <pc:chgData name="John Oakes" userId="1a36f0057432ea1f" providerId="LiveId" clId="{3C65A3D1-1300-44BB-89AF-50186C8F14AA}" dt="2024-12-02T21:18:08.047" v="2918" actId="47"/>
        <pc:sldMkLst>
          <pc:docMk/>
          <pc:sldMk cId="0" sldId="276"/>
        </pc:sldMkLst>
        <pc:spChg chg="mod">
          <ac:chgData name="John Oakes" userId="1a36f0057432ea1f" providerId="LiveId" clId="{3C65A3D1-1300-44BB-89AF-50186C8F14AA}" dt="2024-12-01T17:48:59.501" v="2879" actId="27636"/>
          <ac:spMkLst>
            <pc:docMk/>
            <pc:sldMk cId="0" sldId="276"/>
            <ac:spMk id="202" creationId="{00000000-0000-0000-0000-000000000000}"/>
          </ac:spMkLst>
        </pc:spChg>
      </pc:sldChg>
      <pc:sldChg chg="del ord modNotes">
        <pc:chgData name="John Oakes" userId="1a36f0057432ea1f" providerId="LiveId" clId="{3C65A3D1-1300-44BB-89AF-50186C8F14AA}" dt="2024-12-02T21:18:08.047" v="2918" actId="47"/>
        <pc:sldMkLst>
          <pc:docMk/>
          <pc:sldMk cId="0" sldId="277"/>
        </pc:sldMkLst>
      </pc:sldChg>
      <pc:sldChg chg="del ord modNotes">
        <pc:chgData name="John Oakes" userId="1a36f0057432ea1f" providerId="LiveId" clId="{3C65A3D1-1300-44BB-89AF-50186C8F14AA}" dt="2024-12-02T21:18:08.047" v="2918" actId="47"/>
        <pc:sldMkLst>
          <pc:docMk/>
          <pc:sldMk cId="0" sldId="278"/>
        </pc:sldMkLst>
      </pc:sldChg>
      <pc:sldChg chg="modSp del mod ord">
        <pc:chgData name="John Oakes" userId="1a36f0057432ea1f" providerId="LiveId" clId="{3C65A3D1-1300-44BB-89AF-50186C8F14AA}" dt="2024-12-02T21:18:08.047" v="2918" actId="47"/>
        <pc:sldMkLst>
          <pc:docMk/>
          <pc:sldMk cId="0" sldId="279"/>
        </pc:sldMkLst>
        <pc:spChg chg="mod">
          <ac:chgData name="John Oakes" userId="1a36f0057432ea1f" providerId="LiveId" clId="{3C65A3D1-1300-44BB-89AF-50186C8F14AA}" dt="2024-12-01T17:48:59.501" v="2880" actId="27636"/>
          <ac:spMkLst>
            <pc:docMk/>
            <pc:sldMk cId="0" sldId="279"/>
            <ac:spMk id="217" creationId="{00000000-0000-0000-0000-000000000000}"/>
          </ac:spMkLst>
        </pc:spChg>
      </pc:sldChg>
      <pc:sldChg chg="del ord modNotes">
        <pc:chgData name="John Oakes" userId="1a36f0057432ea1f" providerId="LiveId" clId="{3C65A3D1-1300-44BB-89AF-50186C8F14AA}" dt="2024-12-02T21:18:08.047" v="2918" actId="47"/>
        <pc:sldMkLst>
          <pc:docMk/>
          <pc:sldMk cId="0" sldId="280"/>
        </pc:sldMkLst>
      </pc:sldChg>
      <pc:sldChg chg="del ord modNotes">
        <pc:chgData name="John Oakes" userId="1a36f0057432ea1f" providerId="LiveId" clId="{3C65A3D1-1300-44BB-89AF-50186C8F14AA}" dt="2024-12-02T21:18:08.047" v="2918" actId="47"/>
        <pc:sldMkLst>
          <pc:docMk/>
          <pc:sldMk cId="0" sldId="281"/>
        </pc:sldMkLst>
      </pc:sldChg>
      <pc:sldChg chg="modSp del mod ord">
        <pc:chgData name="John Oakes" userId="1a36f0057432ea1f" providerId="LiveId" clId="{3C65A3D1-1300-44BB-89AF-50186C8F14AA}" dt="2024-12-02T21:18:08.047" v="2918" actId="47"/>
        <pc:sldMkLst>
          <pc:docMk/>
          <pc:sldMk cId="0" sldId="282"/>
        </pc:sldMkLst>
        <pc:spChg chg="mod">
          <ac:chgData name="John Oakes" userId="1a36f0057432ea1f" providerId="LiveId" clId="{3C65A3D1-1300-44BB-89AF-50186C8F14AA}" dt="2024-12-01T17:48:59.517" v="2881" actId="27636"/>
          <ac:spMkLst>
            <pc:docMk/>
            <pc:sldMk cId="0" sldId="282"/>
            <ac:spMk id="232" creationId="{00000000-0000-0000-0000-000000000000}"/>
          </ac:spMkLst>
        </pc:spChg>
      </pc:sldChg>
      <pc:sldChg chg="del ord modNotes">
        <pc:chgData name="John Oakes" userId="1a36f0057432ea1f" providerId="LiveId" clId="{3C65A3D1-1300-44BB-89AF-50186C8F14AA}" dt="2024-12-02T21:18:08.047" v="2918" actId="47"/>
        <pc:sldMkLst>
          <pc:docMk/>
          <pc:sldMk cId="0" sldId="283"/>
        </pc:sldMkLst>
      </pc:sldChg>
      <pc:sldChg chg="del ord modNotes">
        <pc:chgData name="John Oakes" userId="1a36f0057432ea1f" providerId="LiveId" clId="{3C65A3D1-1300-44BB-89AF-50186C8F14AA}" dt="2024-12-02T21:18:08.047" v="2918" actId="47"/>
        <pc:sldMkLst>
          <pc:docMk/>
          <pc:sldMk cId="0" sldId="284"/>
        </pc:sldMkLst>
      </pc:sldChg>
      <pc:sldChg chg="modSp del mod ord">
        <pc:chgData name="John Oakes" userId="1a36f0057432ea1f" providerId="LiveId" clId="{3C65A3D1-1300-44BB-89AF-50186C8F14AA}" dt="2024-12-02T21:18:08.047" v="2918" actId="47"/>
        <pc:sldMkLst>
          <pc:docMk/>
          <pc:sldMk cId="0" sldId="285"/>
        </pc:sldMkLst>
        <pc:spChg chg="mod">
          <ac:chgData name="John Oakes" userId="1a36f0057432ea1f" providerId="LiveId" clId="{3C65A3D1-1300-44BB-89AF-50186C8F14AA}" dt="2024-12-01T17:48:59.517" v="2882" actId="27636"/>
          <ac:spMkLst>
            <pc:docMk/>
            <pc:sldMk cId="0" sldId="285"/>
            <ac:spMk id="247" creationId="{00000000-0000-0000-0000-000000000000}"/>
          </ac:spMkLst>
        </pc:spChg>
      </pc:sldChg>
      <pc:sldChg chg="del ord modNotes">
        <pc:chgData name="John Oakes" userId="1a36f0057432ea1f" providerId="LiveId" clId="{3C65A3D1-1300-44BB-89AF-50186C8F14AA}" dt="2024-12-02T21:18:08.047" v="2918" actId="47"/>
        <pc:sldMkLst>
          <pc:docMk/>
          <pc:sldMk cId="0" sldId="286"/>
        </pc:sldMkLst>
      </pc:sldChg>
      <pc:sldChg chg="del ord modNotes">
        <pc:chgData name="John Oakes" userId="1a36f0057432ea1f" providerId="LiveId" clId="{3C65A3D1-1300-44BB-89AF-50186C8F14AA}" dt="2024-12-02T21:18:08.047" v="2918" actId="47"/>
        <pc:sldMkLst>
          <pc:docMk/>
          <pc:sldMk cId="0" sldId="287"/>
        </pc:sldMkLst>
      </pc:sldChg>
      <pc:sldChg chg="delSp del ord">
        <pc:chgData name="John Oakes" userId="1a36f0057432ea1f" providerId="LiveId" clId="{3C65A3D1-1300-44BB-89AF-50186C8F14AA}" dt="2024-12-01T17:27:46.441" v="2018" actId="47"/>
        <pc:sldMkLst>
          <pc:docMk/>
          <pc:sldMk cId="0" sldId="309"/>
        </pc:sldMkLst>
        <pc:picChg chg="del">
          <ac:chgData name="John Oakes" userId="1a36f0057432ea1f" providerId="LiveId" clId="{3C65A3D1-1300-44BB-89AF-50186C8F14AA}" dt="2024-12-01T17:25:03.869" v="1832" actId="21"/>
          <ac:picMkLst>
            <pc:docMk/>
            <pc:sldMk cId="0" sldId="309"/>
            <ac:picMk id="178180" creationId="{E5BAD3F9-7074-4BCB-8B33-F3705E3B1FB7}"/>
          </ac:picMkLst>
        </pc:picChg>
      </pc:sldChg>
      <pc:sldChg chg="addSp modSp mod">
        <pc:chgData name="John Oakes" userId="1a36f0057432ea1f" providerId="LiveId" clId="{3C65A3D1-1300-44BB-89AF-50186C8F14AA}" dt="2024-12-01T17:32:05.080" v="2037" actId="1076"/>
        <pc:sldMkLst>
          <pc:docMk/>
          <pc:sldMk cId="0" sldId="310"/>
        </pc:sldMkLst>
        <pc:spChg chg="mod">
          <ac:chgData name="John Oakes" userId="1a36f0057432ea1f" providerId="LiveId" clId="{3C65A3D1-1300-44BB-89AF-50186C8F14AA}" dt="2024-12-01T17:29:06.797" v="2031" actId="20577"/>
          <ac:spMkLst>
            <pc:docMk/>
            <pc:sldMk cId="0" sldId="310"/>
            <ac:spMk id="3" creationId="{36363A35-6D18-4AB1-B2CF-4BACE207703C}"/>
          </ac:spMkLst>
        </pc:spChg>
        <pc:picChg chg="add">
          <ac:chgData name="John Oakes" userId="1a36f0057432ea1f" providerId="LiveId" clId="{3C65A3D1-1300-44BB-89AF-50186C8F14AA}" dt="2024-12-01T17:30:30.655" v="2032"/>
          <ac:picMkLst>
            <pc:docMk/>
            <pc:sldMk cId="0" sldId="310"/>
            <ac:picMk id="3074" creationId="{BAE22F6A-E136-8C32-A11C-D3D17F5C6494}"/>
          </ac:picMkLst>
        </pc:picChg>
        <pc:picChg chg="add mod">
          <ac:chgData name="John Oakes" userId="1a36f0057432ea1f" providerId="LiveId" clId="{3C65A3D1-1300-44BB-89AF-50186C8F14AA}" dt="2024-12-01T17:32:05.080" v="2037" actId="1076"/>
          <ac:picMkLst>
            <pc:docMk/>
            <pc:sldMk cId="0" sldId="310"/>
            <ac:picMk id="3076" creationId="{618D9EA1-C52F-9FD0-B1B5-C6EC45E97612}"/>
          </ac:picMkLst>
        </pc:picChg>
      </pc:sldChg>
      <pc:sldChg chg="modSp mod">
        <pc:chgData name="John Oakes" userId="1a36f0057432ea1f" providerId="LiveId" clId="{3C65A3D1-1300-44BB-89AF-50186C8F14AA}" dt="2024-12-01T17:34:45.306" v="2143" actId="6549"/>
        <pc:sldMkLst>
          <pc:docMk/>
          <pc:sldMk cId="0" sldId="311"/>
        </pc:sldMkLst>
        <pc:spChg chg="mod">
          <ac:chgData name="John Oakes" userId="1a36f0057432ea1f" providerId="LiveId" clId="{3C65A3D1-1300-44BB-89AF-50186C8F14AA}" dt="2024-12-01T17:32:29.759" v="2040" actId="14100"/>
          <ac:spMkLst>
            <pc:docMk/>
            <pc:sldMk cId="0" sldId="311"/>
            <ac:spMk id="2" creationId="{21AFA92C-F1A4-4DBA-9A1E-0693FFCD63BF}"/>
          </ac:spMkLst>
        </pc:spChg>
        <pc:spChg chg="mod">
          <ac:chgData name="John Oakes" userId="1a36f0057432ea1f" providerId="LiveId" clId="{3C65A3D1-1300-44BB-89AF-50186C8F14AA}" dt="2024-12-01T17:34:45.306" v="2143" actId="6549"/>
          <ac:spMkLst>
            <pc:docMk/>
            <pc:sldMk cId="0" sldId="311"/>
            <ac:spMk id="3" creationId="{60206CA4-6C06-44F1-99C3-9D4F67A7C103}"/>
          </ac:spMkLst>
        </pc:spChg>
      </pc:sldChg>
      <pc:sldChg chg="modSp mod">
        <pc:chgData name="John Oakes" userId="1a36f0057432ea1f" providerId="LiveId" clId="{3C65A3D1-1300-44BB-89AF-50186C8F14AA}" dt="2024-12-01T17:35:35.941" v="2149" actId="1076"/>
        <pc:sldMkLst>
          <pc:docMk/>
          <pc:sldMk cId="0" sldId="312"/>
        </pc:sldMkLst>
        <pc:spChg chg="mod">
          <ac:chgData name="John Oakes" userId="1a36f0057432ea1f" providerId="LiveId" clId="{3C65A3D1-1300-44BB-89AF-50186C8F14AA}" dt="2024-12-01T17:35:27.623" v="2147" actId="14100"/>
          <ac:spMkLst>
            <pc:docMk/>
            <pc:sldMk cId="0" sldId="312"/>
            <ac:spMk id="2" creationId="{70EAAFD0-E8EE-445D-A98D-D9798D123C85}"/>
          </ac:spMkLst>
        </pc:spChg>
        <pc:spChg chg="mod">
          <ac:chgData name="John Oakes" userId="1a36f0057432ea1f" providerId="LiveId" clId="{3C65A3D1-1300-44BB-89AF-50186C8F14AA}" dt="2024-12-01T17:35:18.533" v="2145" actId="14100"/>
          <ac:spMkLst>
            <pc:docMk/>
            <pc:sldMk cId="0" sldId="312"/>
            <ac:spMk id="3" creationId="{56A34AF8-2550-46D8-AE7E-A6273DDA6819}"/>
          </ac:spMkLst>
        </pc:spChg>
        <pc:picChg chg="mod">
          <ac:chgData name="John Oakes" userId="1a36f0057432ea1f" providerId="LiveId" clId="{3C65A3D1-1300-44BB-89AF-50186C8F14AA}" dt="2024-12-01T17:35:35.941" v="2149" actId="1076"/>
          <ac:picMkLst>
            <pc:docMk/>
            <pc:sldMk cId="0" sldId="312"/>
            <ac:picMk id="181252" creationId="{52FFE750-A5B7-46DB-9051-D7D5728DC4BC}"/>
          </ac:picMkLst>
        </pc:picChg>
      </pc:sldChg>
      <pc:sldChg chg="del">
        <pc:chgData name="John Oakes" userId="1a36f0057432ea1f" providerId="LiveId" clId="{3C65A3D1-1300-44BB-89AF-50186C8F14AA}" dt="2024-12-01T17:18:46.999" v="1538" actId="47"/>
        <pc:sldMkLst>
          <pc:docMk/>
          <pc:sldMk cId="0" sldId="313"/>
        </pc:sldMkLst>
      </pc:sldChg>
      <pc:sldChg chg="modSp mod">
        <pc:chgData name="John Oakes" userId="1a36f0057432ea1f" providerId="LiveId" clId="{3C65A3D1-1300-44BB-89AF-50186C8F14AA}" dt="2024-12-01T16:55:50.956" v="774" actId="255"/>
        <pc:sldMkLst>
          <pc:docMk/>
          <pc:sldMk cId="0" sldId="367"/>
        </pc:sldMkLst>
        <pc:spChg chg="mod">
          <ac:chgData name="John Oakes" userId="1a36f0057432ea1f" providerId="LiveId" clId="{3C65A3D1-1300-44BB-89AF-50186C8F14AA}" dt="2024-12-01T16:53:30.774" v="621" actId="20577"/>
          <ac:spMkLst>
            <pc:docMk/>
            <pc:sldMk cId="0" sldId="367"/>
            <ac:spMk id="2" creationId="{89EE0DE4-0536-4DA3-A316-D25A9A31AC75}"/>
          </ac:spMkLst>
        </pc:spChg>
        <pc:spChg chg="mod">
          <ac:chgData name="John Oakes" userId="1a36f0057432ea1f" providerId="LiveId" clId="{3C65A3D1-1300-44BB-89AF-50186C8F14AA}" dt="2024-12-01T16:55:50.956" v="774" actId="255"/>
          <ac:spMkLst>
            <pc:docMk/>
            <pc:sldMk cId="0" sldId="367"/>
            <ac:spMk id="3" creationId="{722A8926-2793-423A-AE47-2BE61BD53143}"/>
          </ac:spMkLst>
        </pc:spChg>
      </pc:sldChg>
      <pc:sldChg chg="modSp mod">
        <pc:chgData name="John Oakes" userId="1a36f0057432ea1f" providerId="LiveId" clId="{3C65A3D1-1300-44BB-89AF-50186C8F14AA}" dt="2024-12-01T16:58:34.265" v="922" actId="20577"/>
        <pc:sldMkLst>
          <pc:docMk/>
          <pc:sldMk cId="0" sldId="368"/>
        </pc:sldMkLst>
        <pc:spChg chg="mod">
          <ac:chgData name="John Oakes" userId="1a36f0057432ea1f" providerId="LiveId" clId="{3C65A3D1-1300-44BB-89AF-50186C8F14AA}" dt="2024-12-01T16:56:32.806" v="818" actId="20577"/>
          <ac:spMkLst>
            <pc:docMk/>
            <pc:sldMk cId="0" sldId="368"/>
            <ac:spMk id="2" creationId="{B8CE2419-DA1E-4AB0-B520-F5A60A31118E}"/>
          </ac:spMkLst>
        </pc:spChg>
        <pc:spChg chg="mod">
          <ac:chgData name="John Oakes" userId="1a36f0057432ea1f" providerId="LiveId" clId="{3C65A3D1-1300-44BB-89AF-50186C8F14AA}" dt="2024-12-01T16:58:34.265" v="922" actId="20577"/>
          <ac:spMkLst>
            <pc:docMk/>
            <pc:sldMk cId="0" sldId="368"/>
            <ac:spMk id="3" creationId="{9A663AC4-F675-4191-820C-EABAC9D15959}"/>
          </ac:spMkLst>
        </pc:spChg>
      </pc:sldChg>
      <pc:sldChg chg="addSp modSp mod">
        <pc:chgData name="John Oakes" userId="1a36f0057432ea1f" providerId="LiveId" clId="{3C65A3D1-1300-44BB-89AF-50186C8F14AA}" dt="2024-12-01T17:07:57.011" v="1381" actId="14100"/>
        <pc:sldMkLst>
          <pc:docMk/>
          <pc:sldMk cId="0" sldId="369"/>
        </pc:sldMkLst>
        <pc:spChg chg="add mod">
          <ac:chgData name="John Oakes" userId="1a36f0057432ea1f" providerId="LiveId" clId="{3C65A3D1-1300-44BB-89AF-50186C8F14AA}" dt="2024-12-01T17:07:57.011" v="1381" actId="14100"/>
          <ac:spMkLst>
            <pc:docMk/>
            <pc:sldMk cId="0" sldId="369"/>
            <ac:spMk id="2" creationId="{337E091B-1453-429C-E75F-896DBB298F66}"/>
          </ac:spMkLst>
        </pc:spChg>
        <pc:spChg chg="mod">
          <ac:chgData name="John Oakes" userId="1a36f0057432ea1f" providerId="LiveId" clId="{3C65A3D1-1300-44BB-89AF-50186C8F14AA}" dt="2024-12-01T17:03:28.841" v="1132" actId="14100"/>
          <ac:spMkLst>
            <pc:docMk/>
            <pc:sldMk cId="0" sldId="369"/>
            <ac:spMk id="175107" creationId="{8FC0ECE7-EDAE-46C9-BC16-9EF95A9D5FA2}"/>
          </ac:spMkLst>
        </pc:spChg>
        <pc:picChg chg="mod">
          <ac:chgData name="John Oakes" userId="1a36f0057432ea1f" providerId="LiveId" clId="{3C65A3D1-1300-44BB-89AF-50186C8F14AA}" dt="2024-12-01T17:03:22.806" v="1131" actId="1076"/>
          <ac:picMkLst>
            <pc:docMk/>
            <pc:sldMk cId="0" sldId="369"/>
            <ac:picMk id="175106" creationId="{97BB1E87-0076-4B57-9FA1-CAC8BD6E603A}"/>
          </ac:picMkLst>
        </pc:picChg>
      </pc:sldChg>
      <pc:sldChg chg="del">
        <pc:chgData name="John Oakes" userId="1a36f0057432ea1f" providerId="LiveId" clId="{3C65A3D1-1300-44BB-89AF-50186C8F14AA}" dt="2024-12-01T17:25:59.532" v="1848" actId="47"/>
        <pc:sldMkLst>
          <pc:docMk/>
          <pc:sldMk cId="0" sldId="370"/>
        </pc:sldMkLst>
      </pc:sldChg>
      <pc:sldChg chg="modSp mod ord">
        <pc:chgData name="John Oakes" userId="1a36f0057432ea1f" providerId="LiveId" clId="{3C65A3D1-1300-44BB-89AF-50186C8F14AA}" dt="2024-12-02T21:17:57.514" v="2917"/>
        <pc:sldMkLst>
          <pc:docMk/>
          <pc:sldMk cId="3048110109" sldId="376"/>
        </pc:sldMkLst>
        <pc:spChg chg="mod">
          <ac:chgData name="John Oakes" userId="1a36f0057432ea1f" providerId="LiveId" clId="{3C65A3D1-1300-44BB-89AF-50186C8F14AA}" dt="2024-12-01T17:38:19.588" v="2376" actId="20577"/>
          <ac:spMkLst>
            <pc:docMk/>
            <pc:sldMk cId="3048110109" sldId="376"/>
            <ac:spMk id="2" creationId="{9B19F3B6-0534-4148-B6E3-670AF0B6907F}"/>
          </ac:spMkLst>
        </pc:spChg>
        <pc:spChg chg="mod">
          <ac:chgData name="John Oakes" userId="1a36f0057432ea1f" providerId="LiveId" clId="{3C65A3D1-1300-44BB-89AF-50186C8F14AA}" dt="2024-12-01T17:40:03.036" v="2639" actId="20577"/>
          <ac:spMkLst>
            <pc:docMk/>
            <pc:sldMk cId="3048110109" sldId="376"/>
            <ac:spMk id="3" creationId="{BF8DF741-9861-4A97-ACA1-E107FE887559}"/>
          </ac:spMkLst>
        </pc:spChg>
        <pc:picChg chg="mod">
          <ac:chgData name="John Oakes" userId="1a36f0057432ea1f" providerId="LiveId" clId="{3C65A3D1-1300-44BB-89AF-50186C8F14AA}" dt="2024-12-01T17:40:26.052" v="2641" actId="1076"/>
          <ac:picMkLst>
            <pc:docMk/>
            <pc:sldMk cId="3048110109" sldId="376"/>
            <ac:picMk id="1026" creationId="{349A7DEA-7C15-471D-A392-4D1459A0CE87}"/>
          </ac:picMkLst>
        </pc:picChg>
      </pc:sldChg>
      <pc:sldChg chg="addSp delSp modSp mod">
        <pc:chgData name="John Oakes" userId="1a36f0057432ea1f" providerId="LiveId" clId="{3C65A3D1-1300-44BB-89AF-50186C8F14AA}" dt="2024-12-01T17:15:47.048" v="1537" actId="1076"/>
        <pc:sldMkLst>
          <pc:docMk/>
          <pc:sldMk cId="0" sldId="378"/>
        </pc:sldMkLst>
        <pc:spChg chg="mod">
          <ac:chgData name="John Oakes" userId="1a36f0057432ea1f" providerId="LiveId" clId="{3C65A3D1-1300-44BB-89AF-50186C8F14AA}" dt="2024-12-01T17:09:43.659" v="1411" actId="14100"/>
          <ac:spMkLst>
            <pc:docMk/>
            <pc:sldMk cId="0" sldId="378"/>
            <ac:spMk id="2" creationId="{7CC77DFC-C711-44BE-BAC5-17856237244C}"/>
          </ac:spMkLst>
        </pc:spChg>
        <pc:spChg chg="mod">
          <ac:chgData name="John Oakes" userId="1a36f0057432ea1f" providerId="LiveId" clId="{3C65A3D1-1300-44BB-89AF-50186C8F14AA}" dt="2024-12-01T17:13:35.581" v="1530" actId="20577"/>
          <ac:spMkLst>
            <pc:docMk/>
            <pc:sldMk cId="0" sldId="378"/>
            <ac:spMk id="3" creationId="{928EEAC9-B28C-49A9-B021-7F8AFE8EDB6C}"/>
          </ac:spMkLst>
        </pc:spChg>
        <pc:picChg chg="add mod">
          <ac:chgData name="John Oakes" userId="1a36f0057432ea1f" providerId="LiveId" clId="{3C65A3D1-1300-44BB-89AF-50186C8F14AA}" dt="2024-12-01T17:15:47.048" v="1537" actId="1076"/>
          <ac:picMkLst>
            <pc:docMk/>
            <pc:sldMk cId="0" sldId="378"/>
            <ac:picMk id="2050" creationId="{7E0F3592-8D7F-AE22-FE1E-34BBADB0BF7A}"/>
          </ac:picMkLst>
        </pc:picChg>
        <pc:picChg chg="del mod">
          <ac:chgData name="John Oakes" userId="1a36f0057432ea1f" providerId="LiveId" clId="{3C65A3D1-1300-44BB-89AF-50186C8F14AA}" dt="2024-12-01T17:11:47.145" v="1447" actId="21"/>
          <ac:picMkLst>
            <pc:docMk/>
            <pc:sldMk cId="0" sldId="378"/>
            <ac:picMk id="7172" creationId="{CC9987B2-DA94-464D-9976-C9FA393F44FE}"/>
          </ac:picMkLst>
        </pc:picChg>
      </pc:sldChg>
      <pc:sldChg chg="addSp modSp mod">
        <pc:chgData name="John Oakes" userId="1a36f0057432ea1f" providerId="LiveId" clId="{3C65A3D1-1300-44BB-89AF-50186C8F14AA}" dt="2024-12-01T17:25:28.868" v="1847" actId="20577"/>
        <pc:sldMkLst>
          <pc:docMk/>
          <pc:sldMk cId="0" sldId="379"/>
        </pc:sldMkLst>
        <pc:spChg chg="mod">
          <ac:chgData name="John Oakes" userId="1a36f0057432ea1f" providerId="LiveId" clId="{3C65A3D1-1300-44BB-89AF-50186C8F14AA}" dt="2024-12-01T17:23:57.935" v="1780" actId="20577"/>
          <ac:spMkLst>
            <pc:docMk/>
            <pc:sldMk cId="0" sldId="379"/>
            <ac:spMk id="3" creationId="{D3010592-BE90-40D3-A949-59414B8771BD}"/>
          </ac:spMkLst>
        </pc:spChg>
        <pc:spChg chg="mod">
          <ac:chgData name="John Oakes" userId="1a36f0057432ea1f" providerId="LiveId" clId="{3C65A3D1-1300-44BB-89AF-50186C8F14AA}" dt="2024-12-01T17:25:28.868" v="1847" actId="20577"/>
          <ac:spMkLst>
            <pc:docMk/>
            <pc:sldMk cId="0" sldId="379"/>
            <ac:spMk id="4" creationId="{AD28638A-FF25-4C11-AADC-92FA204BAB91}"/>
          </ac:spMkLst>
        </pc:spChg>
        <pc:picChg chg="add mod">
          <ac:chgData name="John Oakes" userId="1a36f0057432ea1f" providerId="LiveId" clId="{3C65A3D1-1300-44BB-89AF-50186C8F14AA}" dt="2024-12-01T17:25:20.437" v="1836" actId="1076"/>
          <ac:picMkLst>
            <pc:docMk/>
            <pc:sldMk cId="0" sldId="379"/>
            <ac:picMk id="2" creationId="{E233A04D-B4EB-D73C-E6D2-1372E95F52E6}"/>
          </ac:picMkLst>
        </pc:picChg>
      </pc:sldChg>
      <pc:sldChg chg="del">
        <pc:chgData name="John Oakes" userId="1a36f0057432ea1f" providerId="LiveId" clId="{3C65A3D1-1300-44BB-89AF-50186C8F14AA}" dt="2024-12-02T21:18:27.680" v="2920" actId="47"/>
        <pc:sldMkLst>
          <pc:docMk/>
          <pc:sldMk cId="3282475642" sldId="615"/>
        </pc:sldMkLst>
      </pc:sldChg>
      <pc:sldChg chg="del">
        <pc:chgData name="John Oakes" userId="1a36f0057432ea1f" providerId="LiveId" clId="{3C65A3D1-1300-44BB-89AF-50186C8F14AA}" dt="2024-12-02T21:18:27.680" v="2920" actId="47"/>
        <pc:sldMkLst>
          <pc:docMk/>
          <pc:sldMk cId="58535702" sldId="675"/>
        </pc:sldMkLst>
      </pc:sldChg>
      <pc:sldChg chg="del ord">
        <pc:chgData name="John Oakes" userId="1a36f0057432ea1f" providerId="LiveId" clId="{3C65A3D1-1300-44BB-89AF-50186C8F14AA}" dt="2024-12-02T21:18:08.047" v="2918" actId="47"/>
        <pc:sldMkLst>
          <pc:docMk/>
          <pc:sldMk cId="0" sldId="705"/>
        </pc:sldMkLst>
      </pc:sldChg>
      <pc:sldChg chg="del ord">
        <pc:chgData name="John Oakes" userId="1a36f0057432ea1f" providerId="LiveId" clId="{3C65A3D1-1300-44BB-89AF-50186C8F14AA}" dt="2024-12-02T21:18:08.047" v="2918" actId="47"/>
        <pc:sldMkLst>
          <pc:docMk/>
          <pc:sldMk cId="1444248880" sldId="706"/>
        </pc:sldMkLst>
      </pc:sldChg>
      <pc:sldChg chg="del ord">
        <pc:chgData name="John Oakes" userId="1a36f0057432ea1f" providerId="LiveId" clId="{3C65A3D1-1300-44BB-89AF-50186C8F14AA}" dt="2024-12-02T21:18:08.047" v="2918" actId="47"/>
        <pc:sldMkLst>
          <pc:docMk/>
          <pc:sldMk cId="0" sldId="753"/>
        </pc:sldMkLst>
      </pc:sldChg>
      <pc:sldChg chg="addSp delSp modSp mod">
        <pc:chgData name="John Oakes" userId="1a36f0057432ea1f" providerId="LiveId" clId="{3C65A3D1-1300-44BB-89AF-50186C8F14AA}" dt="2024-12-01T15:49:05.843" v="515" actId="20577"/>
        <pc:sldMkLst>
          <pc:docMk/>
          <pc:sldMk cId="4228369013" sldId="782"/>
        </pc:sldMkLst>
        <pc:spChg chg="mod">
          <ac:chgData name="John Oakes" userId="1a36f0057432ea1f" providerId="LiveId" clId="{3C65A3D1-1300-44BB-89AF-50186C8F14AA}" dt="2024-12-01T15:49:05.843" v="515" actId="20577"/>
          <ac:spMkLst>
            <pc:docMk/>
            <pc:sldMk cId="4228369013" sldId="782"/>
            <ac:spMk id="2" creationId="{56824015-463B-96C2-6617-0CB95156C30C}"/>
          </ac:spMkLst>
        </pc:spChg>
        <pc:picChg chg="del">
          <ac:chgData name="John Oakes" userId="1a36f0057432ea1f" providerId="LiveId" clId="{3C65A3D1-1300-44BB-89AF-50186C8F14AA}" dt="2024-12-01T15:37:56.104" v="486" actId="478"/>
          <ac:picMkLst>
            <pc:docMk/>
            <pc:sldMk cId="4228369013" sldId="782"/>
            <ac:picMk id="4" creationId="{0A18D21C-2C42-8C87-F727-FA91A849600E}"/>
          </ac:picMkLst>
        </pc:picChg>
        <pc:picChg chg="add mod">
          <ac:chgData name="John Oakes" userId="1a36f0057432ea1f" providerId="LiveId" clId="{3C65A3D1-1300-44BB-89AF-50186C8F14AA}" dt="2024-12-01T15:39:46.932" v="496" actId="1076"/>
          <ac:picMkLst>
            <pc:docMk/>
            <pc:sldMk cId="4228369013" sldId="782"/>
            <ac:picMk id="1026" creationId="{18F4FEDF-EB7B-F5A7-5EB7-8D7A571CE0CC}"/>
          </ac:picMkLst>
        </pc:picChg>
      </pc:sldChg>
      <pc:sldChg chg="del">
        <pc:chgData name="John Oakes" userId="1a36f0057432ea1f" providerId="LiveId" clId="{3C65A3D1-1300-44BB-89AF-50186C8F14AA}" dt="2024-12-02T21:18:27.680" v="2920" actId="47"/>
        <pc:sldMkLst>
          <pc:docMk/>
          <pc:sldMk cId="3315063160" sldId="790"/>
        </pc:sldMkLst>
      </pc:sldChg>
      <pc:sldChg chg="del">
        <pc:chgData name="John Oakes" userId="1a36f0057432ea1f" providerId="LiveId" clId="{3C65A3D1-1300-44BB-89AF-50186C8F14AA}" dt="2024-12-01T15:14:12.914" v="36" actId="47"/>
        <pc:sldMkLst>
          <pc:docMk/>
          <pc:sldMk cId="0" sldId="794"/>
        </pc:sldMkLst>
      </pc:sldChg>
      <pc:sldChg chg="del">
        <pc:chgData name="John Oakes" userId="1a36f0057432ea1f" providerId="LiveId" clId="{3C65A3D1-1300-44BB-89AF-50186C8F14AA}" dt="2024-12-01T15:14:15.309" v="37" actId="47"/>
        <pc:sldMkLst>
          <pc:docMk/>
          <pc:sldMk cId="2032042359" sldId="795"/>
        </pc:sldMkLst>
      </pc:sldChg>
      <pc:sldChg chg="addSp delSp modSp del mod ord">
        <pc:chgData name="John Oakes" userId="1a36f0057432ea1f" providerId="LiveId" clId="{3C65A3D1-1300-44BB-89AF-50186C8F14AA}" dt="2024-12-02T21:18:08.047" v="2918" actId="47"/>
        <pc:sldMkLst>
          <pc:docMk/>
          <pc:sldMk cId="0" sldId="796"/>
        </pc:sldMkLst>
        <pc:spChg chg="add del mod">
          <ac:chgData name="John Oakes" userId="1a36f0057432ea1f" providerId="LiveId" clId="{3C65A3D1-1300-44BB-89AF-50186C8F14AA}" dt="2024-12-01T15:16:35.339" v="170"/>
          <ac:spMkLst>
            <pc:docMk/>
            <pc:sldMk cId="0" sldId="796"/>
            <ac:spMk id="3" creationId="{BD62F9EC-6D4E-7B68-CDBF-90B4A62F6F41}"/>
          </ac:spMkLst>
        </pc:spChg>
        <pc:spChg chg="add mod">
          <ac:chgData name="John Oakes" userId="1a36f0057432ea1f" providerId="LiveId" clId="{3C65A3D1-1300-44BB-89AF-50186C8F14AA}" dt="2024-12-01T15:18:21.473" v="415" actId="14100"/>
          <ac:spMkLst>
            <pc:docMk/>
            <pc:sldMk cId="0" sldId="796"/>
            <ac:spMk id="4" creationId="{9269334E-260A-EAC1-751F-92B5EF1E6BB8}"/>
          </ac:spMkLst>
        </pc:spChg>
        <pc:spChg chg="del mod">
          <ac:chgData name="John Oakes" userId="1a36f0057432ea1f" providerId="LiveId" clId="{3C65A3D1-1300-44BB-89AF-50186C8F14AA}" dt="2024-12-01T15:17:13.829" v="330" actId="478"/>
          <ac:spMkLst>
            <pc:docMk/>
            <pc:sldMk cId="0" sldId="796"/>
            <ac:spMk id="161795" creationId="{5D8A3794-0DCE-218A-DEE4-CAD2139FDE87}"/>
          </ac:spMkLst>
        </pc:spChg>
        <pc:picChg chg="del">
          <ac:chgData name="John Oakes" userId="1a36f0057432ea1f" providerId="LiveId" clId="{3C65A3D1-1300-44BB-89AF-50186C8F14AA}" dt="2024-12-01T15:15:17.011" v="100" actId="478"/>
          <ac:picMkLst>
            <pc:docMk/>
            <pc:sldMk cId="0" sldId="796"/>
            <ac:picMk id="5" creationId="{3926F0A0-563D-8A2B-9365-09317B6A4A35}"/>
          </ac:picMkLst>
        </pc:picChg>
      </pc:sldChg>
      <pc:sldChg chg="del ord">
        <pc:chgData name="John Oakes" userId="1a36f0057432ea1f" providerId="LiveId" clId="{3C65A3D1-1300-44BB-89AF-50186C8F14AA}" dt="2024-12-02T21:18:08.047" v="2918" actId="47"/>
        <pc:sldMkLst>
          <pc:docMk/>
          <pc:sldMk cId="3719965634" sldId="797"/>
        </pc:sldMkLst>
      </pc:sldChg>
      <pc:sldChg chg="modSp mod">
        <pc:chgData name="John Oakes" userId="1a36f0057432ea1f" providerId="LiveId" clId="{3C65A3D1-1300-44BB-89AF-50186C8F14AA}" dt="2024-12-01T15:41:21.810" v="510" actId="1076"/>
        <pc:sldMkLst>
          <pc:docMk/>
          <pc:sldMk cId="2752264966" sldId="810"/>
        </pc:sldMkLst>
        <pc:spChg chg="mod">
          <ac:chgData name="John Oakes" userId="1a36f0057432ea1f" providerId="LiveId" clId="{3C65A3D1-1300-44BB-89AF-50186C8F14AA}" dt="2024-12-01T15:41:08.734" v="505" actId="14100"/>
          <ac:spMkLst>
            <pc:docMk/>
            <pc:sldMk cId="2752264966" sldId="810"/>
            <ac:spMk id="2" creationId="{9122011E-173B-3A7C-8D45-901D3BC67B47}"/>
          </ac:spMkLst>
        </pc:spChg>
        <pc:spChg chg="mod">
          <ac:chgData name="John Oakes" userId="1a36f0057432ea1f" providerId="LiveId" clId="{3C65A3D1-1300-44BB-89AF-50186C8F14AA}" dt="2024-12-01T15:41:04.562" v="504" actId="14100"/>
          <ac:spMkLst>
            <pc:docMk/>
            <pc:sldMk cId="2752264966" sldId="810"/>
            <ac:spMk id="3" creationId="{30CDD8AC-2379-C021-73D8-F9C7A367268D}"/>
          </ac:spMkLst>
        </pc:spChg>
        <pc:picChg chg="mod">
          <ac:chgData name="John Oakes" userId="1a36f0057432ea1f" providerId="LiveId" clId="{3C65A3D1-1300-44BB-89AF-50186C8F14AA}" dt="2024-12-01T15:41:21.810" v="510" actId="1076"/>
          <ac:picMkLst>
            <pc:docMk/>
            <pc:sldMk cId="2752264966" sldId="810"/>
            <ac:picMk id="1026" creationId="{4B68B79E-4760-BCBC-51FE-8036AC47935B}"/>
          </ac:picMkLst>
        </pc:picChg>
      </pc:sldChg>
      <pc:sldChg chg="modSp del mod ord">
        <pc:chgData name="John Oakes" userId="1a36f0057432ea1f" providerId="LiveId" clId="{3C65A3D1-1300-44BB-89AF-50186C8F14AA}" dt="2024-12-02T21:18:13.335" v="2919" actId="47"/>
        <pc:sldMkLst>
          <pc:docMk/>
          <pc:sldMk cId="1500790672" sldId="814"/>
        </pc:sldMkLst>
        <pc:spChg chg="mod">
          <ac:chgData name="John Oakes" userId="1a36f0057432ea1f" providerId="LiveId" clId="{3C65A3D1-1300-44BB-89AF-50186C8F14AA}" dt="2024-12-01T17:43:18.641" v="2878" actId="14100"/>
          <ac:spMkLst>
            <pc:docMk/>
            <pc:sldMk cId="1500790672" sldId="814"/>
            <ac:spMk id="2" creationId="{C668445F-FF33-89C8-9659-0F7F9E618266}"/>
          </ac:spMkLst>
        </pc:spChg>
        <pc:picChg chg="mod">
          <ac:chgData name="John Oakes" userId="1a36f0057432ea1f" providerId="LiveId" clId="{3C65A3D1-1300-44BB-89AF-50186C8F14AA}" dt="2024-12-01T17:43:14.762" v="2877" actId="1076"/>
          <ac:picMkLst>
            <pc:docMk/>
            <pc:sldMk cId="1500790672" sldId="814"/>
            <ac:picMk id="1026" creationId="{15C209F1-22DE-4B10-A052-73C01FF6B07D}"/>
          </ac:picMkLst>
        </pc:picChg>
      </pc:sldChg>
      <pc:sldChg chg="modSp">
        <pc:chgData name="John Oakes" userId="1a36f0057432ea1f" providerId="LiveId" clId="{3C65A3D1-1300-44BB-89AF-50186C8F14AA}" dt="2024-12-01T15:42:51.559" v="511" actId="1076"/>
        <pc:sldMkLst>
          <pc:docMk/>
          <pc:sldMk cId="2726725063" sldId="818"/>
        </pc:sldMkLst>
        <pc:picChg chg="mod">
          <ac:chgData name="John Oakes" userId="1a36f0057432ea1f" providerId="LiveId" clId="{3C65A3D1-1300-44BB-89AF-50186C8F14AA}" dt="2024-12-01T15:42:51.559" v="511" actId="1076"/>
          <ac:picMkLst>
            <pc:docMk/>
            <pc:sldMk cId="2726725063" sldId="818"/>
            <ac:picMk id="2050" creationId="{502CA9DB-9146-1F84-2041-E4FBB541C6F0}"/>
          </ac:picMkLst>
        </pc:picChg>
      </pc:sldChg>
      <pc:sldChg chg="addSp modSp new mod">
        <pc:chgData name="John Oakes" userId="1a36f0057432ea1f" providerId="LiveId" clId="{3C65A3D1-1300-44BB-89AF-50186C8F14AA}" dt="2024-12-01T17:12:21.319" v="1455" actId="1076"/>
        <pc:sldMkLst>
          <pc:docMk/>
          <pc:sldMk cId="2921941254" sldId="819"/>
        </pc:sldMkLst>
        <pc:spChg chg="mod">
          <ac:chgData name="John Oakes" userId="1a36f0057432ea1f" providerId="LiveId" clId="{3C65A3D1-1300-44BB-89AF-50186C8F14AA}" dt="2024-12-01T17:02:26.858" v="1068" actId="20577"/>
          <ac:spMkLst>
            <pc:docMk/>
            <pc:sldMk cId="2921941254" sldId="819"/>
            <ac:spMk id="2" creationId="{2FADED27-58D8-E5EB-3EC1-FB1B825E02A4}"/>
          </ac:spMkLst>
        </pc:spChg>
        <pc:spChg chg="mod">
          <ac:chgData name="John Oakes" userId="1a36f0057432ea1f" providerId="LiveId" clId="{3C65A3D1-1300-44BB-89AF-50186C8F14AA}" dt="2024-12-01T17:11:35.955" v="1446" actId="14100"/>
          <ac:spMkLst>
            <pc:docMk/>
            <pc:sldMk cId="2921941254" sldId="819"/>
            <ac:spMk id="3" creationId="{9E8D79BC-4F27-2A4C-716A-7DFF1F484ED5}"/>
          </ac:spMkLst>
        </pc:spChg>
        <pc:picChg chg="add mod">
          <ac:chgData name="John Oakes" userId="1a36f0057432ea1f" providerId="LiveId" clId="{3C65A3D1-1300-44BB-89AF-50186C8F14AA}" dt="2024-12-01T17:12:21.319" v="1455" actId="1076"/>
          <ac:picMkLst>
            <pc:docMk/>
            <pc:sldMk cId="2921941254" sldId="819"/>
            <ac:picMk id="4" creationId="{9DEA2E81-0064-2782-CC91-8752DEE9CAF3}"/>
          </ac:picMkLst>
        </pc:picChg>
      </pc:sldChg>
      <pc:sldChg chg="modSp new mod ord">
        <pc:chgData name="John Oakes" userId="1a36f0057432ea1f" providerId="LiveId" clId="{3C65A3D1-1300-44BB-89AF-50186C8F14AA}" dt="2024-12-02T21:17:57.514" v="2917"/>
        <pc:sldMkLst>
          <pc:docMk/>
          <pc:sldMk cId="1031310595" sldId="820"/>
        </pc:sldMkLst>
        <pc:spChg chg="mod">
          <ac:chgData name="John Oakes" userId="1a36f0057432ea1f" providerId="LiveId" clId="{3C65A3D1-1300-44BB-89AF-50186C8F14AA}" dt="2024-12-01T17:36:24.217" v="2192" actId="20577"/>
          <ac:spMkLst>
            <pc:docMk/>
            <pc:sldMk cId="1031310595" sldId="820"/>
            <ac:spMk id="2" creationId="{E9036932-13FA-5E30-DF03-65A1461E8FE7}"/>
          </ac:spMkLst>
        </pc:spChg>
        <pc:spChg chg="mod">
          <ac:chgData name="John Oakes" userId="1a36f0057432ea1f" providerId="LiveId" clId="{3C65A3D1-1300-44BB-89AF-50186C8F14AA}" dt="2024-12-01T17:37:55.351" v="2325" actId="14100"/>
          <ac:spMkLst>
            <pc:docMk/>
            <pc:sldMk cId="1031310595" sldId="820"/>
            <ac:spMk id="3" creationId="{4BF7DDC9-4EDC-081B-C3B8-26FE86B2049F}"/>
          </ac:spMkLst>
        </pc:spChg>
      </pc:sldChg>
      <pc:sldChg chg="modSp new mod ord">
        <pc:chgData name="John Oakes" userId="1a36f0057432ea1f" providerId="LiveId" clId="{3C65A3D1-1300-44BB-89AF-50186C8F14AA}" dt="2024-12-02T21:17:57.514" v="2917"/>
        <pc:sldMkLst>
          <pc:docMk/>
          <pc:sldMk cId="3330692314" sldId="821"/>
        </pc:sldMkLst>
        <pc:spChg chg="mod">
          <ac:chgData name="John Oakes" userId="1a36f0057432ea1f" providerId="LiveId" clId="{3C65A3D1-1300-44BB-89AF-50186C8F14AA}" dt="2024-12-01T17:41:26.159" v="2679" actId="14100"/>
          <ac:spMkLst>
            <pc:docMk/>
            <pc:sldMk cId="3330692314" sldId="821"/>
            <ac:spMk id="2" creationId="{85E7477D-55C0-6124-B966-0E4147059EE8}"/>
          </ac:spMkLst>
        </pc:spChg>
        <pc:spChg chg="mod">
          <ac:chgData name="John Oakes" userId="1a36f0057432ea1f" providerId="LiveId" clId="{3C65A3D1-1300-44BB-89AF-50186C8F14AA}" dt="2024-12-01T17:42:34.800" v="2874" actId="20577"/>
          <ac:spMkLst>
            <pc:docMk/>
            <pc:sldMk cId="3330692314" sldId="821"/>
            <ac:spMk id="3" creationId="{B858E233-2CA8-F935-C782-F20197C7FBCF}"/>
          </ac:spMkLst>
        </pc:spChg>
      </pc:sldChg>
      <pc:sldChg chg="addSp delSp modSp new del mod">
        <pc:chgData name="John Oakes" userId="1a36f0057432ea1f" providerId="LiveId" clId="{3C65A3D1-1300-44BB-89AF-50186C8F14AA}" dt="2024-12-02T21:21:21.720" v="2923" actId="47"/>
        <pc:sldMkLst>
          <pc:docMk/>
          <pc:sldMk cId="38595189" sldId="822"/>
        </pc:sldMkLst>
        <pc:spChg chg="del">
          <ac:chgData name="John Oakes" userId="1a36f0057432ea1f" providerId="LiveId" clId="{3C65A3D1-1300-44BB-89AF-50186C8F14AA}" dt="2024-12-01T17:50:47.354" v="2887" actId="931"/>
          <ac:spMkLst>
            <pc:docMk/>
            <pc:sldMk cId="38595189" sldId="822"/>
            <ac:spMk id="3" creationId="{4182739F-CE83-604E-1282-E5AC1032B29D}"/>
          </ac:spMkLst>
        </pc:spChg>
        <pc:picChg chg="add mod">
          <ac:chgData name="John Oakes" userId="1a36f0057432ea1f" providerId="LiveId" clId="{3C65A3D1-1300-44BB-89AF-50186C8F14AA}" dt="2024-12-01T17:54:00.301" v="2914" actId="1076"/>
          <ac:picMkLst>
            <pc:docMk/>
            <pc:sldMk cId="38595189" sldId="822"/>
            <ac:picMk id="5" creationId="{404CCFD6-619A-4D1C-BAD8-56D8EA4A821E}"/>
          </ac:picMkLst>
        </pc:picChg>
      </pc:sldChg>
      <pc:sldChg chg="addSp delSp modSp new del mod ord">
        <pc:chgData name="John Oakes" userId="1a36f0057432ea1f" providerId="LiveId" clId="{3C65A3D1-1300-44BB-89AF-50186C8F14AA}" dt="2024-12-02T21:21:20.255" v="2922" actId="47"/>
        <pc:sldMkLst>
          <pc:docMk/>
          <pc:sldMk cId="2275349434" sldId="823"/>
        </pc:sldMkLst>
        <pc:spChg chg="del">
          <ac:chgData name="John Oakes" userId="1a36f0057432ea1f" providerId="LiveId" clId="{3C65A3D1-1300-44BB-89AF-50186C8F14AA}" dt="2024-12-01T17:51:02.055" v="2890" actId="931"/>
          <ac:spMkLst>
            <pc:docMk/>
            <pc:sldMk cId="2275349434" sldId="823"/>
            <ac:spMk id="3" creationId="{D13528F1-CF77-CEB6-3B45-1EAC5479C7D7}"/>
          </ac:spMkLst>
        </pc:spChg>
        <pc:picChg chg="add mod">
          <ac:chgData name="John Oakes" userId="1a36f0057432ea1f" providerId="LiveId" clId="{3C65A3D1-1300-44BB-89AF-50186C8F14AA}" dt="2024-12-01T17:54:31.984" v="2915" actId="1076"/>
          <ac:picMkLst>
            <pc:docMk/>
            <pc:sldMk cId="2275349434" sldId="823"/>
            <ac:picMk id="5" creationId="{BE2392AF-3463-06C3-1A92-3EB4FA560B24}"/>
          </ac:picMkLst>
        </pc:picChg>
      </pc:sldChg>
      <pc:sldChg chg="addSp delSp modSp new del mod ord">
        <pc:chgData name="John Oakes" userId="1a36f0057432ea1f" providerId="LiveId" clId="{3C65A3D1-1300-44BB-89AF-50186C8F14AA}" dt="2024-12-02T21:21:18.408" v="2921" actId="47"/>
        <pc:sldMkLst>
          <pc:docMk/>
          <pc:sldMk cId="3703983578" sldId="824"/>
        </pc:sldMkLst>
        <pc:spChg chg="del">
          <ac:chgData name="John Oakes" userId="1a36f0057432ea1f" providerId="LiveId" clId="{3C65A3D1-1300-44BB-89AF-50186C8F14AA}" dt="2024-12-01T17:51:10.563" v="2892" actId="931"/>
          <ac:spMkLst>
            <pc:docMk/>
            <pc:sldMk cId="3703983578" sldId="824"/>
            <ac:spMk id="3" creationId="{BBA09543-A83E-C768-2C22-A61BFAF09485}"/>
          </ac:spMkLst>
        </pc:spChg>
        <pc:picChg chg="add mod">
          <ac:chgData name="John Oakes" userId="1a36f0057432ea1f" providerId="LiveId" clId="{3C65A3D1-1300-44BB-89AF-50186C8F14AA}" dt="2024-12-01T17:52:07.438" v="2907" actId="1076"/>
          <ac:picMkLst>
            <pc:docMk/>
            <pc:sldMk cId="3703983578" sldId="824"/>
            <ac:picMk id="5" creationId="{29B6C673-D9D4-0DE7-0BF5-39B612DC931D}"/>
          </ac:picMkLst>
        </pc:picChg>
      </pc:sldChg>
      <pc:sldChg chg="new del">
        <pc:chgData name="John Oakes" userId="1a36f0057432ea1f" providerId="LiveId" clId="{3C65A3D1-1300-44BB-89AF-50186C8F14AA}" dt="2024-12-01T17:51:14.231" v="2895" actId="47"/>
        <pc:sldMkLst>
          <pc:docMk/>
          <pc:sldMk cId="303644390" sldId="825"/>
        </pc:sldMkLst>
      </pc:sldChg>
      <pc:sldMasterChg chg="del delSldLayout">
        <pc:chgData name="John Oakes" userId="1a36f0057432ea1f" providerId="LiveId" clId="{3C65A3D1-1300-44BB-89AF-50186C8F14AA}" dt="2024-12-01T15:11:06.298" v="0" actId="47"/>
        <pc:sldMasterMkLst>
          <pc:docMk/>
          <pc:sldMasterMk cId="2256089071" sldId="2147483648"/>
        </pc:sldMasterMkLst>
        <pc:sldLayoutChg chg="del">
          <pc:chgData name="John Oakes" userId="1a36f0057432ea1f" providerId="LiveId" clId="{3C65A3D1-1300-44BB-89AF-50186C8F14AA}" dt="2024-12-01T15:11:06.298" v="0" actId="47"/>
          <pc:sldLayoutMkLst>
            <pc:docMk/>
            <pc:sldMasterMk cId="2256089071" sldId="2147483648"/>
            <pc:sldLayoutMk cId="4097693407" sldId="2147483649"/>
          </pc:sldLayoutMkLst>
        </pc:sldLayoutChg>
        <pc:sldLayoutChg chg="del">
          <pc:chgData name="John Oakes" userId="1a36f0057432ea1f" providerId="LiveId" clId="{3C65A3D1-1300-44BB-89AF-50186C8F14AA}" dt="2024-12-01T15:11:06.298" v="0" actId="47"/>
          <pc:sldLayoutMkLst>
            <pc:docMk/>
            <pc:sldMasterMk cId="2256089071" sldId="2147483648"/>
            <pc:sldLayoutMk cId="2749583615" sldId="2147483650"/>
          </pc:sldLayoutMkLst>
        </pc:sldLayoutChg>
        <pc:sldLayoutChg chg="del">
          <pc:chgData name="John Oakes" userId="1a36f0057432ea1f" providerId="LiveId" clId="{3C65A3D1-1300-44BB-89AF-50186C8F14AA}" dt="2024-12-01T15:11:06.298" v="0" actId="47"/>
          <pc:sldLayoutMkLst>
            <pc:docMk/>
            <pc:sldMasterMk cId="2256089071" sldId="2147483648"/>
            <pc:sldLayoutMk cId="1200364638" sldId="2147483651"/>
          </pc:sldLayoutMkLst>
        </pc:sldLayoutChg>
        <pc:sldLayoutChg chg="del">
          <pc:chgData name="John Oakes" userId="1a36f0057432ea1f" providerId="LiveId" clId="{3C65A3D1-1300-44BB-89AF-50186C8F14AA}" dt="2024-12-01T15:11:06.298" v="0" actId="47"/>
          <pc:sldLayoutMkLst>
            <pc:docMk/>
            <pc:sldMasterMk cId="2256089071" sldId="2147483648"/>
            <pc:sldLayoutMk cId="1990548281" sldId="2147483652"/>
          </pc:sldLayoutMkLst>
        </pc:sldLayoutChg>
        <pc:sldLayoutChg chg="del">
          <pc:chgData name="John Oakes" userId="1a36f0057432ea1f" providerId="LiveId" clId="{3C65A3D1-1300-44BB-89AF-50186C8F14AA}" dt="2024-12-01T15:11:06.298" v="0" actId="47"/>
          <pc:sldLayoutMkLst>
            <pc:docMk/>
            <pc:sldMasterMk cId="2256089071" sldId="2147483648"/>
            <pc:sldLayoutMk cId="2821901291" sldId="2147483653"/>
          </pc:sldLayoutMkLst>
        </pc:sldLayoutChg>
        <pc:sldLayoutChg chg="del">
          <pc:chgData name="John Oakes" userId="1a36f0057432ea1f" providerId="LiveId" clId="{3C65A3D1-1300-44BB-89AF-50186C8F14AA}" dt="2024-12-01T15:11:06.298" v="0" actId="47"/>
          <pc:sldLayoutMkLst>
            <pc:docMk/>
            <pc:sldMasterMk cId="2256089071" sldId="2147483648"/>
            <pc:sldLayoutMk cId="4136131611" sldId="2147483654"/>
          </pc:sldLayoutMkLst>
        </pc:sldLayoutChg>
        <pc:sldLayoutChg chg="del">
          <pc:chgData name="John Oakes" userId="1a36f0057432ea1f" providerId="LiveId" clId="{3C65A3D1-1300-44BB-89AF-50186C8F14AA}" dt="2024-12-01T15:11:06.298" v="0" actId="47"/>
          <pc:sldLayoutMkLst>
            <pc:docMk/>
            <pc:sldMasterMk cId="2256089071" sldId="2147483648"/>
            <pc:sldLayoutMk cId="3483352169" sldId="2147483655"/>
          </pc:sldLayoutMkLst>
        </pc:sldLayoutChg>
        <pc:sldLayoutChg chg="del">
          <pc:chgData name="John Oakes" userId="1a36f0057432ea1f" providerId="LiveId" clId="{3C65A3D1-1300-44BB-89AF-50186C8F14AA}" dt="2024-12-01T15:11:06.298" v="0" actId="47"/>
          <pc:sldLayoutMkLst>
            <pc:docMk/>
            <pc:sldMasterMk cId="2256089071" sldId="2147483648"/>
            <pc:sldLayoutMk cId="1701192354" sldId="2147483656"/>
          </pc:sldLayoutMkLst>
        </pc:sldLayoutChg>
        <pc:sldLayoutChg chg="del">
          <pc:chgData name="John Oakes" userId="1a36f0057432ea1f" providerId="LiveId" clId="{3C65A3D1-1300-44BB-89AF-50186C8F14AA}" dt="2024-12-01T15:11:06.298" v="0" actId="47"/>
          <pc:sldLayoutMkLst>
            <pc:docMk/>
            <pc:sldMasterMk cId="2256089071" sldId="2147483648"/>
            <pc:sldLayoutMk cId="3185927141" sldId="2147483657"/>
          </pc:sldLayoutMkLst>
        </pc:sldLayoutChg>
        <pc:sldLayoutChg chg="del">
          <pc:chgData name="John Oakes" userId="1a36f0057432ea1f" providerId="LiveId" clId="{3C65A3D1-1300-44BB-89AF-50186C8F14AA}" dt="2024-12-01T15:11:06.298" v="0" actId="47"/>
          <pc:sldLayoutMkLst>
            <pc:docMk/>
            <pc:sldMasterMk cId="2256089071" sldId="2147483648"/>
            <pc:sldLayoutMk cId="1442555036" sldId="2147483658"/>
          </pc:sldLayoutMkLst>
        </pc:sldLayoutChg>
        <pc:sldLayoutChg chg="del">
          <pc:chgData name="John Oakes" userId="1a36f0057432ea1f" providerId="LiveId" clId="{3C65A3D1-1300-44BB-89AF-50186C8F14AA}" dt="2024-12-01T15:11:06.298" v="0" actId="47"/>
          <pc:sldLayoutMkLst>
            <pc:docMk/>
            <pc:sldMasterMk cId="2256089071" sldId="2147483648"/>
            <pc:sldLayoutMk cId="3224245808" sldId="2147483659"/>
          </pc:sldLayoutMkLst>
        </pc:sldLayoutChg>
      </pc:sldMasterChg>
      <pc:sldMasterChg chg="del delSldLayout">
        <pc:chgData name="John Oakes" userId="1a36f0057432ea1f" providerId="LiveId" clId="{3C65A3D1-1300-44BB-89AF-50186C8F14AA}" dt="2024-12-02T21:18:27.680" v="2920" actId="47"/>
        <pc:sldMasterMkLst>
          <pc:docMk/>
          <pc:sldMasterMk cId="2354689998" sldId="2147483685"/>
        </pc:sldMasterMkLst>
        <pc:sldLayoutChg chg="del">
          <pc:chgData name="John Oakes" userId="1a36f0057432ea1f" providerId="LiveId" clId="{3C65A3D1-1300-44BB-89AF-50186C8F14AA}" dt="2024-12-02T21:18:27.680" v="2920" actId="47"/>
          <pc:sldLayoutMkLst>
            <pc:docMk/>
            <pc:sldMasterMk cId="2354689998" sldId="2147483685"/>
            <pc:sldLayoutMk cId="605629852" sldId="2147483686"/>
          </pc:sldLayoutMkLst>
        </pc:sldLayoutChg>
        <pc:sldLayoutChg chg="del">
          <pc:chgData name="John Oakes" userId="1a36f0057432ea1f" providerId="LiveId" clId="{3C65A3D1-1300-44BB-89AF-50186C8F14AA}" dt="2024-12-02T21:18:27.680" v="2920" actId="47"/>
          <pc:sldLayoutMkLst>
            <pc:docMk/>
            <pc:sldMasterMk cId="2354689998" sldId="2147483685"/>
            <pc:sldLayoutMk cId="3002842969" sldId="2147483687"/>
          </pc:sldLayoutMkLst>
        </pc:sldLayoutChg>
        <pc:sldLayoutChg chg="del">
          <pc:chgData name="John Oakes" userId="1a36f0057432ea1f" providerId="LiveId" clId="{3C65A3D1-1300-44BB-89AF-50186C8F14AA}" dt="2024-12-02T21:18:27.680" v="2920" actId="47"/>
          <pc:sldLayoutMkLst>
            <pc:docMk/>
            <pc:sldMasterMk cId="2354689998" sldId="2147483685"/>
            <pc:sldLayoutMk cId="3715602750" sldId="2147483688"/>
          </pc:sldLayoutMkLst>
        </pc:sldLayoutChg>
        <pc:sldLayoutChg chg="del">
          <pc:chgData name="John Oakes" userId="1a36f0057432ea1f" providerId="LiveId" clId="{3C65A3D1-1300-44BB-89AF-50186C8F14AA}" dt="2024-12-02T21:18:27.680" v="2920" actId="47"/>
          <pc:sldLayoutMkLst>
            <pc:docMk/>
            <pc:sldMasterMk cId="2354689998" sldId="2147483685"/>
            <pc:sldLayoutMk cId="3427310540" sldId="2147483689"/>
          </pc:sldLayoutMkLst>
        </pc:sldLayoutChg>
        <pc:sldLayoutChg chg="del">
          <pc:chgData name="John Oakes" userId="1a36f0057432ea1f" providerId="LiveId" clId="{3C65A3D1-1300-44BB-89AF-50186C8F14AA}" dt="2024-12-02T21:18:27.680" v="2920" actId="47"/>
          <pc:sldLayoutMkLst>
            <pc:docMk/>
            <pc:sldMasterMk cId="2354689998" sldId="2147483685"/>
            <pc:sldLayoutMk cId="3098904571" sldId="2147483690"/>
          </pc:sldLayoutMkLst>
        </pc:sldLayoutChg>
        <pc:sldLayoutChg chg="del">
          <pc:chgData name="John Oakes" userId="1a36f0057432ea1f" providerId="LiveId" clId="{3C65A3D1-1300-44BB-89AF-50186C8F14AA}" dt="2024-12-02T21:18:27.680" v="2920" actId="47"/>
          <pc:sldLayoutMkLst>
            <pc:docMk/>
            <pc:sldMasterMk cId="2354689998" sldId="2147483685"/>
            <pc:sldLayoutMk cId="1118226555" sldId="2147483691"/>
          </pc:sldLayoutMkLst>
        </pc:sldLayoutChg>
        <pc:sldLayoutChg chg="del">
          <pc:chgData name="John Oakes" userId="1a36f0057432ea1f" providerId="LiveId" clId="{3C65A3D1-1300-44BB-89AF-50186C8F14AA}" dt="2024-12-02T21:18:27.680" v="2920" actId="47"/>
          <pc:sldLayoutMkLst>
            <pc:docMk/>
            <pc:sldMasterMk cId="2354689998" sldId="2147483685"/>
            <pc:sldLayoutMk cId="2665559733" sldId="2147483692"/>
          </pc:sldLayoutMkLst>
        </pc:sldLayoutChg>
        <pc:sldLayoutChg chg="del">
          <pc:chgData name="John Oakes" userId="1a36f0057432ea1f" providerId="LiveId" clId="{3C65A3D1-1300-44BB-89AF-50186C8F14AA}" dt="2024-12-02T21:18:27.680" v="2920" actId="47"/>
          <pc:sldLayoutMkLst>
            <pc:docMk/>
            <pc:sldMasterMk cId="2354689998" sldId="2147483685"/>
            <pc:sldLayoutMk cId="3617007029" sldId="2147483693"/>
          </pc:sldLayoutMkLst>
        </pc:sldLayoutChg>
        <pc:sldLayoutChg chg="del">
          <pc:chgData name="John Oakes" userId="1a36f0057432ea1f" providerId="LiveId" clId="{3C65A3D1-1300-44BB-89AF-50186C8F14AA}" dt="2024-12-02T21:18:27.680" v="2920" actId="47"/>
          <pc:sldLayoutMkLst>
            <pc:docMk/>
            <pc:sldMasterMk cId="2354689998" sldId="2147483685"/>
            <pc:sldLayoutMk cId="1127871899" sldId="2147483694"/>
          </pc:sldLayoutMkLst>
        </pc:sldLayoutChg>
        <pc:sldLayoutChg chg="del">
          <pc:chgData name="John Oakes" userId="1a36f0057432ea1f" providerId="LiveId" clId="{3C65A3D1-1300-44BB-89AF-50186C8F14AA}" dt="2024-12-02T21:18:27.680" v="2920" actId="47"/>
          <pc:sldLayoutMkLst>
            <pc:docMk/>
            <pc:sldMasterMk cId="2354689998" sldId="2147483685"/>
            <pc:sldLayoutMk cId="3965661659" sldId="2147483695"/>
          </pc:sldLayoutMkLst>
        </pc:sldLayoutChg>
        <pc:sldLayoutChg chg="del">
          <pc:chgData name="John Oakes" userId="1a36f0057432ea1f" providerId="LiveId" clId="{3C65A3D1-1300-44BB-89AF-50186C8F14AA}" dt="2024-12-02T21:18:27.680" v="2920" actId="47"/>
          <pc:sldLayoutMkLst>
            <pc:docMk/>
            <pc:sldMasterMk cId="2354689998" sldId="2147483685"/>
            <pc:sldLayoutMk cId="1029104276" sldId="2147483696"/>
          </pc:sldLayoutMkLst>
        </pc:sldLayoutChg>
      </pc:sldMasterChg>
      <pc:sldMasterChg chg="del delSldLayout">
        <pc:chgData name="John Oakes" userId="1a36f0057432ea1f" providerId="LiveId" clId="{3C65A3D1-1300-44BB-89AF-50186C8F14AA}" dt="2024-12-02T21:18:08.047" v="2918" actId="47"/>
        <pc:sldMasterMkLst>
          <pc:docMk/>
          <pc:sldMasterMk cId="2659847995" sldId="2147483697"/>
        </pc:sldMasterMkLst>
        <pc:sldLayoutChg chg="del">
          <pc:chgData name="John Oakes" userId="1a36f0057432ea1f" providerId="LiveId" clId="{3C65A3D1-1300-44BB-89AF-50186C8F14AA}" dt="2024-12-02T21:18:08.047" v="2918" actId="47"/>
          <pc:sldLayoutMkLst>
            <pc:docMk/>
            <pc:sldMasterMk cId="2659847995" sldId="2147483697"/>
            <pc:sldLayoutMk cId="3366271419" sldId="2147483698"/>
          </pc:sldLayoutMkLst>
        </pc:sldLayoutChg>
        <pc:sldLayoutChg chg="del">
          <pc:chgData name="John Oakes" userId="1a36f0057432ea1f" providerId="LiveId" clId="{3C65A3D1-1300-44BB-89AF-50186C8F14AA}" dt="2024-12-02T21:18:08.047" v="2918" actId="47"/>
          <pc:sldLayoutMkLst>
            <pc:docMk/>
            <pc:sldMasterMk cId="2659847995" sldId="2147483697"/>
            <pc:sldLayoutMk cId="3035319947" sldId="2147483699"/>
          </pc:sldLayoutMkLst>
        </pc:sldLayoutChg>
        <pc:sldLayoutChg chg="del">
          <pc:chgData name="John Oakes" userId="1a36f0057432ea1f" providerId="LiveId" clId="{3C65A3D1-1300-44BB-89AF-50186C8F14AA}" dt="2024-12-02T21:18:08.047" v="2918" actId="47"/>
          <pc:sldLayoutMkLst>
            <pc:docMk/>
            <pc:sldMasterMk cId="2659847995" sldId="2147483697"/>
            <pc:sldLayoutMk cId="4175896911" sldId="2147483700"/>
          </pc:sldLayoutMkLst>
        </pc:sldLayoutChg>
        <pc:sldLayoutChg chg="del">
          <pc:chgData name="John Oakes" userId="1a36f0057432ea1f" providerId="LiveId" clId="{3C65A3D1-1300-44BB-89AF-50186C8F14AA}" dt="2024-12-02T21:18:08.047" v="2918" actId="47"/>
          <pc:sldLayoutMkLst>
            <pc:docMk/>
            <pc:sldMasterMk cId="2659847995" sldId="2147483697"/>
            <pc:sldLayoutMk cId="3102351012" sldId="2147483701"/>
          </pc:sldLayoutMkLst>
        </pc:sldLayoutChg>
        <pc:sldLayoutChg chg="del">
          <pc:chgData name="John Oakes" userId="1a36f0057432ea1f" providerId="LiveId" clId="{3C65A3D1-1300-44BB-89AF-50186C8F14AA}" dt="2024-12-02T21:18:08.047" v="2918" actId="47"/>
          <pc:sldLayoutMkLst>
            <pc:docMk/>
            <pc:sldMasterMk cId="2659847995" sldId="2147483697"/>
            <pc:sldLayoutMk cId="424193967" sldId="2147483702"/>
          </pc:sldLayoutMkLst>
        </pc:sldLayoutChg>
        <pc:sldLayoutChg chg="del">
          <pc:chgData name="John Oakes" userId="1a36f0057432ea1f" providerId="LiveId" clId="{3C65A3D1-1300-44BB-89AF-50186C8F14AA}" dt="2024-12-02T21:18:08.047" v="2918" actId="47"/>
          <pc:sldLayoutMkLst>
            <pc:docMk/>
            <pc:sldMasterMk cId="2659847995" sldId="2147483697"/>
            <pc:sldLayoutMk cId="2046798022" sldId="2147483703"/>
          </pc:sldLayoutMkLst>
        </pc:sldLayoutChg>
        <pc:sldLayoutChg chg="del">
          <pc:chgData name="John Oakes" userId="1a36f0057432ea1f" providerId="LiveId" clId="{3C65A3D1-1300-44BB-89AF-50186C8F14AA}" dt="2024-12-02T21:18:08.047" v="2918" actId="47"/>
          <pc:sldLayoutMkLst>
            <pc:docMk/>
            <pc:sldMasterMk cId="2659847995" sldId="2147483697"/>
            <pc:sldLayoutMk cId="836133616" sldId="2147483704"/>
          </pc:sldLayoutMkLst>
        </pc:sldLayoutChg>
        <pc:sldLayoutChg chg="del">
          <pc:chgData name="John Oakes" userId="1a36f0057432ea1f" providerId="LiveId" clId="{3C65A3D1-1300-44BB-89AF-50186C8F14AA}" dt="2024-12-02T21:18:08.047" v="2918" actId="47"/>
          <pc:sldLayoutMkLst>
            <pc:docMk/>
            <pc:sldMasterMk cId="2659847995" sldId="2147483697"/>
            <pc:sldLayoutMk cId="2917953432" sldId="2147483705"/>
          </pc:sldLayoutMkLst>
        </pc:sldLayoutChg>
        <pc:sldLayoutChg chg="del">
          <pc:chgData name="John Oakes" userId="1a36f0057432ea1f" providerId="LiveId" clId="{3C65A3D1-1300-44BB-89AF-50186C8F14AA}" dt="2024-12-02T21:18:08.047" v="2918" actId="47"/>
          <pc:sldLayoutMkLst>
            <pc:docMk/>
            <pc:sldMasterMk cId="2659847995" sldId="2147483697"/>
            <pc:sldLayoutMk cId="107808525" sldId="2147483706"/>
          </pc:sldLayoutMkLst>
        </pc:sldLayoutChg>
        <pc:sldLayoutChg chg="del">
          <pc:chgData name="John Oakes" userId="1a36f0057432ea1f" providerId="LiveId" clId="{3C65A3D1-1300-44BB-89AF-50186C8F14AA}" dt="2024-12-02T21:18:08.047" v="2918" actId="47"/>
          <pc:sldLayoutMkLst>
            <pc:docMk/>
            <pc:sldMasterMk cId="2659847995" sldId="2147483697"/>
            <pc:sldLayoutMk cId="1761530297" sldId="2147483707"/>
          </pc:sldLayoutMkLst>
        </pc:sldLayoutChg>
        <pc:sldLayoutChg chg="del">
          <pc:chgData name="John Oakes" userId="1a36f0057432ea1f" providerId="LiveId" clId="{3C65A3D1-1300-44BB-89AF-50186C8F14AA}" dt="2024-12-02T21:18:08.047" v="2918" actId="47"/>
          <pc:sldLayoutMkLst>
            <pc:docMk/>
            <pc:sldMasterMk cId="2659847995" sldId="2147483697"/>
            <pc:sldLayoutMk cId="1540474492" sldId="2147483708"/>
          </pc:sldLayoutMkLst>
        </pc:sldLayoutChg>
      </pc:sldMasterChg>
      <pc:sldMasterChg chg="del delSldLayout">
        <pc:chgData name="John Oakes" userId="1a36f0057432ea1f" providerId="LiveId" clId="{3C65A3D1-1300-44BB-89AF-50186C8F14AA}" dt="2024-12-02T21:18:08.047" v="2918" actId="47"/>
        <pc:sldMasterMkLst>
          <pc:docMk/>
          <pc:sldMasterMk cId="2264030267" sldId="2147483709"/>
        </pc:sldMasterMkLst>
        <pc:sldLayoutChg chg="del">
          <pc:chgData name="John Oakes" userId="1a36f0057432ea1f" providerId="LiveId" clId="{3C65A3D1-1300-44BB-89AF-50186C8F14AA}" dt="2024-12-02T21:18:08.047" v="2918" actId="47"/>
          <pc:sldLayoutMkLst>
            <pc:docMk/>
            <pc:sldMasterMk cId="2264030267" sldId="2147483709"/>
            <pc:sldLayoutMk cId="3520980961" sldId="2147483710"/>
          </pc:sldLayoutMkLst>
        </pc:sldLayoutChg>
        <pc:sldLayoutChg chg="del">
          <pc:chgData name="John Oakes" userId="1a36f0057432ea1f" providerId="LiveId" clId="{3C65A3D1-1300-44BB-89AF-50186C8F14AA}" dt="2024-12-02T21:18:08.047" v="2918" actId="47"/>
          <pc:sldLayoutMkLst>
            <pc:docMk/>
            <pc:sldMasterMk cId="2264030267" sldId="2147483709"/>
            <pc:sldLayoutMk cId="625045316" sldId="2147483711"/>
          </pc:sldLayoutMkLst>
        </pc:sldLayoutChg>
        <pc:sldLayoutChg chg="del">
          <pc:chgData name="John Oakes" userId="1a36f0057432ea1f" providerId="LiveId" clId="{3C65A3D1-1300-44BB-89AF-50186C8F14AA}" dt="2024-12-02T21:18:08.047" v="2918" actId="47"/>
          <pc:sldLayoutMkLst>
            <pc:docMk/>
            <pc:sldMasterMk cId="2264030267" sldId="2147483709"/>
            <pc:sldLayoutMk cId="2021655526" sldId="2147483712"/>
          </pc:sldLayoutMkLst>
        </pc:sldLayoutChg>
        <pc:sldLayoutChg chg="del">
          <pc:chgData name="John Oakes" userId="1a36f0057432ea1f" providerId="LiveId" clId="{3C65A3D1-1300-44BB-89AF-50186C8F14AA}" dt="2024-12-02T21:18:08.047" v="2918" actId="47"/>
          <pc:sldLayoutMkLst>
            <pc:docMk/>
            <pc:sldMasterMk cId="2264030267" sldId="2147483709"/>
            <pc:sldLayoutMk cId="1553727485" sldId="2147483713"/>
          </pc:sldLayoutMkLst>
        </pc:sldLayoutChg>
        <pc:sldLayoutChg chg="del">
          <pc:chgData name="John Oakes" userId="1a36f0057432ea1f" providerId="LiveId" clId="{3C65A3D1-1300-44BB-89AF-50186C8F14AA}" dt="2024-12-02T21:18:08.047" v="2918" actId="47"/>
          <pc:sldLayoutMkLst>
            <pc:docMk/>
            <pc:sldMasterMk cId="2264030267" sldId="2147483709"/>
            <pc:sldLayoutMk cId="457285642" sldId="2147483714"/>
          </pc:sldLayoutMkLst>
        </pc:sldLayoutChg>
        <pc:sldLayoutChg chg="del">
          <pc:chgData name="John Oakes" userId="1a36f0057432ea1f" providerId="LiveId" clId="{3C65A3D1-1300-44BB-89AF-50186C8F14AA}" dt="2024-12-02T21:18:08.047" v="2918" actId="47"/>
          <pc:sldLayoutMkLst>
            <pc:docMk/>
            <pc:sldMasterMk cId="2264030267" sldId="2147483709"/>
            <pc:sldLayoutMk cId="698333200" sldId="2147483715"/>
          </pc:sldLayoutMkLst>
        </pc:sldLayoutChg>
        <pc:sldLayoutChg chg="del">
          <pc:chgData name="John Oakes" userId="1a36f0057432ea1f" providerId="LiveId" clId="{3C65A3D1-1300-44BB-89AF-50186C8F14AA}" dt="2024-12-02T21:18:08.047" v="2918" actId="47"/>
          <pc:sldLayoutMkLst>
            <pc:docMk/>
            <pc:sldMasterMk cId="2264030267" sldId="2147483709"/>
            <pc:sldLayoutMk cId="3917469364" sldId="2147483716"/>
          </pc:sldLayoutMkLst>
        </pc:sldLayoutChg>
        <pc:sldLayoutChg chg="del">
          <pc:chgData name="John Oakes" userId="1a36f0057432ea1f" providerId="LiveId" clId="{3C65A3D1-1300-44BB-89AF-50186C8F14AA}" dt="2024-12-02T21:18:08.047" v="2918" actId="47"/>
          <pc:sldLayoutMkLst>
            <pc:docMk/>
            <pc:sldMasterMk cId="2264030267" sldId="2147483709"/>
            <pc:sldLayoutMk cId="528657707" sldId="2147483717"/>
          </pc:sldLayoutMkLst>
        </pc:sldLayoutChg>
        <pc:sldLayoutChg chg="del">
          <pc:chgData name="John Oakes" userId="1a36f0057432ea1f" providerId="LiveId" clId="{3C65A3D1-1300-44BB-89AF-50186C8F14AA}" dt="2024-12-02T21:18:08.047" v="2918" actId="47"/>
          <pc:sldLayoutMkLst>
            <pc:docMk/>
            <pc:sldMasterMk cId="2264030267" sldId="2147483709"/>
            <pc:sldLayoutMk cId="2958017849" sldId="2147483718"/>
          </pc:sldLayoutMkLst>
        </pc:sldLayoutChg>
        <pc:sldLayoutChg chg="del">
          <pc:chgData name="John Oakes" userId="1a36f0057432ea1f" providerId="LiveId" clId="{3C65A3D1-1300-44BB-89AF-50186C8F14AA}" dt="2024-12-02T21:18:08.047" v="2918" actId="47"/>
          <pc:sldLayoutMkLst>
            <pc:docMk/>
            <pc:sldMasterMk cId="2264030267" sldId="2147483709"/>
            <pc:sldLayoutMk cId="4147334341" sldId="2147483719"/>
          </pc:sldLayoutMkLst>
        </pc:sldLayoutChg>
        <pc:sldLayoutChg chg="del">
          <pc:chgData name="John Oakes" userId="1a36f0057432ea1f" providerId="LiveId" clId="{3C65A3D1-1300-44BB-89AF-50186C8F14AA}" dt="2024-12-02T21:18:08.047" v="2918" actId="47"/>
          <pc:sldLayoutMkLst>
            <pc:docMk/>
            <pc:sldMasterMk cId="2264030267" sldId="2147483709"/>
            <pc:sldLayoutMk cId="1738264042" sldId="2147483720"/>
          </pc:sldLayoutMkLst>
        </pc:sldLayoutChg>
      </pc:sldMasterChg>
      <pc:sldMasterChg chg="del delSldLayout">
        <pc:chgData name="John Oakes" userId="1a36f0057432ea1f" providerId="LiveId" clId="{3C65A3D1-1300-44BB-89AF-50186C8F14AA}" dt="2024-12-02T21:18:08.047" v="2918" actId="47"/>
        <pc:sldMasterMkLst>
          <pc:docMk/>
          <pc:sldMasterMk cId="3272326754" sldId="2147483721"/>
        </pc:sldMasterMkLst>
        <pc:sldLayoutChg chg="del">
          <pc:chgData name="John Oakes" userId="1a36f0057432ea1f" providerId="LiveId" clId="{3C65A3D1-1300-44BB-89AF-50186C8F14AA}" dt="2024-12-02T21:18:08.047" v="2918" actId="47"/>
          <pc:sldLayoutMkLst>
            <pc:docMk/>
            <pc:sldMasterMk cId="3272326754" sldId="2147483721"/>
            <pc:sldLayoutMk cId="1046376039" sldId="2147483722"/>
          </pc:sldLayoutMkLst>
        </pc:sldLayoutChg>
        <pc:sldLayoutChg chg="del">
          <pc:chgData name="John Oakes" userId="1a36f0057432ea1f" providerId="LiveId" clId="{3C65A3D1-1300-44BB-89AF-50186C8F14AA}" dt="2024-12-02T21:18:08.047" v="2918" actId="47"/>
          <pc:sldLayoutMkLst>
            <pc:docMk/>
            <pc:sldMasterMk cId="3272326754" sldId="2147483721"/>
            <pc:sldLayoutMk cId="12454983" sldId="2147483723"/>
          </pc:sldLayoutMkLst>
        </pc:sldLayoutChg>
        <pc:sldLayoutChg chg="del">
          <pc:chgData name="John Oakes" userId="1a36f0057432ea1f" providerId="LiveId" clId="{3C65A3D1-1300-44BB-89AF-50186C8F14AA}" dt="2024-12-02T21:18:08.047" v="2918" actId="47"/>
          <pc:sldLayoutMkLst>
            <pc:docMk/>
            <pc:sldMasterMk cId="3272326754" sldId="2147483721"/>
            <pc:sldLayoutMk cId="3849958198" sldId="2147483724"/>
          </pc:sldLayoutMkLst>
        </pc:sldLayoutChg>
        <pc:sldLayoutChg chg="del">
          <pc:chgData name="John Oakes" userId="1a36f0057432ea1f" providerId="LiveId" clId="{3C65A3D1-1300-44BB-89AF-50186C8F14AA}" dt="2024-12-02T21:18:08.047" v="2918" actId="47"/>
          <pc:sldLayoutMkLst>
            <pc:docMk/>
            <pc:sldMasterMk cId="3272326754" sldId="2147483721"/>
            <pc:sldLayoutMk cId="22998056" sldId="2147483725"/>
          </pc:sldLayoutMkLst>
        </pc:sldLayoutChg>
        <pc:sldLayoutChg chg="del">
          <pc:chgData name="John Oakes" userId="1a36f0057432ea1f" providerId="LiveId" clId="{3C65A3D1-1300-44BB-89AF-50186C8F14AA}" dt="2024-12-02T21:18:08.047" v="2918" actId="47"/>
          <pc:sldLayoutMkLst>
            <pc:docMk/>
            <pc:sldMasterMk cId="3272326754" sldId="2147483721"/>
            <pc:sldLayoutMk cId="1932000225" sldId="2147483726"/>
          </pc:sldLayoutMkLst>
        </pc:sldLayoutChg>
        <pc:sldLayoutChg chg="del">
          <pc:chgData name="John Oakes" userId="1a36f0057432ea1f" providerId="LiveId" clId="{3C65A3D1-1300-44BB-89AF-50186C8F14AA}" dt="2024-12-02T21:18:08.047" v="2918" actId="47"/>
          <pc:sldLayoutMkLst>
            <pc:docMk/>
            <pc:sldMasterMk cId="3272326754" sldId="2147483721"/>
            <pc:sldLayoutMk cId="4249336708" sldId="2147483727"/>
          </pc:sldLayoutMkLst>
        </pc:sldLayoutChg>
        <pc:sldLayoutChg chg="del">
          <pc:chgData name="John Oakes" userId="1a36f0057432ea1f" providerId="LiveId" clId="{3C65A3D1-1300-44BB-89AF-50186C8F14AA}" dt="2024-12-02T21:18:08.047" v="2918" actId="47"/>
          <pc:sldLayoutMkLst>
            <pc:docMk/>
            <pc:sldMasterMk cId="3272326754" sldId="2147483721"/>
            <pc:sldLayoutMk cId="3649439126" sldId="2147483728"/>
          </pc:sldLayoutMkLst>
        </pc:sldLayoutChg>
        <pc:sldLayoutChg chg="del">
          <pc:chgData name="John Oakes" userId="1a36f0057432ea1f" providerId="LiveId" clId="{3C65A3D1-1300-44BB-89AF-50186C8F14AA}" dt="2024-12-02T21:18:08.047" v="2918" actId="47"/>
          <pc:sldLayoutMkLst>
            <pc:docMk/>
            <pc:sldMasterMk cId="3272326754" sldId="2147483721"/>
            <pc:sldLayoutMk cId="2660372619" sldId="2147483729"/>
          </pc:sldLayoutMkLst>
        </pc:sldLayoutChg>
        <pc:sldLayoutChg chg="del">
          <pc:chgData name="John Oakes" userId="1a36f0057432ea1f" providerId="LiveId" clId="{3C65A3D1-1300-44BB-89AF-50186C8F14AA}" dt="2024-12-02T21:18:08.047" v="2918" actId="47"/>
          <pc:sldLayoutMkLst>
            <pc:docMk/>
            <pc:sldMasterMk cId="3272326754" sldId="2147483721"/>
            <pc:sldLayoutMk cId="2351421602" sldId="2147483730"/>
          </pc:sldLayoutMkLst>
        </pc:sldLayoutChg>
        <pc:sldLayoutChg chg="del">
          <pc:chgData name="John Oakes" userId="1a36f0057432ea1f" providerId="LiveId" clId="{3C65A3D1-1300-44BB-89AF-50186C8F14AA}" dt="2024-12-02T21:18:08.047" v="2918" actId="47"/>
          <pc:sldLayoutMkLst>
            <pc:docMk/>
            <pc:sldMasterMk cId="3272326754" sldId="2147483721"/>
            <pc:sldLayoutMk cId="1006477375" sldId="2147483731"/>
          </pc:sldLayoutMkLst>
        </pc:sldLayoutChg>
        <pc:sldLayoutChg chg="del">
          <pc:chgData name="John Oakes" userId="1a36f0057432ea1f" providerId="LiveId" clId="{3C65A3D1-1300-44BB-89AF-50186C8F14AA}" dt="2024-12-02T21:18:08.047" v="2918" actId="47"/>
          <pc:sldLayoutMkLst>
            <pc:docMk/>
            <pc:sldMasterMk cId="3272326754" sldId="2147483721"/>
            <pc:sldLayoutMk cId="3379172095" sldId="2147483732"/>
          </pc:sldLayoutMkLst>
        </pc:sldLayoutChg>
      </pc:sldMasterChg>
      <pc:sldMasterChg chg="del delSldLayout">
        <pc:chgData name="John Oakes" userId="1a36f0057432ea1f" providerId="LiveId" clId="{3C65A3D1-1300-44BB-89AF-50186C8F14AA}" dt="2024-12-02T21:18:08.047" v="2918" actId="47"/>
        <pc:sldMasterMkLst>
          <pc:docMk/>
          <pc:sldMasterMk cId="118881987" sldId="2147483733"/>
        </pc:sldMasterMkLst>
        <pc:sldLayoutChg chg="del">
          <pc:chgData name="John Oakes" userId="1a36f0057432ea1f" providerId="LiveId" clId="{3C65A3D1-1300-44BB-89AF-50186C8F14AA}" dt="2024-12-02T21:18:08.047" v="2918" actId="47"/>
          <pc:sldLayoutMkLst>
            <pc:docMk/>
            <pc:sldMasterMk cId="118881987" sldId="2147483733"/>
            <pc:sldLayoutMk cId="4010277973" sldId="2147483734"/>
          </pc:sldLayoutMkLst>
        </pc:sldLayoutChg>
        <pc:sldLayoutChg chg="del">
          <pc:chgData name="John Oakes" userId="1a36f0057432ea1f" providerId="LiveId" clId="{3C65A3D1-1300-44BB-89AF-50186C8F14AA}" dt="2024-12-02T21:18:08.047" v="2918" actId="47"/>
          <pc:sldLayoutMkLst>
            <pc:docMk/>
            <pc:sldMasterMk cId="118881987" sldId="2147483733"/>
            <pc:sldLayoutMk cId="1043199077" sldId="2147483735"/>
          </pc:sldLayoutMkLst>
        </pc:sldLayoutChg>
        <pc:sldLayoutChg chg="del">
          <pc:chgData name="John Oakes" userId="1a36f0057432ea1f" providerId="LiveId" clId="{3C65A3D1-1300-44BB-89AF-50186C8F14AA}" dt="2024-12-02T21:18:08.047" v="2918" actId="47"/>
          <pc:sldLayoutMkLst>
            <pc:docMk/>
            <pc:sldMasterMk cId="118881987" sldId="2147483733"/>
            <pc:sldLayoutMk cId="4085234020" sldId="2147483736"/>
          </pc:sldLayoutMkLst>
        </pc:sldLayoutChg>
        <pc:sldLayoutChg chg="del">
          <pc:chgData name="John Oakes" userId="1a36f0057432ea1f" providerId="LiveId" clId="{3C65A3D1-1300-44BB-89AF-50186C8F14AA}" dt="2024-12-02T21:18:08.047" v="2918" actId="47"/>
          <pc:sldLayoutMkLst>
            <pc:docMk/>
            <pc:sldMasterMk cId="118881987" sldId="2147483733"/>
            <pc:sldLayoutMk cId="3082742964" sldId="2147483737"/>
          </pc:sldLayoutMkLst>
        </pc:sldLayoutChg>
        <pc:sldLayoutChg chg="del">
          <pc:chgData name="John Oakes" userId="1a36f0057432ea1f" providerId="LiveId" clId="{3C65A3D1-1300-44BB-89AF-50186C8F14AA}" dt="2024-12-02T21:18:08.047" v="2918" actId="47"/>
          <pc:sldLayoutMkLst>
            <pc:docMk/>
            <pc:sldMasterMk cId="118881987" sldId="2147483733"/>
            <pc:sldLayoutMk cId="2629478894" sldId="2147483738"/>
          </pc:sldLayoutMkLst>
        </pc:sldLayoutChg>
        <pc:sldLayoutChg chg="del">
          <pc:chgData name="John Oakes" userId="1a36f0057432ea1f" providerId="LiveId" clId="{3C65A3D1-1300-44BB-89AF-50186C8F14AA}" dt="2024-12-02T21:18:08.047" v="2918" actId="47"/>
          <pc:sldLayoutMkLst>
            <pc:docMk/>
            <pc:sldMasterMk cId="118881987" sldId="2147483733"/>
            <pc:sldLayoutMk cId="2963290143" sldId="2147483739"/>
          </pc:sldLayoutMkLst>
        </pc:sldLayoutChg>
        <pc:sldLayoutChg chg="del">
          <pc:chgData name="John Oakes" userId="1a36f0057432ea1f" providerId="LiveId" clId="{3C65A3D1-1300-44BB-89AF-50186C8F14AA}" dt="2024-12-02T21:18:08.047" v="2918" actId="47"/>
          <pc:sldLayoutMkLst>
            <pc:docMk/>
            <pc:sldMasterMk cId="118881987" sldId="2147483733"/>
            <pc:sldLayoutMk cId="2247200023" sldId="2147483740"/>
          </pc:sldLayoutMkLst>
        </pc:sldLayoutChg>
        <pc:sldLayoutChg chg="del">
          <pc:chgData name="John Oakes" userId="1a36f0057432ea1f" providerId="LiveId" clId="{3C65A3D1-1300-44BB-89AF-50186C8F14AA}" dt="2024-12-02T21:18:08.047" v="2918" actId="47"/>
          <pc:sldLayoutMkLst>
            <pc:docMk/>
            <pc:sldMasterMk cId="118881987" sldId="2147483733"/>
            <pc:sldLayoutMk cId="3611869403" sldId="2147483741"/>
          </pc:sldLayoutMkLst>
        </pc:sldLayoutChg>
        <pc:sldLayoutChg chg="del">
          <pc:chgData name="John Oakes" userId="1a36f0057432ea1f" providerId="LiveId" clId="{3C65A3D1-1300-44BB-89AF-50186C8F14AA}" dt="2024-12-02T21:18:08.047" v="2918" actId="47"/>
          <pc:sldLayoutMkLst>
            <pc:docMk/>
            <pc:sldMasterMk cId="118881987" sldId="2147483733"/>
            <pc:sldLayoutMk cId="1282269227" sldId="2147483742"/>
          </pc:sldLayoutMkLst>
        </pc:sldLayoutChg>
        <pc:sldLayoutChg chg="del">
          <pc:chgData name="John Oakes" userId="1a36f0057432ea1f" providerId="LiveId" clId="{3C65A3D1-1300-44BB-89AF-50186C8F14AA}" dt="2024-12-02T21:18:08.047" v="2918" actId="47"/>
          <pc:sldLayoutMkLst>
            <pc:docMk/>
            <pc:sldMasterMk cId="118881987" sldId="2147483733"/>
            <pc:sldLayoutMk cId="3242529901" sldId="2147483743"/>
          </pc:sldLayoutMkLst>
        </pc:sldLayoutChg>
        <pc:sldLayoutChg chg="del">
          <pc:chgData name="John Oakes" userId="1a36f0057432ea1f" providerId="LiveId" clId="{3C65A3D1-1300-44BB-89AF-50186C8F14AA}" dt="2024-12-02T21:18:08.047" v="2918" actId="47"/>
          <pc:sldLayoutMkLst>
            <pc:docMk/>
            <pc:sldMasterMk cId="118881987" sldId="2147483733"/>
            <pc:sldLayoutMk cId="1509891189" sldId="2147483744"/>
          </pc:sldLayoutMkLst>
        </pc:sldLayoutChg>
      </pc:sldMasterChg>
      <pc:sldMasterChg chg="del delSldLayout">
        <pc:chgData name="John Oakes" userId="1a36f0057432ea1f" providerId="LiveId" clId="{3C65A3D1-1300-44BB-89AF-50186C8F14AA}" dt="2024-12-02T21:18:27.680" v="2920" actId="47"/>
        <pc:sldMasterMkLst>
          <pc:docMk/>
          <pc:sldMasterMk cId="4228353696" sldId="2147483745"/>
        </pc:sldMasterMkLst>
        <pc:sldLayoutChg chg="del">
          <pc:chgData name="John Oakes" userId="1a36f0057432ea1f" providerId="LiveId" clId="{3C65A3D1-1300-44BB-89AF-50186C8F14AA}" dt="2024-12-02T21:18:27.680" v="2920" actId="47"/>
          <pc:sldLayoutMkLst>
            <pc:docMk/>
            <pc:sldMasterMk cId="4228353696" sldId="2147483745"/>
            <pc:sldLayoutMk cId="1313598714" sldId="2147483746"/>
          </pc:sldLayoutMkLst>
        </pc:sldLayoutChg>
        <pc:sldLayoutChg chg="del">
          <pc:chgData name="John Oakes" userId="1a36f0057432ea1f" providerId="LiveId" clId="{3C65A3D1-1300-44BB-89AF-50186C8F14AA}" dt="2024-12-02T21:18:27.680" v="2920" actId="47"/>
          <pc:sldLayoutMkLst>
            <pc:docMk/>
            <pc:sldMasterMk cId="4228353696" sldId="2147483745"/>
            <pc:sldLayoutMk cId="3208919594" sldId="2147483747"/>
          </pc:sldLayoutMkLst>
        </pc:sldLayoutChg>
        <pc:sldLayoutChg chg="del">
          <pc:chgData name="John Oakes" userId="1a36f0057432ea1f" providerId="LiveId" clId="{3C65A3D1-1300-44BB-89AF-50186C8F14AA}" dt="2024-12-02T21:18:27.680" v="2920" actId="47"/>
          <pc:sldLayoutMkLst>
            <pc:docMk/>
            <pc:sldMasterMk cId="4228353696" sldId="2147483745"/>
            <pc:sldLayoutMk cId="3727219052" sldId="2147483748"/>
          </pc:sldLayoutMkLst>
        </pc:sldLayoutChg>
        <pc:sldLayoutChg chg="del">
          <pc:chgData name="John Oakes" userId="1a36f0057432ea1f" providerId="LiveId" clId="{3C65A3D1-1300-44BB-89AF-50186C8F14AA}" dt="2024-12-02T21:18:27.680" v="2920" actId="47"/>
          <pc:sldLayoutMkLst>
            <pc:docMk/>
            <pc:sldMasterMk cId="4228353696" sldId="2147483745"/>
            <pc:sldLayoutMk cId="1785841906" sldId="2147483749"/>
          </pc:sldLayoutMkLst>
        </pc:sldLayoutChg>
        <pc:sldLayoutChg chg="del">
          <pc:chgData name="John Oakes" userId="1a36f0057432ea1f" providerId="LiveId" clId="{3C65A3D1-1300-44BB-89AF-50186C8F14AA}" dt="2024-12-02T21:18:27.680" v="2920" actId="47"/>
          <pc:sldLayoutMkLst>
            <pc:docMk/>
            <pc:sldMasterMk cId="4228353696" sldId="2147483745"/>
            <pc:sldLayoutMk cId="3416100773" sldId="2147483750"/>
          </pc:sldLayoutMkLst>
        </pc:sldLayoutChg>
        <pc:sldLayoutChg chg="del">
          <pc:chgData name="John Oakes" userId="1a36f0057432ea1f" providerId="LiveId" clId="{3C65A3D1-1300-44BB-89AF-50186C8F14AA}" dt="2024-12-02T21:18:27.680" v="2920" actId="47"/>
          <pc:sldLayoutMkLst>
            <pc:docMk/>
            <pc:sldMasterMk cId="4228353696" sldId="2147483745"/>
            <pc:sldLayoutMk cId="3085233357" sldId="2147483751"/>
          </pc:sldLayoutMkLst>
        </pc:sldLayoutChg>
        <pc:sldLayoutChg chg="del">
          <pc:chgData name="John Oakes" userId="1a36f0057432ea1f" providerId="LiveId" clId="{3C65A3D1-1300-44BB-89AF-50186C8F14AA}" dt="2024-12-02T21:18:27.680" v="2920" actId="47"/>
          <pc:sldLayoutMkLst>
            <pc:docMk/>
            <pc:sldMasterMk cId="4228353696" sldId="2147483745"/>
            <pc:sldLayoutMk cId="1803942947" sldId="2147483752"/>
          </pc:sldLayoutMkLst>
        </pc:sldLayoutChg>
        <pc:sldLayoutChg chg="del">
          <pc:chgData name="John Oakes" userId="1a36f0057432ea1f" providerId="LiveId" clId="{3C65A3D1-1300-44BB-89AF-50186C8F14AA}" dt="2024-12-02T21:18:27.680" v="2920" actId="47"/>
          <pc:sldLayoutMkLst>
            <pc:docMk/>
            <pc:sldMasterMk cId="4228353696" sldId="2147483745"/>
            <pc:sldLayoutMk cId="1195478106" sldId="2147483753"/>
          </pc:sldLayoutMkLst>
        </pc:sldLayoutChg>
        <pc:sldLayoutChg chg="del">
          <pc:chgData name="John Oakes" userId="1a36f0057432ea1f" providerId="LiveId" clId="{3C65A3D1-1300-44BB-89AF-50186C8F14AA}" dt="2024-12-02T21:18:27.680" v="2920" actId="47"/>
          <pc:sldLayoutMkLst>
            <pc:docMk/>
            <pc:sldMasterMk cId="4228353696" sldId="2147483745"/>
            <pc:sldLayoutMk cId="2981607884" sldId="2147483754"/>
          </pc:sldLayoutMkLst>
        </pc:sldLayoutChg>
        <pc:sldLayoutChg chg="del">
          <pc:chgData name="John Oakes" userId="1a36f0057432ea1f" providerId="LiveId" clId="{3C65A3D1-1300-44BB-89AF-50186C8F14AA}" dt="2024-12-02T21:18:27.680" v="2920" actId="47"/>
          <pc:sldLayoutMkLst>
            <pc:docMk/>
            <pc:sldMasterMk cId="4228353696" sldId="2147483745"/>
            <pc:sldLayoutMk cId="4269660175" sldId="2147483755"/>
          </pc:sldLayoutMkLst>
        </pc:sldLayoutChg>
        <pc:sldLayoutChg chg="del">
          <pc:chgData name="John Oakes" userId="1a36f0057432ea1f" providerId="LiveId" clId="{3C65A3D1-1300-44BB-89AF-50186C8F14AA}" dt="2024-12-02T21:18:27.680" v="2920" actId="47"/>
          <pc:sldLayoutMkLst>
            <pc:docMk/>
            <pc:sldMasterMk cId="4228353696" sldId="2147483745"/>
            <pc:sldLayoutMk cId="600931444" sldId="2147483756"/>
          </pc:sldLayoutMkLst>
        </pc:sldLayoutChg>
      </pc:sldMasterChg>
      <pc:sldMasterChg chg="del delSldLayout">
        <pc:chgData name="John Oakes" userId="1a36f0057432ea1f" providerId="LiveId" clId="{3C65A3D1-1300-44BB-89AF-50186C8F14AA}" dt="2024-12-02T21:18:27.680" v="2920" actId="47"/>
        <pc:sldMasterMkLst>
          <pc:docMk/>
          <pc:sldMasterMk cId="292218628" sldId="2147483757"/>
        </pc:sldMasterMkLst>
        <pc:sldLayoutChg chg="del">
          <pc:chgData name="John Oakes" userId="1a36f0057432ea1f" providerId="LiveId" clId="{3C65A3D1-1300-44BB-89AF-50186C8F14AA}" dt="2024-12-02T21:18:27.680" v="2920" actId="47"/>
          <pc:sldLayoutMkLst>
            <pc:docMk/>
            <pc:sldMasterMk cId="292218628" sldId="2147483757"/>
            <pc:sldLayoutMk cId="1821050190" sldId="2147483758"/>
          </pc:sldLayoutMkLst>
        </pc:sldLayoutChg>
        <pc:sldLayoutChg chg="del">
          <pc:chgData name="John Oakes" userId="1a36f0057432ea1f" providerId="LiveId" clId="{3C65A3D1-1300-44BB-89AF-50186C8F14AA}" dt="2024-12-02T21:18:27.680" v="2920" actId="47"/>
          <pc:sldLayoutMkLst>
            <pc:docMk/>
            <pc:sldMasterMk cId="292218628" sldId="2147483757"/>
            <pc:sldLayoutMk cId="1591101961" sldId="2147483759"/>
          </pc:sldLayoutMkLst>
        </pc:sldLayoutChg>
        <pc:sldLayoutChg chg="del">
          <pc:chgData name="John Oakes" userId="1a36f0057432ea1f" providerId="LiveId" clId="{3C65A3D1-1300-44BB-89AF-50186C8F14AA}" dt="2024-12-02T21:18:08.047" v="2918" actId="47"/>
          <pc:sldLayoutMkLst>
            <pc:docMk/>
            <pc:sldMasterMk cId="292218628" sldId="2147483757"/>
            <pc:sldLayoutMk cId="2401970521" sldId="2147483760"/>
          </pc:sldLayoutMkLst>
        </pc:sldLayoutChg>
        <pc:sldLayoutChg chg="del">
          <pc:chgData name="John Oakes" userId="1a36f0057432ea1f" providerId="LiveId" clId="{3C65A3D1-1300-44BB-89AF-50186C8F14AA}" dt="2024-12-02T21:18:27.680" v="2920" actId="47"/>
          <pc:sldLayoutMkLst>
            <pc:docMk/>
            <pc:sldMasterMk cId="292218628" sldId="2147483757"/>
            <pc:sldLayoutMk cId="3432515990" sldId="2147483761"/>
          </pc:sldLayoutMkLst>
        </pc:sldLayoutChg>
        <pc:sldLayoutChg chg="del">
          <pc:chgData name="John Oakes" userId="1a36f0057432ea1f" providerId="LiveId" clId="{3C65A3D1-1300-44BB-89AF-50186C8F14AA}" dt="2024-12-02T21:18:27.680" v="2920" actId="47"/>
          <pc:sldLayoutMkLst>
            <pc:docMk/>
            <pc:sldMasterMk cId="292218628" sldId="2147483757"/>
            <pc:sldLayoutMk cId="3097723799" sldId="2147483762"/>
          </pc:sldLayoutMkLst>
        </pc:sldLayoutChg>
        <pc:sldLayoutChg chg="del">
          <pc:chgData name="John Oakes" userId="1a36f0057432ea1f" providerId="LiveId" clId="{3C65A3D1-1300-44BB-89AF-50186C8F14AA}" dt="2024-12-02T21:18:27.680" v="2920" actId="47"/>
          <pc:sldLayoutMkLst>
            <pc:docMk/>
            <pc:sldMasterMk cId="292218628" sldId="2147483757"/>
            <pc:sldLayoutMk cId="19570631" sldId="2147483763"/>
          </pc:sldLayoutMkLst>
        </pc:sldLayoutChg>
        <pc:sldLayoutChg chg="del">
          <pc:chgData name="John Oakes" userId="1a36f0057432ea1f" providerId="LiveId" clId="{3C65A3D1-1300-44BB-89AF-50186C8F14AA}" dt="2024-12-02T21:18:27.680" v="2920" actId="47"/>
          <pc:sldLayoutMkLst>
            <pc:docMk/>
            <pc:sldMasterMk cId="292218628" sldId="2147483757"/>
            <pc:sldLayoutMk cId="2731555657" sldId="2147483764"/>
          </pc:sldLayoutMkLst>
        </pc:sldLayoutChg>
        <pc:sldLayoutChg chg="del">
          <pc:chgData name="John Oakes" userId="1a36f0057432ea1f" providerId="LiveId" clId="{3C65A3D1-1300-44BB-89AF-50186C8F14AA}" dt="2024-12-02T21:18:27.680" v="2920" actId="47"/>
          <pc:sldLayoutMkLst>
            <pc:docMk/>
            <pc:sldMasterMk cId="292218628" sldId="2147483757"/>
            <pc:sldLayoutMk cId="1124250400" sldId="2147483765"/>
          </pc:sldLayoutMkLst>
        </pc:sldLayoutChg>
        <pc:sldLayoutChg chg="del">
          <pc:chgData name="John Oakes" userId="1a36f0057432ea1f" providerId="LiveId" clId="{3C65A3D1-1300-44BB-89AF-50186C8F14AA}" dt="2024-12-02T21:18:27.680" v="2920" actId="47"/>
          <pc:sldLayoutMkLst>
            <pc:docMk/>
            <pc:sldMasterMk cId="292218628" sldId="2147483757"/>
            <pc:sldLayoutMk cId="1489114279" sldId="2147483766"/>
          </pc:sldLayoutMkLst>
        </pc:sldLayoutChg>
        <pc:sldLayoutChg chg="del">
          <pc:chgData name="John Oakes" userId="1a36f0057432ea1f" providerId="LiveId" clId="{3C65A3D1-1300-44BB-89AF-50186C8F14AA}" dt="2024-12-02T21:18:27.680" v="2920" actId="47"/>
          <pc:sldLayoutMkLst>
            <pc:docMk/>
            <pc:sldMasterMk cId="292218628" sldId="2147483757"/>
            <pc:sldLayoutMk cId="1006928159" sldId="2147483767"/>
          </pc:sldLayoutMkLst>
        </pc:sldLayoutChg>
        <pc:sldLayoutChg chg="del">
          <pc:chgData name="John Oakes" userId="1a36f0057432ea1f" providerId="LiveId" clId="{3C65A3D1-1300-44BB-89AF-50186C8F14AA}" dt="2024-12-02T21:18:27.680" v="2920" actId="47"/>
          <pc:sldLayoutMkLst>
            <pc:docMk/>
            <pc:sldMasterMk cId="292218628" sldId="2147483757"/>
            <pc:sldLayoutMk cId="414350143" sldId="214748376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D140E-D59B-47F2-B5F6-2B881ED3BD56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D1E27-967B-40E9-8B65-8B32B52C1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48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7">
            <a:extLst>
              <a:ext uri="{FF2B5EF4-FFF2-40B4-BE49-F238E27FC236}">
                <a16:creationId xmlns:a16="http://schemas.microsoft.com/office/drawing/2014/main" id="{7E041318-196D-4208-AE0E-F36D81695E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F43884-821C-45A9-A0B7-BFA54C56089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8291" name="Rectangle 2">
            <a:extLst>
              <a:ext uri="{FF2B5EF4-FFF2-40B4-BE49-F238E27FC236}">
                <a16:creationId xmlns:a16="http://schemas.microsoft.com/office/drawing/2014/main" id="{4276AD20-324C-466F-A5B9-C829753CFD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2" name="Rectangle 3">
            <a:extLst>
              <a:ext uri="{FF2B5EF4-FFF2-40B4-BE49-F238E27FC236}">
                <a16:creationId xmlns:a16="http://schemas.microsoft.com/office/drawing/2014/main" id="{83954509-2B8A-4F92-8DD6-DABC958683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DFFF736D-A144-44CE-866F-8949B6E819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A21E7C3D-00DF-417C-A0F3-FF3C8EEBD0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99D9513D-5211-4BCA-9F65-A22361EFC3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23A6F9-D304-464C-93F8-1733059CB5B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E22DF1B9-9B49-4323-8C6C-7327A9935D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4124529D-EA95-4BEB-B1AF-C6641E47B5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5EDCE859-B72F-469B-9C8B-8E1AC955A5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714834-316D-4622-A75A-069271A5E96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3188526-80FF-719F-5014-5E6540B2FE9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0413" cy="6856413"/>
            <a:chOff x="0" y="0"/>
            <a:chExt cx="5759" cy="431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AB568CF-33E4-F224-F93C-08EE2C48BAD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C64DD548-86DA-3641-BA19-B19DA536710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5F0BB254-3480-387A-4E87-296F9EF280A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80D4F647-414B-4142-5FB6-F488717CB32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99E7012D-73EA-96C6-3C95-F1C399B04B9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E39A56CC-6903-B339-4C29-F7CFD7794AB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366CBC48-2CAD-25EA-6042-EAC53D742EC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53833B2F-D9B9-8D50-0C60-D1BC3FAC520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EBBE6645-9E67-940F-325F-F2D3B641817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EEE2D5D4-3076-F048-EADE-3332F487379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EFD941CE-9219-45F8-5E63-F6007C96F4F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B6639B3B-88EF-D1EE-F85A-4DFEEA7B3AA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548C1DB3-6FE4-B455-4C5F-4E35B722324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ED43E390-F975-C6BC-7546-142453C8884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B8FDDCD9-41F2-A2D0-C9DA-8ED27F98C60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B6D63A78-9A3C-3BBC-58C9-BB6438CA86F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7DBCC1E8-D023-7351-E3CE-032107C9CC7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A381611F-84F4-0E66-847F-E9F36EBBE45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691A4106-2893-C71A-F67E-F61A6EAB02F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0657CA53-B1F0-B5E4-3CB1-668DC290AAB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24BA1E94-A84F-6C23-FC6D-E7D2B9B515C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16D024CF-023A-A585-5F35-752DF611CC6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Freeform 25">
                <a:extLst>
                  <a:ext uri="{FF2B5EF4-FFF2-40B4-BE49-F238E27FC236}">
                    <a16:creationId xmlns:a16="http://schemas.microsoft.com/office/drawing/2014/main" id="{265ADF58-DD6A-9B9E-CF43-7B45FEC5C72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733ACA59-7097-E134-98AC-2C50E1DA289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id="{9B1BDFE9-A644-1B89-8BE9-018C16A8332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42D746AC-8DED-1500-80AF-0D6BA00FF9F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56BC1F9A-AF57-0D9E-D492-B8F87131416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30" name="Group 30">
                <a:extLst>
                  <a:ext uri="{FF2B5EF4-FFF2-40B4-BE49-F238E27FC236}">
                    <a16:creationId xmlns:a16="http://schemas.microsoft.com/office/drawing/2014/main" id="{622D8E6B-4984-CE06-1C3E-468FCB2E7F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2" name="Freeform 31">
                  <a:extLst>
                    <a:ext uri="{FF2B5EF4-FFF2-40B4-BE49-F238E27FC236}">
                      <a16:creationId xmlns:a16="http://schemas.microsoft.com/office/drawing/2014/main" id="{22D331C1-10D1-3CD0-CFB1-8134D0D94D3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3" name="Freeform 32">
                  <a:extLst>
                    <a:ext uri="{FF2B5EF4-FFF2-40B4-BE49-F238E27FC236}">
                      <a16:creationId xmlns:a16="http://schemas.microsoft.com/office/drawing/2014/main" id="{1026C4A2-033D-01E4-FEB5-56898E172F3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4" name="Freeform 33">
                  <a:extLst>
                    <a:ext uri="{FF2B5EF4-FFF2-40B4-BE49-F238E27FC236}">
                      <a16:creationId xmlns:a16="http://schemas.microsoft.com/office/drawing/2014/main" id="{988C342F-9D4C-5164-0A01-E2877A9DD0D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" name="Freeform 34">
                  <a:extLst>
                    <a:ext uri="{FF2B5EF4-FFF2-40B4-BE49-F238E27FC236}">
                      <a16:creationId xmlns:a16="http://schemas.microsoft.com/office/drawing/2014/main" id="{21F85F5B-C089-0D5E-7FCD-DAECDC00EDF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6" name="Freeform 35">
                  <a:extLst>
                    <a:ext uri="{FF2B5EF4-FFF2-40B4-BE49-F238E27FC236}">
                      <a16:creationId xmlns:a16="http://schemas.microsoft.com/office/drawing/2014/main" id="{07C6FB69-F3CD-C873-4D46-C82EF7F2ED3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7" name="Freeform 36">
                  <a:extLst>
                    <a:ext uri="{FF2B5EF4-FFF2-40B4-BE49-F238E27FC236}">
                      <a16:creationId xmlns:a16="http://schemas.microsoft.com/office/drawing/2014/main" id="{9D1EC243-105E-02B9-A774-BCC1CDA7CDF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8" name="Freeform 37">
                  <a:extLst>
                    <a:ext uri="{FF2B5EF4-FFF2-40B4-BE49-F238E27FC236}">
                      <a16:creationId xmlns:a16="http://schemas.microsoft.com/office/drawing/2014/main" id="{0436D150-AD8E-2528-633C-02947A227ED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9" name="Freeform 38">
                  <a:extLst>
                    <a:ext uri="{FF2B5EF4-FFF2-40B4-BE49-F238E27FC236}">
                      <a16:creationId xmlns:a16="http://schemas.microsoft.com/office/drawing/2014/main" id="{DC474817-4CA4-1510-9E9B-482B5460382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0" name="Freeform 39">
                  <a:extLst>
                    <a:ext uri="{FF2B5EF4-FFF2-40B4-BE49-F238E27FC236}">
                      <a16:creationId xmlns:a16="http://schemas.microsoft.com/office/drawing/2014/main" id="{356769B2-23B3-7237-2858-88743FF38E1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1" name="Freeform 40">
                  <a:extLst>
                    <a:ext uri="{FF2B5EF4-FFF2-40B4-BE49-F238E27FC236}">
                      <a16:creationId xmlns:a16="http://schemas.microsoft.com/office/drawing/2014/main" id="{4119A265-2254-9AE5-7E81-3A3DC187F6C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2" name="Freeform 41">
                  <a:extLst>
                    <a:ext uri="{FF2B5EF4-FFF2-40B4-BE49-F238E27FC236}">
                      <a16:creationId xmlns:a16="http://schemas.microsoft.com/office/drawing/2014/main" id="{A84DCA21-9C77-3837-DDF5-CAABF501A83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3" name="Freeform 42">
                  <a:extLst>
                    <a:ext uri="{FF2B5EF4-FFF2-40B4-BE49-F238E27FC236}">
                      <a16:creationId xmlns:a16="http://schemas.microsoft.com/office/drawing/2014/main" id="{78E09EF3-9388-FF64-90E8-8EB0C3CEBAF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6560" name="Freeform 43">
                  <a:extLst>
                    <a:ext uri="{FF2B5EF4-FFF2-40B4-BE49-F238E27FC236}">
                      <a16:creationId xmlns:a16="http://schemas.microsoft.com/office/drawing/2014/main" id="{9FA201F8-ED8A-635E-45A4-83709441F60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6561" name="Freeform 44">
                  <a:extLst>
                    <a:ext uri="{FF2B5EF4-FFF2-40B4-BE49-F238E27FC236}">
                      <a16:creationId xmlns:a16="http://schemas.microsoft.com/office/drawing/2014/main" id="{57404AE9-EA0F-75CA-26FD-CBFF190D32D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6562" name="Freeform 45">
                  <a:extLst>
                    <a:ext uri="{FF2B5EF4-FFF2-40B4-BE49-F238E27FC236}">
                      <a16:creationId xmlns:a16="http://schemas.microsoft.com/office/drawing/2014/main" id="{EC46B73A-8623-8D89-FEA9-868653AF7AC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1" name="Group 46">
                <a:extLst>
                  <a:ext uri="{FF2B5EF4-FFF2-40B4-BE49-F238E27FC236}">
                    <a16:creationId xmlns:a16="http://schemas.microsoft.com/office/drawing/2014/main" id="{9B4343F2-F8C2-A511-2ECB-C4A89069C7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0" name="Freeform 47">
                  <a:extLst>
                    <a:ext uri="{FF2B5EF4-FFF2-40B4-BE49-F238E27FC236}">
                      <a16:creationId xmlns:a16="http://schemas.microsoft.com/office/drawing/2014/main" id="{E84C7E15-B810-54B1-7468-4FF1F61D5C1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303 w 305"/>
                    <a:gd name="T1" fmla="*/ 448 h 426"/>
                    <a:gd name="T2" fmla="*/ 327 w 305"/>
                    <a:gd name="T3" fmla="*/ 448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73 w 305"/>
                    <a:gd name="T9" fmla="*/ 448 h 426"/>
                    <a:gd name="T10" fmla="*/ 303 w 305"/>
                    <a:gd name="T11" fmla="*/ 448 h 426"/>
                    <a:gd name="T12" fmla="*/ 303 w 305"/>
                    <a:gd name="T13" fmla="*/ 448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Freeform 48">
                  <a:extLst>
                    <a:ext uri="{FF2B5EF4-FFF2-40B4-BE49-F238E27FC236}">
                      <a16:creationId xmlns:a16="http://schemas.microsoft.com/office/drawing/2014/main" id="{D73F360C-5075-251D-9861-D58FF0F1B6A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508 h 486"/>
                    <a:gd name="T2" fmla="*/ 48 w 347"/>
                    <a:gd name="T3" fmla="*/ 508 h 486"/>
                    <a:gd name="T4" fmla="*/ 369 w 347"/>
                    <a:gd name="T5" fmla="*/ 72 h 486"/>
                    <a:gd name="T6" fmla="*/ 369 w 347"/>
                    <a:gd name="T7" fmla="*/ 0 h 486"/>
                    <a:gd name="T8" fmla="*/ 0 w 347"/>
                    <a:gd name="T9" fmla="*/ 508 h 486"/>
                    <a:gd name="T10" fmla="*/ 24 w 347"/>
                    <a:gd name="T11" fmla="*/ 508 h 486"/>
                    <a:gd name="T12" fmla="*/ 24 w 347"/>
                    <a:gd name="T13" fmla="*/ 508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" name="Group 49">
                <a:extLst>
                  <a:ext uri="{FF2B5EF4-FFF2-40B4-BE49-F238E27FC236}">
                    <a16:creationId xmlns:a16="http://schemas.microsoft.com/office/drawing/2014/main" id="{012006D8-E9A6-9A7C-D037-902D279CFA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1" name="Freeform 50">
                  <a:extLst>
                    <a:ext uri="{FF2B5EF4-FFF2-40B4-BE49-F238E27FC236}">
                      <a16:creationId xmlns:a16="http://schemas.microsoft.com/office/drawing/2014/main" id="{A4AF5B80-2A86-72D2-BBE6-D9F2DB9D084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" name="Freeform 51">
                  <a:extLst>
                    <a:ext uri="{FF2B5EF4-FFF2-40B4-BE49-F238E27FC236}">
                      <a16:creationId xmlns:a16="http://schemas.microsoft.com/office/drawing/2014/main" id="{7095AEB6-72DD-4117-FE77-D058EDA71651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" name="Freeform 52">
                  <a:extLst>
                    <a:ext uri="{FF2B5EF4-FFF2-40B4-BE49-F238E27FC236}">
                      <a16:creationId xmlns:a16="http://schemas.microsoft.com/office/drawing/2014/main" id="{09C15043-3B41-04B5-8357-48559FBD74A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" name="Freeform 53">
                  <a:extLst>
                    <a:ext uri="{FF2B5EF4-FFF2-40B4-BE49-F238E27FC236}">
                      <a16:creationId xmlns:a16="http://schemas.microsoft.com/office/drawing/2014/main" id="{DBFBA736-5CB9-6B7B-97DC-B6180E0D139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5" name="Freeform 54">
                  <a:extLst>
                    <a:ext uri="{FF2B5EF4-FFF2-40B4-BE49-F238E27FC236}">
                      <a16:creationId xmlns:a16="http://schemas.microsoft.com/office/drawing/2014/main" id="{178D635E-3D18-9C15-0255-27CF0DDDC13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6" name="Freeform 55">
                  <a:extLst>
                    <a:ext uri="{FF2B5EF4-FFF2-40B4-BE49-F238E27FC236}">
                      <a16:creationId xmlns:a16="http://schemas.microsoft.com/office/drawing/2014/main" id="{B53902F7-FFA8-5455-FB7A-AC1FE2F1957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7" name="Freeform 56">
                  <a:extLst>
                    <a:ext uri="{FF2B5EF4-FFF2-40B4-BE49-F238E27FC236}">
                      <a16:creationId xmlns:a16="http://schemas.microsoft.com/office/drawing/2014/main" id="{5EF5EC7E-4ECB-98AF-93C3-B8FE9F00B65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8" name="Freeform 57">
                  <a:extLst>
                    <a:ext uri="{FF2B5EF4-FFF2-40B4-BE49-F238E27FC236}">
                      <a16:creationId xmlns:a16="http://schemas.microsoft.com/office/drawing/2014/main" id="{00A85359-ABEB-D7D6-0EB4-B4E5771F777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9" name="Freeform 58">
                  <a:extLst>
                    <a:ext uri="{FF2B5EF4-FFF2-40B4-BE49-F238E27FC236}">
                      <a16:creationId xmlns:a16="http://schemas.microsoft.com/office/drawing/2014/main" id="{5EEB1CCE-09B9-E2C6-1F1A-6E28C444C1F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33" name="Freeform 59">
                <a:extLst>
                  <a:ext uri="{FF2B5EF4-FFF2-40B4-BE49-F238E27FC236}">
                    <a16:creationId xmlns:a16="http://schemas.microsoft.com/office/drawing/2014/main" id="{6D23A0BE-CEC6-9AEA-7BF5-122759DA32F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4" name="Freeform 60">
                <a:extLst>
                  <a:ext uri="{FF2B5EF4-FFF2-40B4-BE49-F238E27FC236}">
                    <a16:creationId xmlns:a16="http://schemas.microsoft.com/office/drawing/2014/main" id="{61928549-F459-393C-2FBB-4843DB506B0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61">
                <a:extLst>
                  <a:ext uri="{FF2B5EF4-FFF2-40B4-BE49-F238E27FC236}">
                    <a16:creationId xmlns:a16="http://schemas.microsoft.com/office/drawing/2014/main" id="{88403BD8-021C-C390-69AB-05D30962E8D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62">
                <a:extLst>
                  <a:ext uri="{FF2B5EF4-FFF2-40B4-BE49-F238E27FC236}">
                    <a16:creationId xmlns:a16="http://schemas.microsoft.com/office/drawing/2014/main" id="{319B01AA-966F-E91A-390A-EBF3B8F5879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63">
                <a:extLst>
                  <a:ext uri="{FF2B5EF4-FFF2-40B4-BE49-F238E27FC236}">
                    <a16:creationId xmlns:a16="http://schemas.microsoft.com/office/drawing/2014/main" id="{477A2434-9D7D-8304-A4BD-FAEBFF09562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8" name="Freeform 64">
                <a:extLst>
                  <a:ext uri="{FF2B5EF4-FFF2-40B4-BE49-F238E27FC236}">
                    <a16:creationId xmlns:a16="http://schemas.microsoft.com/office/drawing/2014/main" id="{CBB0CE77-1F22-5F43-8F97-54EA7FABFF8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65">
                <a:extLst>
                  <a:ext uri="{FF2B5EF4-FFF2-40B4-BE49-F238E27FC236}">
                    <a16:creationId xmlns:a16="http://schemas.microsoft.com/office/drawing/2014/main" id="{D3D17BF1-CB58-50EA-CB1D-BDB17E3ABB1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66">
                <a:extLst>
                  <a:ext uri="{FF2B5EF4-FFF2-40B4-BE49-F238E27FC236}">
                    <a16:creationId xmlns:a16="http://schemas.microsoft.com/office/drawing/2014/main" id="{A5DFE260-379D-7E96-8BEA-D1091C9E02E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656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607485" y="1920876"/>
            <a:ext cx="10968567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656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06565" name="Rectangle 69">
            <a:extLst>
              <a:ext uri="{FF2B5EF4-FFF2-40B4-BE49-F238E27FC236}">
                <a16:creationId xmlns:a16="http://schemas.microsoft.com/office/drawing/2014/main" id="{4EA3B6D0-03E6-3818-C4BB-6C8D6B8B0CD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66" name="Rectangle 70">
            <a:extLst>
              <a:ext uri="{FF2B5EF4-FFF2-40B4-BE49-F238E27FC236}">
                <a16:creationId xmlns:a16="http://schemas.microsoft.com/office/drawing/2014/main" id="{A06FC22C-56AC-1753-0837-CD0AC96DE3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67" name="Rectangle 71">
            <a:extLst>
              <a:ext uri="{FF2B5EF4-FFF2-40B4-BE49-F238E27FC236}">
                <a16:creationId xmlns:a16="http://schemas.microsoft.com/office/drawing/2014/main" id="{3E58866F-1B7E-7E14-D13F-0A6A03A57D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1AF7F-38E2-4993-A960-00DA954A1B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000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>
            <a:extLst>
              <a:ext uri="{FF2B5EF4-FFF2-40B4-BE49-F238E27FC236}">
                <a16:creationId xmlns:a16="http://schemas.microsoft.com/office/drawing/2014/main" id="{B05840E2-AD1A-D1F7-1411-EA7D2694C0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D18CB06B-E726-1AA3-BEAB-DA3C3C6774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E027426E-ECC4-77B3-BE2E-A412E13AD7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012AF-F9EC-46F3-8C02-164578C7C0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311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7" y="273050"/>
            <a:ext cx="2741084" cy="5822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484" y="273050"/>
            <a:ext cx="8024283" cy="5822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>
            <a:extLst>
              <a:ext uri="{FF2B5EF4-FFF2-40B4-BE49-F238E27FC236}">
                <a16:creationId xmlns:a16="http://schemas.microsoft.com/office/drawing/2014/main" id="{9D0EBC81-A63E-F225-E40F-928792B1AE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A36C0128-AF6B-FBD1-2C6F-5614BE2C32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039ADD62-D3F1-EDA4-FAC1-2ADCA0BFBE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3FB43-C11B-4FB2-82F9-1D97268725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756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CFEDE-97C7-43BC-8446-9909B483C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80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20958-C787-4572-A084-163476327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80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BDE72-C9CF-4C62-BA3F-9172EDB75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16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3538D-70DA-48E2-B69E-B6820B248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46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685D5-680F-48A2-81AF-5CBCCEBDA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05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E8E9F-98BF-4904-B2B1-4F9D1C7DD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71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0610D-F978-46CF-9252-7D44E903C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48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4DE6A-C2EB-4514-B925-EE94C1D74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22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>
            <a:extLst>
              <a:ext uri="{FF2B5EF4-FFF2-40B4-BE49-F238E27FC236}">
                <a16:creationId xmlns:a16="http://schemas.microsoft.com/office/drawing/2014/main" id="{42B0259B-4762-4A8C-4398-F0B046C2B1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8DE03E94-3773-A8BA-C596-AF6A0230DF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68AF870E-B280-2C1C-A6DC-8739FEFF08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ED372-6B94-4FFE-8C32-08154E95AC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050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7F9E4-8F69-446F-AE07-0659ABF22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58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0598E-3BAB-48BD-A9DD-E0A499576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14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6929E-8611-405C-B537-8781ED02D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453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6595B-76F4-41DC-9157-2C78EFF4A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29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8">
            <a:extLst>
              <a:ext uri="{FF2B5EF4-FFF2-40B4-BE49-F238E27FC236}">
                <a16:creationId xmlns:a16="http://schemas.microsoft.com/office/drawing/2014/main" id="{B292DC1C-5416-834A-A14A-496FC766F6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426FD609-07EE-5544-53F3-0F6135DC58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6BE406B3-805F-ECC5-77A3-E83D54E80B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E28EC-7699-41C8-9830-FFD8E8E284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043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484" y="1598613"/>
            <a:ext cx="538268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598613"/>
            <a:ext cx="5382684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0D4D7A64-7AD8-59C3-2B3B-2B55FE4DAE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76F76D35-A877-3101-BC46-F16BC7E577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>
            <a:extLst>
              <a:ext uri="{FF2B5EF4-FFF2-40B4-BE49-F238E27FC236}">
                <a16:creationId xmlns:a16="http://schemas.microsoft.com/office/drawing/2014/main" id="{95032AC9-F1C2-EAFE-18D4-ABC090B474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BF1C3-1404-44D1-AA13-BE4111A44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8463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8">
            <a:extLst>
              <a:ext uri="{FF2B5EF4-FFF2-40B4-BE49-F238E27FC236}">
                <a16:creationId xmlns:a16="http://schemas.microsoft.com/office/drawing/2014/main" id="{BF181137-A062-B95F-F772-40C8BA721D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9">
            <a:extLst>
              <a:ext uri="{FF2B5EF4-FFF2-40B4-BE49-F238E27FC236}">
                <a16:creationId xmlns:a16="http://schemas.microsoft.com/office/drawing/2014/main" id="{617FD096-551E-356C-754E-CEDC887ACD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0">
            <a:extLst>
              <a:ext uri="{FF2B5EF4-FFF2-40B4-BE49-F238E27FC236}">
                <a16:creationId xmlns:a16="http://schemas.microsoft.com/office/drawing/2014/main" id="{1761C24E-D9BE-35DF-9DDC-5F01F44FA6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5BDC9-F24B-44F1-9816-42BFC08AFD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4077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8">
            <a:extLst>
              <a:ext uri="{FF2B5EF4-FFF2-40B4-BE49-F238E27FC236}">
                <a16:creationId xmlns:a16="http://schemas.microsoft.com/office/drawing/2014/main" id="{0D73CE10-C38D-1F4E-0A05-E1F06294F7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723A8C45-52C2-DA7E-7E20-1409C49A78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9DE450B8-5BC5-837C-4B7F-87ACBE1DB0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B8F63-F1A2-45C9-8F46-D366D6D937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4514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>
            <a:extLst>
              <a:ext uri="{FF2B5EF4-FFF2-40B4-BE49-F238E27FC236}">
                <a16:creationId xmlns:a16="http://schemas.microsoft.com/office/drawing/2014/main" id="{F434B93A-1271-3AD8-1C28-43FA9A2FBF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9">
            <a:extLst>
              <a:ext uri="{FF2B5EF4-FFF2-40B4-BE49-F238E27FC236}">
                <a16:creationId xmlns:a16="http://schemas.microsoft.com/office/drawing/2014/main" id="{3912DB4E-275D-13B1-456D-97B2CEA3FD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>
            <a:extLst>
              <a:ext uri="{FF2B5EF4-FFF2-40B4-BE49-F238E27FC236}">
                <a16:creationId xmlns:a16="http://schemas.microsoft.com/office/drawing/2014/main" id="{E518C362-9E2F-86B5-E9A5-B1699708BB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8F498-9144-4E6F-94CE-8D6BF5A17B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703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B848EE7F-14E0-3F72-4D41-4D5294D3AD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4463D022-318D-03DD-523B-ED662353A4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>
            <a:extLst>
              <a:ext uri="{FF2B5EF4-FFF2-40B4-BE49-F238E27FC236}">
                <a16:creationId xmlns:a16="http://schemas.microsoft.com/office/drawing/2014/main" id="{A5344A1D-2BAE-7408-DCCD-CCE79DEC9C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4A6E4-858B-44D5-AC27-F595B1ECC4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6874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D0624960-38BF-ED45-DF4D-D9BB086062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7695785A-A302-8DFD-B764-B398873FE1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>
            <a:extLst>
              <a:ext uri="{FF2B5EF4-FFF2-40B4-BE49-F238E27FC236}">
                <a16:creationId xmlns:a16="http://schemas.microsoft.com/office/drawing/2014/main" id="{769DF1BB-5F9E-FE68-63EF-2EF31FA707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F23E4-23D9-4954-A05C-28CDF46B18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64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1416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25CA5A1D-BE49-360D-C3A9-3BE293DA83A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0413" cy="6856413"/>
            <a:chOff x="0" y="0"/>
            <a:chExt cx="5759" cy="4319"/>
          </a:xfrm>
        </p:grpSpPr>
        <p:sp>
          <p:nvSpPr>
            <p:cNvPr id="105475" name="Freeform 3">
              <a:extLst>
                <a:ext uri="{FF2B5EF4-FFF2-40B4-BE49-F238E27FC236}">
                  <a16:creationId xmlns:a16="http://schemas.microsoft.com/office/drawing/2014/main" id="{FE191B08-3C3E-15EE-B47E-AEBDC7A72F85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BEE8FEBD-F095-0B21-2A81-6D5E064C908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05477" name="Freeform 5">
                <a:extLst>
                  <a:ext uri="{FF2B5EF4-FFF2-40B4-BE49-F238E27FC236}">
                    <a16:creationId xmlns:a16="http://schemas.microsoft.com/office/drawing/2014/main" id="{E60352E4-9DEC-80A4-43B7-926CA458106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78" name="Freeform 6">
                <a:extLst>
                  <a:ext uri="{FF2B5EF4-FFF2-40B4-BE49-F238E27FC236}">
                    <a16:creationId xmlns:a16="http://schemas.microsoft.com/office/drawing/2014/main" id="{A120637F-3EA1-F1E3-87C1-12FBBA34B64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79" name="Freeform 7">
                <a:extLst>
                  <a:ext uri="{FF2B5EF4-FFF2-40B4-BE49-F238E27FC236}">
                    <a16:creationId xmlns:a16="http://schemas.microsoft.com/office/drawing/2014/main" id="{671B2E2A-A43A-5695-C928-B3E5042E71F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0" name="Freeform 8">
                <a:extLst>
                  <a:ext uri="{FF2B5EF4-FFF2-40B4-BE49-F238E27FC236}">
                    <a16:creationId xmlns:a16="http://schemas.microsoft.com/office/drawing/2014/main" id="{7B741266-F6BF-72CA-F5C0-767E0D88B78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1" name="Freeform 9">
                <a:extLst>
                  <a:ext uri="{FF2B5EF4-FFF2-40B4-BE49-F238E27FC236}">
                    <a16:creationId xmlns:a16="http://schemas.microsoft.com/office/drawing/2014/main" id="{B72D4829-575D-EC4E-43CE-97A14DCAA42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2" name="Freeform 10">
                <a:extLst>
                  <a:ext uri="{FF2B5EF4-FFF2-40B4-BE49-F238E27FC236}">
                    <a16:creationId xmlns:a16="http://schemas.microsoft.com/office/drawing/2014/main" id="{87216BD4-C626-74C8-5FD0-D90EA66C9B5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3" name="Freeform 11">
                <a:extLst>
                  <a:ext uri="{FF2B5EF4-FFF2-40B4-BE49-F238E27FC236}">
                    <a16:creationId xmlns:a16="http://schemas.microsoft.com/office/drawing/2014/main" id="{F81BB112-4E37-313B-B99F-BE501D447F8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4" name="Freeform 12">
                <a:extLst>
                  <a:ext uri="{FF2B5EF4-FFF2-40B4-BE49-F238E27FC236}">
                    <a16:creationId xmlns:a16="http://schemas.microsoft.com/office/drawing/2014/main" id="{E9908102-5687-2C41-341D-0560A98860C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5" name="Freeform 13">
                <a:extLst>
                  <a:ext uri="{FF2B5EF4-FFF2-40B4-BE49-F238E27FC236}">
                    <a16:creationId xmlns:a16="http://schemas.microsoft.com/office/drawing/2014/main" id="{163D385E-F7EA-EFF8-960E-43DD51F478E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6" name="Freeform 14">
                <a:extLst>
                  <a:ext uri="{FF2B5EF4-FFF2-40B4-BE49-F238E27FC236}">
                    <a16:creationId xmlns:a16="http://schemas.microsoft.com/office/drawing/2014/main" id="{4107B37C-606F-2B66-2945-CD9A69256F5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7" name="Freeform 15">
                <a:extLst>
                  <a:ext uri="{FF2B5EF4-FFF2-40B4-BE49-F238E27FC236}">
                    <a16:creationId xmlns:a16="http://schemas.microsoft.com/office/drawing/2014/main" id="{F4A5E3FE-8AA4-13E9-E0B6-ECD3A0D0337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8" name="Freeform 16">
                <a:extLst>
                  <a:ext uri="{FF2B5EF4-FFF2-40B4-BE49-F238E27FC236}">
                    <a16:creationId xmlns:a16="http://schemas.microsoft.com/office/drawing/2014/main" id="{D6F36180-D06A-6062-8317-354B712E78A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9" name="Freeform 17">
                <a:extLst>
                  <a:ext uri="{FF2B5EF4-FFF2-40B4-BE49-F238E27FC236}">
                    <a16:creationId xmlns:a16="http://schemas.microsoft.com/office/drawing/2014/main" id="{E60FE613-183A-0AFF-0A67-BB8525893DB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0" name="Freeform 18">
                <a:extLst>
                  <a:ext uri="{FF2B5EF4-FFF2-40B4-BE49-F238E27FC236}">
                    <a16:creationId xmlns:a16="http://schemas.microsoft.com/office/drawing/2014/main" id="{7DBBAC22-27E5-F4CD-39FC-F57CDEF204B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1" name="Freeform 19">
                <a:extLst>
                  <a:ext uri="{FF2B5EF4-FFF2-40B4-BE49-F238E27FC236}">
                    <a16:creationId xmlns:a16="http://schemas.microsoft.com/office/drawing/2014/main" id="{756BAD9E-9BFA-B0C6-9621-A4CA93B5D97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2" name="Freeform 20">
                <a:extLst>
                  <a:ext uri="{FF2B5EF4-FFF2-40B4-BE49-F238E27FC236}">
                    <a16:creationId xmlns:a16="http://schemas.microsoft.com/office/drawing/2014/main" id="{5B6EB7C0-956F-CBF7-A8EA-AE0A12BC4FB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3" name="Freeform 21">
                <a:extLst>
                  <a:ext uri="{FF2B5EF4-FFF2-40B4-BE49-F238E27FC236}">
                    <a16:creationId xmlns:a16="http://schemas.microsoft.com/office/drawing/2014/main" id="{FAAC31D7-6EB7-2F98-D117-69F147ABE06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4" name="Freeform 22">
                <a:extLst>
                  <a:ext uri="{FF2B5EF4-FFF2-40B4-BE49-F238E27FC236}">
                    <a16:creationId xmlns:a16="http://schemas.microsoft.com/office/drawing/2014/main" id="{D51AB24E-6E98-19D3-F17E-54C94B53D6C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5" name="Freeform 23">
                <a:extLst>
                  <a:ext uri="{FF2B5EF4-FFF2-40B4-BE49-F238E27FC236}">
                    <a16:creationId xmlns:a16="http://schemas.microsoft.com/office/drawing/2014/main" id="{1632E05C-A488-49D5-7A55-F5DD6370BF2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6" name="Freeform 24">
                <a:extLst>
                  <a:ext uri="{FF2B5EF4-FFF2-40B4-BE49-F238E27FC236}">
                    <a16:creationId xmlns:a16="http://schemas.microsoft.com/office/drawing/2014/main" id="{120F7E7C-B3EE-C16D-BDAF-1754471EF77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7" name="Freeform 25">
                <a:extLst>
                  <a:ext uri="{FF2B5EF4-FFF2-40B4-BE49-F238E27FC236}">
                    <a16:creationId xmlns:a16="http://schemas.microsoft.com/office/drawing/2014/main" id="{263DB56A-06C9-04E6-0B46-7DC4A1FEDA3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8" name="Freeform 26">
                <a:extLst>
                  <a:ext uri="{FF2B5EF4-FFF2-40B4-BE49-F238E27FC236}">
                    <a16:creationId xmlns:a16="http://schemas.microsoft.com/office/drawing/2014/main" id="{D9460C9F-CFE9-43F5-A273-EF4108BE65C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9" name="Freeform 27">
                <a:extLst>
                  <a:ext uri="{FF2B5EF4-FFF2-40B4-BE49-F238E27FC236}">
                    <a16:creationId xmlns:a16="http://schemas.microsoft.com/office/drawing/2014/main" id="{655B0A2A-3F21-2632-DFAC-A58786D9E89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500" name="Freeform 28">
                <a:extLst>
                  <a:ext uri="{FF2B5EF4-FFF2-40B4-BE49-F238E27FC236}">
                    <a16:creationId xmlns:a16="http://schemas.microsoft.com/office/drawing/2014/main" id="{D9263B98-1E1A-A83C-B25A-5267FE68176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501" name="Freeform 29">
                <a:extLst>
                  <a:ext uri="{FF2B5EF4-FFF2-40B4-BE49-F238E27FC236}">
                    <a16:creationId xmlns:a16="http://schemas.microsoft.com/office/drawing/2014/main" id="{8C8E1057-240C-946E-8232-0E3BA97014F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059" name="Group 30">
                <a:extLst>
                  <a:ext uri="{FF2B5EF4-FFF2-40B4-BE49-F238E27FC236}">
                    <a16:creationId xmlns:a16="http://schemas.microsoft.com/office/drawing/2014/main" id="{85CF6D7F-6DA0-92B8-3E26-C7A79138DB17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05503" name="Freeform 31">
                  <a:extLst>
                    <a:ext uri="{FF2B5EF4-FFF2-40B4-BE49-F238E27FC236}">
                      <a16:creationId xmlns:a16="http://schemas.microsoft.com/office/drawing/2014/main" id="{1A1AD930-F3B2-FD63-6109-E43FBF4DBA3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04" name="Freeform 32">
                  <a:extLst>
                    <a:ext uri="{FF2B5EF4-FFF2-40B4-BE49-F238E27FC236}">
                      <a16:creationId xmlns:a16="http://schemas.microsoft.com/office/drawing/2014/main" id="{2435F763-69BA-37E2-EE26-1B52BE7D850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05" name="Freeform 33">
                  <a:extLst>
                    <a:ext uri="{FF2B5EF4-FFF2-40B4-BE49-F238E27FC236}">
                      <a16:creationId xmlns:a16="http://schemas.microsoft.com/office/drawing/2014/main" id="{93B0E9F9-F4F4-BD5F-645B-3D9A9549212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06" name="Freeform 34">
                  <a:extLst>
                    <a:ext uri="{FF2B5EF4-FFF2-40B4-BE49-F238E27FC236}">
                      <a16:creationId xmlns:a16="http://schemas.microsoft.com/office/drawing/2014/main" id="{8044C856-8CE3-A9AA-F5A4-1B2544F1EB4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07" name="Freeform 35">
                  <a:extLst>
                    <a:ext uri="{FF2B5EF4-FFF2-40B4-BE49-F238E27FC236}">
                      <a16:creationId xmlns:a16="http://schemas.microsoft.com/office/drawing/2014/main" id="{A8BFF856-1F1C-A583-BBFB-B9F14AA47DD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08" name="Freeform 36">
                  <a:extLst>
                    <a:ext uri="{FF2B5EF4-FFF2-40B4-BE49-F238E27FC236}">
                      <a16:creationId xmlns:a16="http://schemas.microsoft.com/office/drawing/2014/main" id="{EB4BF179-4EB9-E48D-5F54-45810D37369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09" name="Freeform 37">
                  <a:extLst>
                    <a:ext uri="{FF2B5EF4-FFF2-40B4-BE49-F238E27FC236}">
                      <a16:creationId xmlns:a16="http://schemas.microsoft.com/office/drawing/2014/main" id="{C76ADF43-03AD-D07F-8C64-8987D03D870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10" name="Freeform 38">
                  <a:extLst>
                    <a:ext uri="{FF2B5EF4-FFF2-40B4-BE49-F238E27FC236}">
                      <a16:creationId xmlns:a16="http://schemas.microsoft.com/office/drawing/2014/main" id="{299A2FD4-F177-5727-DB67-40B94A7B3E4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11" name="Freeform 39">
                  <a:extLst>
                    <a:ext uri="{FF2B5EF4-FFF2-40B4-BE49-F238E27FC236}">
                      <a16:creationId xmlns:a16="http://schemas.microsoft.com/office/drawing/2014/main" id="{B9D7FB2D-566F-1A44-1001-179747FF5EE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12" name="Freeform 40">
                  <a:extLst>
                    <a:ext uri="{FF2B5EF4-FFF2-40B4-BE49-F238E27FC236}">
                      <a16:creationId xmlns:a16="http://schemas.microsoft.com/office/drawing/2014/main" id="{BFADEB2C-5712-AC73-E70C-2B80B4EF42F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13" name="Freeform 41">
                  <a:extLst>
                    <a:ext uri="{FF2B5EF4-FFF2-40B4-BE49-F238E27FC236}">
                      <a16:creationId xmlns:a16="http://schemas.microsoft.com/office/drawing/2014/main" id="{6303121B-0D73-C7A8-BD25-D70B4129427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14" name="Freeform 42">
                  <a:extLst>
                    <a:ext uri="{FF2B5EF4-FFF2-40B4-BE49-F238E27FC236}">
                      <a16:creationId xmlns:a16="http://schemas.microsoft.com/office/drawing/2014/main" id="{7673C354-8F70-B052-8CE6-8B160C65BF0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15" name="Freeform 43">
                  <a:extLst>
                    <a:ext uri="{FF2B5EF4-FFF2-40B4-BE49-F238E27FC236}">
                      <a16:creationId xmlns:a16="http://schemas.microsoft.com/office/drawing/2014/main" id="{74E5B1F7-58B3-DAFD-ED44-3ADB0B26BF8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16" name="Freeform 44">
                  <a:extLst>
                    <a:ext uri="{FF2B5EF4-FFF2-40B4-BE49-F238E27FC236}">
                      <a16:creationId xmlns:a16="http://schemas.microsoft.com/office/drawing/2014/main" id="{CE86DEFF-212D-6140-01B2-0F940B48049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17" name="Freeform 45">
                  <a:extLst>
                    <a:ext uri="{FF2B5EF4-FFF2-40B4-BE49-F238E27FC236}">
                      <a16:creationId xmlns:a16="http://schemas.microsoft.com/office/drawing/2014/main" id="{83708658-8B78-4E94-2646-684358A785D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060" name="Group 46">
                <a:extLst>
                  <a:ext uri="{FF2B5EF4-FFF2-40B4-BE49-F238E27FC236}">
                    <a16:creationId xmlns:a16="http://schemas.microsoft.com/office/drawing/2014/main" id="{6DA5B876-8C87-19F8-AB61-1782973695AD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079" name="Freeform 47">
                  <a:extLst>
                    <a:ext uri="{FF2B5EF4-FFF2-40B4-BE49-F238E27FC236}">
                      <a16:creationId xmlns:a16="http://schemas.microsoft.com/office/drawing/2014/main" id="{F2E7CCB4-4F71-E667-EACB-A218F0A8638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303 w 305"/>
                    <a:gd name="T1" fmla="*/ 448 h 426"/>
                    <a:gd name="T2" fmla="*/ 327 w 305"/>
                    <a:gd name="T3" fmla="*/ 448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73 w 305"/>
                    <a:gd name="T9" fmla="*/ 448 h 426"/>
                    <a:gd name="T10" fmla="*/ 303 w 305"/>
                    <a:gd name="T11" fmla="*/ 448 h 426"/>
                    <a:gd name="T12" fmla="*/ 303 w 305"/>
                    <a:gd name="T13" fmla="*/ 448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0" name="Freeform 48">
                  <a:extLst>
                    <a:ext uri="{FF2B5EF4-FFF2-40B4-BE49-F238E27FC236}">
                      <a16:creationId xmlns:a16="http://schemas.microsoft.com/office/drawing/2014/main" id="{C25C3587-6722-1486-CF75-E28FB836A5B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508 h 486"/>
                    <a:gd name="T2" fmla="*/ 48 w 347"/>
                    <a:gd name="T3" fmla="*/ 508 h 486"/>
                    <a:gd name="T4" fmla="*/ 369 w 347"/>
                    <a:gd name="T5" fmla="*/ 72 h 486"/>
                    <a:gd name="T6" fmla="*/ 369 w 347"/>
                    <a:gd name="T7" fmla="*/ 0 h 486"/>
                    <a:gd name="T8" fmla="*/ 0 w 347"/>
                    <a:gd name="T9" fmla="*/ 508 h 486"/>
                    <a:gd name="T10" fmla="*/ 24 w 347"/>
                    <a:gd name="T11" fmla="*/ 508 h 486"/>
                    <a:gd name="T12" fmla="*/ 24 w 347"/>
                    <a:gd name="T13" fmla="*/ 508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61" name="Group 49">
                <a:extLst>
                  <a:ext uri="{FF2B5EF4-FFF2-40B4-BE49-F238E27FC236}">
                    <a16:creationId xmlns:a16="http://schemas.microsoft.com/office/drawing/2014/main" id="{063D4A50-0289-82BD-F86B-0CA913A5215F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05522" name="Freeform 50">
                  <a:extLst>
                    <a:ext uri="{FF2B5EF4-FFF2-40B4-BE49-F238E27FC236}">
                      <a16:creationId xmlns:a16="http://schemas.microsoft.com/office/drawing/2014/main" id="{93A29499-FD06-753A-5A05-4C817CD2482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23" name="Freeform 51">
                  <a:extLst>
                    <a:ext uri="{FF2B5EF4-FFF2-40B4-BE49-F238E27FC236}">
                      <a16:creationId xmlns:a16="http://schemas.microsoft.com/office/drawing/2014/main" id="{2D011D56-A907-BEC7-7315-693C20B16EB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24" name="Freeform 52">
                  <a:extLst>
                    <a:ext uri="{FF2B5EF4-FFF2-40B4-BE49-F238E27FC236}">
                      <a16:creationId xmlns:a16="http://schemas.microsoft.com/office/drawing/2014/main" id="{BE51011E-4CCF-83D0-1B53-096DAEEA10E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25" name="Freeform 53">
                  <a:extLst>
                    <a:ext uri="{FF2B5EF4-FFF2-40B4-BE49-F238E27FC236}">
                      <a16:creationId xmlns:a16="http://schemas.microsoft.com/office/drawing/2014/main" id="{7CA0B147-47D4-6C73-06D7-F7A7536BDE0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26" name="Freeform 54">
                  <a:extLst>
                    <a:ext uri="{FF2B5EF4-FFF2-40B4-BE49-F238E27FC236}">
                      <a16:creationId xmlns:a16="http://schemas.microsoft.com/office/drawing/2014/main" id="{61187813-36D9-3E2E-ECC0-F6F31E58FB0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27" name="Freeform 55">
                  <a:extLst>
                    <a:ext uri="{FF2B5EF4-FFF2-40B4-BE49-F238E27FC236}">
                      <a16:creationId xmlns:a16="http://schemas.microsoft.com/office/drawing/2014/main" id="{2E6A4B2F-0EFA-D2A5-99EA-7FA2FE75519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28" name="Freeform 56">
                  <a:extLst>
                    <a:ext uri="{FF2B5EF4-FFF2-40B4-BE49-F238E27FC236}">
                      <a16:creationId xmlns:a16="http://schemas.microsoft.com/office/drawing/2014/main" id="{E269B6CC-2DB3-5D6B-8BDA-C385400D85A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29" name="Freeform 57">
                  <a:extLst>
                    <a:ext uri="{FF2B5EF4-FFF2-40B4-BE49-F238E27FC236}">
                      <a16:creationId xmlns:a16="http://schemas.microsoft.com/office/drawing/2014/main" id="{BFF1CAEC-A862-4CB7-AA49-3FAF2B8C234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30" name="Freeform 58">
                  <a:extLst>
                    <a:ext uri="{FF2B5EF4-FFF2-40B4-BE49-F238E27FC236}">
                      <a16:creationId xmlns:a16="http://schemas.microsoft.com/office/drawing/2014/main" id="{C7F794B6-B714-A7A0-07EC-445FF276727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05531" name="Freeform 59">
                <a:extLst>
                  <a:ext uri="{FF2B5EF4-FFF2-40B4-BE49-F238E27FC236}">
                    <a16:creationId xmlns:a16="http://schemas.microsoft.com/office/drawing/2014/main" id="{16361C04-A2A8-FBA7-FE23-63D188ADF01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63" name="Freeform 60">
                <a:extLst>
                  <a:ext uri="{FF2B5EF4-FFF2-40B4-BE49-F238E27FC236}">
                    <a16:creationId xmlns:a16="http://schemas.microsoft.com/office/drawing/2014/main" id="{17A95F65-5CE6-8C05-C63A-24B30BA099A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61">
                <a:extLst>
                  <a:ext uri="{FF2B5EF4-FFF2-40B4-BE49-F238E27FC236}">
                    <a16:creationId xmlns:a16="http://schemas.microsoft.com/office/drawing/2014/main" id="{CDE1B2EC-5097-720F-33E3-DA89D274509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62">
                <a:extLst>
                  <a:ext uri="{FF2B5EF4-FFF2-40B4-BE49-F238E27FC236}">
                    <a16:creationId xmlns:a16="http://schemas.microsoft.com/office/drawing/2014/main" id="{8A751D26-9106-2653-2D69-AFC27B60018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5" name="Freeform 63">
                <a:extLst>
                  <a:ext uri="{FF2B5EF4-FFF2-40B4-BE49-F238E27FC236}">
                    <a16:creationId xmlns:a16="http://schemas.microsoft.com/office/drawing/2014/main" id="{BEF4467D-A936-45B2-DCDB-03350187B62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67" name="Freeform 64">
                <a:extLst>
                  <a:ext uri="{FF2B5EF4-FFF2-40B4-BE49-F238E27FC236}">
                    <a16:creationId xmlns:a16="http://schemas.microsoft.com/office/drawing/2014/main" id="{B13AACD4-E1D9-CB79-2CB6-62CC66D69C7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" name="Freeform 65">
                <a:extLst>
                  <a:ext uri="{FF2B5EF4-FFF2-40B4-BE49-F238E27FC236}">
                    <a16:creationId xmlns:a16="http://schemas.microsoft.com/office/drawing/2014/main" id="{E3BE70E5-9702-DD7A-3F8B-7C1B49CFA31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" name="Freeform 66">
                <a:extLst>
                  <a:ext uri="{FF2B5EF4-FFF2-40B4-BE49-F238E27FC236}">
                    <a16:creationId xmlns:a16="http://schemas.microsoft.com/office/drawing/2014/main" id="{9F570B69-BEC1-D7FE-ADB0-D4880B5C98F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5539" name="Rectangle 67">
            <a:extLst>
              <a:ext uri="{FF2B5EF4-FFF2-40B4-BE49-F238E27FC236}">
                <a16:creationId xmlns:a16="http://schemas.microsoft.com/office/drawing/2014/main" id="{33143499-6E58-80D7-830B-FA2ED9C5EB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8013" y="273050"/>
            <a:ext cx="10968037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5540" name="Rectangle 68">
            <a:extLst>
              <a:ext uri="{FF2B5EF4-FFF2-40B4-BE49-F238E27FC236}">
                <a16:creationId xmlns:a16="http://schemas.microsoft.com/office/drawing/2014/main" id="{74791D5E-6E02-59AC-2DA5-0A1B891C3DC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013" y="6242050"/>
            <a:ext cx="2840037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541" name="Rectangle 69">
            <a:extLst>
              <a:ext uri="{FF2B5EF4-FFF2-40B4-BE49-F238E27FC236}">
                <a16:creationId xmlns:a16="http://schemas.microsoft.com/office/drawing/2014/main" id="{5ED2EEBE-FC18-DB28-D5CA-26E49A8D75A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2050"/>
            <a:ext cx="3860800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542" name="Rectangle 70">
            <a:extLst>
              <a:ext uri="{FF2B5EF4-FFF2-40B4-BE49-F238E27FC236}">
                <a16:creationId xmlns:a16="http://schemas.microsoft.com/office/drawing/2014/main" id="{76A179EC-C1D7-E42D-967E-7781E48FA43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2050"/>
            <a:ext cx="2840038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D06EB2B-58E1-44B2-975C-8B958302EC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5543" name="Rectangle 71">
            <a:extLst>
              <a:ext uri="{FF2B5EF4-FFF2-40B4-BE49-F238E27FC236}">
                <a16:creationId xmlns:a16="http://schemas.microsoft.com/office/drawing/2014/main" id="{4C02EB8E-2EAC-2DA1-DD42-2087424495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13" y="1598613"/>
            <a:ext cx="10968037" cy="44973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2851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31C4CB6A-69DB-4483-A999-8187DC01F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972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24015-463B-96C2-6617-0CB95156C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542" y="273050"/>
            <a:ext cx="3742078" cy="5822950"/>
          </a:xfrm>
        </p:spPr>
        <p:txBody>
          <a:bodyPr wrap="square" anchor="ctr">
            <a:normAutofit/>
          </a:bodyPr>
          <a:lstStyle/>
          <a:p>
            <a:r>
              <a:rPr lang="en-US" b="1" dirty="0"/>
              <a:t>Exodus VII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 God Tabernacles With His People</a:t>
            </a:r>
          </a:p>
        </p:txBody>
      </p:sp>
      <p:sp>
        <p:nvSpPr>
          <p:cNvPr id="10247" name="Content Placeholder 3">
            <a:extLst>
              <a:ext uri="{FF2B5EF4-FFF2-40B4-BE49-F238E27FC236}">
                <a16:creationId xmlns:a16="http://schemas.microsoft.com/office/drawing/2014/main" id="{E95A1130-FF17-3DCE-A352-2658D0A53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20743" y="1959429"/>
            <a:ext cx="3455308" cy="413657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THE TABERNACLE IN THE WILDERNESS – The ...">
            <a:extLst>
              <a:ext uri="{FF2B5EF4-FFF2-40B4-BE49-F238E27FC236}">
                <a16:creationId xmlns:a16="http://schemas.microsoft.com/office/drawing/2014/main" id="{18F4FEDF-EB7B-F5A7-5EB7-8D7A571CE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541" y="1088168"/>
            <a:ext cx="7525431" cy="500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369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77DFC-C711-44BE-BAC5-178562372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6" y="381000"/>
            <a:ext cx="10940143" cy="838200"/>
          </a:xfrm>
        </p:spPr>
        <p:txBody>
          <a:bodyPr/>
          <a:lstStyle/>
          <a:p>
            <a:pPr>
              <a:defRPr/>
            </a:pPr>
            <a:r>
              <a:rPr lang="en-US" sz="3200" b="1" dirty="0"/>
              <a:t>The Tabernacle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EEAC9-B28C-49A9-B021-7F8AFE8ED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6114" y="1817914"/>
            <a:ext cx="5279571" cy="427808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b="1" dirty="0"/>
              <a:t>Heb 9:1-5 The pattern</a:t>
            </a:r>
          </a:p>
          <a:p>
            <a:pPr marL="0" indent="0">
              <a:buNone/>
              <a:defRPr/>
            </a:pPr>
            <a:endParaRPr lang="en-US" sz="1000" b="1" dirty="0"/>
          </a:p>
          <a:p>
            <a:pPr marL="0" indent="0">
              <a:buNone/>
              <a:defRPr/>
            </a:pPr>
            <a:r>
              <a:rPr lang="en-US" sz="2800" b="1" dirty="0"/>
              <a:t>Hebrews 8:1-2  the true tabernacle. </a:t>
            </a:r>
          </a:p>
          <a:p>
            <a:pPr marL="0" indent="0">
              <a:buNone/>
              <a:defRPr/>
            </a:pPr>
            <a:endParaRPr lang="en-US" sz="2800" b="1" dirty="0"/>
          </a:p>
          <a:p>
            <a:pPr marL="0" indent="0">
              <a:buNone/>
              <a:defRPr/>
            </a:pPr>
            <a:r>
              <a:rPr lang="en-US" sz="2800" b="1" dirty="0"/>
              <a:t>Heb 9:11 A more perfect tabernacle.</a:t>
            </a:r>
          </a:p>
          <a:p>
            <a:pPr marL="0" indent="0">
              <a:buNone/>
              <a:defRPr/>
            </a:pPr>
            <a:endParaRPr lang="en-US" sz="2800" b="1" dirty="0"/>
          </a:p>
          <a:p>
            <a:pPr marL="0" indent="0">
              <a:buNone/>
              <a:defRPr/>
            </a:pPr>
            <a:r>
              <a:rPr lang="en-US" sz="2800" b="1" dirty="0"/>
              <a:t>Heb 9:23-24 A copy of the real one</a:t>
            </a:r>
          </a:p>
          <a:p>
            <a:pPr marL="0" indent="0">
              <a:buNone/>
              <a:defRPr/>
            </a:pPr>
            <a:endParaRPr lang="en-US" sz="2800" b="1" dirty="0"/>
          </a:p>
          <a:p>
            <a:pPr>
              <a:defRPr/>
            </a:pPr>
            <a:endParaRPr lang="en-US" sz="1800" b="1" dirty="0"/>
          </a:p>
          <a:p>
            <a:pPr>
              <a:defRPr/>
            </a:pPr>
            <a:endParaRPr lang="en-US" sz="800" b="1" dirty="0"/>
          </a:p>
          <a:p>
            <a:pPr>
              <a:defRPr/>
            </a:pPr>
            <a:endParaRPr lang="en-US" sz="2400" b="1" dirty="0"/>
          </a:p>
          <a:p>
            <a:pPr marL="0" indent="0">
              <a:buNone/>
              <a:defRPr/>
            </a:pPr>
            <a:endParaRPr lang="en-US" sz="2400" b="1" dirty="0"/>
          </a:p>
        </p:txBody>
      </p:sp>
      <p:pic>
        <p:nvPicPr>
          <p:cNvPr id="2050" name="Picture 2" descr="5 ways to tour Israel in miniature - ISRAEL21c">
            <a:extLst>
              <a:ext uri="{FF2B5EF4-FFF2-40B4-BE49-F238E27FC236}">
                <a16:creationId xmlns:a16="http://schemas.microsoft.com/office/drawing/2014/main" id="{7E0F3592-8D7F-AE22-FE1E-34BBADB0B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8543"/>
            <a:ext cx="6328917" cy="412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010592-BE90-40D3-A949-59414B877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714" y="381000"/>
            <a:ext cx="10983686" cy="903514"/>
          </a:xfrm>
        </p:spPr>
        <p:txBody>
          <a:bodyPr/>
          <a:lstStyle/>
          <a:p>
            <a:pPr>
              <a:defRPr/>
            </a:pPr>
            <a:r>
              <a:rPr lang="en-US" sz="3600" b="1" dirty="0"/>
              <a:t>Types and Antitypes: The Courtyard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28638A-FF25-4C11-AADC-92FA204BA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6052457" cy="5257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b="1" dirty="0"/>
              <a:t>Solomon’s Temple</a:t>
            </a:r>
          </a:p>
          <a:p>
            <a:pPr marL="0" indent="0">
              <a:buNone/>
              <a:defRPr/>
            </a:pPr>
            <a:r>
              <a:rPr lang="en-US" sz="2800" b="1" dirty="0"/>
              <a:t>Court of Gentiles</a:t>
            </a:r>
          </a:p>
          <a:p>
            <a:pPr marL="0" indent="0">
              <a:buNone/>
              <a:defRPr/>
            </a:pPr>
            <a:r>
              <a:rPr lang="en-US" sz="2800" b="1" dirty="0"/>
              <a:t>Court of Women</a:t>
            </a:r>
          </a:p>
          <a:p>
            <a:pPr marL="0" indent="0">
              <a:buNone/>
              <a:defRPr/>
            </a:pPr>
            <a:r>
              <a:rPr lang="en-US" sz="2800" b="1" dirty="0"/>
              <a:t>The Gate: Male Jews</a:t>
            </a:r>
          </a:p>
          <a:p>
            <a:pPr marL="0" indent="0">
              <a:buNone/>
              <a:defRPr/>
            </a:pPr>
            <a:r>
              <a:rPr lang="en-US" sz="2800" b="1" dirty="0"/>
              <a:t>Levites enter the courtyard</a:t>
            </a:r>
          </a:p>
          <a:p>
            <a:pPr marL="0" indent="0">
              <a:buNone/>
              <a:defRPr/>
            </a:pPr>
            <a:r>
              <a:rPr lang="en-US" sz="2800" b="1" dirty="0"/>
              <a:t>Priests enter the Holy Place</a:t>
            </a:r>
          </a:p>
          <a:p>
            <a:pPr marL="0" indent="0">
              <a:buNone/>
              <a:defRPr/>
            </a:pPr>
            <a:r>
              <a:rPr lang="en-US" sz="2800" b="1" dirty="0"/>
              <a:t>The High Priest enters </a:t>
            </a:r>
          </a:p>
          <a:p>
            <a:pPr marL="0" indent="0">
              <a:buNone/>
              <a:defRPr/>
            </a:pPr>
            <a:r>
              <a:rPr lang="en-US" sz="2800" b="1" dirty="0"/>
              <a:t>the Most Holy Place once a year.</a:t>
            </a:r>
          </a:p>
          <a:p>
            <a:pPr marL="0" indent="0" algn="r">
              <a:buNone/>
              <a:defRPr/>
            </a:pPr>
            <a:r>
              <a:rPr lang="en-US" b="1" dirty="0">
                <a:solidFill>
                  <a:srgbClr val="FFFF66"/>
                </a:solidFill>
              </a:rPr>
              <a:t>The point: Separation!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33A04D-B4EB-D73C-E6D2-1372E95F5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557" y="1371600"/>
            <a:ext cx="5673508" cy="35397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76E84-5FD5-4CCE-8DF7-672703FF4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381000"/>
            <a:ext cx="8305800" cy="838200"/>
          </a:xfrm>
        </p:spPr>
        <p:txBody>
          <a:bodyPr/>
          <a:lstStyle/>
          <a:p>
            <a:pPr>
              <a:defRPr/>
            </a:pPr>
            <a:r>
              <a:rPr lang="en-US" sz="3200" b="1" dirty="0"/>
              <a:t>Type and Antitype in the Tabernacle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63A35-6D18-4AB1-B2CF-4BACE2077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57" y="1774371"/>
            <a:ext cx="7881257" cy="432162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b="1" dirty="0"/>
              <a:t>Bronze Altar: We need a sacrifice for access</a:t>
            </a:r>
          </a:p>
          <a:p>
            <a:pPr marL="0" indent="0">
              <a:buNone/>
              <a:defRPr/>
            </a:pPr>
            <a:endParaRPr lang="en-US" sz="800" b="1" dirty="0"/>
          </a:p>
          <a:p>
            <a:pPr marL="0" indent="0">
              <a:buNone/>
              <a:defRPr/>
            </a:pPr>
            <a:r>
              <a:rPr lang="en-US" sz="2800" b="1" dirty="0"/>
              <a:t>Laver =  The need for cleansing/baptism to enter God’s presence.  1 Peter 3:21</a:t>
            </a:r>
          </a:p>
          <a:p>
            <a:pPr marL="0" indent="0">
              <a:buNone/>
              <a:defRPr/>
            </a:pPr>
            <a:endParaRPr lang="en-US" sz="800" b="1" dirty="0"/>
          </a:p>
          <a:p>
            <a:pPr marL="0" indent="0">
              <a:buNone/>
              <a:defRPr/>
            </a:pPr>
            <a:r>
              <a:rPr lang="en-US" sz="2800" b="1" dirty="0"/>
              <a:t>Shew Bread: Jesus, the bread of life   John 6:35</a:t>
            </a:r>
          </a:p>
          <a:p>
            <a:pPr marL="0" indent="0">
              <a:buNone/>
              <a:defRPr/>
            </a:pPr>
            <a:endParaRPr lang="en-US" sz="800" b="1" dirty="0"/>
          </a:p>
          <a:p>
            <a:pPr marL="0" indent="0">
              <a:buNone/>
              <a:defRPr/>
            </a:pPr>
            <a:r>
              <a:rPr lang="en-US" sz="2800" b="1" dirty="0"/>
              <a:t>Menorah: The Holy Spirit  Zechariah 4:1-6</a:t>
            </a:r>
          </a:p>
          <a:p>
            <a:pPr marL="0" indent="0">
              <a:buNone/>
              <a:defRPr/>
            </a:pPr>
            <a:endParaRPr lang="en-US" sz="800" b="1" dirty="0"/>
          </a:p>
          <a:p>
            <a:pPr marL="0" indent="0">
              <a:buNone/>
              <a:defRPr/>
            </a:pPr>
            <a:r>
              <a:rPr lang="en-US" sz="2800" b="1" dirty="0"/>
              <a:t>Altar of incense = Our prayers  Rev 5:8</a:t>
            </a:r>
          </a:p>
          <a:p>
            <a:pPr marL="0" indent="0">
              <a:buNone/>
              <a:defRPr/>
            </a:pPr>
            <a:endParaRPr lang="en-US" sz="2400" b="1" dirty="0"/>
          </a:p>
        </p:txBody>
      </p:sp>
      <p:pic>
        <p:nvPicPr>
          <p:cNvPr id="3076" name="Picture 4" descr="Temple menorah ...">
            <a:extLst>
              <a:ext uri="{FF2B5EF4-FFF2-40B4-BE49-F238E27FC236}">
                <a16:creationId xmlns:a16="http://schemas.microsoft.com/office/drawing/2014/main" id="{618D9EA1-C52F-9FD0-B1B5-C6EC45E97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714" y="2114889"/>
            <a:ext cx="4904424" cy="364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FA92C-F1A4-4DBA-9A1E-0693FFCD6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381000"/>
            <a:ext cx="11342914" cy="990600"/>
          </a:xfrm>
        </p:spPr>
        <p:txBody>
          <a:bodyPr/>
          <a:lstStyle/>
          <a:p>
            <a:pPr>
              <a:defRPr/>
            </a:pPr>
            <a:r>
              <a:rPr lang="en-US" sz="4000" b="1" dirty="0"/>
              <a:t>Type and Antitype in the Tabernacle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06CA4-6C06-44F1-99C3-9D4F67A7C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943" y="1959428"/>
            <a:ext cx="9252857" cy="413657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b="1" dirty="0"/>
              <a:t>Curtain:  Separation between man (unholy) and God (holy)</a:t>
            </a:r>
          </a:p>
          <a:p>
            <a:pPr marL="0" indent="0">
              <a:buNone/>
              <a:defRPr/>
            </a:pPr>
            <a:endParaRPr lang="en-US" sz="2800" b="1" dirty="0"/>
          </a:p>
          <a:p>
            <a:pPr marL="0" indent="0">
              <a:buNone/>
              <a:defRPr/>
            </a:pPr>
            <a:r>
              <a:rPr lang="en-US" sz="2800" b="1" dirty="0"/>
              <a:t>Cherubim: Protect God’s holiness</a:t>
            </a:r>
            <a:endParaRPr lang="de-DE" sz="2800" b="1" dirty="0"/>
          </a:p>
          <a:p>
            <a:pPr marL="0" indent="0">
              <a:buNone/>
              <a:defRPr/>
            </a:pPr>
            <a:endParaRPr lang="en-US" sz="2800" b="1" dirty="0"/>
          </a:p>
          <a:p>
            <a:pPr marL="0" indent="0">
              <a:buNone/>
              <a:defRPr/>
            </a:pPr>
            <a:r>
              <a:rPr lang="en-US" sz="2800" b="1" dirty="0"/>
              <a:t>Mercy seat: God’s throne His mercy</a:t>
            </a:r>
          </a:p>
          <a:p>
            <a:pPr marL="0" indent="0">
              <a:buNone/>
              <a:defRPr/>
            </a:pPr>
            <a:endParaRPr lang="en-US" sz="2800" b="1" dirty="0"/>
          </a:p>
          <a:p>
            <a:pPr marL="0" indent="0">
              <a:buNone/>
              <a:defRPr/>
            </a:pPr>
            <a:r>
              <a:rPr lang="en-US" sz="2800" b="1" dirty="0"/>
              <a:t>Note, the mercy seat covers the Law of Moses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AAFD0-E8EE-445D-A98D-D9798D123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6142" y="381000"/>
            <a:ext cx="6357257" cy="838200"/>
          </a:xfrm>
        </p:spPr>
        <p:txBody>
          <a:bodyPr/>
          <a:lstStyle/>
          <a:p>
            <a:pPr>
              <a:defRPr/>
            </a:pPr>
            <a:r>
              <a:rPr lang="en-US" sz="3600" b="1" dirty="0"/>
              <a:t>Great News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34AF8-2550-46D8-AE7E-A6273DDA6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599" y="1981200"/>
            <a:ext cx="5279571" cy="4114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="1" dirty="0"/>
              <a:t>When Jesus died, the curtain was rent in two.</a:t>
            </a:r>
          </a:p>
          <a:p>
            <a:pPr marL="0" indent="0">
              <a:buNone/>
              <a:defRPr/>
            </a:pPr>
            <a:endParaRPr lang="en-US" b="1" dirty="0"/>
          </a:p>
          <a:p>
            <a:pPr marL="0" indent="0">
              <a:buNone/>
              <a:defRPr/>
            </a:pPr>
            <a:r>
              <a:rPr lang="en-US" b="1" dirty="0"/>
              <a:t>Now, we walk boldly into the true, the heavenly tabernacle  </a:t>
            </a:r>
            <a:r>
              <a:rPr lang="en-US" b="1" dirty="0" err="1"/>
              <a:t>Heb</a:t>
            </a:r>
            <a:r>
              <a:rPr lang="en-US" b="1" dirty="0"/>
              <a:t> 10:19-22!!!!!!</a:t>
            </a:r>
          </a:p>
        </p:txBody>
      </p:sp>
      <p:pic>
        <p:nvPicPr>
          <p:cNvPr id="181252" name="Picture 2" descr="http://220lily.files.wordpress.com/2013/11/032412_1411_comeoutfrom1.png">
            <a:extLst>
              <a:ext uri="{FF2B5EF4-FFF2-40B4-BE49-F238E27FC236}">
                <a16:creationId xmlns:a16="http://schemas.microsoft.com/office/drawing/2014/main" id="{52FFE750-A5B7-46DB-9051-D7D5728DC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86047"/>
            <a:ext cx="5791201" cy="703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36932-13FA-5E30-DF03-65A1461E8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Tabernacling in the New Testament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7DDC9-4EDC-081B-C3B8-26FE86B20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656" y="2220686"/>
            <a:ext cx="10406743" cy="387531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1 Corinthians 3:16  You are God’s tabernacle.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Ephesians 2:21-22 The church is the temple/tabernacle in which God dwells.</a:t>
            </a:r>
          </a:p>
        </p:txBody>
      </p:sp>
    </p:spTree>
    <p:extLst>
      <p:ext uri="{BB962C8B-B14F-4D97-AF65-F5344CB8AC3E}">
        <p14:creationId xmlns:p14="http://schemas.microsoft.com/office/powerpoint/2010/main" val="1031310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9F3B6-0534-4148-B6E3-670AF0B69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God Dwells With His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DF741-9861-4A97-ACA1-E107FE88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400" y="2100944"/>
            <a:ext cx="4572000" cy="3995056"/>
          </a:xfrm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Exodus 40: 34-38  The glory of the Lord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1 Kings 8:10-12 Solomon’s temple.</a:t>
            </a:r>
          </a:p>
        </p:txBody>
      </p:sp>
      <p:pic>
        <p:nvPicPr>
          <p:cNvPr id="1026" name="Picture 2" descr="The Tabernacle in Its Ancient Near Eastern Context - TheTorah.com">
            <a:extLst>
              <a:ext uri="{FF2B5EF4-FFF2-40B4-BE49-F238E27FC236}">
                <a16:creationId xmlns:a16="http://schemas.microsoft.com/office/drawing/2014/main" id="{349A7DEA-7C15-471D-A392-4D1459A0C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1086"/>
            <a:ext cx="67777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110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7477D-55C0-6124-B966-0E4147059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1000"/>
            <a:ext cx="11114314" cy="925286"/>
          </a:xfrm>
        </p:spPr>
        <p:txBody>
          <a:bodyPr/>
          <a:lstStyle/>
          <a:p>
            <a:r>
              <a:rPr lang="en-US" sz="4000" b="1" dirty="0"/>
              <a:t>The Tabernacle Tells Us Two Things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8E233-2CA8-F935-C782-F20197C7F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286" y="1524000"/>
            <a:ext cx="10657114" cy="457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God wants to dwell in an </a:t>
            </a:r>
            <a:r>
              <a:rPr lang="en-US" b="1" dirty="0" err="1"/>
              <a:t>intimite</a:t>
            </a:r>
            <a:r>
              <a:rPr lang="en-US" b="1" dirty="0"/>
              <a:t> relationship with his people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Outside of Christ, our access to God was VERY limited. In Christ we have full access.  That is why Christ came!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John 1:14</a:t>
            </a:r>
          </a:p>
        </p:txBody>
      </p:sp>
    </p:spTree>
    <p:extLst>
      <p:ext uri="{BB962C8B-B14F-4D97-AF65-F5344CB8AC3E}">
        <p14:creationId xmlns:p14="http://schemas.microsoft.com/office/powerpoint/2010/main" val="3330692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2011E-173B-3A7C-8D45-901D3BC67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4" y="273049"/>
            <a:ext cx="4377644" cy="2143579"/>
          </a:xfrm>
        </p:spPr>
        <p:txBody>
          <a:bodyPr/>
          <a:lstStyle/>
          <a:p>
            <a:r>
              <a:rPr lang="en-US" sz="4000" b="1" dirty="0"/>
              <a:t>Exodus 20:1-17 The Ten Commandments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DD8AC-2379-C021-73D8-F9C7A3672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4" y="3004457"/>
            <a:ext cx="5138057" cy="3091543"/>
          </a:xfrm>
        </p:spPr>
        <p:txBody>
          <a:bodyPr/>
          <a:lstStyle/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b="1" dirty="0"/>
              <a:t>Commandment #1-4  Love God.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Commandment #5-10 Love God’s people</a:t>
            </a:r>
          </a:p>
        </p:txBody>
      </p:sp>
      <p:pic>
        <p:nvPicPr>
          <p:cNvPr id="1026" name="Picture 2" descr="Ten Commandments Tablets - Biblical Heritage Exhibit">
            <a:extLst>
              <a:ext uri="{FF2B5EF4-FFF2-40B4-BE49-F238E27FC236}">
                <a16:creationId xmlns:a16="http://schemas.microsoft.com/office/drawing/2014/main" id="{4B68B79E-4760-BCBC-51FE-8036AC479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097" y="-130176"/>
            <a:ext cx="6147917" cy="711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264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427C7-2271-01FB-4C57-B69AFEF38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Law Leads Us To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6E636-EE54-232F-AB2C-97C2EF3D3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Romans 5:20  That trespass might increase.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Romans 7:13.  The law makes sin utterly sinful.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Galatians 3:23-25  It is a guardian until the coming of Christ.</a:t>
            </a:r>
          </a:p>
        </p:txBody>
      </p:sp>
    </p:spTree>
    <p:extLst>
      <p:ext uri="{BB962C8B-B14F-4D97-AF65-F5344CB8AC3E}">
        <p14:creationId xmlns:p14="http://schemas.microsoft.com/office/powerpoint/2010/main" val="3515353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753DF-ABD9-3604-B6A5-6A34C29F5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Exodus 24:1-18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B6560-579A-D9C4-DD22-B690595D4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510" y="1888176"/>
            <a:ext cx="4512376" cy="420782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Us:  We will do everything YHWH has said.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Exodus 24:8  The Covenant and the Law are sealed with blood.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02CA9DB-9146-1F84-2041-E4FBB541C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86" y="1307193"/>
            <a:ext cx="7975360" cy="584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725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E0DE4-0536-4DA3-A316-D25A9A31A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dirty="0"/>
              <a:t>Exodus VII God Tabernacles With His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A8926-2793-423A-AE47-2BE61BD53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00942"/>
            <a:ext cx="10744200" cy="399505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="1" dirty="0"/>
              <a:t>Exodus 25:1-9</a:t>
            </a:r>
          </a:p>
          <a:p>
            <a:pPr marL="0" indent="0">
              <a:buNone/>
              <a:defRPr/>
            </a:pPr>
            <a:r>
              <a:rPr lang="en-US" b="1" dirty="0"/>
              <a:t>v. 1-7 Take up a collection… for the tabernacle</a:t>
            </a:r>
          </a:p>
          <a:p>
            <a:pPr marL="0" indent="0">
              <a:buNone/>
              <a:defRPr/>
            </a:pPr>
            <a:endParaRPr lang="en-US" sz="1600" b="1" dirty="0"/>
          </a:p>
          <a:p>
            <a:pPr marL="0" indent="0">
              <a:buNone/>
              <a:defRPr/>
            </a:pPr>
            <a:r>
              <a:rPr lang="en-US" b="1" dirty="0"/>
              <a:t>Why?</a:t>
            </a:r>
          </a:p>
          <a:p>
            <a:pPr marL="0" indent="0">
              <a:buNone/>
              <a:defRPr/>
            </a:pPr>
            <a:endParaRPr lang="en-US" sz="1600" b="1" dirty="0"/>
          </a:p>
          <a:p>
            <a:pPr marL="0" indent="0">
              <a:buNone/>
              <a:defRPr/>
            </a:pPr>
            <a:r>
              <a:rPr lang="en-US" b="1" dirty="0"/>
              <a:t>I will dwell (tabernacle) with them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E2419-DA1E-4AB0-B520-F5A60A311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1066800"/>
          </a:xfrm>
        </p:spPr>
        <p:txBody>
          <a:bodyPr/>
          <a:lstStyle/>
          <a:p>
            <a:pPr>
              <a:defRPr/>
            </a:pPr>
            <a:r>
              <a:rPr lang="en-US" sz="3600" b="1" dirty="0"/>
              <a:t>I will tabernacle with them..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63AC4-F675-4191-820C-EABAC9D15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en-US" sz="2400" b="1" dirty="0"/>
          </a:p>
          <a:p>
            <a:pPr marL="0" indent="0">
              <a:buNone/>
              <a:defRPr/>
            </a:pPr>
            <a:r>
              <a:rPr lang="en-US" b="1" dirty="0"/>
              <a:t>John 1:14  God tabernacled among us </a:t>
            </a:r>
          </a:p>
          <a:p>
            <a:pPr marL="0" indent="0">
              <a:buNone/>
              <a:defRPr/>
            </a:pPr>
            <a:r>
              <a:rPr lang="en-US" b="1" dirty="0"/>
              <a:t>v. 18 We beheld his glory…</a:t>
            </a:r>
          </a:p>
          <a:p>
            <a:pPr marL="0" indent="0">
              <a:buNone/>
              <a:defRPr/>
            </a:pPr>
            <a:endParaRPr lang="en-US" b="1" dirty="0"/>
          </a:p>
          <a:p>
            <a:pPr marL="0" indent="0">
              <a:buNone/>
              <a:defRPr/>
            </a:pPr>
            <a:r>
              <a:rPr lang="en-US" b="1" dirty="0"/>
              <a:t>Follow the exact pattern Exodus 25:8-9, </a:t>
            </a:r>
          </a:p>
          <a:p>
            <a:pPr marL="0" indent="0">
              <a:buNone/>
              <a:defRPr/>
            </a:pPr>
            <a:r>
              <a:rPr lang="en-US" b="1" dirty="0"/>
              <a:t>Hebrews 8:5-6  Ezekiel 43:10   “so that you might be ashamed…”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DED27-58D8-E5EB-3EC1-FB1B825E0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Follow the Pattern!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D79BC-4F27-2A4C-716A-7DFF1F484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29" y="1513114"/>
            <a:ext cx="6651171" cy="458288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Why?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b="1" dirty="0"/>
              <a:t>1. A copy of the real one.  Heb 8:5</a:t>
            </a:r>
          </a:p>
          <a:p>
            <a:pPr marL="0" indent="0">
              <a:buNone/>
            </a:pPr>
            <a:r>
              <a:rPr lang="en-US" b="1" dirty="0"/>
              <a:t>Copy </a:t>
            </a:r>
            <a:r>
              <a:rPr lang="en-US" b="1" i="1" dirty="0" err="1"/>
              <a:t>hupodeigma</a:t>
            </a:r>
            <a:r>
              <a:rPr lang="en-US" b="1" dirty="0"/>
              <a:t>   sketch-plan</a:t>
            </a:r>
          </a:p>
          <a:p>
            <a:pPr marL="0" indent="0">
              <a:buNone/>
            </a:pPr>
            <a:r>
              <a:rPr lang="en-US" b="1" dirty="0"/>
              <a:t>Shadow </a:t>
            </a:r>
            <a:r>
              <a:rPr lang="en-US" b="1" i="1" dirty="0"/>
              <a:t> </a:t>
            </a:r>
            <a:r>
              <a:rPr lang="en-US" b="1" i="1" dirty="0" err="1"/>
              <a:t>skia</a:t>
            </a:r>
            <a:r>
              <a:rPr lang="en-US" b="1" i="1" dirty="0"/>
              <a:t>   </a:t>
            </a:r>
            <a:r>
              <a:rPr lang="en-US" b="1" dirty="0"/>
              <a:t>reflection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b="1" dirty="0"/>
              <a:t>2.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Ezekiel 43:10   “so that you might be ashamed…”</a:t>
            </a:r>
            <a:r>
              <a:rPr lang="en-US" b="1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EA2E81-0064-2782-CC91-8752DEE9C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1859559"/>
            <a:ext cx="4081618" cy="349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41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5" descr="Tabrnl9">
            <a:extLst>
              <a:ext uri="{FF2B5EF4-FFF2-40B4-BE49-F238E27FC236}">
                <a16:creationId xmlns:a16="http://schemas.microsoft.com/office/drawing/2014/main" id="{97BB1E87-0076-4B57-9FA1-CAC8BD6E603A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28058"/>
            <a:ext cx="6629400" cy="5154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5107" name="Text Box 6">
            <a:extLst>
              <a:ext uri="{FF2B5EF4-FFF2-40B4-BE49-F238E27FC236}">
                <a16:creationId xmlns:a16="http://schemas.microsoft.com/office/drawing/2014/main" id="{8FC0ECE7-EDAE-46C9-BC16-9EF95A9D5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257" y="152401"/>
            <a:ext cx="53557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000" b="1" dirty="0">
                <a:solidFill>
                  <a:srgbClr val="FFFF66"/>
                </a:solidFill>
                <a:latin typeface="Times New Roman" panose="02020603050405020304" pitchFamily="18" charset="0"/>
              </a:rPr>
              <a:t>The Pattern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7E091B-1453-429C-E75F-896DBB298F66}"/>
              </a:ext>
            </a:extLst>
          </p:cNvPr>
          <p:cNvSpPr txBox="1"/>
          <p:nvPr/>
        </p:nvSpPr>
        <p:spPr>
          <a:xfrm>
            <a:off x="6760028" y="1328057"/>
            <a:ext cx="4974771" cy="8273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Ex 25:10-22  The ark</a:t>
            </a:r>
          </a:p>
          <a:p>
            <a:endParaRPr lang="en-US" sz="800" b="1" dirty="0"/>
          </a:p>
          <a:p>
            <a:r>
              <a:rPr lang="en-US" sz="2800" b="1" dirty="0"/>
              <a:t>Ex 25:23-30 The table of shew bread</a:t>
            </a:r>
          </a:p>
          <a:p>
            <a:endParaRPr lang="en-US" sz="800" b="1" dirty="0"/>
          </a:p>
          <a:p>
            <a:r>
              <a:rPr lang="en-US" sz="2800" b="1" dirty="0"/>
              <a:t>Ex 25:31-40 The menorah</a:t>
            </a:r>
          </a:p>
          <a:p>
            <a:endParaRPr lang="en-US" sz="1000" b="1" dirty="0"/>
          </a:p>
          <a:p>
            <a:r>
              <a:rPr lang="en-US" sz="2800" b="1" dirty="0"/>
              <a:t>Ex 26 The tabernacle</a:t>
            </a:r>
          </a:p>
          <a:p>
            <a:endParaRPr lang="en-US" sz="1000" b="1" dirty="0"/>
          </a:p>
          <a:p>
            <a:r>
              <a:rPr lang="en-US" sz="2800" b="1" dirty="0"/>
              <a:t>Ex 27:1-8 The bronze altar</a:t>
            </a:r>
          </a:p>
          <a:p>
            <a:endParaRPr lang="en-US" sz="1000" b="1" dirty="0"/>
          </a:p>
          <a:p>
            <a:r>
              <a:rPr lang="en-US" sz="2800" b="1" dirty="0"/>
              <a:t>Ex 27:9-19 The courtyard</a:t>
            </a:r>
          </a:p>
          <a:p>
            <a:endParaRPr lang="en-US" sz="1000" b="1" dirty="0"/>
          </a:p>
          <a:p>
            <a:r>
              <a:rPr lang="en-US" sz="2800" b="1" dirty="0"/>
              <a:t>Ex 30:1-10 The altar of incense</a:t>
            </a:r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tabernacle">
            <a:extLst>
              <a:ext uri="{FF2B5EF4-FFF2-40B4-BE49-F238E27FC236}">
                <a16:creationId xmlns:a16="http://schemas.microsoft.com/office/drawing/2014/main" id="{BC97F3AC-13BE-4E96-88BF-FDC774049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323" y="1283824"/>
            <a:ext cx="9286144" cy="427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893535"/>
      </p:ext>
    </p:extLst>
  </p:cSld>
  <p:clrMapOvr>
    <a:masterClrMapping/>
  </p:clrMapOvr>
</p:sld>
</file>

<file path=ppt/theme/theme1.xml><?xml version="1.0" encoding="utf-8"?>
<a:theme xmlns:a="http://schemas.openxmlformats.org/drawingml/2006/main" name="Fading Grid">
  <a:themeElements>
    <a:clrScheme name="Fading Grid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Fading Grid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ading Grid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1736</TotalTime>
  <Words>519</Words>
  <Application>Microsoft Office PowerPoint</Application>
  <PresentationFormat>Widescreen</PresentationFormat>
  <Paragraphs>119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Aptos</vt:lpstr>
      <vt:lpstr>Arial</vt:lpstr>
      <vt:lpstr>Tahoma</vt:lpstr>
      <vt:lpstr>Times New Roman</vt:lpstr>
      <vt:lpstr>Wingdings</vt:lpstr>
      <vt:lpstr>Fading Grid</vt:lpstr>
      <vt:lpstr>Textured</vt:lpstr>
      <vt:lpstr>Exodus VII   God Tabernacles With His People</vt:lpstr>
      <vt:lpstr>Exodus 20:1-17 The Ten Commandments</vt:lpstr>
      <vt:lpstr>The Law Leads Us To Christ</vt:lpstr>
      <vt:lpstr>Exodus 24:1-18</vt:lpstr>
      <vt:lpstr>Exodus VII God Tabernacles With His People</vt:lpstr>
      <vt:lpstr>I will tabernacle with them..</vt:lpstr>
      <vt:lpstr>Follow the Pattern!</vt:lpstr>
      <vt:lpstr>PowerPoint Presentation</vt:lpstr>
      <vt:lpstr>PowerPoint Presentation</vt:lpstr>
      <vt:lpstr>The Tabernacle Pattern</vt:lpstr>
      <vt:lpstr>Types and Antitypes: The Courtyard</vt:lpstr>
      <vt:lpstr>Type and Antitype in the Tabernacle</vt:lpstr>
      <vt:lpstr>Type and Antitype in the Tabernacle</vt:lpstr>
      <vt:lpstr>Great News</vt:lpstr>
      <vt:lpstr>Tabernacling in the New Testament</vt:lpstr>
      <vt:lpstr>God Dwells With His People</vt:lpstr>
      <vt:lpstr>The Tabernacle Tells Us Two Things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Oakes</dc:creator>
  <cp:lastModifiedBy>John Oakes</cp:lastModifiedBy>
  <cp:revision>1</cp:revision>
  <dcterms:created xsi:type="dcterms:W3CDTF">2024-11-24T01:21:20Z</dcterms:created>
  <dcterms:modified xsi:type="dcterms:W3CDTF">2024-12-02T21:21:26Z</dcterms:modified>
</cp:coreProperties>
</file>