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782" r:id="rId3"/>
    <p:sldId id="822" r:id="rId4"/>
    <p:sldId id="821" r:id="rId5"/>
    <p:sldId id="310" r:id="rId6"/>
    <p:sldId id="311" r:id="rId7"/>
    <p:sldId id="312" r:id="rId8"/>
    <p:sldId id="823" r:id="rId9"/>
    <p:sldId id="826" r:id="rId10"/>
    <p:sldId id="828" r:id="rId11"/>
    <p:sldId id="827" r:id="rId12"/>
    <p:sldId id="829" r:id="rId13"/>
    <p:sldId id="824" r:id="rId14"/>
    <p:sldId id="825" r:id="rId15"/>
    <p:sldId id="830" r:id="rId16"/>
    <p:sldId id="831" r:id="rId17"/>
    <p:sldId id="83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93F89B-B713-482E-B281-4837CA856663}" v="87" dt="2024-12-08T17:17:01.1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3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1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Oakes" userId="1a36f0057432ea1f" providerId="LiveId" clId="{D393F89B-B713-482E-B281-4837CA856663}"/>
    <pc:docChg chg="undo custSel addSld delSld modSld sldOrd delMainMaster">
      <pc:chgData name="John Oakes" userId="1a36f0057432ea1f" providerId="LiveId" clId="{D393F89B-B713-482E-B281-4837CA856663}" dt="2024-12-10T23:09:07.804" v="2935" actId="47"/>
      <pc:docMkLst>
        <pc:docMk/>
      </pc:docMkLst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56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57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58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59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60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61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62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63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64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65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66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67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68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69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70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71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72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73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74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75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76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277"/>
        </pc:sldMkLst>
      </pc:sldChg>
      <pc:sldChg chg="modSp del mod">
        <pc:chgData name="John Oakes" userId="1a36f0057432ea1f" providerId="LiveId" clId="{D393F89B-B713-482E-B281-4837CA856663}" dt="2024-12-10T23:08:51.805" v="2934" actId="47"/>
        <pc:sldMkLst>
          <pc:docMk/>
          <pc:sldMk cId="0" sldId="278"/>
        </pc:sldMkLst>
        <pc:spChg chg="mod">
          <ac:chgData name="John Oakes" userId="1a36f0057432ea1f" providerId="LiveId" clId="{D393F89B-B713-482E-B281-4837CA856663}" dt="2024-12-08T16:58:22.437" v="2016" actId="27636"/>
          <ac:spMkLst>
            <pc:docMk/>
            <pc:sldMk cId="0" sldId="278"/>
            <ac:spMk id="167" creationId="{00000000-0000-0000-0000-000000000000}"/>
          </ac:spMkLst>
        </pc:spChg>
      </pc:sldChg>
      <pc:sldChg chg="del">
        <pc:chgData name="John Oakes" userId="1a36f0057432ea1f" providerId="LiveId" clId="{D393F89B-B713-482E-B281-4837CA856663}" dt="2024-12-10T23:09:07.804" v="2935" actId="47"/>
        <pc:sldMkLst>
          <pc:docMk/>
          <pc:sldMk cId="0" sldId="279"/>
        </pc:sldMkLst>
      </pc:sldChg>
      <pc:sldChg chg="del">
        <pc:chgData name="John Oakes" userId="1a36f0057432ea1f" providerId="LiveId" clId="{D393F89B-B713-482E-B281-4837CA856663}" dt="2024-12-10T23:09:07.804" v="2935" actId="47"/>
        <pc:sldMkLst>
          <pc:docMk/>
          <pc:sldMk cId="0" sldId="280"/>
        </pc:sldMkLst>
      </pc:sldChg>
      <pc:sldChg chg="del">
        <pc:chgData name="John Oakes" userId="1a36f0057432ea1f" providerId="LiveId" clId="{D393F89B-B713-482E-B281-4837CA856663}" dt="2024-12-10T23:09:07.804" v="2935" actId="47"/>
        <pc:sldMkLst>
          <pc:docMk/>
          <pc:sldMk cId="0" sldId="281"/>
        </pc:sldMkLst>
      </pc:sldChg>
      <pc:sldChg chg="del">
        <pc:chgData name="John Oakes" userId="1a36f0057432ea1f" providerId="LiveId" clId="{D393F89B-B713-482E-B281-4837CA856663}" dt="2024-12-10T23:09:07.804" v="2935" actId="47"/>
        <pc:sldMkLst>
          <pc:docMk/>
          <pc:sldMk cId="0" sldId="282"/>
        </pc:sldMkLst>
      </pc:sldChg>
      <pc:sldChg chg="del">
        <pc:chgData name="John Oakes" userId="1a36f0057432ea1f" providerId="LiveId" clId="{D393F89B-B713-482E-B281-4837CA856663}" dt="2024-12-10T23:09:07.804" v="2935" actId="47"/>
        <pc:sldMkLst>
          <pc:docMk/>
          <pc:sldMk cId="0" sldId="283"/>
        </pc:sldMkLst>
      </pc:sldChg>
      <pc:sldChg chg="del">
        <pc:chgData name="John Oakes" userId="1a36f0057432ea1f" providerId="LiveId" clId="{D393F89B-B713-482E-B281-4837CA856663}" dt="2024-12-10T23:09:07.804" v="2935" actId="47"/>
        <pc:sldMkLst>
          <pc:docMk/>
          <pc:sldMk cId="0" sldId="284"/>
        </pc:sldMkLst>
      </pc:sldChg>
      <pc:sldChg chg="del">
        <pc:chgData name="John Oakes" userId="1a36f0057432ea1f" providerId="LiveId" clId="{D393F89B-B713-482E-B281-4837CA856663}" dt="2024-12-08T03:01:42.478" v="73" actId="47"/>
        <pc:sldMkLst>
          <pc:docMk/>
          <pc:sldMk cId="0" sldId="367"/>
        </pc:sldMkLst>
      </pc:sldChg>
      <pc:sldChg chg="del">
        <pc:chgData name="John Oakes" userId="1a36f0057432ea1f" providerId="LiveId" clId="{D393F89B-B713-482E-B281-4837CA856663}" dt="2024-12-08T16:59:26.278" v="2017" actId="2696"/>
        <pc:sldMkLst>
          <pc:docMk/>
          <pc:sldMk cId="0" sldId="368"/>
        </pc:sldMkLst>
      </pc:sldChg>
      <pc:sldChg chg="del">
        <pc:chgData name="John Oakes" userId="1a36f0057432ea1f" providerId="LiveId" clId="{D393F89B-B713-482E-B281-4837CA856663}" dt="2024-12-08T16:59:36.633" v="2018" actId="47"/>
        <pc:sldMkLst>
          <pc:docMk/>
          <pc:sldMk cId="0" sldId="369"/>
        </pc:sldMkLst>
      </pc:sldChg>
      <pc:sldChg chg="del">
        <pc:chgData name="John Oakes" userId="1a36f0057432ea1f" providerId="LiveId" clId="{D393F89B-B713-482E-B281-4837CA856663}" dt="2024-12-08T03:02:47.305" v="79" actId="47"/>
        <pc:sldMkLst>
          <pc:docMk/>
          <pc:sldMk cId="3048110109" sldId="376"/>
        </pc:sldMkLst>
      </pc:sldChg>
      <pc:sldChg chg="del">
        <pc:chgData name="John Oakes" userId="1a36f0057432ea1f" providerId="LiveId" clId="{D393F89B-B713-482E-B281-4837CA856663}" dt="2024-12-08T03:02:16.439" v="75" actId="47"/>
        <pc:sldMkLst>
          <pc:docMk/>
          <pc:sldMk cId="4209893535" sldId="377"/>
        </pc:sldMkLst>
      </pc:sldChg>
      <pc:sldChg chg="del">
        <pc:chgData name="John Oakes" userId="1a36f0057432ea1f" providerId="LiveId" clId="{D393F89B-B713-482E-B281-4837CA856663}" dt="2024-12-08T03:02:31.301" v="77" actId="47"/>
        <pc:sldMkLst>
          <pc:docMk/>
          <pc:sldMk cId="0" sldId="378"/>
        </pc:sldMkLst>
      </pc:sldChg>
      <pc:sldChg chg="del">
        <pc:chgData name="John Oakes" userId="1a36f0057432ea1f" providerId="LiveId" clId="{D393F89B-B713-482E-B281-4837CA856663}" dt="2024-12-08T03:02:12.358" v="74" actId="47"/>
        <pc:sldMkLst>
          <pc:docMk/>
          <pc:sldMk cId="0" sldId="379"/>
        </pc:sldMkLst>
      </pc:sldChg>
      <pc:sldChg chg="del">
        <pc:chgData name="John Oakes" userId="1a36f0057432ea1f" providerId="LiveId" clId="{D393F89B-B713-482E-B281-4837CA856663}" dt="2024-12-08T14:48:39.473" v="1790" actId="47"/>
        <pc:sldMkLst>
          <pc:docMk/>
          <pc:sldMk cId="0" sldId="543"/>
        </pc:sldMkLst>
      </pc:sldChg>
      <pc:sldChg chg="del">
        <pc:chgData name="John Oakes" userId="1a36f0057432ea1f" providerId="LiveId" clId="{D393F89B-B713-482E-B281-4837CA856663}" dt="2024-12-08T14:48:44.356" v="1791" actId="47"/>
        <pc:sldMkLst>
          <pc:docMk/>
          <pc:sldMk cId="3282475642" sldId="615"/>
        </pc:sldMkLst>
      </pc:sldChg>
      <pc:sldChg chg="del">
        <pc:chgData name="John Oakes" userId="1a36f0057432ea1f" providerId="LiveId" clId="{D393F89B-B713-482E-B281-4837CA856663}" dt="2024-12-08T14:48:35.338" v="1789" actId="47"/>
        <pc:sldMkLst>
          <pc:docMk/>
          <pc:sldMk cId="58535702" sldId="675"/>
        </pc:sldMkLst>
      </pc:sldChg>
      <pc:sldChg chg="del">
        <pc:chgData name="John Oakes" userId="1a36f0057432ea1f" providerId="LiveId" clId="{D393F89B-B713-482E-B281-4837CA856663}" dt="2024-12-10T23:09:07.804" v="2935" actId="47"/>
        <pc:sldMkLst>
          <pc:docMk/>
          <pc:sldMk cId="0" sldId="705"/>
        </pc:sldMkLst>
      </pc:sldChg>
      <pc:sldChg chg="del">
        <pc:chgData name="John Oakes" userId="1a36f0057432ea1f" providerId="LiveId" clId="{D393F89B-B713-482E-B281-4837CA856663}" dt="2024-12-10T23:09:07.804" v="2935" actId="47"/>
        <pc:sldMkLst>
          <pc:docMk/>
          <pc:sldMk cId="1444248880" sldId="706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0" sldId="741"/>
        </pc:sldMkLst>
      </pc:sldChg>
      <pc:sldChg chg="del">
        <pc:chgData name="John Oakes" userId="1a36f0057432ea1f" providerId="LiveId" clId="{D393F89B-B713-482E-B281-4837CA856663}" dt="2024-12-10T23:09:07.804" v="2935" actId="47"/>
        <pc:sldMkLst>
          <pc:docMk/>
          <pc:sldMk cId="0" sldId="753"/>
        </pc:sldMkLst>
      </pc:sldChg>
      <pc:sldChg chg="addSp delSp modSp mod">
        <pc:chgData name="John Oakes" userId="1a36f0057432ea1f" providerId="LiveId" clId="{D393F89B-B713-482E-B281-4837CA856663}" dt="2024-12-08T14:55:52.203" v="1910" actId="1076"/>
        <pc:sldMkLst>
          <pc:docMk/>
          <pc:sldMk cId="4228369013" sldId="782"/>
        </pc:sldMkLst>
        <pc:spChg chg="mod">
          <ac:chgData name="John Oakes" userId="1a36f0057432ea1f" providerId="LiveId" clId="{D393F89B-B713-482E-B281-4837CA856663}" dt="2024-12-08T03:01:07.488" v="71" actId="20577"/>
          <ac:spMkLst>
            <pc:docMk/>
            <pc:sldMk cId="4228369013" sldId="782"/>
            <ac:spMk id="2" creationId="{56824015-463B-96C2-6617-0CB95156C30C}"/>
          </ac:spMkLst>
        </pc:spChg>
        <pc:picChg chg="del">
          <ac:chgData name="John Oakes" userId="1a36f0057432ea1f" providerId="LiveId" clId="{D393F89B-B713-482E-B281-4837CA856663}" dt="2024-12-08T03:01:15.505" v="72" actId="478"/>
          <ac:picMkLst>
            <pc:docMk/>
            <pc:sldMk cId="4228369013" sldId="782"/>
            <ac:picMk id="1026" creationId="{18F4FEDF-EB7B-F5A7-5EB7-8D7A571CE0CC}"/>
          </ac:picMkLst>
        </pc:picChg>
        <pc:picChg chg="add mod">
          <ac:chgData name="John Oakes" userId="1a36f0057432ea1f" providerId="LiveId" clId="{D393F89B-B713-482E-B281-4837CA856663}" dt="2024-12-08T14:55:52.203" v="1910" actId="1076"/>
          <ac:picMkLst>
            <pc:docMk/>
            <pc:sldMk cId="4228369013" sldId="782"/>
            <ac:picMk id="1026" creationId="{42C87247-EEEF-8D5F-7EB8-4B3E990A6219}"/>
          </ac:picMkLst>
        </pc:picChg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3315063160" sldId="790"/>
        </pc:sldMkLst>
      </pc:sldChg>
      <pc:sldChg chg="del">
        <pc:chgData name="John Oakes" userId="1a36f0057432ea1f" providerId="LiveId" clId="{D393F89B-B713-482E-B281-4837CA856663}" dt="2024-12-10T23:08:51.805" v="2934" actId="47"/>
        <pc:sldMkLst>
          <pc:docMk/>
          <pc:sldMk cId="1205692465" sldId="791"/>
        </pc:sldMkLst>
      </pc:sldChg>
      <pc:sldChg chg="addSp modSp del mod">
        <pc:chgData name="John Oakes" userId="1a36f0057432ea1f" providerId="LiveId" clId="{D393F89B-B713-482E-B281-4837CA856663}" dt="2024-12-10T23:09:07.804" v="2935" actId="47"/>
        <pc:sldMkLst>
          <pc:docMk/>
          <pc:sldMk cId="0" sldId="798"/>
        </pc:sldMkLst>
        <pc:spChg chg="mod">
          <ac:chgData name="John Oakes" userId="1a36f0057432ea1f" providerId="LiveId" clId="{D393F89B-B713-482E-B281-4837CA856663}" dt="2024-12-08T14:51:09.450" v="1872" actId="20577"/>
          <ac:spMkLst>
            <pc:docMk/>
            <pc:sldMk cId="0" sldId="798"/>
            <ac:spMk id="4" creationId="{9269334E-260A-EAC1-751F-92B5EF1E6BB8}"/>
          </ac:spMkLst>
        </pc:spChg>
        <pc:picChg chg="add mod">
          <ac:chgData name="John Oakes" userId="1a36f0057432ea1f" providerId="LiveId" clId="{D393F89B-B713-482E-B281-4837CA856663}" dt="2024-12-08T14:50:25.027" v="1801" actId="1076"/>
          <ac:picMkLst>
            <pc:docMk/>
            <pc:sldMk cId="0" sldId="798"/>
            <ac:picMk id="5" creationId="{D086B9CC-86DE-7F30-2407-4EB44432A729}"/>
          </ac:picMkLst>
        </pc:picChg>
      </pc:sldChg>
      <pc:sldChg chg="addSp delSp modSp del mod">
        <pc:chgData name="John Oakes" userId="1a36f0057432ea1f" providerId="LiveId" clId="{D393F89B-B713-482E-B281-4837CA856663}" dt="2024-12-10T23:09:07.804" v="2935" actId="47"/>
        <pc:sldMkLst>
          <pc:docMk/>
          <pc:sldMk cId="2896641097" sldId="799"/>
        </pc:sldMkLst>
        <pc:spChg chg="mod">
          <ac:chgData name="John Oakes" userId="1a36f0057432ea1f" providerId="LiveId" clId="{D393F89B-B713-482E-B281-4837CA856663}" dt="2024-12-08T14:52:14.530" v="1903" actId="20577"/>
          <ac:spMkLst>
            <pc:docMk/>
            <pc:sldMk cId="2896641097" sldId="799"/>
            <ac:spMk id="3" creationId="{97B34E3A-AB36-133F-34AE-AB305322EAB4}"/>
          </ac:spMkLst>
        </pc:spChg>
        <pc:picChg chg="add mod">
          <ac:chgData name="John Oakes" userId="1a36f0057432ea1f" providerId="LiveId" clId="{D393F89B-B713-482E-B281-4837CA856663}" dt="2024-12-08T14:54:42.596" v="1906" actId="1076"/>
          <ac:picMkLst>
            <pc:docMk/>
            <pc:sldMk cId="2896641097" sldId="799"/>
            <ac:picMk id="4" creationId="{AD9DD9D8-ABD6-F852-FA70-5550BB4479A1}"/>
          </ac:picMkLst>
        </pc:picChg>
        <pc:picChg chg="del">
          <ac:chgData name="John Oakes" userId="1a36f0057432ea1f" providerId="LiveId" clId="{D393F89B-B713-482E-B281-4837CA856663}" dt="2024-12-08T14:51:42.820" v="1897" actId="478"/>
          <ac:picMkLst>
            <pc:docMk/>
            <pc:sldMk cId="2896641097" sldId="799"/>
            <ac:picMk id="5" creationId="{46C9DB69-A89D-524D-B063-79B8DF91CACC}"/>
          </ac:picMkLst>
        </pc:picChg>
      </pc:sldChg>
      <pc:sldChg chg="del">
        <pc:chgData name="John Oakes" userId="1a36f0057432ea1f" providerId="LiveId" clId="{D393F89B-B713-482E-B281-4837CA856663}" dt="2024-12-08T03:01:42.478" v="73" actId="47"/>
        <pc:sldMkLst>
          <pc:docMk/>
          <pc:sldMk cId="2752264966" sldId="810"/>
        </pc:sldMkLst>
      </pc:sldChg>
      <pc:sldChg chg="del">
        <pc:chgData name="John Oakes" userId="1a36f0057432ea1f" providerId="LiveId" clId="{D393F89B-B713-482E-B281-4837CA856663}" dt="2024-12-08T03:01:42.478" v="73" actId="47"/>
        <pc:sldMkLst>
          <pc:docMk/>
          <pc:sldMk cId="3515353021" sldId="816"/>
        </pc:sldMkLst>
      </pc:sldChg>
      <pc:sldChg chg="del">
        <pc:chgData name="John Oakes" userId="1a36f0057432ea1f" providerId="LiveId" clId="{D393F89B-B713-482E-B281-4837CA856663}" dt="2024-12-08T03:01:42.478" v="73" actId="47"/>
        <pc:sldMkLst>
          <pc:docMk/>
          <pc:sldMk cId="2726725063" sldId="818"/>
        </pc:sldMkLst>
      </pc:sldChg>
      <pc:sldChg chg="del">
        <pc:chgData name="John Oakes" userId="1a36f0057432ea1f" providerId="LiveId" clId="{D393F89B-B713-482E-B281-4837CA856663}" dt="2024-12-08T03:02:20.494" v="76" actId="47"/>
        <pc:sldMkLst>
          <pc:docMk/>
          <pc:sldMk cId="2921941254" sldId="819"/>
        </pc:sldMkLst>
      </pc:sldChg>
      <pc:sldChg chg="del">
        <pc:chgData name="John Oakes" userId="1a36f0057432ea1f" providerId="LiveId" clId="{D393F89B-B713-482E-B281-4837CA856663}" dt="2024-12-08T03:02:38.944" v="78" actId="47"/>
        <pc:sldMkLst>
          <pc:docMk/>
          <pc:sldMk cId="1031310595" sldId="820"/>
        </pc:sldMkLst>
      </pc:sldChg>
      <pc:sldChg chg="modSp mod ord">
        <pc:chgData name="John Oakes" userId="1a36f0057432ea1f" providerId="LiveId" clId="{D393F89B-B713-482E-B281-4837CA856663}" dt="2024-12-08T17:00:08.036" v="2031" actId="20577"/>
        <pc:sldMkLst>
          <pc:docMk/>
          <pc:sldMk cId="3330692314" sldId="821"/>
        </pc:sldMkLst>
        <pc:spChg chg="mod">
          <ac:chgData name="John Oakes" userId="1a36f0057432ea1f" providerId="LiveId" clId="{D393F89B-B713-482E-B281-4837CA856663}" dt="2024-12-08T17:00:08.036" v="2031" actId="20577"/>
          <ac:spMkLst>
            <pc:docMk/>
            <pc:sldMk cId="3330692314" sldId="821"/>
            <ac:spMk id="3" creationId="{B858E233-2CA8-F935-C782-F20197C7FBCF}"/>
          </ac:spMkLst>
        </pc:spChg>
      </pc:sldChg>
      <pc:sldChg chg="modSp mod">
        <pc:chgData name="John Oakes" userId="1a36f0057432ea1f" providerId="LiveId" clId="{D393F89B-B713-482E-B281-4837CA856663}" dt="2024-12-08T03:00:49.725" v="24" actId="20577"/>
        <pc:sldMkLst>
          <pc:docMk/>
          <pc:sldMk cId="3695299087" sldId="822"/>
        </pc:sldMkLst>
        <pc:spChg chg="mod">
          <ac:chgData name="John Oakes" userId="1a36f0057432ea1f" providerId="LiveId" clId="{D393F89B-B713-482E-B281-4837CA856663}" dt="2024-12-08T03:00:49.725" v="24" actId="20577"/>
          <ac:spMkLst>
            <pc:docMk/>
            <pc:sldMk cId="3695299087" sldId="822"/>
            <ac:spMk id="2" creationId="{B6566AF0-414A-3275-0514-A19C38969A72}"/>
          </ac:spMkLst>
        </pc:spChg>
      </pc:sldChg>
      <pc:sldChg chg="addSp modSp add">
        <pc:chgData name="John Oakes" userId="1a36f0057432ea1f" providerId="LiveId" clId="{D393F89B-B713-482E-B281-4837CA856663}" dt="2024-12-08T14:56:13.241" v="1913" actId="1076"/>
        <pc:sldMkLst>
          <pc:docMk/>
          <pc:sldMk cId="1753398546" sldId="823"/>
        </pc:sldMkLst>
        <pc:picChg chg="add mod">
          <ac:chgData name="John Oakes" userId="1a36f0057432ea1f" providerId="LiveId" clId="{D393F89B-B713-482E-B281-4837CA856663}" dt="2024-12-08T14:56:13.241" v="1913" actId="1076"/>
          <ac:picMkLst>
            <pc:docMk/>
            <pc:sldMk cId="1753398546" sldId="823"/>
            <ac:picMk id="2050" creationId="{DBC87798-45BB-BE8A-CB41-D643A8B05890}"/>
          </ac:picMkLst>
        </pc:picChg>
      </pc:sldChg>
      <pc:sldChg chg="modSp new mod ord">
        <pc:chgData name="John Oakes" userId="1a36f0057432ea1f" providerId="LiveId" clId="{D393F89B-B713-482E-B281-4837CA856663}" dt="2024-12-08T17:09:52.883" v="2458" actId="14100"/>
        <pc:sldMkLst>
          <pc:docMk/>
          <pc:sldMk cId="806959692" sldId="824"/>
        </pc:sldMkLst>
        <pc:spChg chg="mod">
          <ac:chgData name="John Oakes" userId="1a36f0057432ea1f" providerId="LiveId" clId="{D393F89B-B713-482E-B281-4837CA856663}" dt="2024-12-08T03:19:14.037" v="1567" actId="20577"/>
          <ac:spMkLst>
            <pc:docMk/>
            <pc:sldMk cId="806959692" sldId="824"/>
            <ac:spMk id="2" creationId="{B4BDF42C-9A64-A9E0-EBD9-B213A5DEA82B}"/>
          </ac:spMkLst>
        </pc:spChg>
        <pc:spChg chg="mod">
          <ac:chgData name="John Oakes" userId="1a36f0057432ea1f" providerId="LiveId" clId="{D393F89B-B713-482E-B281-4837CA856663}" dt="2024-12-08T17:09:52.883" v="2458" actId="14100"/>
          <ac:spMkLst>
            <pc:docMk/>
            <pc:sldMk cId="806959692" sldId="824"/>
            <ac:spMk id="3" creationId="{B6F205E3-E32C-EBA6-EB30-6AFA41B1A3D9}"/>
          </ac:spMkLst>
        </pc:spChg>
      </pc:sldChg>
      <pc:sldChg chg="new del">
        <pc:chgData name="John Oakes" userId="1a36f0057432ea1f" providerId="LiveId" clId="{D393F89B-B713-482E-B281-4837CA856663}" dt="2024-12-08T03:03:34.856" v="82" actId="47"/>
        <pc:sldMkLst>
          <pc:docMk/>
          <pc:sldMk cId="960466284" sldId="824"/>
        </pc:sldMkLst>
      </pc:sldChg>
      <pc:sldChg chg="addSp modSp new mod">
        <pc:chgData name="John Oakes" userId="1a36f0057432ea1f" providerId="LiveId" clId="{D393F89B-B713-482E-B281-4837CA856663}" dt="2024-12-08T17:13:13.552" v="2629" actId="20577"/>
        <pc:sldMkLst>
          <pc:docMk/>
          <pc:sldMk cId="3261515640" sldId="825"/>
        </pc:sldMkLst>
        <pc:spChg chg="mod">
          <ac:chgData name="John Oakes" userId="1a36f0057432ea1f" providerId="LiveId" clId="{D393F89B-B713-482E-B281-4837CA856663}" dt="2024-12-08T17:10:58.974" v="2508" actId="20577"/>
          <ac:spMkLst>
            <pc:docMk/>
            <pc:sldMk cId="3261515640" sldId="825"/>
            <ac:spMk id="2" creationId="{D58A6DBC-3564-B45B-EDDE-1866781D080C}"/>
          </ac:spMkLst>
        </pc:spChg>
        <pc:spChg chg="mod">
          <ac:chgData name="John Oakes" userId="1a36f0057432ea1f" providerId="LiveId" clId="{D393F89B-B713-482E-B281-4837CA856663}" dt="2024-12-08T17:13:13.552" v="2629" actId="20577"/>
          <ac:spMkLst>
            <pc:docMk/>
            <pc:sldMk cId="3261515640" sldId="825"/>
            <ac:spMk id="3" creationId="{8C895D7E-CF1E-C0D8-A08F-FC5A4AC3A0D9}"/>
          </ac:spMkLst>
        </pc:spChg>
        <pc:picChg chg="add mod">
          <ac:chgData name="John Oakes" userId="1a36f0057432ea1f" providerId="LiveId" clId="{D393F89B-B713-482E-B281-4837CA856663}" dt="2024-12-08T17:12:02.406" v="2517" actId="14100"/>
          <ac:picMkLst>
            <pc:docMk/>
            <pc:sldMk cId="3261515640" sldId="825"/>
            <ac:picMk id="4098" creationId="{F5AF2AA4-1783-9A42-BCCD-B0B0C55AE9BF}"/>
          </ac:picMkLst>
        </pc:picChg>
      </pc:sldChg>
      <pc:sldChg chg="modSp new mod ord">
        <pc:chgData name="John Oakes" userId="1a36f0057432ea1f" providerId="LiveId" clId="{D393F89B-B713-482E-B281-4837CA856663}" dt="2024-12-08T03:09:27.861" v="852" actId="255"/>
        <pc:sldMkLst>
          <pc:docMk/>
          <pc:sldMk cId="3500114837" sldId="826"/>
        </pc:sldMkLst>
        <pc:spChg chg="mod">
          <ac:chgData name="John Oakes" userId="1a36f0057432ea1f" providerId="LiveId" clId="{D393F89B-B713-482E-B281-4837CA856663}" dt="2024-12-08T03:06:05.072" v="114" actId="14100"/>
          <ac:spMkLst>
            <pc:docMk/>
            <pc:sldMk cId="3500114837" sldId="826"/>
            <ac:spMk id="2" creationId="{A46747BB-FD0B-3B93-7B85-BD8FBE75BA8C}"/>
          </ac:spMkLst>
        </pc:spChg>
        <pc:spChg chg="mod">
          <ac:chgData name="John Oakes" userId="1a36f0057432ea1f" providerId="LiveId" clId="{D393F89B-B713-482E-B281-4837CA856663}" dt="2024-12-08T03:09:27.861" v="852" actId="255"/>
          <ac:spMkLst>
            <pc:docMk/>
            <pc:sldMk cId="3500114837" sldId="826"/>
            <ac:spMk id="3" creationId="{CEB40650-8CDD-DC8C-BC73-37D259F10D1F}"/>
          </ac:spMkLst>
        </pc:spChg>
      </pc:sldChg>
      <pc:sldChg chg="modSp new mod ord">
        <pc:chgData name="John Oakes" userId="1a36f0057432ea1f" providerId="LiveId" clId="{D393F89B-B713-482E-B281-4837CA856663}" dt="2024-12-08T17:07:24.096" v="2324" actId="20577"/>
        <pc:sldMkLst>
          <pc:docMk/>
          <pc:sldMk cId="4018156971" sldId="827"/>
        </pc:sldMkLst>
        <pc:spChg chg="mod">
          <ac:chgData name="John Oakes" userId="1a36f0057432ea1f" providerId="LiveId" clId="{D393F89B-B713-482E-B281-4837CA856663}" dt="2024-12-08T03:15:04.606" v="1426" actId="20577"/>
          <ac:spMkLst>
            <pc:docMk/>
            <pc:sldMk cId="4018156971" sldId="827"/>
            <ac:spMk id="2" creationId="{70DA7643-F6B5-75AA-6F95-E046583572EA}"/>
          </ac:spMkLst>
        </pc:spChg>
        <pc:spChg chg="mod">
          <ac:chgData name="John Oakes" userId="1a36f0057432ea1f" providerId="LiveId" clId="{D393F89B-B713-482E-B281-4837CA856663}" dt="2024-12-08T17:07:24.096" v="2324" actId="20577"/>
          <ac:spMkLst>
            <pc:docMk/>
            <pc:sldMk cId="4018156971" sldId="827"/>
            <ac:spMk id="3" creationId="{81B52F78-0AA7-B76A-C576-59045B742670}"/>
          </ac:spMkLst>
        </pc:spChg>
      </pc:sldChg>
      <pc:sldChg chg="addSp modSp new mod ord">
        <pc:chgData name="John Oakes" userId="1a36f0057432ea1f" providerId="LiveId" clId="{D393F89B-B713-482E-B281-4837CA856663}" dt="2024-12-08T17:05:24.008" v="2143" actId="20577"/>
        <pc:sldMkLst>
          <pc:docMk/>
          <pc:sldMk cId="1739525975" sldId="828"/>
        </pc:sldMkLst>
        <pc:spChg chg="mod">
          <ac:chgData name="John Oakes" userId="1a36f0057432ea1f" providerId="LiveId" clId="{D393F89B-B713-482E-B281-4837CA856663}" dt="2024-12-08T17:03:01.658" v="2061" actId="20577"/>
          <ac:spMkLst>
            <pc:docMk/>
            <pc:sldMk cId="1739525975" sldId="828"/>
            <ac:spMk id="2" creationId="{7F980222-BFEA-6169-92B7-A8212D6ECA11}"/>
          </ac:spMkLst>
        </pc:spChg>
        <pc:spChg chg="mod">
          <ac:chgData name="John Oakes" userId="1a36f0057432ea1f" providerId="LiveId" clId="{D393F89B-B713-482E-B281-4837CA856663}" dt="2024-12-08T17:05:24.008" v="2143" actId="20577"/>
          <ac:spMkLst>
            <pc:docMk/>
            <pc:sldMk cId="1739525975" sldId="828"/>
            <ac:spMk id="3" creationId="{091E7217-E560-2C14-4C5E-4F4A9A6BAD33}"/>
          </ac:spMkLst>
        </pc:spChg>
        <pc:picChg chg="add mod">
          <ac:chgData name="John Oakes" userId="1a36f0057432ea1f" providerId="LiveId" clId="{D393F89B-B713-482E-B281-4837CA856663}" dt="2024-12-08T17:03:08.424" v="2063" actId="1076"/>
          <ac:picMkLst>
            <pc:docMk/>
            <pc:sldMk cId="1739525975" sldId="828"/>
            <ac:picMk id="3074" creationId="{F2FF4981-6D8E-C16C-1829-0328471754B1}"/>
          </ac:picMkLst>
        </pc:picChg>
      </pc:sldChg>
      <pc:sldChg chg="modSp new mod ord">
        <pc:chgData name="John Oakes" userId="1a36f0057432ea1f" providerId="LiveId" clId="{D393F89B-B713-482E-B281-4837CA856663}" dt="2024-12-08T17:10:21.766" v="2506" actId="20577"/>
        <pc:sldMkLst>
          <pc:docMk/>
          <pc:sldMk cId="3415760717" sldId="829"/>
        </pc:sldMkLst>
        <pc:spChg chg="mod">
          <ac:chgData name="John Oakes" userId="1a36f0057432ea1f" providerId="LiveId" clId="{D393F89B-B713-482E-B281-4837CA856663}" dt="2024-12-08T03:16:41.632" v="1469" actId="20577"/>
          <ac:spMkLst>
            <pc:docMk/>
            <pc:sldMk cId="3415760717" sldId="829"/>
            <ac:spMk id="2" creationId="{6F869B4B-CE62-56D2-DFF3-4FD900053491}"/>
          </ac:spMkLst>
        </pc:spChg>
        <pc:spChg chg="mod">
          <ac:chgData name="John Oakes" userId="1a36f0057432ea1f" providerId="LiveId" clId="{D393F89B-B713-482E-B281-4837CA856663}" dt="2024-12-08T17:10:21.766" v="2506" actId="20577"/>
          <ac:spMkLst>
            <pc:docMk/>
            <pc:sldMk cId="3415760717" sldId="829"/>
            <ac:spMk id="3" creationId="{34A5DD51-28F9-F4FB-F33A-2E4FEA9BA897}"/>
          </ac:spMkLst>
        </pc:spChg>
      </pc:sldChg>
      <pc:sldChg chg="modSp new mod">
        <pc:chgData name="John Oakes" userId="1a36f0057432ea1f" providerId="LiveId" clId="{D393F89B-B713-482E-B281-4837CA856663}" dt="2024-12-08T17:14:42.841" v="2750" actId="313"/>
        <pc:sldMkLst>
          <pc:docMk/>
          <pc:sldMk cId="3329348164" sldId="830"/>
        </pc:sldMkLst>
        <pc:spChg chg="mod">
          <ac:chgData name="John Oakes" userId="1a36f0057432ea1f" providerId="LiveId" clId="{D393F89B-B713-482E-B281-4837CA856663}" dt="2024-12-08T03:21:50.263" v="1654" actId="20577"/>
          <ac:spMkLst>
            <pc:docMk/>
            <pc:sldMk cId="3329348164" sldId="830"/>
            <ac:spMk id="2" creationId="{2662400B-FFAA-8F39-8552-9482D7DBD956}"/>
          </ac:spMkLst>
        </pc:spChg>
        <pc:spChg chg="mod">
          <ac:chgData name="John Oakes" userId="1a36f0057432ea1f" providerId="LiveId" clId="{D393F89B-B713-482E-B281-4837CA856663}" dt="2024-12-08T17:14:42.841" v="2750" actId="313"/>
          <ac:spMkLst>
            <pc:docMk/>
            <pc:sldMk cId="3329348164" sldId="830"/>
            <ac:spMk id="3" creationId="{30B38A99-2A58-DC67-B6AC-323117FB40E9}"/>
          </ac:spMkLst>
        </pc:spChg>
      </pc:sldChg>
      <pc:sldChg chg="modSp new mod">
        <pc:chgData name="John Oakes" userId="1a36f0057432ea1f" providerId="LiveId" clId="{D393F89B-B713-482E-B281-4837CA856663}" dt="2024-12-08T17:16:03.016" v="2921" actId="14100"/>
        <pc:sldMkLst>
          <pc:docMk/>
          <pc:sldMk cId="389625157" sldId="831"/>
        </pc:sldMkLst>
        <pc:spChg chg="mod">
          <ac:chgData name="John Oakes" userId="1a36f0057432ea1f" providerId="LiveId" clId="{D393F89B-B713-482E-B281-4837CA856663}" dt="2024-12-08T03:24:22.941" v="1771" actId="20577"/>
          <ac:spMkLst>
            <pc:docMk/>
            <pc:sldMk cId="389625157" sldId="831"/>
            <ac:spMk id="2" creationId="{FE9B1402-C25E-A9B2-C739-05A55FA3F8DD}"/>
          </ac:spMkLst>
        </pc:spChg>
        <pc:spChg chg="mod">
          <ac:chgData name="John Oakes" userId="1a36f0057432ea1f" providerId="LiveId" clId="{D393F89B-B713-482E-B281-4837CA856663}" dt="2024-12-08T17:16:03.016" v="2921" actId="14100"/>
          <ac:spMkLst>
            <pc:docMk/>
            <pc:sldMk cId="389625157" sldId="831"/>
            <ac:spMk id="3" creationId="{9824BB24-63F9-DA2A-0B66-2548FCF8D0A0}"/>
          </ac:spMkLst>
        </pc:spChg>
      </pc:sldChg>
      <pc:sldChg chg="modSp new mod">
        <pc:chgData name="John Oakes" userId="1a36f0057432ea1f" providerId="LiveId" clId="{D393F89B-B713-482E-B281-4837CA856663}" dt="2024-12-08T17:17:01.172" v="2933" actId="14100"/>
        <pc:sldMkLst>
          <pc:docMk/>
          <pc:sldMk cId="1816572158" sldId="832"/>
        </pc:sldMkLst>
        <pc:spChg chg="mod">
          <ac:chgData name="John Oakes" userId="1a36f0057432ea1f" providerId="LiveId" clId="{D393F89B-B713-482E-B281-4837CA856663}" dt="2024-12-08T17:16:12.838" v="2929" actId="20577"/>
          <ac:spMkLst>
            <pc:docMk/>
            <pc:sldMk cId="1816572158" sldId="832"/>
            <ac:spMk id="2" creationId="{7C3EB119-D8DA-5365-D9D2-007EF7862D54}"/>
          </ac:spMkLst>
        </pc:spChg>
        <pc:spChg chg="mod">
          <ac:chgData name="John Oakes" userId="1a36f0057432ea1f" providerId="LiveId" clId="{D393F89B-B713-482E-B281-4837CA856663}" dt="2024-12-08T17:17:01.172" v="2933" actId="14100"/>
          <ac:spMkLst>
            <pc:docMk/>
            <pc:sldMk cId="1816572158" sldId="832"/>
            <ac:spMk id="3" creationId="{A842EE00-5864-7D67-85C1-82D0A34726F5}"/>
          </ac:spMkLst>
        </pc:spChg>
      </pc:sldChg>
      <pc:sldChg chg="new del">
        <pc:chgData name="John Oakes" userId="1a36f0057432ea1f" providerId="LiveId" clId="{D393F89B-B713-482E-B281-4837CA856663}" dt="2024-12-08T14:46:00.719" v="1773" actId="47"/>
        <pc:sldMkLst>
          <pc:docMk/>
          <pc:sldMk cId="742400907" sldId="833"/>
        </pc:sldMkLst>
      </pc:sldChg>
      <pc:sldChg chg="addSp delSp modSp new del mod ord">
        <pc:chgData name="John Oakes" userId="1a36f0057432ea1f" providerId="LiveId" clId="{D393F89B-B713-482E-B281-4837CA856663}" dt="2024-12-10T23:08:51.805" v="2934" actId="47"/>
        <pc:sldMkLst>
          <pc:docMk/>
          <pc:sldMk cId="4126216078" sldId="833"/>
        </pc:sldMkLst>
        <pc:spChg chg="mod">
          <ac:chgData name="John Oakes" userId="1a36f0057432ea1f" providerId="LiveId" clId="{D393F89B-B713-482E-B281-4837CA856663}" dt="2024-12-08T15:02:04.533" v="2012" actId="14100"/>
          <ac:spMkLst>
            <pc:docMk/>
            <pc:sldMk cId="4126216078" sldId="833"/>
            <ac:spMk id="2" creationId="{E92F0C37-CABC-40D4-1BEA-89D91E23E3A2}"/>
          </ac:spMkLst>
        </pc:spChg>
        <pc:spChg chg="del">
          <ac:chgData name="John Oakes" userId="1a36f0057432ea1f" providerId="LiveId" clId="{D393F89B-B713-482E-B281-4837CA856663}" dt="2024-12-08T14:47:04.005" v="1786" actId="931"/>
          <ac:spMkLst>
            <pc:docMk/>
            <pc:sldMk cId="4126216078" sldId="833"/>
            <ac:spMk id="3" creationId="{C08E5252-374D-91EA-920A-F071CC02526A}"/>
          </ac:spMkLst>
        </pc:spChg>
        <pc:picChg chg="add mod">
          <ac:chgData name="John Oakes" userId="1a36f0057432ea1f" providerId="LiveId" clId="{D393F89B-B713-482E-B281-4837CA856663}" dt="2024-12-08T15:02:23.021" v="2015" actId="1076"/>
          <ac:picMkLst>
            <pc:docMk/>
            <pc:sldMk cId="4126216078" sldId="833"/>
            <ac:picMk id="5" creationId="{F107F43B-A98F-EDD2-36EA-57D05471274E}"/>
          </ac:picMkLst>
        </pc:picChg>
      </pc:sldChg>
      <pc:sldChg chg="addSp delSp modSp new del mod ord">
        <pc:chgData name="John Oakes" userId="1a36f0057432ea1f" providerId="LiveId" clId="{D393F89B-B713-482E-B281-4837CA856663}" dt="2024-12-10T23:08:51.805" v="2934" actId="47"/>
        <pc:sldMkLst>
          <pc:docMk/>
          <pc:sldMk cId="1297417478" sldId="834"/>
        </pc:sldMkLst>
        <pc:spChg chg="mod">
          <ac:chgData name="John Oakes" userId="1a36f0057432ea1f" providerId="LiveId" clId="{D393F89B-B713-482E-B281-4837CA856663}" dt="2024-12-08T15:01:16.661" v="1967" actId="20577"/>
          <ac:spMkLst>
            <pc:docMk/>
            <pc:sldMk cId="1297417478" sldId="834"/>
            <ac:spMk id="2" creationId="{2DA6DF4F-B1EB-1239-EADA-16F317197936}"/>
          </ac:spMkLst>
        </pc:spChg>
        <pc:spChg chg="del">
          <ac:chgData name="John Oakes" userId="1a36f0057432ea1f" providerId="LiveId" clId="{D393F89B-B713-482E-B281-4837CA856663}" dt="2024-12-08T14:58:18.115" v="1914" actId="931"/>
          <ac:spMkLst>
            <pc:docMk/>
            <pc:sldMk cId="1297417478" sldId="834"/>
            <ac:spMk id="3" creationId="{52D27D53-7DCE-6770-0B12-7092E8E3CF5E}"/>
          </ac:spMkLst>
        </pc:spChg>
        <pc:picChg chg="add mod">
          <ac:chgData name="John Oakes" userId="1a36f0057432ea1f" providerId="LiveId" clId="{D393F89B-B713-482E-B281-4837CA856663}" dt="2024-12-08T15:01:24.540" v="1969" actId="1076"/>
          <ac:picMkLst>
            <pc:docMk/>
            <pc:sldMk cId="1297417478" sldId="834"/>
            <ac:picMk id="5" creationId="{326DBB95-9FB3-F04F-8322-2664114AF3A7}"/>
          </ac:picMkLst>
        </pc:picChg>
      </pc:sldChg>
      <pc:sldChg chg="addSp delSp modSp new del mod ord">
        <pc:chgData name="John Oakes" userId="1a36f0057432ea1f" providerId="LiveId" clId="{D393F89B-B713-482E-B281-4837CA856663}" dt="2024-12-10T23:08:51.805" v="2934" actId="47"/>
        <pc:sldMkLst>
          <pc:docMk/>
          <pc:sldMk cId="1275410619" sldId="835"/>
        </pc:sldMkLst>
        <pc:spChg chg="mod">
          <ac:chgData name="John Oakes" userId="1a36f0057432ea1f" providerId="LiveId" clId="{D393F89B-B713-482E-B281-4837CA856663}" dt="2024-12-08T15:00:36.148" v="1953" actId="14100"/>
          <ac:spMkLst>
            <pc:docMk/>
            <pc:sldMk cId="1275410619" sldId="835"/>
            <ac:spMk id="2" creationId="{71BAAC89-6DAB-592E-F0CF-2549BDB970C4}"/>
          </ac:spMkLst>
        </pc:spChg>
        <pc:spChg chg="del">
          <ac:chgData name="John Oakes" userId="1a36f0057432ea1f" providerId="LiveId" clId="{D393F89B-B713-482E-B281-4837CA856663}" dt="2024-12-08T14:58:27.852" v="1917" actId="931"/>
          <ac:spMkLst>
            <pc:docMk/>
            <pc:sldMk cId="1275410619" sldId="835"/>
            <ac:spMk id="3" creationId="{C4D56111-51C1-8267-DCFB-01B39DB0956F}"/>
          </ac:spMkLst>
        </pc:spChg>
        <pc:spChg chg="add del mod">
          <ac:chgData name="John Oakes" userId="1a36f0057432ea1f" providerId="LiveId" clId="{D393F89B-B713-482E-B281-4837CA856663}" dt="2024-12-08T14:58:40.633" v="1921" actId="931"/>
          <ac:spMkLst>
            <pc:docMk/>
            <pc:sldMk cId="1275410619" sldId="835"/>
            <ac:spMk id="6" creationId="{F98CFC0E-93B3-0BE4-C962-6A872E170DB5}"/>
          </ac:spMkLst>
        </pc:spChg>
        <pc:picChg chg="add del mod">
          <ac:chgData name="John Oakes" userId="1a36f0057432ea1f" providerId="LiveId" clId="{D393F89B-B713-482E-B281-4837CA856663}" dt="2024-12-08T14:58:31.484" v="1920" actId="478"/>
          <ac:picMkLst>
            <pc:docMk/>
            <pc:sldMk cId="1275410619" sldId="835"/>
            <ac:picMk id="5" creationId="{6A322E88-B108-8D0B-D3F8-14983D6AAA52}"/>
          </ac:picMkLst>
        </pc:picChg>
        <pc:picChg chg="add mod">
          <ac:chgData name="John Oakes" userId="1a36f0057432ea1f" providerId="LiveId" clId="{D393F89B-B713-482E-B281-4837CA856663}" dt="2024-12-08T15:00:31.887" v="1952" actId="1076"/>
          <ac:picMkLst>
            <pc:docMk/>
            <pc:sldMk cId="1275410619" sldId="835"/>
            <ac:picMk id="8" creationId="{66F57C6B-D0A9-A5B6-B759-7CC5F7423138}"/>
          </ac:picMkLst>
        </pc:picChg>
      </pc:sldChg>
      <pc:sldChg chg="addSp delSp modSp new del mod ord">
        <pc:chgData name="John Oakes" userId="1a36f0057432ea1f" providerId="LiveId" clId="{D393F89B-B713-482E-B281-4837CA856663}" dt="2024-12-10T23:08:51.805" v="2934" actId="47"/>
        <pc:sldMkLst>
          <pc:docMk/>
          <pc:sldMk cId="1295187846" sldId="836"/>
        </pc:sldMkLst>
        <pc:spChg chg="mod">
          <ac:chgData name="John Oakes" userId="1a36f0057432ea1f" providerId="LiveId" clId="{D393F89B-B713-482E-B281-4837CA856663}" dt="2024-12-08T14:59:39.013" v="1941" actId="20577"/>
          <ac:spMkLst>
            <pc:docMk/>
            <pc:sldMk cId="1295187846" sldId="836"/>
            <ac:spMk id="2" creationId="{886B406C-096F-5316-86B8-6BD124BEF387}"/>
          </ac:spMkLst>
        </pc:spChg>
        <pc:spChg chg="del">
          <ac:chgData name="John Oakes" userId="1a36f0057432ea1f" providerId="LiveId" clId="{D393F89B-B713-482E-B281-4837CA856663}" dt="2024-12-08T14:58:51.840" v="1924" actId="931"/>
          <ac:spMkLst>
            <pc:docMk/>
            <pc:sldMk cId="1295187846" sldId="836"/>
            <ac:spMk id="3" creationId="{9B4214C7-1F07-2646-D4B4-57CA23E7E052}"/>
          </ac:spMkLst>
        </pc:spChg>
        <pc:picChg chg="add mod">
          <ac:chgData name="John Oakes" userId="1a36f0057432ea1f" providerId="LiveId" clId="{D393F89B-B713-482E-B281-4837CA856663}" dt="2024-12-08T14:59:08.450" v="1928" actId="1076"/>
          <ac:picMkLst>
            <pc:docMk/>
            <pc:sldMk cId="1295187846" sldId="836"/>
            <ac:picMk id="5" creationId="{318DCE26-CAA2-4D7B-C7F4-83397E3FDD9A}"/>
          </ac:picMkLst>
        </pc:picChg>
      </pc:sldChg>
      <pc:sldMasterChg chg="del delSldLayout">
        <pc:chgData name="John Oakes" userId="1a36f0057432ea1f" providerId="LiveId" clId="{D393F89B-B713-482E-B281-4837CA856663}" dt="2024-12-10T23:08:51.805" v="2934" actId="47"/>
        <pc:sldMasterMkLst>
          <pc:docMk/>
          <pc:sldMasterMk cId="1917321169" sldId="2147483685"/>
        </pc:sldMasterMkLst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1917321169" sldId="2147483685"/>
            <pc:sldLayoutMk cId="1501743835" sldId="2147483686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1917321169" sldId="2147483685"/>
            <pc:sldLayoutMk cId="812424734" sldId="2147483687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1917321169" sldId="2147483685"/>
            <pc:sldLayoutMk cId="3060948380" sldId="2147483688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1917321169" sldId="2147483685"/>
            <pc:sldLayoutMk cId="939034951" sldId="2147483689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1917321169" sldId="2147483685"/>
            <pc:sldLayoutMk cId="2241748842" sldId="2147483690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1917321169" sldId="2147483685"/>
            <pc:sldLayoutMk cId="3009323322" sldId="2147483691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1917321169" sldId="2147483685"/>
            <pc:sldLayoutMk cId="1294749723" sldId="2147483692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1917321169" sldId="2147483685"/>
            <pc:sldLayoutMk cId="2408977892" sldId="2147483693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1917321169" sldId="2147483685"/>
            <pc:sldLayoutMk cId="803747587" sldId="2147483694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1917321169" sldId="2147483685"/>
            <pc:sldLayoutMk cId="1033456459" sldId="2147483695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1917321169" sldId="2147483685"/>
            <pc:sldLayoutMk cId="298816513" sldId="2147483696"/>
          </pc:sldLayoutMkLst>
        </pc:sldLayoutChg>
      </pc:sldMasterChg>
      <pc:sldMasterChg chg="del delSldLayout">
        <pc:chgData name="John Oakes" userId="1a36f0057432ea1f" providerId="LiveId" clId="{D393F89B-B713-482E-B281-4837CA856663}" dt="2024-12-08T14:48:39.473" v="1790" actId="47"/>
        <pc:sldMasterMkLst>
          <pc:docMk/>
          <pc:sldMasterMk cId="1957831000" sldId="2147483697"/>
        </pc:sldMasterMkLst>
        <pc:sldLayoutChg chg="del">
          <pc:chgData name="John Oakes" userId="1a36f0057432ea1f" providerId="LiveId" clId="{D393F89B-B713-482E-B281-4837CA856663}" dt="2024-12-08T14:48:39.473" v="1790" actId="47"/>
          <pc:sldLayoutMkLst>
            <pc:docMk/>
            <pc:sldMasterMk cId="1957831000" sldId="2147483697"/>
            <pc:sldLayoutMk cId="3866391813" sldId="2147483698"/>
          </pc:sldLayoutMkLst>
        </pc:sldLayoutChg>
        <pc:sldLayoutChg chg="del">
          <pc:chgData name="John Oakes" userId="1a36f0057432ea1f" providerId="LiveId" clId="{D393F89B-B713-482E-B281-4837CA856663}" dt="2024-12-08T14:48:39.473" v="1790" actId="47"/>
          <pc:sldLayoutMkLst>
            <pc:docMk/>
            <pc:sldMasterMk cId="1957831000" sldId="2147483697"/>
            <pc:sldLayoutMk cId="3358667633" sldId="2147483699"/>
          </pc:sldLayoutMkLst>
        </pc:sldLayoutChg>
        <pc:sldLayoutChg chg="del">
          <pc:chgData name="John Oakes" userId="1a36f0057432ea1f" providerId="LiveId" clId="{D393F89B-B713-482E-B281-4837CA856663}" dt="2024-12-08T14:48:39.473" v="1790" actId="47"/>
          <pc:sldLayoutMkLst>
            <pc:docMk/>
            <pc:sldMasterMk cId="1957831000" sldId="2147483697"/>
            <pc:sldLayoutMk cId="1210066396" sldId="2147483700"/>
          </pc:sldLayoutMkLst>
        </pc:sldLayoutChg>
        <pc:sldLayoutChg chg="del">
          <pc:chgData name="John Oakes" userId="1a36f0057432ea1f" providerId="LiveId" clId="{D393F89B-B713-482E-B281-4837CA856663}" dt="2024-12-08T14:48:39.473" v="1790" actId="47"/>
          <pc:sldLayoutMkLst>
            <pc:docMk/>
            <pc:sldMasterMk cId="1957831000" sldId="2147483697"/>
            <pc:sldLayoutMk cId="2342162075" sldId="2147483701"/>
          </pc:sldLayoutMkLst>
        </pc:sldLayoutChg>
        <pc:sldLayoutChg chg="del">
          <pc:chgData name="John Oakes" userId="1a36f0057432ea1f" providerId="LiveId" clId="{D393F89B-B713-482E-B281-4837CA856663}" dt="2024-12-08T14:48:39.473" v="1790" actId="47"/>
          <pc:sldLayoutMkLst>
            <pc:docMk/>
            <pc:sldMasterMk cId="1957831000" sldId="2147483697"/>
            <pc:sldLayoutMk cId="226023199" sldId="2147483702"/>
          </pc:sldLayoutMkLst>
        </pc:sldLayoutChg>
        <pc:sldLayoutChg chg="del">
          <pc:chgData name="John Oakes" userId="1a36f0057432ea1f" providerId="LiveId" clId="{D393F89B-B713-482E-B281-4837CA856663}" dt="2024-12-08T14:48:39.473" v="1790" actId="47"/>
          <pc:sldLayoutMkLst>
            <pc:docMk/>
            <pc:sldMasterMk cId="1957831000" sldId="2147483697"/>
            <pc:sldLayoutMk cId="2090041268" sldId="2147483703"/>
          </pc:sldLayoutMkLst>
        </pc:sldLayoutChg>
        <pc:sldLayoutChg chg="del">
          <pc:chgData name="John Oakes" userId="1a36f0057432ea1f" providerId="LiveId" clId="{D393F89B-B713-482E-B281-4837CA856663}" dt="2024-12-08T14:48:39.473" v="1790" actId="47"/>
          <pc:sldLayoutMkLst>
            <pc:docMk/>
            <pc:sldMasterMk cId="1957831000" sldId="2147483697"/>
            <pc:sldLayoutMk cId="1796436384" sldId="2147483704"/>
          </pc:sldLayoutMkLst>
        </pc:sldLayoutChg>
        <pc:sldLayoutChg chg="del">
          <pc:chgData name="John Oakes" userId="1a36f0057432ea1f" providerId="LiveId" clId="{D393F89B-B713-482E-B281-4837CA856663}" dt="2024-12-08T14:48:39.473" v="1790" actId="47"/>
          <pc:sldLayoutMkLst>
            <pc:docMk/>
            <pc:sldMasterMk cId="1957831000" sldId="2147483697"/>
            <pc:sldLayoutMk cId="4202382913" sldId="2147483705"/>
          </pc:sldLayoutMkLst>
        </pc:sldLayoutChg>
        <pc:sldLayoutChg chg="del">
          <pc:chgData name="John Oakes" userId="1a36f0057432ea1f" providerId="LiveId" clId="{D393F89B-B713-482E-B281-4837CA856663}" dt="2024-12-08T14:48:39.473" v="1790" actId="47"/>
          <pc:sldLayoutMkLst>
            <pc:docMk/>
            <pc:sldMasterMk cId="1957831000" sldId="2147483697"/>
            <pc:sldLayoutMk cId="797921135" sldId="2147483706"/>
          </pc:sldLayoutMkLst>
        </pc:sldLayoutChg>
        <pc:sldLayoutChg chg="del">
          <pc:chgData name="John Oakes" userId="1a36f0057432ea1f" providerId="LiveId" clId="{D393F89B-B713-482E-B281-4837CA856663}" dt="2024-12-08T14:48:39.473" v="1790" actId="47"/>
          <pc:sldLayoutMkLst>
            <pc:docMk/>
            <pc:sldMasterMk cId="1957831000" sldId="2147483697"/>
            <pc:sldLayoutMk cId="2580110839" sldId="2147483707"/>
          </pc:sldLayoutMkLst>
        </pc:sldLayoutChg>
        <pc:sldLayoutChg chg="del">
          <pc:chgData name="John Oakes" userId="1a36f0057432ea1f" providerId="LiveId" clId="{D393F89B-B713-482E-B281-4837CA856663}" dt="2024-12-08T14:48:39.473" v="1790" actId="47"/>
          <pc:sldLayoutMkLst>
            <pc:docMk/>
            <pc:sldMasterMk cId="1957831000" sldId="2147483697"/>
            <pc:sldLayoutMk cId="1298857058" sldId="2147483708"/>
          </pc:sldLayoutMkLst>
        </pc:sldLayoutChg>
      </pc:sldMasterChg>
      <pc:sldMasterChg chg="del delSldLayout">
        <pc:chgData name="John Oakes" userId="1a36f0057432ea1f" providerId="LiveId" clId="{D393F89B-B713-482E-B281-4837CA856663}" dt="2024-12-10T23:08:51.805" v="2934" actId="47"/>
        <pc:sldMasterMkLst>
          <pc:docMk/>
          <pc:sldMasterMk cId="2422520078" sldId="2147483709"/>
        </pc:sldMasterMkLst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2422520078" sldId="2147483709"/>
            <pc:sldLayoutMk cId="424748251" sldId="2147483710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2422520078" sldId="2147483709"/>
            <pc:sldLayoutMk cId="2129463947" sldId="2147483711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2422520078" sldId="2147483709"/>
            <pc:sldLayoutMk cId="1949064515" sldId="2147483712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2422520078" sldId="2147483709"/>
            <pc:sldLayoutMk cId="1818083561" sldId="2147483713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2422520078" sldId="2147483709"/>
            <pc:sldLayoutMk cId="1086417823" sldId="2147483714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2422520078" sldId="2147483709"/>
            <pc:sldLayoutMk cId="2360962911" sldId="2147483715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2422520078" sldId="2147483709"/>
            <pc:sldLayoutMk cId="3070963286" sldId="2147483716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2422520078" sldId="2147483709"/>
            <pc:sldLayoutMk cId="1347288732" sldId="2147483717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2422520078" sldId="2147483709"/>
            <pc:sldLayoutMk cId="243978753" sldId="2147483718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2422520078" sldId="2147483709"/>
            <pc:sldLayoutMk cId="32061101" sldId="2147483719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2422520078" sldId="2147483709"/>
            <pc:sldLayoutMk cId="2066302230" sldId="2147483720"/>
          </pc:sldLayoutMkLst>
        </pc:sldLayoutChg>
      </pc:sldMasterChg>
      <pc:sldMasterChg chg="del delSldLayout">
        <pc:chgData name="John Oakes" userId="1a36f0057432ea1f" providerId="LiveId" clId="{D393F89B-B713-482E-B281-4837CA856663}" dt="2024-12-10T23:09:07.804" v="2935" actId="47"/>
        <pc:sldMasterMkLst>
          <pc:docMk/>
          <pc:sldMasterMk cId="3167956758" sldId="2147483721"/>
        </pc:sldMasterMkLst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67956758" sldId="2147483721"/>
            <pc:sldLayoutMk cId="2045445668" sldId="2147483722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67956758" sldId="2147483721"/>
            <pc:sldLayoutMk cId="3752782733" sldId="2147483723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67956758" sldId="2147483721"/>
            <pc:sldLayoutMk cId="2157765721" sldId="2147483724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67956758" sldId="2147483721"/>
            <pc:sldLayoutMk cId="3882138099" sldId="2147483725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67956758" sldId="2147483721"/>
            <pc:sldLayoutMk cId="3854937966" sldId="2147483726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67956758" sldId="2147483721"/>
            <pc:sldLayoutMk cId="2698650431" sldId="2147483727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67956758" sldId="2147483721"/>
            <pc:sldLayoutMk cId="1888583299" sldId="2147483728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67956758" sldId="2147483721"/>
            <pc:sldLayoutMk cId="1479277960" sldId="2147483729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67956758" sldId="2147483721"/>
            <pc:sldLayoutMk cId="1208199935" sldId="2147483730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67956758" sldId="2147483721"/>
            <pc:sldLayoutMk cId="2381616326" sldId="2147483731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67956758" sldId="2147483721"/>
            <pc:sldLayoutMk cId="2279790281" sldId="2147483732"/>
          </pc:sldLayoutMkLst>
        </pc:sldLayoutChg>
      </pc:sldMasterChg>
      <pc:sldMasterChg chg="del delSldLayout">
        <pc:chgData name="John Oakes" userId="1a36f0057432ea1f" providerId="LiveId" clId="{D393F89B-B713-482E-B281-4837CA856663}" dt="2024-12-10T23:09:07.804" v="2935" actId="47"/>
        <pc:sldMasterMkLst>
          <pc:docMk/>
          <pc:sldMasterMk cId="3125646724" sldId="2147483733"/>
        </pc:sldMasterMkLst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25646724" sldId="2147483733"/>
            <pc:sldLayoutMk cId="248853064" sldId="2147483734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25646724" sldId="2147483733"/>
            <pc:sldLayoutMk cId="4026346130" sldId="2147483735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25646724" sldId="2147483733"/>
            <pc:sldLayoutMk cId="2503086911" sldId="2147483736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25646724" sldId="2147483733"/>
            <pc:sldLayoutMk cId="849349608" sldId="2147483737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25646724" sldId="2147483733"/>
            <pc:sldLayoutMk cId="4243010278" sldId="2147483738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25646724" sldId="2147483733"/>
            <pc:sldLayoutMk cId="740740033" sldId="2147483739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25646724" sldId="2147483733"/>
            <pc:sldLayoutMk cId="672716878" sldId="2147483740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25646724" sldId="2147483733"/>
            <pc:sldLayoutMk cId="3289868974" sldId="2147483741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25646724" sldId="2147483733"/>
            <pc:sldLayoutMk cId="3160167649" sldId="2147483742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25646724" sldId="2147483733"/>
            <pc:sldLayoutMk cId="525636813" sldId="2147483743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125646724" sldId="2147483733"/>
            <pc:sldLayoutMk cId="3923530266" sldId="2147483744"/>
          </pc:sldLayoutMkLst>
        </pc:sldLayoutChg>
      </pc:sldMasterChg>
      <pc:sldMasterChg chg="del delSldLayout">
        <pc:chgData name="John Oakes" userId="1a36f0057432ea1f" providerId="LiveId" clId="{D393F89B-B713-482E-B281-4837CA856663}" dt="2024-12-10T23:09:07.804" v="2935" actId="47"/>
        <pc:sldMasterMkLst>
          <pc:docMk/>
          <pc:sldMasterMk cId="3645871796" sldId="2147483745"/>
        </pc:sldMasterMkLst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645871796" sldId="2147483745"/>
            <pc:sldLayoutMk cId="1410888978" sldId="2147483746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645871796" sldId="2147483745"/>
            <pc:sldLayoutMk cId="2752202459" sldId="2147483747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645871796" sldId="2147483745"/>
            <pc:sldLayoutMk cId="1912323984" sldId="2147483748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645871796" sldId="2147483745"/>
            <pc:sldLayoutMk cId="2602290039" sldId="2147483749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645871796" sldId="2147483745"/>
            <pc:sldLayoutMk cId="1389909148" sldId="2147483750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645871796" sldId="2147483745"/>
            <pc:sldLayoutMk cId="3787853325" sldId="2147483751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645871796" sldId="2147483745"/>
            <pc:sldLayoutMk cId="2090941712" sldId="2147483752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645871796" sldId="2147483745"/>
            <pc:sldLayoutMk cId="2635639627" sldId="2147483753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645871796" sldId="2147483745"/>
            <pc:sldLayoutMk cId="1066238628" sldId="2147483754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645871796" sldId="2147483745"/>
            <pc:sldLayoutMk cId="1170229360" sldId="2147483755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3645871796" sldId="2147483745"/>
            <pc:sldLayoutMk cId="3623059683" sldId="2147483756"/>
          </pc:sldLayoutMkLst>
        </pc:sldLayoutChg>
      </pc:sldMasterChg>
      <pc:sldMasterChg chg="del delSldLayout">
        <pc:chgData name="John Oakes" userId="1a36f0057432ea1f" providerId="LiveId" clId="{D393F89B-B713-482E-B281-4837CA856663}" dt="2024-12-10T23:09:07.804" v="2935" actId="47"/>
        <pc:sldMasterMkLst>
          <pc:docMk/>
          <pc:sldMasterMk cId="2885025113" sldId="2147483757"/>
        </pc:sldMasterMkLst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2885025113" sldId="2147483757"/>
            <pc:sldLayoutMk cId="877253879" sldId="2147483758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2885025113" sldId="2147483757"/>
            <pc:sldLayoutMk cId="2621471774" sldId="2147483759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2885025113" sldId="2147483757"/>
            <pc:sldLayoutMk cId="2235709621" sldId="2147483760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2885025113" sldId="2147483757"/>
            <pc:sldLayoutMk cId="800008082" sldId="2147483761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2885025113" sldId="2147483757"/>
            <pc:sldLayoutMk cId="1320933778" sldId="2147483762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2885025113" sldId="2147483757"/>
            <pc:sldLayoutMk cId="2568436860" sldId="2147483763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2885025113" sldId="2147483757"/>
            <pc:sldLayoutMk cId="4146957035" sldId="2147483764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2885025113" sldId="2147483757"/>
            <pc:sldLayoutMk cId="2877674208" sldId="2147483765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2885025113" sldId="2147483757"/>
            <pc:sldLayoutMk cId="2373102329" sldId="2147483766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2885025113" sldId="2147483757"/>
            <pc:sldLayoutMk cId="2407313920" sldId="2147483767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2885025113" sldId="2147483757"/>
            <pc:sldLayoutMk cId="904769490" sldId="2147483768"/>
          </pc:sldLayoutMkLst>
        </pc:sldLayoutChg>
      </pc:sldMasterChg>
      <pc:sldMasterChg chg="del delSldLayout">
        <pc:chgData name="John Oakes" userId="1a36f0057432ea1f" providerId="LiveId" clId="{D393F89B-B713-482E-B281-4837CA856663}" dt="2024-12-10T23:09:07.804" v="2935" actId="47"/>
        <pc:sldMasterMkLst>
          <pc:docMk/>
          <pc:sldMasterMk cId="1185739215" sldId="2147483769"/>
        </pc:sldMasterMkLst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1185739215" sldId="2147483769"/>
            <pc:sldLayoutMk cId="2369630810" sldId="2147483770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1185739215" sldId="2147483769"/>
            <pc:sldLayoutMk cId="4248283342" sldId="2147483771"/>
          </pc:sldLayoutMkLst>
        </pc:sldLayoutChg>
        <pc:sldLayoutChg chg="del">
          <pc:chgData name="John Oakes" userId="1a36f0057432ea1f" providerId="LiveId" clId="{D393F89B-B713-482E-B281-4837CA856663}" dt="2024-12-10T23:08:51.805" v="2934" actId="47"/>
          <pc:sldLayoutMkLst>
            <pc:docMk/>
            <pc:sldMasterMk cId="1185739215" sldId="2147483769"/>
            <pc:sldLayoutMk cId="3838246777" sldId="2147483772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1185739215" sldId="2147483769"/>
            <pc:sldLayoutMk cId="3661203403" sldId="2147483773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1185739215" sldId="2147483769"/>
            <pc:sldLayoutMk cId="969433110" sldId="2147483774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1185739215" sldId="2147483769"/>
            <pc:sldLayoutMk cId="1379273294" sldId="2147483775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1185739215" sldId="2147483769"/>
            <pc:sldLayoutMk cId="1523749817" sldId="2147483776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1185739215" sldId="2147483769"/>
            <pc:sldLayoutMk cId="2501381479" sldId="2147483777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1185739215" sldId="2147483769"/>
            <pc:sldLayoutMk cId="1421721117" sldId="2147483778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1185739215" sldId="2147483769"/>
            <pc:sldLayoutMk cId="2248172819" sldId="2147483779"/>
          </pc:sldLayoutMkLst>
        </pc:sldLayoutChg>
        <pc:sldLayoutChg chg="del">
          <pc:chgData name="John Oakes" userId="1a36f0057432ea1f" providerId="LiveId" clId="{D393F89B-B713-482E-B281-4837CA856663}" dt="2024-12-10T23:09:07.804" v="2935" actId="47"/>
          <pc:sldLayoutMkLst>
            <pc:docMk/>
            <pc:sldMasterMk cId="1185739215" sldId="2147483769"/>
            <pc:sldLayoutMk cId="2219376059" sldId="214748378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9D140E-D59B-47F2-B5F6-2B881ED3BD56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D1E27-967B-40E9-8B65-8B32B52C1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048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83188526-80FF-719F-5014-5E6540B2FE9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0413" cy="6856413"/>
            <a:chOff x="0" y="0"/>
            <a:chExt cx="5759" cy="4319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0AB568CF-33E4-F224-F93C-08EE2C48BAD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4" name="Group 4">
              <a:extLst>
                <a:ext uri="{FF2B5EF4-FFF2-40B4-BE49-F238E27FC236}">
                  <a16:creationId xmlns:a16="http://schemas.microsoft.com/office/drawing/2014/main" id="{C64DD548-86DA-3641-BA19-B19DA536710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5" name="Freeform 5">
                <a:extLst>
                  <a:ext uri="{FF2B5EF4-FFF2-40B4-BE49-F238E27FC236}">
                    <a16:creationId xmlns:a16="http://schemas.microsoft.com/office/drawing/2014/main" id="{5F0BB254-3480-387A-4E87-296F9EF280A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6" name="Freeform 6">
                <a:extLst>
                  <a:ext uri="{FF2B5EF4-FFF2-40B4-BE49-F238E27FC236}">
                    <a16:creationId xmlns:a16="http://schemas.microsoft.com/office/drawing/2014/main" id="{80D4F647-414B-4142-5FB6-F488717CB32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7" name="Freeform 7">
                <a:extLst>
                  <a:ext uri="{FF2B5EF4-FFF2-40B4-BE49-F238E27FC236}">
                    <a16:creationId xmlns:a16="http://schemas.microsoft.com/office/drawing/2014/main" id="{99E7012D-73EA-96C6-3C95-F1C399B04B9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8" name="Freeform 8">
                <a:extLst>
                  <a:ext uri="{FF2B5EF4-FFF2-40B4-BE49-F238E27FC236}">
                    <a16:creationId xmlns:a16="http://schemas.microsoft.com/office/drawing/2014/main" id="{E39A56CC-6903-B339-4C29-F7CFD7794A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9" name="Freeform 9">
                <a:extLst>
                  <a:ext uri="{FF2B5EF4-FFF2-40B4-BE49-F238E27FC236}">
                    <a16:creationId xmlns:a16="http://schemas.microsoft.com/office/drawing/2014/main" id="{366CBC48-2CAD-25EA-6042-EAC53D742EC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" name="Freeform 10">
                <a:extLst>
                  <a:ext uri="{FF2B5EF4-FFF2-40B4-BE49-F238E27FC236}">
                    <a16:creationId xmlns:a16="http://schemas.microsoft.com/office/drawing/2014/main" id="{53833B2F-D9B9-8D50-0C60-D1BC3FAC520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" name="Freeform 11">
                <a:extLst>
                  <a:ext uri="{FF2B5EF4-FFF2-40B4-BE49-F238E27FC236}">
                    <a16:creationId xmlns:a16="http://schemas.microsoft.com/office/drawing/2014/main" id="{EBBE6645-9E67-940F-325F-F2D3B641817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2" name="Freeform 12">
                <a:extLst>
                  <a:ext uri="{FF2B5EF4-FFF2-40B4-BE49-F238E27FC236}">
                    <a16:creationId xmlns:a16="http://schemas.microsoft.com/office/drawing/2014/main" id="{EEE2D5D4-3076-F048-EADE-3332F487379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" name="Freeform 13">
                <a:extLst>
                  <a:ext uri="{FF2B5EF4-FFF2-40B4-BE49-F238E27FC236}">
                    <a16:creationId xmlns:a16="http://schemas.microsoft.com/office/drawing/2014/main" id="{EFD941CE-9219-45F8-5E63-F6007C96F4F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" name="Freeform 14">
                <a:extLst>
                  <a:ext uri="{FF2B5EF4-FFF2-40B4-BE49-F238E27FC236}">
                    <a16:creationId xmlns:a16="http://schemas.microsoft.com/office/drawing/2014/main" id="{B6639B3B-88EF-D1EE-F85A-4DFEEA7B3A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5" name="Freeform 15">
                <a:extLst>
                  <a:ext uri="{FF2B5EF4-FFF2-40B4-BE49-F238E27FC236}">
                    <a16:creationId xmlns:a16="http://schemas.microsoft.com/office/drawing/2014/main" id="{548C1DB3-6FE4-B455-4C5F-4E35B722324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id="{ED43E390-F975-C6BC-7546-142453C8884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7" name="Freeform 17">
                <a:extLst>
                  <a:ext uri="{FF2B5EF4-FFF2-40B4-BE49-F238E27FC236}">
                    <a16:creationId xmlns:a16="http://schemas.microsoft.com/office/drawing/2014/main" id="{B8FDDCD9-41F2-A2D0-C9DA-8ED27F98C60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8" name="Freeform 18">
                <a:extLst>
                  <a:ext uri="{FF2B5EF4-FFF2-40B4-BE49-F238E27FC236}">
                    <a16:creationId xmlns:a16="http://schemas.microsoft.com/office/drawing/2014/main" id="{B6D63A78-9A3C-3BBC-58C9-BB6438CA86F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9" name="Freeform 19">
                <a:extLst>
                  <a:ext uri="{FF2B5EF4-FFF2-40B4-BE49-F238E27FC236}">
                    <a16:creationId xmlns:a16="http://schemas.microsoft.com/office/drawing/2014/main" id="{7DBCC1E8-D023-7351-E3CE-032107C9CC7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0" name="Freeform 20">
                <a:extLst>
                  <a:ext uri="{FF2B5EF4-FFF2-40B4-BE49-F238E27FC236}">
                    <a16:creationId xmlns:a16="http://schemas.microsoft.com/office/drawing/2014/main" id="{A381611F-84F4-0E66-847F-E9F36EBBE45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1" name="Freeform 21">
                <a:extLst>
                  <a:ext uri="{FF2B5EF4-FFF2-40B4-BE49-F238E27FC236}">
                    <a16:creationId xmlns:a16="http://schemas.microsoft.com/office/drawing/2014/main" id="{691A4106-2893-C71A-F67E-F61A6EAB02F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2" name="Freeform 22">
                <a:extLst>
                  <a:ext uri="{FF2B5EF4-FFF2-40B4-BE49-F238E27FC236}">
                    <a16:creationId xmlns:a16="http://schemas.microsoft.com/office/drawing/2014/main" id="{0657CA53-B1F0-B5E4-3CB1-668DC290AAB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3" name="Freeform 23">
                <a:extLst>
                  <a:ext uri="{FF2B5EF4-FFF2-40B4-BE49-F238E27FC236}">
                    <a16:creationId xmlns:a16="http://schemas.microsoft.com/office/drawing/2014/main" id="{24BA1E94-A84F-6C23-FC6D-E7D2B9B515C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4" name="Freeform 24">
                <a:extLst>
                  <a:ext uri="{FF2B5EF4-FFF2-40B4-BE49-F238E27FC236}">
                    <a16:creationId xmlns:a16="http://schemas.microsoft.com/office/drawing/2014/main" id="{16D024CF-023A-A585-5F35-752DF611CC6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5" name="Freeform 25">
                <a:extLst>
                  <a:ext uri="{FF2B5EF4-FFF2-40B4-BE49-F238E27FC236}">
                    <a16:creationId xmlns:a16="http://schemas.microsoft.com/office/drawing/2014/main" id="{265ADF58-DD6A-9B9E-CF43-7B45FEC5C72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6" name="Freeform 26">
                <a:extLst>
                  <a:ext uri="{FF2B5EF4-FFF2-40B4-BE49-F238E27FC236}">
                    <a16:creationId xmlns:a16="http://schemas.microsoft.com/office/drawing/2014/main" id="{733ACA59-7097-E134-98AC-2C50E1DA289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7" name="Freeform 27">
                <a:extLst>
                  <a:ext uri="{FF2B5EF4-FFF2-40B4-BE49-F238E27FC236}">
                    <a16:creationId xmlns:a16="http://schemas.microsoft.com/office/drawing/2014/main" id="{9B1BDFE9-A644-1B89-8BE9-018C16A8332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8" name="Freeform 28">
                <a:extLst>
                  <a:ext uri="{FF2B5EF4-FFF2-40B4-BE49-F238E27FC236}">
                    <a16:creationId xmlns:a16="http://schemas.microsoft.com/office/drawing/2014/main" id="{42D746AC-8DED-1500-80AF-0D6BA00FF9F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29" name="Freeform 29">
                <a:extLst>
                  <a:ext uri="{FF2B5EF4-FFF2-40B4-BE49-F238E27FC236}">
                    <a16:creationId xmlns:a16="http://schemas.microsoft.com/office/drawing/2014/main" id="{56BC1F9A-AF57-0D9E-D492-B8F87131416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30" name="Group 30">
                <a:extLst>
                  <a:ext uri="{FF2B5EF4-FFF2-40B4-BE49-F238E27FC236}">
                    <a16:creationId xmlns:a16="http://schemas.microsoft.com/office/drawing/2014/main" id="{622D8E6B-4984-CE06-1C3E-468FCB2E7F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2" name="Freeform 31">
                  <a:extLst>
                    <a:ext uri="{FF2B5EF4-FFF2-40B4-BE49-F238E27FC236}">
                      <a16:creationId xmlns:a16="http://schemas.microsoft.com/office/drawing/2014/main" id="{22D331C1-10D1-3CD0-CFB1-8134D0D94D3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3" name="Freeform 32">
                  <a:extLst>
                    <a:ext uri="{FF2B5EF4-FFF2-40B4-BE49-F238E27FC236}">
                      <a16:creationId xmlns:a16="http://schemas.microsoft.com/office/drawing/2014/main" id="{1026C4A2-033D-01E4-FEB5-56898E172F3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4" name="Freeform 33">
                  <a:extLst>
                    <a:ext uri="{FF2B5EF4-FFF2-40B4-BE49-F238E27FC236}">
                      <a16:creationId xmlns:a16="http://schemas.microsoft.com/office/drawing/2014/main" id="{988C342F-9D4C-5164-0A01-E2877A9DD0D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5" name="Freeform 34">
                  <a:extLst>
                    <a:ext uri="{FF2B5EF4-FFF2-40B4-BE49-F238E27FC236}">
                      <a16:creationId xmlns:a16="http://schemas.microsoft.com/office/drawing/2014/main" id="{21F85F5B-C089-0D5E-7FCD-DAECDC00EDF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6" name="Freeform 35">
                  <a:extLst>
                    <a:ext uri="{FF2B5EF4-FFF2-40B4-BE49-F238E27FC236}">
                      <a16:creationId xmlns:a16="http://schemas.microsoft.com/office/drawing/2014/main" id="{07C6FB69-F3CD-C873-4D46-C82EF7F2ED3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7" name="Freeform 36">
                  <a:extLst>
                    <a:ext uri="{FF2B5EF4-FFF2-40B4-BE49-F238E27FC236}">
                      <a16:creationId xmlns:a16="http://schemas.microsoft.com/office/drawing/2014/main" id="{9D1EC243-105E-02B9-A774-BCC1CDA7CDF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8" name="Freeform 37">
                  <a:extLst>
                    <a:ext uri="{FF2B5EF4-FFF2-40B4-BE49-F238E27FC236}">
                      <a16:creationId xmlns:a16="http://schemas.microsoft.com/office/drawing/2014/main" id="{0436D150-AD8E-2528-633C-02947A227ED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59" name="Freeform 38">
                  <a:extLst>
                    <a:ext uri="{FF2B5EF4-FFF2-40B4-BE49-F238E27FC236}">
                      <a16:creationId xmlns:a16="http://schemas.microsoft.com/office/drawing/2014/main" id="{DC474817-4CA4-1510-9E9B-482B5460382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0" name="Freeform 39">
                  <a:extLst>
                    <a:ext uri="{FF2B5EF4-FFF2-40B4-BE49-F238E27FC236}">
                      <a16:creationId xmlns:a16="http://schemas.microsoft.com/office/drawing/2014/main" id="{356769B2-23B3-7237-2858-88743FF38E1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1" name="Freeform 40">
                  <a:extLst>
                    <a:ext uri="{FF2B5EF4-FFF2-40B4-BE49-F238E27FC236}">
                      <a16:creationId xmlns:a16="http://schemas.microsoft.com/office/drawing/2014/main" id="{4119A265-2254-9AE5-7E81-3A3DC187F6C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2" name="Freeform 41">
                  <a:extLst>
                    <a:ext uri="{FF2B5EF4-FFF2-40B4-BE49-F238E27FC236}">
                      <a16:creationId xmlns:a16="http://schemas.microsoft.com/office/drawing/2014/main" id="{A84DCA21-9C77-3837-DDF5-CAABF501A83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63" name="Freeform 42">
                  <a:extLst>
                    <a:ext uri="{FF2B5EF4-FFF2-40B4-BE49-F238E27FC236}">
                      <a16:creationId xmlns:a16="http://schemas.microsoft.com/office/drawing/2014/main" id="{78E09EF3-9388-FF64-90E8-8EB0C3CEBAF9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6560" name="Freeform 43">
                  <a:extLst>
                    <a:ext uri="{FF2B5EF4-FFF2-40B4-BE49-F238E27FC236}">
                      <a16:creationId xmlns:a16="http://schemas.microsoft.com/office/drawing/2014/main" id="{9FA201F8-ED8A-635E-45A4-83709441F60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6561" name="Freeform 44">
                  <a:extLst>
                    <a:ext uri="{FF2B5EF4-FFF2-40B4-BE49-F238E27FC236}">
                      <a16:creationId xmlns:a16="http://schemas.microsoft.com/office/drawing/2014/main" id="{57404AE9-EA0F-75CA-26FD-CBFF190D32D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6562" name="Freeform 45">
                  <a:extLst>
                    <a:ext uri="{FF2B5EF4-FFF2-40B4-BE49-F238E27FC236}">
                      <a16:creationId xmlns:a16="http://schemas.microsoft.com/office/drawing/2014/main" id="{EC46B73A-8623-8D89-FEA9-868653AF7AC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31" name="Group 46">
                <a:extLst>
                  <a:ext uri="{FF2B5EF4-FFF2-40B4-BE49-F238E27FC236}">
                    <a16:creationId xmlns:a16="http://schemas.microsoft.com/office/drawing/2014/main" id="{9B4343F2-F8C2-A511-2ECB-C4A89069C7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0" name="Freeform 47">
                  <a:extLst>
                    <a:ext uri="{FF2B5EF4-FFF2-40B4-BE49-F238E27FC236}">
                      <a16:creationId xmlns:a16="http://schemas.microsoft.com/office/drawing/2014/main" id="{E84C7E15-B810-54B1-7468-4FF1F61D5C1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303 w 305"/>
                    <a:gd name="T1" fmla="*/ 448 h 426"/>
                    <a:gd name="T2" fmla="*/ 327 w 305"/>
                    <a:gd name="T3" fmla="*/ 448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73 w 305"/>
                    <a:gd name="T9" fmla="*/ 448 h 426"/>
                    <a:gd name="T10" fmla="*/ 303 w 305"/>
                    <a:gd name="T11" fmla="*/ 448 h 426"/>
                    <a:gd name="T12" fmla="*/ 303 w 305"/>
                    <a:gd name="T13" fmla="*/ 448 h 4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" name="Freeform 48">
                  <a:extLst>
                    <a:ext uri="{FF2B5EF4-FFF2-40B4-BE49-F238E27FC236}">
                      <a16:creationId xmlns:a16="http://schemas.microsoft.com/office/drawing/2014/main" id="{D73F360C-5075-251D-9861-D58FF0F1B6A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508 h 486"/>
                    <a:gd name="T2" fmla="*/ 48 w 347"/>
                    <a:gd name="T3" fmla="*/ 508 h 486"/>
                    <a:gd name="T4" fmla="*/ 369 w 347"/>
                    <a:gd name="T5" fmla="*/ 72 h 486"/>
                    <a:gd name="T6" fmla="*/ 369 w 347"/>
                    <a:gd name="T7" fmla="*/ 0 h 486"/>
                    <a:gd name="T8" fmla="*/ 0 w 347"/>
                    <a:gd name="T9" fmla="*/ 508 h 486"/>
                    <a:gd name="T10" fmla="*/ 24 w 347"/>
                    <a:gd name="T11" fmla="*/ 508 h 486"/>
                    <a:gd name="T12" fmla="*/ 24 w 347"/>
                    <a:gd name="T13" fmla="*/ 508 h 48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2" name="Group 49">
                <a:extLst>
                  <a:ext uri="{FF2B5EF4-FFF2-40B4-BE49-F238E27FC236}">
                    <a16:creationId xmlns:a16="http://schemas.microsoft.com/office/drawing/2014/main" id="{012006D8-E9A6-9A7C-D037-902D279CFA8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1" name="Freeform 50">
                  <a:extLst>
                    <a:ext uri="{FF2B5EF4-FFF2-40B4-BE49-F238E27FC236}">
                      <a16:creationId xmlns:a16="http://schemas.microsoft.com/office/drawing/2014/main" id="{A4AF5B80-2A86-72D2-BBE6-D9F2DB9D084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2" name="Freeform 51">
                  <a:extLst>
                    <a:ext uri="{FF2B5EF4-FFF2-40B4-BE49-F238E27FC236}">
                      <a16:creationId xmlns:a16="http://schemas.microsoft.com/office/drawing/2014/main" id="{7095AEB6-72DD-4117-FE77-D058EDA71651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3" name="Freeform 52">
                  <a:extLst>
                    <a:ext uri="{FF2B5EF4-FFF2-40B4-BE49-F238E27FC236}">
                      <a16:creationId xmlns:a16="http://schemas.microsoft.com/office/drawing/2014/main" id="{09C15043-3B41-04B5-8357-48559FBD74A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4" name="Freeform 53">
                  <a:extLst>
                    <a:ext uri="{FF2B5EF4-FFF2-40B4-BE49-F238E27FC236}">
                      <a16:creationId xmlns:a16="http://schemas.microsoft.com/office/drawing/2014/main" id="{DBFBA736-5CB9-6B7B-97DC-B6180E0D139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5" name="Freeform 54">
                  <a:extLst>
                    <a:ext uri="{FF2B5EF4-FFF2-40B4-BE49-F238E27FC236}">
                      <a16:creationId xmlns:a16="http://schemas.microsoft.com/office/drawing/2014/main" id="{178D635E-3D18-9C15-0255-27CF0DDDC13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6" name="Freeform 55">
                  <a:extLst>
                    <a:ext uri="{FF2B5EF4-FFF2-40B4-BE49-F238E27FC236}">
                      <a16:creationId xmlns:a16="http://schemas.microsoft.com/office/drawing/2014/main" id="{B53902F7-FFA8-5455-FB7A-AC1FE2F1957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7" name="Freeform 56">
                  <a:extLst>
                    <a:ext uri="{FF2B5EF4-FFF2-40B4-BE49-F238E27FC236}">
                      <a16:creationId xmlns:a16="http://schemas.microsoft.com/office/drawing/2014/main" id="{5EF5EC7E-4ECB-98AF-93C3-B8FE9F00B65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8" name="Freeform 57">
                  <a:extLst>
                    <a:ext uri="{FF2B5EF4-FFF2-40B4-BE49-F238E27FC236}">
                      <a16:creationId xmlns:a16="http://schemas.microsoft.com/office/drawing/2014/main" id="{00A85359-ABEB-D7D6-0EB4-B4E5771F777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9" name="Freeform 58">
                  <a:extLst>
                    <a:ext uri="{FF2B5EF4-FFF2-40B4-BE49-F238E27FC236}">
                      <a16:creationId xmlns:a16="http://schemas.microsoft.com/office/drawing/2014/main" id="{5EEB1CCE-09B9-E2C6-1F1A-6E28C444C1F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33" name="Freeform 59">
                <a:extLst>
                  <a:ext uri="{FF2B5EF4-FFF2-40B4-BE49-F238E27FC236}">
                    <a16:creationId xmlns:a16="http://schemas.microsoft.com/office/drawing/2014/main" id="{6D23A0BE-CEC6-9AEA-7BF5-122759DA32F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4" name="Freeform 60">
                <a:extLst>
                  <a:ext uri="{FF2B5EF4-FFF2-40B4-BE49-F238E27FC236}">
                    <a16:creationId xmlns:a16="http://schemas.microsoft.com/office/drawing/2014/main" id="{61928549-F459-393C-2FBB-4843DB506B0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61">
                <a:extLst>
                  <a:ext uri="{FF2B5EF4-FFF2-40B4-BE49-F238E27FC236}">
                    <a16:creationId xmlns:a16="http://schemas.microsoft.com/office/drawing/2014/main" id="{88403BD8-021C-C390-69AB-05D30962E8D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Freeform 62">
                <a:extLst>
                  <a:ext uri="{FF2B5EF4-FFF2-40B4-BE49-F238E27FC236}">
                    <a16:creationId xmlns:a16="http://schemas.microsoft.com/office/drawing/2014/main" id="{319B01AA-966F-E91A-390A-EBF3B8F5879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63">
                <a:extLst>
                  <a:ext uri="{FF2B5EF4-FFF2-40B4-BE49-F238E27FC236}">
                    <a16:creationId xmlns:a16="http://schemas.microsoft.com/office/drawing/2014/main" id="{477A2434-9D7D-8304-A4BD-FAEBFF09562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38" name="Freeform 64">
                <a:extLst>
                  <a:ext uri="{FF2B5EF4-FFF2-40B4-BE49-F238E27FC236}">
                    <a16:creationId xmlns:a16="http://schemas.microsoft.com/office/drawing/2014/main" id="{CBB0CE77-1F22-5F43-8F97-54EA7FABFF8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65">
                <a:extLst>
                  <a:ext uri="{FF2B5EF4-FFF2-40B4-BE49-F238E27FC236}">
                    <a16:creationId xmlns:a16="http://schemas.microsoft.com/office/drawing/2014/main" id="{D3D17BF1-CB58-50EA-CB1D-BDB17E3ABB1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66">
                <a:extLst>
                  <a:ext uri="{FF2B5EF4-FFF2-40B4-BE49-F238E27FC236}">
                    <a16:creationId xmlns:a16="http://schemas.microsoft.com/office/drawing/2014/main" id="{A5DFE260-379D-7E96-8BEA-D1091C9E02E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656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607485" y="1920876"/>
            <a:ext cx="10968567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656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6565" name="Rectangle 69">
            <a:extLst>
              <a:ext uri="{FF2B5EF4-FFF2-40B4-BE49-F238E27FC236}">
                <a16:creationId xmlns:a16="http://schemas.microsoft.com/office/drawing/2014/main" id="{4EA3B6D0-03E6-3818-C4BB-6C8D6B8B0CD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66" name="Rectangle 70">
            <a:extLst>
              <a:ext uri="{FF2B5EF4-FFF2-40B4-BE49-F238E27FC236}">
                <a16:creationId xmlns:a16="http://schemas.microsoft.com/office/drawing/2014/main" id="{A06FC22C-56AC-1753-0837-CD0AC96DE3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67" name="Rectangle 71">
            <a:extLst>
              <a:ext uri="{FF2B5EF4-FFF2-40B4-BE49-F238E27FC236}">
                <a16:creationId xmlns:a16="http://schemas.microsoft.com/office/drawing/2014/main" id="{3E58866F-1B7E-7E14-D13F-0A6A03A57D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1AF7F-38E2-4993-A960-00DA954A1B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000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B05840E2-AD1A-D1F7-1411-EA7D2694C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D18CB06B-E726-1AA3-BEAB-DA3C3C6774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E027426E-ECC4-77B3-BE2E-A412E13AD7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012AF-F9EC-46F3-8C02-164578C7C0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7311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4967" y="273050"/>
            <a:ext cx="2741084" cy="582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484" y="273050"/>
            <a:ext cx="8024283" cy="582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9D0EBC81-A63E-F225-E40F-928792B1AE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A36C0128-AF6B-FBD1-2C6F-5614BE2C32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039ADD62-D3F1-EDA4-FAC1-2ADCA0BFBE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3FB43-C11B-4FB2-82F9-1D97268725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756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76400"/>
            <a:ext cx="103632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CFEDE-97C7-43BC-8446-9909B483C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480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20958-C787-4572-A084-163476327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580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BDE72-C9CF-4C62-BA3F-9172EDB75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16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3538D-70DA-48E2-B69E-B6820B248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46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685D5-680F-48A2-81AF-5CBCCEBDA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05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E8E9F-98BF-4904-B2B1-4F9D1C7DD5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871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0610D-F978-46CF-9252-7D44E903C9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48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4DE6A-C2EB-4514-B925-EE94C1D74E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2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42B0259B-4762-4A8C-4398-F0B046C2B1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8DE03E94-3773-A8BA-C596-AF6A0230DF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68AF870E-B280-2C1C-A6DC-8739FEFF08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ED372-6B94-4FFE-8C32-08154E95AC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4050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7F9E4-8F69-446F-AE07-0659ABF22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6583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0598E-3BAB-48BD-A9DD-E0A499576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140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81000"/>
            <a:ext cx="27432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0264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929E-8611-405C-B537-8781ED02D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453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381000"/>
            <a:ext cx="109728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6595B-76F4-41DC-9157-2C78EFF4A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2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B292DC1C-5416-834A-A14A-496FC766F6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426FD609-07EE-5544-53F3-0F6135DC58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6BE406B3-805F-ECC5-77A3-E83D54E80B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E28EC-7699-41C8-9830-FFD8E8E284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433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7484" y="1598613"/>
            <a:ext cx="538268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3367" y="1598613"/>
            <a:ext cx="5382684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0D4D7A64-7AD8-59C3-2B3B-2B55FE4DAE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76F76D35-A877-3101-BC46-F16BC7E577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95032AC9-F1C2-EAFE-18D4-ABC090B474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BF1C3-1404-44D1-AA13-BE4111A44D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8463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BF181137-A062-B95F-F772-40C8BA721D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617FD096-551E-356C-754E-CEDC887ACD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1761C24E-D9BE-35DF-9DDC-5F01F44FA6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5BDC9-F24B-44F1-9816-42BFC08AFD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07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0D73CE10-C38D-1F4E-0A05-E1F06294F7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23A8C45-52C2-DA7E-7E20-1409C49A78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9DE450B8-5BC5-837C-4B7F-87ACBE1DB0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B8F63-F1A2-45C9-8F46-D366D6D937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451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F434B93A-1271-3AD8-1C28-43FA9A2FBF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3912DB4E-275D-13B1-456D-97B2CEA3FD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E518C362-9E2F-86B5-E9A5-B1699708BB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F498-9144-4E6F-94CE-8D6BF5A17B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703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848EE7F-14E0-3F72-4D41-4D5294D3AD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4463D022-318D-03DD-523B-ED662353A4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A5344A1D-2BAE-7408-DCCD-CCE79DEC9C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4A6E4-858B-44D5-AC27-F595B1ECC4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6874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D0624960-38BF-ED45-DF4D-D9BB086062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7695785A-A302-8DFD-B764-B398873FE1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769DF1BB-5F9E-FE68-63EF-2EF31FA707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F23E4-23D9-4954-A05C-28CDF46B18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6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1416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25CA5A1D-BE49-360D-C3A9-3BE293DA83AE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90413" cy="6856413"/>
            <a:chOff x="0" y="0"/>
            <a:chExt cx="5759" cy="4319"/>
          </a:xfrm>
        </p:grpSpPr>
        <p:sp>
          <p:nvSpPr>
            <p:cNvPr id="105475" name="Freeform 3">
              <a:extLst>
                <a:ext uri="{FF2B5EF4-FFF2-40B4-BE49-F238E27FC236}">
                  <a16:creationId xmlns:a16="http://schemas.microsoft.com/office/drawing/2014/main" id="{FE191B08-3C3E-15EE-B47E-AEBDC7A72F85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>
                <a:gd name="T0" fmla="*/ 5740 w 5740"/>
                <a:gd name="T1" fmla="*/ 1043 h 1043"/>
                <a:gd name="T2" fmla="*/ 0 w 5740"/>
                <a:gd name="T3" fmla="*/ 1043 h 1043"/>
                <a:gd name="T4" fmla="*/ 0 w 5740"/>
                <a:gd name="T5" fmla="*/ 0 h 1043"/>
                <a:gd name="T6" fmla="*/ 5740 w 5740"/>
                <a:gd name="T7" fmla="*/ 0 h 1043"/>
                <a:gd name="T8" fmla="*/ 5740 w 5740"/>
                <a:gd name="T9" fmla="*/ 1043 h 1043"/>
                <a:gd name="T10" fmla="*/ 5740 w 5740"/>
                <a:gd name="T11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1033" name="Group 4">
              <a:extLst>
                <a:ext uri="{FF2B5EF4-FFF2-40B4-BE49-F238E27FC236}">
                  <a16:creationId xmlns:a16="http://schemas.microsoft.com/office/drawing/2014/main" id="{BEE8FEBD-F095-0B21-2A81-6D5E064C908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105477" name="Freeform 5">
                <a:extLst>
                  <a:ext uri="{FF2B5EF4-FFF2-40B4-BE49-F238E27FC236}">
                    <a16:creationId xmlns:a16="http://schemas.microsoft.com/office/drawing/2014/main" id="{E60352E4-9DEC-80A4-43B7-926CA458106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78" name="Freeform 6">
                <a:extLst>
                  <a:ext uri="{FF2B5EF4-FFF2-40B4-BE49-F238E27FC236}">
                    <a16:creationId xmlns:a16="http://schemas.microsoft.com/office/drawing/2014/main" id="{A120637F-3EA1-F1E3-87C1-12FBBA34B64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>
                  <a:gd name="T0" fmla="*/ 0 w 5740"/>
                  <a:gd name="T1" fmla="*/ 42 h 42"/>
                  <a:gd name="T2" fmla="*/ 5740 w 5740"/>
                  <a:gd name="T3" fmla="*/ 42 h 42"/>
                  <a:gd name="T4" fmla="*/ 5740 w 5740"/>
                  <a:gd name="T5" fmla="*/ 0 h 42"/>
                  <a:gd name="T6" fmla="*/ 0 w 5740"/>
                  <a:gd name="T7" fmla="*/ 0 h 42"/>
                  <a:gd name="T8" fmla="*/ 0 w 5740"/>
                  <a:gd name="T9" fmla="*/ 42 h 42"/>
                  <a:gd name="T10" fmla="*/ 0 w 5740"/>
                  <a:gd name="T11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79" name="Freeform 7">
                <a:extLst>
                  <a:ext uri="{FF2B5EF4-FFF2-40B4-BE49-F238E27FC236}">
                    <a16:creationId xmlns:a16="http://schemas.microsoft.com/office/drawing/2014/main" id="{671B2E2A-A43A-5695-C928-B3E5042E71F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80" name="Freeform 8">
                <a:extLst>
                  <a:ext uri="{FF2B5EF4-FFF2-40B4-BE49-F238E27FC236}">
                    <a16:creationId xmlns:a16="http://schemas.microsoft.com/office/drawing/2014/main" id="{7B741266-F6BF-72CA-F5C0-767E0D88B78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81" name="Freeform 9">
                <a:extLst>
                  <a:ext uri="{FF2B5EF4-FFF2-40B4-BE49-F238E27FC236}">
                    <a16:creationId xmlns:a16="http://schemas.microsoft.com/office/drawing/2014/main" id="{B72D4829-575D-EC4E-43CE-97A14DCAA42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>
                  <a:gd name="T0" fmla="*/ 0 w 5740"/>
                  <a:gd name="T1" fmla="*/ 30 h 30"/>
                  <a:gd name="T2" fmla="*/ 5740 w 5740"/>
                  <a:gd name="T3" fmla="*/ 30 h 30"/>
                  <a:gd name="T4" fmla="*/ 5740 w 5740"/>
                  <a:gd name="T5" fmla="*/ 0 h 30"/>
                  <a:gd name="T6" fmla="*/ 0 w 5740"/>
                  <a:gd name="T7" fmla="*/ 0 h 30"/>
                  <a:gd name="T8" fmla="*/ 0 w 5740"/>
                  <a:gd name="T9" fmla="*/ 30 h 30"/>
                  <a:gd name="T10" fmla="*/ 0 w 5740"/>
                  <a:gd name="T11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82" name="Freeform 10">
                <a:extLst>
                  <a:ext uri="{FF2B5EF4-FFF2-40B4-BE49-F238E27FC236}">
                    <a16:creationId xmlns:a16="http://schemas.microsoft.com/office/drawing/2014/main" id="{87216BD4-C626-74C8-5FD0-D90EA66C9B5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83" name="Freeform 11">
                <a:extLst>
                  <a:ext uri="{FF2B5EF4-FFF2-40B4-BE49-F238E27FC236}">
                    <a16:creationId xmlns:a16="http://schemas.microsoft.com/office/drawing/2014/main" id="{F81BB112-4E37-313B-B99F-BE501D447F8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84" name="Freeform 12">
                <a:extLst>
                  <a:ext uri="{FF2B5EF4-FFF2-40B4-BE49-F238E27FC236}">
                    <a16:creationId xmlns:a16="http://schemas.microsoft.com/office/drawing/2014/main" id="{E9908102-5687-2C41-341D-0560A98860C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>
                  <a:gd name="T0" fmla="*/ 5740 w 5740"/>
                  <a:gd name="T1" fmla="*/ 0 h 36"/>
                  <a:gd name="T2" fmla="*/ 0 w 5740"/>
                  <a:gd name="T3" fmla="*/ 0 h 36"/>
                  <a:gd name="T4" fmla="*/ 0 w 5740"/>
                  <a:gd name="T5" fmla="*/ 36 h 36"/>
                  <a:gd name="T6" fmla="*/ 5740 w 5740"/>
                  <a:gd name="T7" fmla="*/ 36 h 36"/>
                  <a:gd name="T8" fmla="*/ 5740 w 5740"/>
                  <a:gd name="T9" fmla="*/ 0 h 36"/>
                  <a:gd name="T10" fmla="*/ 5740 w 5740"/>
                  <a:gd name="T11" fmla="*/ 0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85" name="Freeform 13">
                <a:extLst>
                  <a:ext uri="{FF2B5EF4-FFF2-40B4-BE49-F238E27FC236}">
                    <a16:creationId xmlns:a16="http://schemas.microsoft.com/office/drawing/2014/main" id="{163D385E-F7EA-EFF8-960E-43DD51F478E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86" name="Freeform 14">
                <a:extLst>
                  <a:ext uri="{FF2B5EF4-FFF2-40B4-BE49-F238E27FC236}">
                    <a16:creationId xmlns:a16="http://schemas.microsoft.com/office/drawing/2014/main" id="{4107B37C-606F-2B66-2945-CD9A69256F5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87" name="Freeform 15">
                <a:extLst>
                  <a:ext uri="{FF2B5EF4-FFF2-40B4-BE49-F238E27FC236}">
                    <a16:creationId xmlns:a16="http://schemas.microsoft.com/office/drawing/2014/main" id="{F4A5E3FE-8AA4-13E9-E0B6-ECD3A0D0337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88" name="Freeform 16">
                <a:extLst>
                  <a:ext uri="{FF2B5EF4-FFF2-40B4-BE49-F238E27FC236}">
                    <a16:creationId xmlns:a16="http://schemas.microsoft.com/office/drawing/2014/main" id="{D6F36180-D06A-6062-8317-354B712E78A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89" name="Freeform 17">
                <a:extLst>
                  <a:ext uri="{FF2B5EF4-FFF2-40B4-BE49-F238E27FC236}">
                    <a16:creationId xmlns:a16="http://schemas.microsoft.com/office/drawing/2014/main" id="{E60FE613-183A-0AFF-0A67-BB8525893DB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90" name="Freeform 18">
                <a:extLst>
                  <a:ext uri="{FF2B5EF4-FFF2-40B4-BE49-F238E27FC236}">
                    <a16:creationId xmlns:a16="http://schemas.microsoft.com/office/drawing/2014/main" id="{7DBBAC22-27E5-F4CD-39FC-F57CDEF204B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>
                  <a:gd name="T0" fmla="*/ 5740 w 5740"/>
                  <a:gd name="T1" fmla="*/ 0 h 12"/>
                  <a:gd name="T2" fmla="*/ 0 w 5740"/>
                  <a:gd name="T3" fmla="*/ 0 h 12"/>
                  <a:gd name="T4" fmla="*/ 0 w 5740"/>
                  <a:gd name="T5" fmla="*/ 12 h 12"/>
                  <a:gd name="T6" fmla="*/ 5740 w 5740"/>
                  <a:gd name="T7" fmla="*/ 12 h 12"/>
                  <a:gd name="T8" fmla="*/ 5740 w 5740"/>
                  <a:gd name="T9" fmla="*/ 0 h 12"/>
                  <a:gd name="T10" fmla="*/ 5740 w 5740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91" name="Freeform 19">
                <a:extLst>
                  <a:ext uri="{FF2B5EF4-FFF2-40B4-BE49-F238E27FC236}">
                    <a16:creationId xmlns:a16="http://schemas.microsoft.com/office/drawing/2014/main" id="{756BAD9E-9BFA-B0C6-9621-A4CA93B5D97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92" name="Freeform 20">
                <a:extLst>
                  <a:ext uri="{FF2B5EF4-FFF2-40B4-BE49-F238E27FC236}">
                    <a16:creationId xmlns:a16="http://schemas.microsoft.com/office/drawing/2014/main" id="{5B6EB7C0-956F-CBF7-A8EA-AE0A12BC4FB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93" name="Freeform 21">
                <a:extLst>
                  <a:ext uri="{FF2B5EF4-FFF2-40B4-BE49-F238E27FC236}">
                    <a16:creationId xmlns:a16="http://schemas.microsoft.com/office/drawing/2014/main" id="{FAAC31D7-6EB7-2F98-D117-69F147ABE06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94" name="Freeform 22">
                <a:extLst>
                  <a:ext uri="{FF2B5EF4-FFF2-40B4-BE49-F238E27FC236}">
                    <a16:creationId xmlns:a16="http://schemas.microsoft.com/office/drawing/2014/main" id="{D51AB24E-6E98-19D3-F17E-54C94B53D6C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>
                  <a:gd name="T0" fmla="*/ 5740 w 5740"/>
                  <a:gd name="T1" fmla="*/ 0 h 30"/>
                  <a:gd name="T2" fmla="*/ 0 w 5740"/>
                  <a:gd name="T3" fmla="*/ 0 h 30"/>
                  <a:gd name="T4" fmla="*/ 0 w 5740"/>
                  <a:gd name="T5" fmla="*/ 30 h 30"/>
                  <a:gd name="T6" fmla="*/ 5740 w 5740"/>
                  <a:gd name="T7" fmla="*/ 30 h 30"/>
                  <a:gd name="T8" fmla="*/ 5740 w 5740"/>
                  <a:gd name="T9" fmla="*/ 0 h 30"/>
                  <a:gd name="T10" fmla="*/ 5740 w 5740"/>
                  <a:gd name="T11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95" name="Freeform 23">
                <a:extLst>
                  <a:ext uri="{FF2B5EF4-FFF2-40B4-BE49-F238E27FC236}">
                    <a16:creationId xmlns:a16="http://schemas.microsoft.com/office/drawing/2014/main" id="{1632E05C-A488-49D5-7A55-F5DD6370BF2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96" name="Freeform 24">
                <a:extLst>
                  <a:ext uri="{FF2B5EF4-FFF2-40B4-BE49-F238E27FC236}">
                    <a16:creationId xmlns:a16="http://schemas.microsoft.com/office/drawing/2014/main" id="{120F7E7C-B3EE-C16D-BDAF-1754471EF77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97" name="Freeform 25">
                <a:extLst>
                  <a:ext uri="{FF2B5EF4-FFF2-40B4-BE49-F238E27FC236}">
                    <a16:creationId xmlns:a16="http://schemas.microsoft.com/office/drawing/2014/main" id="{263DB56A-06C9-04E6-0B46-7DC4A1FEDA3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98" name="Freeform 26">
                <a:extLst>
                  <a:ext uri="{FF2B5EF4-FFF2-40B4-BE49-F238E27FC236}">
                    <a16:creationId xmlns:a16="http://schemas.microsoft.com/office/drawing/2014/main" id="{D9460C9F-CFE9-43F5-A273-EF4108BE65C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>
                  <a:gd name="T0" fmla="*/ 5740 w 5740"/>
                  <a:gd name="T1" fmla="*/ 0 h 24"/>
                  <a:gd name="T2" fmla="*/ 0 w 5740"/>
                  <a:gd name="T3" fmla="*/ 0 h 24"/>
                  <a:gd name="T4" fmla="*/ 0 w 5740"/>
                  <a:gd name="T5" fmla="*/ 24 h 24"/>
                  <a:gd name="T6" fmla="*/ 5740 w 5740"/>
                  <a:gd name="T7" fmla="*/ 24 h 24"/>
                  <a:gd name="T8" fmla="*/ 5740 w 5740"/>
                  <a:gd name="T9" fmla="*/ 0 h 24"/>
                  <a:gd name="T10" fmla="*/ 5740 w 5740"/>
                  <a:gd name="T11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499" name="Freeform 27">
                <a:extLst>
                  <a:ext uri="{FF2B5EF4-FFF2-40B4-BE49-F238E27FC236}">
                    <a16:creationId xmlns:a16="http://schemas.microsoft.com/office/drawing/2014/main" id="{655B0A2A-3F21-2632-DFAC-A58786D9E89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500" name="Freeform 28">
                <a:extLst>
                  <a:ext uri="{FF2B5EF4-FFF2-40B4-BE49-F238E27FC236}">
                    <a16:creationId xmlns:a16="http://schemas.microsoft.com/office/drawing/2014/main" id="{D9263B98-1E1A-A83C-B25A-5267FE68176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5501" name="Freeform 29">
                <a:extLst>
                  <a:ext uri="{FF2B5EF4-FFF2-40B4-BE49-F238E27FC236}">
                    <a16:creationId xmlns:a16="http://schemas.microsoft.com/office/drawing/2014/main" id="{8C8E1057-240C-946E-8232-0E3BA97014F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>
                  <a:gd name="T0" fmla="*/ 5740 w 5740"/>
                  <a:gd name="T1" fmla="*/ 0 h 18"/>
                  <a:gd name="T2" fmla="*/ 0 w 5740"/>
                  <a:gd name="T3" fmla="*/ 0 h 18"/>
                  <a:gd name="T4" fmla="*/ 0 w 5740"/>
                  <a:gd name="T5" fmla="*/ 18 h 18"/>
                  <a:gd name="T6" fmla="*/ 5740 w 5740"/>
                  <a:gd name="T7" fmla="*/ 18 h 18"/>
                  <a:gd name="T8" fmla="*/ 5740 w 5740"/>
                  <a:gd name="T9" fmla="*/ 0 h 18"/>
                  <a:gd name="T10" fmla="*/ 5740 w 5740"/>
                  <a:gd name="T11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059" name="Group 30">
                <a:extLst>
                  <a:ext uri="{FF2B5EF4-FFF2-40B4-BE49-F238E27FC236}">
                    <a16:creationId xmlns:a16="http://schemas.microsoft.com/office/drawing/2014/main" id="{85CF6D7F-6DA0-92B8-3E26-C7A79138DB17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105503" name="Freeform 31">
                  <a:extLst>
                    <a:ext uri="{FF2B5EF4-FFF2-40B4-BE49-F238E27FC236}">
                      <a16:creationId xmlns:a16="http://schemas.microsoft.com/office/drawing/2014/main" id="{1A1AD930-F3B2-FD63-6109-E43FBF4DBA3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>
                    <a:gd name="T0" fmla="*/ 18 w 42"/>
                    <a:gd name="T1" fmla="*/ 1043 h 1043"/>
                    <a:gd name="T2" fmla="*/ 42 w 42"/>
                    <a:gd name="T3" fmla="*/ 1043 h 1043"/>
                    <a:gd name="T4" fmla="*/ 42 w 42"/>
                    <a:gd name="T5" fmla="*/ 0 h 1043"/>
                    <a:gd name="T6" fmla="*/ 0 w 42"/>
                    <a:gd name="T7" fmla="*/ 0 h 1043"/>
                    <a:gd name="T8" fmla="*/ 0 w 42"/>
                    <a:gd name="T9" fmla="*/ 1043 h 1043"/>
                    <a:gd name="T10" fmla="*/ 18 w 42"/>
                    <a:gd name="T11" fmla="*/ 1043 h 1043"/>
                    <a:gd name="T12" fmla="*/ 18 w 4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04" name="Freeform 32">
                  <a:extLst>
                    <a:ext uri="{FF2B5EF4-FFF2-40B4-BE49-F238E27FC236}">
                      <a16:creationId xmlns:a16="http://schemas.microsoft.com/office/drawing/2014/main" id="{2435F763-69BA-37E2-EE26-1B52BE7D850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>
                    <a:gd name="T0" fmla="*/ 131 w 155"/>
                    <a:gd name="T1" fmla="*/ 1043 h 1043"/>
                    <a:gd name="T2" fmla="*/ 155 w 155"/>
                    <a:gd name="T3" fmla="*/ 1043 h 1043"/>
                    <a:gd name="T4" fmla="*/ 42 w 155"/>
                    <a:gd name="T5" fmla="*/ 0 h 1043"/>
                    <a:gd name="T6" fmla="*/ 0 w 155"/>
                    <a:gd name="T7" fmla="*/ 0 h 1043"/>
                    <a:gd name="T8" fmla="*/ 113 w 155"/>
                    <a:gd name="T9" fmla="*/ 1043 h 1043"/>
                    <a:gd name="T10" fmla="*/ 131 w 155"/>
                    <a:gd name="T11" fmla="*/ 1043 h 1043"/>
                    <a:gd name="T12" fmla="*/ 131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05" name="Freeform 33">
                  <a:extLst>
                    <a:ext uri="{FF2B5EF4-FFF2-40B4-BE49-F238E27FC236}">
                      <a16:creationId xmlns:a16="http://schemas.microsoft.com/office/drawing/2014/main" id="{93B0E9F9-F4F4-BD5F-645B-3D9A9549212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>
                    <a:gd name="T0" fmla="*/ 221 w 239"/>
                    <a:gd name="T1" fmla="*/ 1043 h 1043"/>
                    <a:gd name="T2" fmla="*/ 239 w 239"/>
                    <a:gd name="T3" fmla="*/ 1043 h 1043"/>
                    <a:gd name="T4" fmla="*/ 36 w 239"/>
                    <a:gd name="T5" fmla="*/ 0 h 1043"/>
                    <a:gd name="T6" fmla="*/ 0 w 239"/>
                    <a:gd name="T7" fmla="*/ 0 h 1043"/>
                    <a:gd name="T8" fmla="*/ 203 w 239"/>
                    <a:gd name="T9" fmla="*/ 1043 h 1043"/>
                    <a:gd name="T10" fmla="*/ 221 w 239"/>
                    <a:gd name="T11" fmla="*/ 1043 h 1043"/>
                    <a:gd name="T12" fmla="*/ 221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06" name="Freeform 34">
                  <a:extLst>
                    <a:ext uri="{FF2B5EF4-FFF2-40B4-BE49-F238E27FC236}">
                      <a16:creationId xmlns:a16="http://schemas.microsoft.com/office/drawing/2014/main" id="{8044C856-8CE3-A9AA-F5A4-1B2544F1EB4F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>
                    <a:gd name="T0" fmla="*/ 334 w 352"/>
                    <a:gd name="T1" fmla="*/ 1043 h 1043"/>
                    <a:gd name="T2" fmla="*/ 352 w 352"/>
                    <a:gd name="T3" fmla="*/ 1043 h 1043"/>
                    <a:gd name="T4" fmla="*/ 41 w 352"/>
                    <a:gd name="T5" fmla="*/ 0 h 1043"/>
                    <a:gd name="T6" fmla="*/ 0 w 352"/>
                    <a:gd name="T7" fmla="*/ 0 h 1043"/>
                    <a:gd name="T8" fmla="*/ 311 w 352"/>
                    <a:gd name="T9" fmla="*/ 1043 h 1043"/>
                    <a:gd name="T10" fmla="*/ 334 w 352"/>
                    <a:gd name="T11" fmla="*/ 1043 h 1043"/>
                    <a:gd name="T12" fmla="*/ 334 w 352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07" name="Freeform 35">
                  <a:extLst>
                    <a:ext uri="{FF2B5EF4-FFF2-40B4-BE49-F238E27FC236}">
                      <a16:creationId xmlns:a16="http://schemas.microsoft.com/office/drawing/2014/main" id="{A8BFF856-1F1C-A583-BBFB-B9F14AA47DD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>
                    <a:gd name="T0" fmla="*/ 425 w 449"/>
                    <a:gd name="T1" fmla="*/ 1043 h 1043"/>
                    <a:gd name="T2" fmla="*/ 449 w 449"/>
                    <a:gd name="T3" fmla="*/ 1043 h 1043"/>
                    <a:gd name="T4" fmla="*/ 42 w 449"/>
                    <a:gd name="T5" fmla="*/ 0 h 1043"/>
                    <a:gd name="T6" fmla="*/ 0 w 449"/>
                    <a:gd name="T7" fmla="*/ 0 h 1043"/>
                    <a:gd name="T8" fmla="*/ 407 w 449"/>
                    <a:gd name="T9" fmla="*/ 1043 h 1043"/>
                    <a:gd name="T10" fmla="*/ 425 w 449"/>
                    <a:gd name="T11" fmla="*/ 1043 h 1043"/>
                    <a:gd name="T12" fmla="*/ 425 w 44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08" name="Freeform 36">
                  <a:extLst>
                    <a:ext uri="{FF2B5EF4-FFF2-40B4-BE49-F238E27FC236}">
                      <a16:creationId xmlns:a16="http://schemas.microsoft.com/office/drawing/2014/main" id="{EB4BF179-4EB9-E48D-5F54-45810D37369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>
                    <a:gd name="T0" fmla="*/ 520 w 538"/>
                    <a:gd name="T1" fmla="*/ 1043 h 1043"/>
                    <a:gd name="T2" fmla="*/ 538 w 538"/>
                    <a:gd name="T3" fmla="*/ 1043 h 1043"/>
                    <a:gd name="T4" fmla="*/ 41 w 538"/>
                    <a:gd name="T5" fmla="*/ 0 h 1043"/>
                    <a:gd name="T6" fmla="*/ 0 w 538"/>
                    <a:gd name="T7" fmla="*/ 0 h 1043"/>
                    <a:gd name="T8" fmla="*/ 496 w 538"/>
                    <a:gd name="T9" fmla="*/ 1043 h 1043"/>
                    <a:gd name="T10" fmla="*/ 520 w 538"/>
                    <a:gd name="T11" fmla="*/ 1043 h 1043"/>
                    <a:gd name="T12" fmla="*/ 520 w 53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09" name="Freeform 37">
                  <a:extLst>
                    <a:ext uri="{FF2B5EF4-FFF2-40B4-BE49-F238E27FC236}">
                      <a16:creationId xmlns:a16="http://schemas.microsoft.com/office/drawing/2014/main" id="{C76ADF43-03AD-D07F-8C64-8987D03D870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>
                    <a:gd name="T0" fmla="*/ 622 w 640"/>
                    <a:gd name="T1" fmla="*/ 1043 h 1043"/>
                    <a:gd name="T2" fmla="*/ 640 w 640"/>
                    <a:gd name="T3" fmla="*/ 1043 h 1043"/>
                    <a:gd name="T4" fmla="*/ 48 w 640"/>
                    <a:gd name="T5" fmla="*/ 0 h 1043"/>
                    <a:gd name="T6" fmla="*/ 0 w 640"/>
                    <a:gd name="T7" fmla="*/ 0 h 1043"/>
                    <a:gd name="T8" fmla="*/ 598 w 640"/>
                    <a:gd name="T9" fmla="*/ 1043 h 1043"/>
                    <a:gd name="T10" fmla="*/ 622 w 640"/>
                    <a:gd name="T11" fmla="*/ 1043 h 1043"/>
                    <a:gd name="T12" fmla="*/ 622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10" name="Freeform 38">
                  <a:extLst>
                    <a:ext uri="{FF2B5EF4-FFF2-40B4-BE49-F238E27FC236}">
                      <a16:creationId xmlns:a16="http://schemas.microsoft.com/office/drawing/2014/main" id="{299A2FD4-F177-5727-DB67-40B94A7B3E40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>
                    <a:gd name="T0" fmla="*/ 604 w 628"/>
                    <a:gd name="T1" fmla="*/ 935 h 935"/>
                    <a:gd name="T2" fmla="*/ 628 w 628"/>
                    <a:gd name="T3" fmla="*/ 935 h 935"/>
                    <a:gd name="T4" fmla="*/ 0 w 628"/>
                    <a:gd name="T5" fmla="*/ 0 h 935"/>
                    <a:gd name="T6" fmla="*/ 0 w 628"/>
                    <a:gd name="T7" fmla="*/ 66 h 935"/>
                    <a:gd name="T8" fmla="*/ 580 w 628"/>
                    <a:gd name="T9" fmla="*/ 935 h 935"/>
                    <a:gd name="T10" fmla="*/ 604 w 628"/>
                    <a:gd name="T11" fmla="*/ 935 h 935"/>
                    <a:gd name="T12" fmla="*/ 604 w 628"/>
                    <a:gd name="T13" fmla="*/ 935 h 9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11" name="Freeform 39">
                  <a:extLst>
                    <a:ext uri="{FF2B5EF4-FFF2-40B4-BE49-F238E27FC236}">
                      <a16:creationId xmlns:a16="http://schemas.microsoft.com/office/drawing/2014/main" id="{B9D7FB2D-566F-1A44-1001-179747FF5EE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>
                    <a:gd name="T0" fmla="*/ 18 w 155"/>
                    <a:gd name="T1" fmla="*/ 1043 h 1043"/>
                    <a:gd name="T2" fmla="*/ 42 w 155"/>
                    <a:gd name="T3" fmla="*/ 1043 h 1043"/>
                    <a:gd name="T4" fmla="*/ 155 w 155"/>
                    <a:gd name="T5" fmla="*/ 0 h 1043"/>
                    <a:gd name="T6" fmla="*/ 114 w 155"/>
                    <a:gd name="T7" fmla="*/ 0 h 1043"/>
                    <a:gd name="T8" fmla="*/ 0 w 155"/>
                    <a:gd name="T9" fmla="*/ 1043 h 1043"/>
                    <a:gd name="T10" fmla="*/ 18 w 155"/>
                    <a:gd name="T11" fmla="*/ 1043 h 1043"/>
                    <a:gd name="T12" fmla="*/ 18 w 155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12" name="Freeform 40">
                  <a:extLst>
                    <a:ext uri="{FF2B5EF4-FFF2-40B4-BE49-F238E27FC236}">
                      <a16:creationId xmlns:a16="http://schemas.microsoft.com/office/drawing/2014/main" id="{BFADEB2C-5712-AC73-E70C-2B80B4EF42F8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>
                    <a:gd name="T0" fmla="*/ 18 w 239"/>
                    <a:gd name="T1" fmla="*/ 1043 h 1043"/>
                    <a:gd name="T2" fmla="*/ 36 w 239"/>
                    <a:gd name="T3" fmla="*/ 1043 h 1043"/>
                    <a:gd name="T4" fmla="*/ 239 w 239"/>
                    <a:gd name="T5" fmla="*/ 0 h 1043"/>
                    <a:gd name="T6" fmla="*/ 203 w 239"/>
                    <a:gd name="T7" fmla="*/ 0 h 1043"/>
                    <a:gd name="T8" fmla="*/ 0 w 239"/>
                    <a:gd name="T9" fmla="*/ 1043 h 1043"/>
                    <a:gd name="T10" fmla="*/ 18 w 239"/>
                    <a:gd name="T11" fmla="*/ 1043 h 1043"/>
                    <a:gd name="T12" fmla="*/ 18 w 2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13" name="Freeform 41">
                  <a:extLst>
                    <a:ext uri="{FF2B5EF4-FFF2-40B4-BE49-F238E27FC236}">
                      <a16:creationId xmlns:a16="http://schemas.microsoft.com/office/drawing/2014/main" id="{6303121B-0D73-C7A8-BD25-D70B4129427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>
                    <a:gd name="T0" fmla="*/ 24 w 358"/>
                    <a:gd name="T1" fmla="*/ 1043 h 1043"/>
                    <a:gd name="T2" fmla="*/ 42 w 358"/>
                    <a:gd name="T3" fmla="*/ 1043 h 1043"/>
                    <a:gd name="T4" fmla="*/ 358 w 358"/>
                    <a:gd name="T5" fmla="*/ 0 h 1043"/>
                    <a:gd name="T6" fmla="*/ 317 w 358"/>
                    <a:gd name="T7" fmla="*/ 0 h 1043"/>
                    <a:gd name="T8" fmla="*/ 0 w 358"/>
                    <a:gd name="T9" fmla="*/ 1043 h 1043"/>
                    <a:gd name="T10" fmla="*/ 24 w 358"/>
                    <a:gd name="T11" fmla="*/ 1043 h 1043"/>
                    <a:gd name="T12" fmla="*/ 24 w 35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14" name="Freeform 42">
                  <a:extLst>
                    <a:ext uri="{FF2B5EF4-FFF2-40B4-BE49-F238E27FC236}">
                      <a16:creationId xmlns:a16="http://schemas.microsoft.com/office/drawing/2014/main" id="{7673C354-8F70-B052-8CE6-8B160C65BF0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>
                    <a:gd name="T0" fmla="*/ 18 w 448"/>
                    <a:gd name="T1" fmla="*/ 1043 h 1043"/>
                    <a:gd name="T2" fmla="*/ 41 w 448"/>
                    <a:gd name="T3" fmla="*/ 1043 h 1043"/>
                    <a:gd name="T4" fmla="*/ 448 w 448"/>
                    <a:gd name="T5" fmla="*/ 0 h 1043"/>
                    <a:gd name="T6" fmla="*/ 406 w 448"/>
                    <a:gd name="T7" fmla="*/ 0 h 1043"/>
                    <a:gd name="T8" fmla="*/ 0 w 448"/>
                    <a:gd name="T9" fmla="*/ 1043 h 1043"/>
                    <a:gd name="T10" fmla="*/ 18 w 448"/>
                    <a:gd name="T11" fmla="*/ 1043 h 1043"/>
                    <a:gd name="T12" fmla="*/ 18 w 448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15" name="Freeform 43">
                  <a:extLst>
                    <a:ext uri="{FF2B5EF4-FFF2-40B4-BE49-F238E27FC236}">
                      <a16:creationId xmlns:a16="http://schemas.microsoft.com/office/drawing/2014/main" id="{74E5B1F7-58B3-DAFD-ED44-3ADB0B26BF8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>
                    <a:gd name="T0" fmla="*/ 18 w 539"/>
                    <a:gd name="T1" fmla="*/ 1043 h 1043"/>
                    <a:gd name="T2" fmla="*/ 42 w 539"/>
                    <a:gd name="T3" fmla="*/ 1043 h 1043"/>
                    <a:gd name="T4" fmla="*/ 539 w 539"/>
                    <a:gd name="T5" fmla="*/ 0 h 1043"/>
                    <a:gd name="T6" fmla="*/ 497 w 539"/>
                    <a:gd name="T7" fmla="*/ 0 h 1043"/>
                    <a:gd name="T8" fmla="*/ 0 w 539"/>
                    <a:gd name="T9" fmla="*/ 1043 h 1043"/>
                    <a:gd name="T10" fmla="*/ 18 w 539"/>
                    <a:gd name="T11" fmla="*/ 1043 h 1043"/>
                    <a:gd name="T12" fmla="*/ 18 w 539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16" name="Freeform 44">
                  <a:extLst>
                    <a:ext uri="{FF2B5EF4-FFF2-40B4-BE49-F238E27FC236}">
                      <a16:creationId xmlns:a16="http://schemas.microsoft.com/office/drawing/2014/main" id="{CE86DEFF-212D-6140-01B2-0F940B480494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>
                    <a:gd name="T0" fmla="*/ 18 w 640"/>
                    <a:gd name="T1" fmla="*/ 1043 h 1043"/>
                    <a:gd name="T2" fmla="*/ 42 w 640"/>
                    <a:gd name="T3" fmla="*/ 1043 h 1043"/>
                    <a:gd name="T4" fmla="*/ 640 w 640"/>
                    <a:gd name="T5" fmla="*/ 0 h 1043"/>
                    <a:gd name="T6" fmla="*/ 592 w 640"/>
                    <a:gd name="T7" fmla="*/ 0 h 1043"/>
                    <a:gd name="T8" fmla="*/ 0 w 640"/>
                    <a:gd name="T9" fmla="*/ 1043 h 1043"/>
                    <a:gd name="T10" fmla="*/ 18 w 640"/>
                    <a:gd name="T11" fmla="*/ 1043 h 1043"/>
                    <a:gd name="T12" fmla="*/ 18 w 640"/>
                    <a:gd name="T13" fmla="*/ 1043 h 10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17" name="Freeform 45">
                  <a:extLst>
                    <a:ext uri="{FF2B5EF4-FFF2-40B4-BE49-F238E27FC236}">
                      <a16:creationId xmlns:a16="http://schemas.microsoft.com/office/drawing/2014/main" id="{83708658-8B78-4E94-2646-684358A785D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>
                    <a:gd name="T0" fmla="*/ 24 w 670"/>
                    <a:gd name="T1" fmla="*/ 995 h 995"/>
                    <a:gd name="T2" fmla="*/ 48 w 670"/>
                    <a:gd name="T3" fmla="*/ 995 h 995"/>
                    <a:gd name="T4" fmla="*/ 670 w 670"/>
                    <a:gd name="T5" fmla="*/ 72 h 995"/>
                    <a:gd name="T6" fmla="*/ 670 w 670"/>
                    <a:gd name="T7" fmla="*/ 0 h 995"/>
                    <a:gd name="T8" fmla="*/ 0 w 670"/>
                    <a:gd name="T9" fmla="*/ 995 h 995"/>
                    <a:gd name="T10" fmla="*/ 24 w 670"/>
                    <a:gd name="T11" fmla="*/ 995 h 995"/>
                    <a:gd name="T12" fmla="*/ 24 w 670"/>
                    <a:gd name="T13" fmla="*/ 995 h 9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1060" name="Group 46">
                <a:extLst>
                  <a:ext uri="{FF2B5EF4-FFF2-40B4-BE49-F238E27FC236}">
                    <a16:creationId xmlns:a16="http://schemas.microsoft.com/office/drawing/2014/main" id="{6DA5B876-8C87-19F8-AB61-1782973695AD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1079" name="Freeform 47">
                  <a:extLst>
                    <a:ext uri="{FF2B5EF4-FFF2-40B4-BE49-F238E27FC236}">
                      <a16:creationId xmlns:a16="http://schemas.microsoft.com/office/drawing/2014/main" id="{F2E7CCB4-4F71-E667-EACB-A218F0A8638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>
                    <a:gd name="T0" fmla="*/ 303 w 305"/>
                    <a:gd name="T1" fmla="*/ 448 h 426"/>
                    <a:gd name="T2" fmla="*/ 327 w 305"/>
                    <a:gd name="T3" fmla="*/ 448 h 426"/>
                    <a:gd name="T4" fmla="*/ 0 w 305"/>
                    <a:gd name="T5" fmla="*/ 0 h 426"/>
                    <a:gd name="T6" fmla="*/ 0 w 305"/>
                    <a:gd name="T7" fmla="*/ 66 h 426"/>
                    <a:gd name="T8" fmla="*/ 273 w 305"/>
                    <a:gd name="T9" fmla="*/ 448 h 426"/>
                    <a:gd name="T10" fmla="*/ 303 w 305"/>
                    <a:gd name="T11" fmla="*/ 448 h 426"/>
                    <a:gd name="T12" fmla="*/ 303 w 305"/>
                    <a:gd name="T13" fmla="*/ 448 h 42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0" name="Freeform 48">
                  <a:extLst>
                    <a:ext uri="{FF2B5EF4-FFF2-40B4-BE49-F238E27FC236}">
                      <a16:creationId xmlns:a16="http://schemas.microsoft.com/office/drawing/2014/main" id="{C25C3587-6722-1486-CF75-E28FB836A5B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>
                    <a:gd name="T0" fmla="*/ 24 w 347"/>
                    <a:gd name="T1" fmla="*/ 508 h 486"/>
                    <a:gd name="T2" fmla="*/ 48 w 347"/>
                    <a:gd name="T3" fmla="*/ 508 h 486"/>
                    <a:gd name="T4" fmla="*/ 369 w 347"/>
                    <a:gd name="T5" fmla="*/ 72 h 486"/>
                    <a:gd name="T6" fmla="*/ 369 w 347"/>
                    <a:gd name="T7" fmla="*/ 0 h 486"/>
                    <a:gd name="T8" fmla="*/ 0 w 347"/>
                    <a:gd name="T9" fmla="*/ 508 h 486"/>
                    <a:gd name="T10" fmla="*/ 24 w 347"/>
                    <a:gd name="T11" fmla="*/ 508 h 486"/>
                    <a:gd name="T12" fmla="*/ 24 w 347"/>
                    <a:gd name="T13" fmla="*/ 508 h 48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61" name="Group 49">
                <a:extLst>
                  <a:ext uri="{FF2B5EF4-FFF2-40B4-BE49-F238E27FC236}">
                    <a16:creationId xmlns:a16="http://schemas.microsoft.com/office/drawing/2014/main" id="{063D4A50-0289-82BD-F86B-0CA913A5215F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105522" name="Freeform 50">
                  <a:extLst>
                    <a:ext uri="{FF2B5EF4-FFF2-40B4-BE49-F238E27FC236}">
                      <a16:creationId xmlns:a16="http://schemas.microsoft.com/office/drawing/2014/main" id="{93A29499-FD06-753A-5A05-4C817CD2482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>
                    <a:gd name="T0" fmla="*/ 18 w 42"/>
                    <a:gd name="T1" fmla="*/ 0 h 3273"/>
                    <a:gd name="T2" fmla="*/ 0 w 42"/>
                    <a:gd name="T3" fmla="*/ 0 h 3273"/>
                    <a:gd name="T4" fmla="*/ 0 w 42"/>
                    <a:gd name="T5" fmla="*/ 3273 h 3273"/>
                    <a:gd name="T6" fmla="*/ 42 w 42"/>
                    <a:gd name="T7" fmla="*/ 3273 h 3273"/>
                    <a:gd name="T8" fmla="*/ 42 w 42"/>
                    <a:gd name="T9" fmla="*/ 0 h 3273"/>
                    <a:gd name="T10" fmla="*/ 18 w 42"/>
                    <a:gd name="T11" fmla="*/ 0 h 3273"/>
                    <a:gd name="T12" fmla="*/ 18 w 42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23" name="Freeform 51">
                  <a:extLst>
                    <a:ext uri="{FF2B5EF4-FFF2-40B4-BE49-F238E27FC236}">
                      <a16:creationId xmlns:a16="http://schemas.microsoft.com/office/drawing/2014/main" id="{2D011D56-A907-BEC7-7315-693C20B16EB7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>
                    <a:gd name="T0" fmla="*/ 376 w 400"/>
                    <a:gd name="T1" fmla="*/ 0 h 3273"/>
                    <a:gd name="T2" fmla="*/ 358 w 400"/>
                    <a:gd name="T3" fmla="*/ 0 h 3273"/>
                    <a:gd name="T4" fmla="*/ 0 w 400"/>
                    <a:gd name="T5" fmla="*/ 3273 h 3273"/>
                    <a:gd name="T6" fmla="*/ 41 w 400"/>
                    <a:gd name="T7" fmla="*/ 3273 h 3273"/>
                    <a:gd name="T8" fmla="*/ 400 w 400"/>
                    <a:gd name="T9" fmla="*/ 0 h 3273"/>
                    <a:gd name="T10" fmla="*/ 376 w 400"/>
                    <a:gd name="T11" fmla="*/ 0 h 3273"/>
                    <a:gd name="T12" fmla="*/ 376 w 400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24" name="Freeform 52">
                  <a:extLst>
                    <a:ext uri="{FF2B5EF4-FFF2-40B4-BE49-F238E27FC236}">
                      <a16:creationId xmlns:a16="http://schemas.microsoft.com/office/drawing/2014/main" id="{BE51011E-4CCF-83D0-1B53-096DAEEA10EE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>
                    <a:gd name="T0" fmla="*/ 657 w 675"/>
                    <a:gd name="T1" fmla="*/ 0 h 3273"/>
                    <a:gd name="T2" fmla="*/ 639 w 675"/>
                    <a:gd name="T3" fmla="*/ 0 h 3273"/>
                    <a:gd name="T4" fmla="*/ 0 w 675"/>
                    <a:gd name="T5" fmla="*/ 3273 h 3273"/>
                    <a:gd name="T6" fmla="*/ 42 w 675"/>
                    <a:gd name="T7" fmla="*/ 3273 h 3273"/>
                    <a:gd name="T8" fmla="*/ 675 w 675"/>
                    <a:gd name="T9" fmla="*/ 0 h 3273"/>
                    <a:gd name="T10" fmla="*/ 657 w 675"/>
                    <a:gd name="T11" fmla="*/ 0 h 3273"/>
                    <a:gd name="T12" fmla="*/ 657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25" name="Freeform 53">
                  <a:extLst>
                    <a:ext uri="{FF2B5EF4-FFF2-40B4-BE49-F238E27FC236}">
                      <a16:creationId xmlns:a16="http://schemas.microsoft.com/office/drawing/2014/main" id="{7CA0B147-47D4-6C73-06D7-F7A7536BDE03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>
                    <a:gd name="T0" fmla="*/ 1013 w 1031"/>
                    <a:gd name="T1" fmla="*/ 0 h 3280"/>
                    <a:gd name="T2" fmla="*/ 990 w 1031"/>
                    <a:gd name="T3" fmla="*/ 0 h 3280"/>
                    <a:gd name="T4" fmla="*/ 0 w 1031"/>
                    <a:gd name="T5" fmla="*/ 3280 h 3280"/>
                    <a:gd name="T6" fmla="*/ 42 w 1031"/>
                    <a:gd name="T7" fmla="*/ 3280 h 3280"/>
                    <a:gd name="T8" fmla="*/ 1031 w 1031"/>
                    <a:gd name="T9" fmla="*/ 4 h 3280"/>
                    <a:gd name="T10" fmla="*/ 1013 w 1031"/>
                    <a:gd name="T11" fmla="*/ 0 h 3280"/>
                    <a:gd name="T12" fmla="*/ 1013 w 1031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26" name="Freeform 54">
                  <a:extLst>
                    <a:ext uri="{FF2B5EF4-FFF2-40B4-BE49-F238E27FC236}">
                      <a16:creationId xmlns:a16="http://schemas.microsoft.com/office/drawing/2014/main" id="{61187813-36D9-3E2E-ECC0-F6F31E58FB05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>
                    <a:gd name="T0" fmla="*/ 1296 w 1319"/>
                    <a:gd name="T1" fmla="*/ 0 h 3280"/>
                    <a:gd name="T2" fmla="*/ 1278 w 1319"/>
                    <a:gd name="T3" fmla="*/ 0 h 3280"/>
                    <a:gd name="T4" fmla="*/ 0 w 1319"/>
                    <a:gd name="T5" fmla="*/ 3280 h 3280"/>
                    <a:gd name="T6" fmla="*/ 42 w 1319"/>
                    <a:gd name="T7" fmla="*/ 3280 h 3280"/>
                    <a:gd name="T8" fmla="*/ 1319 w 1319"/>
                    <a:gd name="T9" fmla="*/ 5 h 3280"/>
                    <a:gd name="T10" fmla="*/ 1296 w 1319"/>
                    <a:gd name="T11" fmla="*/ 0 h 3280"/>
                    <a:gd name="T12" fmla="*/ 1296 w 1319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27" name="Freeform 55">
                  <a:extLst>
                    <a:ext uri="{FF2B5EF4-FFF2-40B4-BE49-F238E27FC236}">
                      <a16:creationId xmlns:a16="http://schemas.microsoft.com/office/drawing/2014/main" id="{2E6A4B2F-0EFA-D2A5-99EA-7FA2FE75519A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>
                    <a:gd name="T0" fmla="*/ 18 w 401"/>
                    <a:gd name="T1" fmla="*/ 0 h 3273"/>
                    <a:gd name="T2" fmla="*/ 0 w 401"/>
                    <a:gd name="T3" fmla="*/ 0 h 3273"/>
                    <a:gd name="T4" fmla="*/ 359 w 401"/>
                    <a:gd name="T5" fmla="*/ 3273 h 3273"/>
                    <a:gd name="T6" fmla="*/ 401 w 401"/>
                    <a:gd name="T7" fmla="*/ 3273 h 3273"/>
                    <a:gd name="T8" fmla="*/ 42 w 401"/>
                    <a:gd name="T9" fmla="*/ 0 h 3273"/>
                    <a:gd name="T10" fmla="*/ 18 w 401"/>
                    <a:gd name="T11" fmla="*/ 0 h 3273"/>
                    <a:gd name="T12" fmla="*/ 18 w 401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28" name="Freeform 56">
                  <a:extLst>
                    <a:ext uri="{FF2B5EF4-FFF2-40B4-BE49-F238E27FC236}">
                      <a16:creationId xmlns:a16="http://schemas.microsoft.com/office/drawing/2014/main" id="{E269B6CC-2DB3-5D6B-8BDA-C385400D85AC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>
                    <a:gd name="T0" fmla="*/ 18 w 675"/>
                    <a:gd name="T1" fmla="*/ 0 h 3273"/>
                    <a:gd name="T2" fmla="*/ 0 w 675"/>
                    <a:gd name="T3" fmla="*/ 0 h 3273"/>
                    <a:gd name="T4" fmla="*/ 640 w 675"/>
                    <a:gd name="T5" fmla="*/ 3273 h 3273"/>
                    <a:gd name="T6" fmla="*/ 675 w 675"/>
                    <a:gd name="T7" fmla="*/ 3273 h 3273"/>
                    <a:gd name="T8" fmla="*/ 36 w 675"/>
                    <a:gd name="T9" fmla="*/ 0 h 3273"/>
                    <a:gd name="T10" fmla="*/ 18 w 675"/>
                    <a:gd name="T11" fmla="*/ 0 h 3273"/>
                    <a:gd name="T12" fmla="*/ 18 w 675"/>
                    <a:gd name="T13" fmla="*/ 0 h 3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29" name="Freeform 57">
                  <a:extLst>
                    <a:ext uri="{FF2B5EF4-FFF2-40B4-BE49-F238E27FC236}">
                      <a16:creationId xmlns:a16="http://schemas.microsoft.com/office/drawing/2014/main" id="{BFF1CAEC-A862-4CB7-AA49-3FAF2B8C2342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>
                    <a:gd name="T0" fmla="*/ 23 w 1036"/>
                    <a:gd name="T1" fmla="*/ 0 h 3280"/>
                    <a:gd name="T2" fmla="*/ 0 w 1036"/>
                    <a:gd name="T3" fmla="*/ 5 h 3280"/>
                    <a:gd name="T4" fmla="*/ 994 w 1036"/>
                    <a:gd name="T5" fmla="*/ 3280 h 3280"/>
                    <a:gd name="T6" fmla="*/ 1036 w 1036"/>
                    <a:gd name="T7" fmla="*/ 3280 h 3280"/>
                    <a:gd name="T8" fmla="*/ 41 w 1036"/>
                    <a:gd name="T9" fmla="*/ 0 h 3280"/>
                    <a:gd name="T10" fmla="*/ 23 w 1036"/>
                    <a:gd name="T11" fmla="*/ 0 h 3280"/>
                    <a:gd name="T12" fmla="*/ 23 w 1036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05530" name="Freeform 58">
                  <a:extLst>
                    <a:ext uri="{FF2B5EF4-FFF2-40B4-BE49-F238E27FC236}">
                      <a16:creationId xmlns:a16="http://schemas.microsoft.com/office/drawing/2014/main" id="{C7F794B6-B714-A7A0-07EC-445FF276727D}"/>
                    </a:ext>
                  </a:extLst>
                </p:cNvPr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>
                    <a:gd name="T0" fmla="*/ 20 w 1327"/>
                    <a:gd name="T1" fmla="*/ 0 h 3280"/>
                    <a:gd name="T2" fmla="*/ 0 w 1327"/>
                    <a:gd name="T3" fmla="*/ 7 h 3280"/>
                    <a:gd name="T4" fmla="*/ 1285 w 1327"/>
                    <a:gd name="T5" fmla="*/ 3280 h 3280"/>
                    <a:gd name="T6" fmla="*/ 1327 w 1327"/>
                    <a:gd name="T7" fmla="*/ 3280 h 3280"/>
                    <a:gd name="T8" fmla="*/ 43 w 1327"/>
                    <a:gd name="T9" fmla="*/ 0 h 3280"/>
                    <a:gd name="T10" fmla="*/ 20 w 1327"/>
                    <a:gd name="T11" fmla="*/ 0 h 3280"/>
                    <a:gd name="T12" fmla="*/ 20 w 1327"/>
                    <a:gd name="T13" fmla="*/ 0 h 32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>
                  <a:noFill/>
                </a:ln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latin typeface="Arial" charset="0"/>
                    <a:cs typeface="Arial" charset="0"/>
                  </a:endParaRPr>
                </a:p>
              </p:txBody>
            </p:sp>
          </p:grpSp>
          <p:sp>
            <p:nvSpPr>
              <p:cNvPr id="105531" name="Freeform 59">
                <a:extLst>
                  <a:ext uri="{FF2B5EF4-FFF2-40B4-BE49-F238E27FC236}">
                    <a16:creationId xmlns:a16="http://schemas.microsoft.com/office/drawing/2014/main" id="{16361C04-A2A8-FBA7-FE23-63D188ADF01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>
                  <a:gd name="T0" fmla="*/ 1236 w 1254"/>
                  <a:gd name="T1" fmla="*/ 0 h 2632"/>
                  <a:gd name="T2" fmla="*/ 1212 w 1254"/>
                  <a:gd name="T3" fmla="*/ 0 h 2632"/>
                  <a:gd name="T4" fmla="*/ 0 w 1254"/>
                  <a:gd name="T5" fmla="*/ 2542 h 2632"/>
                  <a:gd name="T6" fmla="*/ 0 w 1254"/>
                  <a:gd name="T7" fmla="*/ 2632 h 2632"/>
                  <a:gd name="T8" fmla="*/ 1254 w 1254"/>
                  <a:gd name="T9" fmla="*/ 7 h 2632"/>
                  <a:gd name="T10" fmla="*/ 1236 w 1254"/>
                  <a:gd name="T11" fmla="*/ 0 h 2632"/>
                  <a:gd name="T12" fmla="*/ 1236 w 1254"/>
                  <a:gd name="T13" fmla="*/ 0 h 26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3" name="Freeform 60">
                <a:extLst>
                  <a:ext uri="{FF2B5EF4-FFF2-40B4-BE49-F238E27FC236}">
                    <a16:creationId xmlns:a16="http://schemas.microsoft.com/office/drawing/2014/main" id="{17A95F65-5CE6-8C05-C63A-24B30BA099A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>
                  <a:gd name="T0" fmla="*/ 930 w 948"/>
                  <a:gd name="T1" fmla="*/ 0 h 1676"/>
                  <a:gd name="T2" fmla="*/ 906 w 948"/>
                  <a:gd name="T3" fmla="*/ 0 h 1676"/>
                  <a:gd name="T4" fmla="*/ 0 w 948"/>
                  <a:gd name="T5" fmla="*/ 1593 h 1676"/>
                  <a:gd name="T6" fmla="*/ 0 w 948"/>
                  <a:gd name="T7" fmla="*/ 1676 h 1676"/>
                  <a:gd name="T8" fmla="*/ 948 w 948"/>
                  <a:gd name="T9" fmla="*/ 5 h 1676"/>
                  <a:gd name="T10" fmla="*/ 930 w 948"/>
                  <a:gd name="T11" fmla="*/ 0 h 1676"/>
                  <a:gd name="T12" fmla="*/ 930 w 948"/>
                  <a:gd name="T13" fmla="*/ 0 h 16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4" name="Freeform 61">
                <a:extLst>
                  <a:ext uri="{FF2B5EF4-FFF2-40B4-BE49-F238E27FC236}">
                    <a16:creationId xmlns:a16="http://schemas.microsoft.com/office/drawing/2014/main" id="{CDE1B2EC-5097-720F-33E3-DA89D274509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>
                  <a:gd name="T0" fmla="*/ 606 w 629"/>
                  <a:gd name="T1" fmla="*/ 0 h 937"/>
                  <a:gd name="T2" fmla="*/ 582 w 629"/>
                  <a:gd name="T3" fmla="*/ 0 h 937"/>
                  <a:gd name="T4" fmla="*/ 0 w 629"/>
                  <a:gd name="T5" fmla="*/ 871 h 937"/>
                  <a:gd name="T6" fmla="*/ 0 w 629"/>
                  <a:gd name="T7" fmla="*/ 937 h 937"/>
                  <a:gd name="T8" fmla="*/ 629 w 629"/>
                  <a:gd name="T9" fmla="*/ 4 h 937"/>
                  <a:gd name="T10" fmla="*/ 606 w 629"/>
                  <a:gd name="T11" fmla="*/ 0 h 937"/>
                  <a:gd name="T12" fmla="*/ 606 w 629"/>
                  <a:gd name="T13" fmla="*/ 0 h 93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5" name="Freeform 62">
                <a:extLst>
                  <a:ext uri="{FF2B5EF4-FFF2-40B4-BE49-F238E27FC236}">
                    <a16:creationId xmlns:a16="http://schemas.microsoft.com/office/drawing/2014/main" id="{8A751D26-9106-2653-2D69-AFC27B60018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>
                  <a:gd name="T0" fmla="*/ 282 w 305"/>
                  <a:gd name="T1" fmla="*/ 0 h 427"/>
                  <a:gd name="T2" fmla="*/ 252 w 305"/>
                  <a:gd name="T3" fmla="*/ 0 h 427"/>
                  <a:gd name="T4" fmla="*/ 0 w 305"/>
                  <a:gd name="T5" fmla="*/ 361 h 427"/>
                  <a:gd name="T6" fmla="*/ 0 w 305"/>
                  <a:gd name="T7" fmla="*/ 427 h 427"/>
                  <a:gd name="T8" fmla="*/ 305 w 305"/>
                  <a:gd name="T9" fmla="*/ 5 h 427"/>
                  <a:gd name="T10" fmla="*/ 282 w 305"/>
                  <a:gd name="T11" fmla="*/ 0 h 427"/>
                  <a:gd name="T12" fmla="*/ 282 w 305"/>
                  <a:gd name="T13" fmla="*/ 0 h 42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535" name="Freeform 63">
                <a:extLst>
                  <a:ext uri="{FF2B5EF4-FFF2-40B4-BE49-F238E27FC236}">
                    <a16:creationId xmlns:a16="http://schemas.microsoft.com/office/drawing/2014/main" id="{BEF4467D-A936-45B2-DCDB-03350187B62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>
                  <a:gd name="T0" fmla="*/ 41 w 1277"/>
                  <a:gd name="T1" fmla="*/ 0 h 2686"/>
                  <a:gd name="T2" fmla="*/ 17 w 1277"/>
                  <a:gd name="T3" fmla="*/ 0 h 2686"/>
                  <a:gd name="T4" fmla="*/ 0 w 1277"/>
                  <a:gd name="T5" fmla="*/ 4 h 2686"/>
                  <a:gd name="T6" fmla="*/ 1277 w 1277"/>
                  <a:gd name="T7" fmla="*/ 2686 h 2686"/>
                  <a:gd name="T8" fmla="*/ 1277 w 1277"/>
                  <a:gd name="T9" fmla="*/ 2596 h 2686"/>
                  <a:gd name="T10" fmla="*/ 41 w 1277"/>
                  <a:gd name="T11" fmla="*/ 0 h 2686"/>
                  <a:gd name="T12" fmla="*/ 41 w 1277"/>
                  <a:gd name="T13" fmla="*/ 0 h 2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67" name="Freeform 64">
                <a:extLst>
                  <a:ext uri="{FF2B5EF4-FFF2-40B4-BE49-F238E27FC236}">
                    <a16:creationId xmlns:a16="http://schemas.microsoft.com/office/drawing/2014/main" id="{B13AACD4-E1D9-CB79-2CB6-62CC66D69C7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>
                  <a:gd name="T0" fmla="*/ 16 w 988"/>
                  <a:gd name="T1" fmla="*/ 0 h 1730"/>
                  <a:gd name="T2" fmla="*/ 0 w 988"/>
                  <a:gd name="T3" fmla="*/ 7 h 1730"/>
                  <a:gd name="T4" fmla="*/ 988 w 988"/>
                  <a:gd name="T5" fmla="*/ 1730 h 1730"/>
                  <a:gd name="T6" fmla="*/ 988 w 988"/>
                  <a:gd name="T7" fmla="*/ 1653 h 1730"/>
                  <a:gd name="T8" fmla="*/ 40 w 988"/>
                  <a:gd name="T9" fmla="*/ 0 h 1730"/>
                  <a:gd name="T10" fmla="*/ 16 w 988"/>
                  <a:gd name="T11" fmla="*/ 0 h 1730"/>
                  <a:gd name="T12" fmla="*/ 16 w 988"/>
                  <a:gd name="T13" fmla="*/ 0 h 173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8" name="Freeform 65">
                <a:extLst>
                  <a:ext uri="{FF2B5EF4-FFF2-40B4-BE49-F238E27FC236}">
                    <a16:creationId xmlns:a16="http://schemas.microsoft.com/office/drawing/2014/main" id="{E3BE70E5-9702-DD7A-3F8B-7C1B49CFA31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>
                  <a:gd name="T0" fmla="*/ 22 w 670"/>
                  <a:gd name="T1" fmla="*/ 0 h 997"/>
                  <a:gd name="T2" fmla="*/ 0 w 670"/>
                  <a:gd name="T3" fmla="*/ 4 h 997"/>
                  <a:gd name="T4" fmla="*/ 670 w 670"/>
                  <a:gd name="T5" fmla="*/ 997 h 997"/>
                  <a:gd name="T6" fmla="*/ 670 w 670"/>
                  <a:gd name="T7" fmla="*/ 925 h 997"/>
                  <a:gd name="T8" fmla="*/ 46 w 670"/>
                  <a:gd name="T9" fmla="*/ 0 h 997"/>
                  <a:gd name="T10" fmla="*/ 22 w 670"/>
                  <a:gd name="T11" fmla="*/ 0 h 997"/>
                  <a:gd name="T12" fmla="*/ 22 w 670"/>
                  <a:gd name="T13" fmla="*/ 0 h 9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9" name="Freeform 66">
                <a:extLst>
                  <a:ext uri="{FF2B5EF4-FFF2-40B4-BE49-F238E27FC236}">
                    <a16:creationId xmlns:a16="http://schemas.microsoft.com/office/drawing/2014/main" id="{9F570B69-BEC1-D7FE-ADB0-D4880B5C98F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>
                  <a:gd name="T0" fmla="*/ 22 w 346"/>
                  <a:gd name="T1" fmla="*/ 0 h 487"/>
                  <a:gd name="T2" fmla="*/ 0 w 346"/>
                  <a:gd name="T3" fmla="*/ 7 h 487"/>
                  <a:gd name="T4" fmla="*/ 346 w 346"/>
                  <a:gd name="T5" fmla="*/ 487 h 487"/>
                  <a:gd name="T6" fmla="*/ 346 w 346"/>
                  <a:gd name="T7" fmla="*/ 415 h 487"/>
                  <a:gd name="T8" fmla="*/ 46 w 346"/>
                  <a:gd name="T9" fmla="*/ 0 h 487"/>
                  <a:gd name="T10" fmla="*/ 22 w 346"/>
                  <a:gd name="T11" fmla="*/ 0 h 487"/>
                  <a:gd name="T12" fmla="*/ 22 w 346"/>
                  <a:gd name="T13" fmla="*/ 0 h 48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5539" name="Rectangle 67">
            <a:extLst>
              <a:ext uri="{FF2B5EF4-FFF2-40B4-BE49-F238E27FC236}">
                <a16:creationId xmlns:a16="http://schemas.microsoft.com/office/drawing/2014/main" id="{33143499-6E58-80D7-830B-FA2ED9C5EB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8013" y="273050"/>
            <a:ext cx="10968037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5540" name="Rectangle 68">
            <a:extLst>
              <a:ext uri="{FF2B5EF4-FFF2-40B4-BE49-F238E27FC236}">
                <a16:creationId xmlns:a16="http://schemas.microsoft.com/office/drawing/2014/main" id="{74791D5E-6E02-59AC-2DA5-0A1B891C3DC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8013" y="6242050"/>
            <a:ext cx="2840037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541" name="Rectangle 69">
            <a:extLst>
              <a:ext uri="{FF2B5EF4-FFF2-40B4-BE49-F238E27FC236}">
                <a16:creationId xmlns:a16="http://schemas.microsoft.com/office/drawing/2014/main" id="{5ED2EEBE-FC18-DB28-D5CA-26E49A8D75A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2050"/>
            <a:ext cx="3860800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542" name="Rectangle 70">
            <a:extLst>
              <a:ext uri="{FF2B5EF4-FFF2-40B4-BE49-F238E27FC236}">
                <a16:creationId xmlns:a16="http://schemas.microsoft.com/office/drawing/2014/main" id="{76A179EC-C1D7-E42D-967E-7781E48FA43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2050"/>
            <a:ext cx="2840038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D06EB2B-58E1-44B2-975C-8B958302EC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5543" name="Rectangle 71">
            <a:extLst>
              <a:ext uri="{FF2B5EF4-FFF2-40B4-BE49-F238E27FC236}">
                <a16:creationId xmlns:a16="http://schemas.microsoft.com/office/drawing/2014/main" id="{4C02EB8E-2EAC-2DA1-DD42-2087424495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8013" y="1598613"/>
            <a:ext cx="10968037" cy="4497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28516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31C4CB6A-69DB-4483-A999-8187DC01F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9726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24015-463B-96C2-6617-0CB95156C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542" y="273050"/>
            <a:ext cx="3742078" cy="5822950"/>
          </a:xfrm>
        </p:spPr>
        <p:txBody>
          <a:bodyPr wrap="square" anchor="ctr">
            <a:normAutofit/>
          </a:bodyPr>
          <a:lstStyle/>
          <a:p>
            <a:r>
              <a:rPr lang="en-US" b="1" dirty="0"/>
              <a:t>Exodus VIII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 The Golden Calf</a:t>
            </a:r>
          </a:p>
        </p:txBody>
      </p:sp>
      <p:sp>
        <p:nvSpPr>
          <p:cNvPr id="10247" name="Content Placeholder 3">
            <a:extLst>
              <a:ext uri="{FF2B5EF4-FFF2-40B4-BE49-F238E27FC236}">
                <a16:creationId xmlns:a16="http://schemas.microsoft.com/office/drawing/2014/main" id="{E95A1130-FF17-3DCE-A352-2658D0A53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20743" y="1959429"/>
            <a:ext cx="3455308" cy="413657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Golden Calf: Overcoming Idolatry">
            <a:extLst>
              <a:ext uri="{FF2B5EF4-FFF2-40B4-BE49-F238E27FC236}">
                <a16:creationId xmlns:a16="http://schemas.microsoft.com/office/drawing/2014/main" id="{42C87247-EEEF-8D5F-7EB8-4B3E990A6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998" y="210270"/>
            <a:ext cx="6437460" cy="6437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369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A7643-F6B5-75AA-6F95-E04658357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Exodus 32:7-14  Moses the Intercessor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52F78-0AA7-B76A-C576-59045B742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112" y="2232837"/>
            <a:ext cx="10370287" cy="38631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Moses the covenant-maker</a:t>
            </a:r>
          </a:p>
          <a:p>
            <a:pPr marL="0" indent="0">
              <a:buNone/>
            </a:pPr>
            <a:r>
              <a:rPr lang="en-US" b="1" dirty="0"/>
              <a:t>Moses the law-giver</a:t>
            </a:r>
          </a:p>
          <a:p>
            <a:pPr marL="0" indent="0">
              <a:buNone/>
            </a:pPr>
            <a:r>
              <a:rPr lang="en-US" b="1" dirty="0"/>
              <a:t>Moses the bread- and water-giver</a:t>
            </a:r>
          </a:p>
          <a:p>
            <a:pPr marL="0" indent="0">
              <a:buNone/>
            </a:pPr>
            <a:r>
              <a:rPr lang="en-US" b="1" dirty="0"/>
              <a:t>Moses the Intercessor for the sins of the people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Note Moses’ boldness before God.</a:t>
            </a:r>
          </a:p>
        </p:txBody>
      </p:sp>
    </p:spTree>
    <p:extLst>
      <p:ext uri="{BB962C8B-B14F-4D97-AF65-F5344CB8AC3E}">
        <p14:creationId xmlns:p14="http://schemas.microsoft.com/office/powerpoint/2010/main" val="4018156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69B4B-CE62-56D2-DFF3-4FD90005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Exodus 32:15-20  God Hates Idolatry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5DD51-28F9-F4FB-F33A-2E4FEA9B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171" y="2569028"/>
            <a:ext cx="9884229" cy="3526971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 jealous God!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God really hates rebellion, which is idolatry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15760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DF42C-9A64-A9E0-EBD9-B213A5DEA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Exodus 32:21-35 Moses/Jesus Offers His Life to Save the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205E3-E32C-EBA6-EB30-6AFA41B1A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360" y="2542902"/>
            <a:ext cx="10607040" cy="3553097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Aaron: Throws the people under the bus.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Moses: Offers his life.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Who will be a Moses for Merced?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9596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A6DBC-3564-B45B-EDDE-1866781D0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Exodus 33:12-23 The Glory of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95D7E-CF1E-C0D8-A08F-FC5A4AC3A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5041" y="2029098"/>
            <a:ext cx="5547360" cy="406690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Moses: I will rely on you, YHWH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v. 15  If your presence does not go with us, do not send us from here.</a:t>
            </a:r>
          </a:p>
        </p:txBody>
      </p:sp>
      <p:pic>
        <p:nvPicPr>
          <p:cNvPr id="4098" name="Picture 2" descr="What does Exodus 33:1 mean? | Bible Art">
            <a:extLst>
              <a:ext uri="{FF2B5EF4-FFF2-40B4-BE49-F238E27FC236}">
                <a16:creationId xmlns:a16="http://schemas.microsoft.com/office/drawing/2014/main" id="{F5AF2AA4-1783-9A42-BCCD-B0B0C55AE9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70" y="1637212"/>
            <a:ext cx="5070974" cy="5070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515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2400B-FFAA-8F39-8552-9482D7DBD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Exodus 34:1-14 The Covenant Renewed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38A99-2A58-DC67-B6AC-323117FB4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Ex 34:6-7  The basis for the covenant is no longer complete obedience.  It is God’s patience and mercy!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“The Lord, YHWH, the compassionate and gracious God, slow to anger, abounding in love and faithfulness…”</a:t>
            </a:r>
          </a:p>
        </p:txBody>
      </p:sp>
    </p:spTree>
    <p:extLst>
      <p:ext uri="{BB962C8B-B14F-4D97-AF65-F5344CB8AC3E}">
        <p14:creationId xmlns:p14="http://schemas.microsoft.com/office/powerpoint/2010/main" val="3329348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B1402-C25E-A9B2-C739-05A55FA3F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Exodus 34:27-35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4BB24-63F9-DA2A-0B66-2548FCF8D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9" y="2351314"/>
            <a:ext cx="10537371" cy="3744686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The Covenant </a:t>
            </a:r>
            <a:r>
              <a:rPr lang="en-US" b="1" dirty="0" err="1"/>
              <a:t>reestablishled</a:t>
            </a:r>
            <a:r>
              <a:rPr lang="en-US" b="1" dirty="0"/>
              <a:t> based on God’s grace, compassion, patience, mercy and faithfulness, not just on   “If you obey me fully and keep my covenant.”</a:t>
            </a:r>
          </a:p>
        </p:txBody>
      </p:sp>
    </p:spTree>
    <p:extLst>
      <p:ext uri="{BB962C8B-B14F-4D97-AF65-F5344CB8AC3E}">
        <p14:creationId xmlns:p14="http://schemas.microsoft.com/office/powerpoint/2010/main" val="389625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B119-D8DA-5365-D9D2-007EF7862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2EE00-5864-7D67-85C1-82D0A3472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022" y="1752601"/>
            <a:ext cx="10746377" cy="434340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The golden calf is the story of the ever-present threat of apostasy.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The golden calf is the story of Moses as intercessor for God’s people—as a prefigure of Christ, our mediator.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Tahoma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ahoma"/>
                <a:ea typeface="+mn-ea"/>
                <a:cs typeface="+mn-cs"/>
              </a:rPr>
              <a:t>The golden calf is the story of God’s amazing mercy and patience with his people, despite their stubborn sin and desire to return to Egypt.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57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5F68E4-42B0-AFAB-E602-2DADBC1F54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66AF0-414A-3275-0514-A19C38969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542" y="273050"/>
            <a:ext cx="3742078" cy="5822950"/>
          </a:xfrm>
        </p:spPr>
        <p:txBody>
          <a:bodyPr wrap="square" anchor="ctr">
            <a:normAutofit/>
          </a:bodyPr>
          <a:lstStyle/>
          <a:p>
            <a:r>
              <a:rPr lang="en-US" b="1" dirty="0"/>
              <a:t>Last Week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 God Tabernacles With His People</a:t>
            </a:r>
          </a:p>
        </p:txBody>
      </p:sp>
      <p:sp>
        <p:nvSpPr>
          <p:cNvPr id="10247" name="Content Placeholder 3">
            <a:extLst>
              <a:ext uri="{FF2B5EF4-FFF2-40B4-BE49-F238E27FC236}">
                <a16:creationId xmlns:a16="http://schemas.microsoft.com/office/drawing/2014/main" id="{AB51BD35-DBE2-0605-AFCB-3EDEFB576A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20743" y="1959429"/>
            <a:ext cx="3455308" cy="413657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THE TABERNACLE IN THE WILDERNESS – The ...">
            <a:extLst>
              <a:ext uri="{FF2B5EF4-FFF2-40B4-BE49-F238E27FC236}">
                <a16:creationId xmlns:a16="http://schemas.microsoft.com/office/drawing/2014/main" id="{96A783E8-A8A1-D656-10D8-796722933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541" y="1088168"/>
            <a:ext cx="7525431" cy="5007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5299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7477D-55C0-6124-B966-0E4147059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86" y="381000"/>
            <a:ext cx="11114314" cy="925286"/>
          </a:xfrm>
        </p:spPr>
        <p:txBody>
          <a:bodyPr/>
          <a:lstStyle/>
          <a:p>
            <a:r>
              <a:rPr lang="en-US" sz="4000" b="1" dirty="0"/>
              <a:t>The Tabernacle Tells Us Two Things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8E233-2CA8-F935-C782-F20197C7F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286" y="1524000"/>
            <a:ext cx="10657114" cy="457200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God wants to dwell in an </a:t>
            </a:r>
            <a:r>
              <a:rPr lang="en-US" b="1" dirty="0" err="1"/>
              <a:t>intimite</a:t>
            </a:r>
            <a:r>
              <a:rPr lang="en-US" b="1" dirty="0"/>
              <a:t> relationship with his people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Outside of Christ, our access to God was VERY limited. In Christ we have full access.  That is why Christ came!</a:t>
            </a:r>
          </a:p>
        </p:txBody>
      </p:sp>
    </p:spTree>
    <p:extLst>
      <p:ext uri="{BB962C8B-B14F-4D97-AF65-F5344CB8AC3E}">
        <p14:creationId xmlns:p14="http://schemas.microsoft.com/office/powerpoint/2010/main" val="3330692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76E84-5FD5-4CCE-8DF7-672703FF4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381000"/>
            <a:ext cx="8305800" cy="838200"/>
          </a:xfrm>
        </p:spPr>
        <p:txBody>
          <a:bodyPr/>
          <a:lstStyle/>
          <a:p>
            <a:pPr>
              <a:defRPr/>
            </a:pPr>
            <a:r>
              <a:rPr lang="en-US" sz="3200" b="1" dirty="0"/>
              <a:t>Type and Antitype in the Tabernacle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63A35-6D18-4AB1-B2CF-4BACE2077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7" y="1774371"/>
            <a:ext cx="7881257" cy="4321629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800" b="1" dirty="0"/>
              <a:t>Bronze Altar: We need a sacrifice for access</a:t>
            </a:r>
          </a:p>
          <a:p>
            <a:pPr marL="0" indent="0">
              <a:buNone/>
              <a:defRPr/>
            </a:pPr>
            <a:endParaRPr lang="en-US" sz="800" b="1" dirty="0"/>
          </a:p>
          <a:p>
            <a:pPr marL="0" indent="0">
              <a:buNone/>
              <a:defRPr/>
            </a:pPr>
            <a:r>
              <a:rPr lang="en-US" sz="2800" b="1" dirty="0"/>
              <a:t>Laver =  The need for cleansing/baptism to enter God’s presence.  1 Peter 3:21</a:t>
            </a:r>
          </a:p>
          <a:p>
            <a:pPr marL="0" indent="0">
              <a:buNone/>
              <a:defRPr/>
            </a:pPr>
            <a:endParaRPr lang="en-US" sz="800" b="1" dirty="0"/>
          </a:p>
          <a:p>
            <a:pPr marL="0" indent="0">
              <a:buNone/>
              <a:defRPr/>
            </a:pPr>
            <a:r>
              <a:rPr lang="en-US" sz="2800" b="1" dirty="0"/>
              <a:t>Shew Bread: Jesus, the bread of life   John 6:35</a:t>
            </a:r>
          </a:p>
          <a:p>
            <a:pPr marL="0" indent="0">
              <a:buNone/>
              <a:defRPr/>
            </a:pPr>
            <a:endParaRPr lang="en-US" sz="800" b="1" dirty="0"/>
          </a:p>
          <a:p>
            <a:pPr marL="0" indent="0">
              <a:buNone/>
              <a:defRPr/>
            </a:pPr>
            <a:r>
              <a:rPr lang="en-US" sz="2800" b="1" dirty="0"/>
              <a:t>Menorah: The Holy Spirit  Zechariah 4:1-6</a:t>
            </a:r>
          </a:p>
          <a:p>
            <a:pPr marL="0" indent="0">
              <a:buNone/>
              <a:defRPr/>
            </a:pPr>
            <a:endParaRPr lang="en-US" sz="800" b="1" dirty="0"/>
          </a:p>
          <a:p>
            <a:pPr marL="0" indent="0">
              <a:buNone/>
              <a:defRPr/>
            </a:pPr>
            <a:r>
              <a:rPr lang="en-US" sz="2800" b="1" dirty="0"/>
              <a:t>Altar of incense = Our prayers  Rev 5:8</a:t>
            </a:r>
          </a:p>
          <a:p>
            <a:pPr marL="0" indent="0">
              <a:buNone/>
              <a:defRPr/>
            </a:pPr>
            <a:endParaRPr lang="en-US" sz="2400" b="1" dirty="0"/>
          </a:p>
        </p:txBody>
      </p:sp>
      <p:pic>
        <p:nvPicPr>
          <p:cNvPr id="3076" name="Picture 4" descr="Temple menorah ...">
            <a:extLst>
              <a:ext uri="{FF2B5EF4-FFF2-40B4-BE49-F238E27FC236}">
                <a16:creationId xmlns:a16="http://schemas.microsoft.com/office/drawing/2014/main" id="{618D9EA1-C52F-9FD0-B1B5-C6EC45E976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714" y="2114889"/>
            <a:ext cx="4904424" cy="3640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FA92C-F1A4-4DBA-9A1E-0693FFCD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886" y="381000"/>
            <a:ext cx="11342914" cy="990600"/>
          </a:xfrm>
        </p:spPr>
        <p:txBody>
          <a:bodyPr/>
          <a:lstStyle/>
          <a:p>
            <a:pPr>
              <a:defRPr/>
            </a:pPr>
            <a:r>
              <a:rPr lang="en-US" sz="4000" b="1" dirty="0"/>
              <a:t>Type and Antitype in the Tabernacle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06CA4-6C06-44F1-99C3-9D4F67A7C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3" y="1959428"/>
            <a:ext cx="9252857" cy="413657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800" b="1" dirty="0"/>
              <a:t>Curtain:  Separation between man (unholy) and God (holy)</a:t>
            </a:r>
          </a:p>
          <a:p>
            <a:pPr marL="0" indent="0">
              <a:buNone/>
              <a:defRPr/>
            </a:pPr>
            <a:endParaRPr lang="en-US" sz="2800" b="1" dirty="0"/>
          </a:p>
          <a:p>
            <a:pPr marL="0" indent="0">
              <a:buNone/>
              <a:defRPr/>
            </a:pPr>
            <a:r>
              <a:rPr lang="en-US" sz="2800" b="1" dirty="0"/>
              <a:t>Cherubim: Protect God’s holiness</a:t>
            </a:r>
            <a:endParaRPr lang="de-DE" sz="2800" b="1" dirty="0"/>
          </a:p>
          <a:p>
            <a:pPr marL="0" indent="0">
              <a:buNone/>
              <a:defRPr/>
            </a:pPr>
            <a:endParaRPr lang="en-US" sz="2800" b="1" dirty="0"/>
          </a:p>
          <a:p>
            <a:pPr marL="0" indent="0">
              <a:buNone/>
              <a:defRPr/>
            </a:pPr>
            <a:r>
              <a:rPr lang="en-US" sz="2800" b="1" dirty="0"/>
              <a:t>Mercy seat: God’s throne His mercy</a:t>
            </a:r>
          </a:p>
          <a:p>
            <a:pPr marL="0" indent="0">
              <a:buNone/>
              <a:defRPr/>
            </a:pPr>
            <a:endParaRPr lang="en-US" sz="2800" b="1" dirty="0"/>
          </a:p>
          <a:p>
            <a:pPr marL="0" indent="0">
              <a:buNone/>
              <a:defRPr/>
            </a:pPr>
            <a:r>
              <a:rPr lang="en-US" sz="2800" b="1" dirty="0"/>
              <a:t>Note, the mercy seat covers the Law of Moses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AAFD0-E8EE-445D-A98D-D9798D123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6142" y="381000"/>
            <a:ext cx="6357257" cy="838200"/>
          </a:xfrm>
        </p:spPr>
        <p:txBody>
          <a:bodyPr/>
          <a:lstStyle/>
          <a:p>
            <a:pPr>
              <a:defRPr/>
            </a:pPr>
            <a:r>
              <a:rPr lang="en-US" sz="3600" b="1" dirty="0"/>
              <a:t>Great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34AF8-2550-46D8-AE7E-A6273DDA6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4599" y="1981200"/>
            <a:ext cx="5279571" cy="41148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b="1" dirty="0"/>
              <a:t>When Jesus died, the curtain was rent in two.</a:t>
            </a:r>
          </a:p>
          <a:p>
            <a:pPr marL="0" indent="0">
              <a:buNone/>
              <a:defRPr/>
            </a:pPr>
            <a:endParaRPr lang="en-US" b="1" dirty="0"/>
          </a:p>
          <a:p>
            <a:pPr marL="0" indent="0">
              <a:buNone/>
              <a:defRPr/>
            </a:pPr>
            <a:r>
              <a:rPr lang="en-US" b="1" dirty="0"/>
              <a:t>Now, we walk boldly into the true, the heavenly tabernacle  </a:t>
            </a:r>
            <a:r>
              <a:rPr lang="en-US" b="1" dirty="0" err="1"/>
              <a:t>Heb</a:t>
            </a:r>
            <a:r>
              <a:rPr lang="en-US" b="1" dirty="0"/>
              <a:t> 10:19-22!!!!!!</a:t>
            </a:r>
          </a:p>
        </p:txBody>
      </p:sp>
      <p:pic>
        <p:nvPicPr>
          <p:cNvPr id="181252" name="Picture 2" descr="http://220lily.files.wordpress.com/2013/11/032412_1411_comeoutfrom1.png">
            <a:extLst>
              <a:ext uri="{FF2B5EF4-FFF2-40B4-BE49-F238E27FC236}">
                <a16:creationId xmlns:a16="http://schemas.microsoft.com/office/drawing/2014/main" id="{52FFE750-A5B7-46DB-9051-D7D5728DC4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-86047"/>
            <a:ext cx="5791201" cy="703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62F50-7CA7-017F-B37F-EED6C6D70C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3C231-1422-905D-4A36-421B5EF76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542" y="273050"/>
            <a:ext cx="3742078" cy="5822950"/>
          </a:xfrm>
        </p:spPr>
        <p:txBody>
          <a:bodyPr wrap="square" anchor="ctr">
            <a:normAutofit/>
          </a:bodyPr>
          <a:lstStyle/>
          <a:p>
            <a:r>
              <a:rPr lang="en-US" b="1" dirty="0"/>
              <a:t>Exodus VIII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 The Golden Calf</a:t>
            </a:r>
          </a:p>
        </p:txBody>
      </p:sp>
      <p:sp>
        <p:nvSpPr>
          <p:cNvPr id="10247" name="Content Placeholder 3">
            <a:extLst>
              <a:ext uri="{FF2B5EF4-FFF2-40B4-BE49-F238E27FC236}">
                <a16:creationId xmlns:a16="http://schemas.microsoft.com/office/drawing/2014/main" id="{AE957088-0FC6-AB6B-9689-83AD6E3A41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120743" y="1959429"/>
            <a:ext cx="3455308" cy="4136571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 descr="Golden Calf: Overcoming Idolatry">
            <a:extLst>
              <a:ext uri="{FF2B5EF4-FFF2-40B4-BE49-F238E27FC236}">
                <a16:creationId xmlns:a16="http://schemas.microsoft.com/office/drawing/2014/main" id="{DBC87798-45BB-BE8A-CB41-D643A8B05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208" y="-33162"/>
            <a:ext cx="7022250" cy="702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398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747BB-FD0B-3B93-7B85-BD8FBE75B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31" y="381000"/>
            <a:ext cx="11042469" cy="881743"/>
          </a:xfrm>
        </p:spPr>
        <p:txBody>
          <a:bodyPr/>
          <a:lstStyle/>
          <a:p>
            <a:r>
              <a:rPr lang="en-US" b="1" dirty="0"/>
              <a:t>Three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40650-8CDD-DC8C-BC73-37D259F10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02080"/>
            <a:ext cx="10972800" cy="469392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The golden calf is the story of the ever-present threat of apostasy.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b="1" dirty="0"/>
              <a:t>The golden calf is the story of Moses as intercessor for God’s people—as a prefigure of Christ, our mediator.</a:t>
            </a:r>
          </a:p>
          <a:p>
            <a:pPr marL="0" indent="0">
              <a:buNone/>
            </a:pPr>
            <a:endParaRPr lang="en-US" sz="1400" b="1" dirty="0"/>
          </a:p>
          <a:p>
            <a:pPr marL="0" indent="0">
              <a:buNone/>
            </a:pPr>
            <a:r>
              <a:rPr lang="en-US" b="1" dirty="0"/>
              <a:t>The golden calf is the story of God’s amazing mercy and patience with his people, despite their stubborn sin and desire to return to Egypt.</a:t>
            </a:r>
          </a:p>
        </p:txBody>
      </p:sp>
    </p:spTree>
    <p:extLst>
      <p:ext uri="{BB962C8B-B14F-4D97-AF65-F5344CB8AC3E}">
        <p14:creationId xmlns:p14="http://schemas.microsoft.com/office/powerpoint/2010/main" val="3500114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80222-BFEA-6169-92B7-A8212D6EC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Exodus 32:1-6  Apostasy!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E7217-E560-2C14-4C5E-4F4A9A6BA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916" y="1663337"/>
            <a:ext cx="6741041" cy="44326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v. 1 “that fellow Moses”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b="1" dirty="0"/>
              <a:t>Hebrews 3:15-4:3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b="1" dirty="0"/>
              <a:t>1 Cor 10:11-12 If you think you stand, take heed lest you fall. </a:t>
            </a:r>
          </a:p>
          <a:p>
            <a:pPr marL="0" indent="0"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b="1" dirty="0"/>
              <a:t>Psalm 106:19-26   They forgot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b="1" dirty="0"/>
              <a:t>Acts 7:38-41  Back to Egypt </a:t>
            </a:r>
          </a:p>
        </p:txBody>
      </p:sp>
      <p:pic>
        <p:nvPicPr>
          <p:cNvPr id="3074" name="Picture 2" descr="Was the Golden Calf an Apis Bull ...">
            <a:extLst>
              <a:ext uri="{FF2B5EF4-FFF2-40B4-BE49-F238E27FC236}">
                <a16:creationId xmlns:a16="http://schemas.microsoft.com/office/drawing/2014/main" id="{F2FF4981-6D8E-C16C-1829-032847175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582" y="1752600"/>
            <a:ext cx="4887740" cy="486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9525975"/>
      </p:ext>
    </p:extLst>
  </p:cSld>
  <p:clrMapOvr>
    <a:masterClrMapping/>
  </p:clrMapOvr>
</p:sld>
</file>

<file path=ppt/theme/theme1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MX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MX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</TotalTime>
  <Words>558</Words>
  <Application>Microsoft Office PowerPoint</Application>
  <PresentationFormat>Widescreen</PresentationFormat>
  <Paragraphs>78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Aptos</vt:lpstr>
      <vt:lpstr>Arial</vt:lpstr>
      <vt:lpstr>Tahoma</vt:lpstr>
      <vt:lpstr>Wingdings</vt:lpstr>
      <vt:lpstr>Fading Grid</vt:lpstr>
      <vt:lpstr>Textured</vt:lpstr>
      <vt:lpstr>Exodus VIII   The Golden Calf</vt:lpstr>
      <vt:lpstr>Last Week   God Tabernacles With His People</vt:lpstr>
      <vt:lpstr>The Tabernacle Tells Us Two Things</vt:lpstr>
      <vt:lpstr>Type and Antitype in the Tabernacle</vt:lpstr>
      <vt:lpstr>Type and Antitype in the Tabernacle</vt:lpstr>
      <vt:lpstr>Great News</vt:lpstr>
      <vt:lpstr>Exodus VIII   The Golden Calf</vt:lpstr>
      <vt:lpstr>Three Stories</vt:lpstr>
      <vt:lpstr>Exodus 32:1-6  Apostasy!</vt:lpstr>
      <vt:lpstr>Exodus 32:7-14  Moses the Intercessor</vt:lpstr>
      <vt:lpstr>Exodus 32:15-20  God Hates Idolatry </vt:lpstr>
      <vt:lpstr>Exodus 32:21-35 Moses/Jesus Offers His Life to Save the People</vt:lpstr>
      <vt:lpstr>Exodus 33:12-23 The Glory of God</vt:lpstr>
      <vt:lpstr>Exodus 34:1-14 The Covenant Renewed</vt:lpstr>
      <vt:lpstr>Exodus 34:27-35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Oakes</dc:creator>
  <cp:lastModifiedBy>John Oakes</cp:lastModifiedBy>
  <cp:revision>2</cp:revision>
  <dcterms:created xsi:type="dcterms:W3CDTF">2024-11-24T01:21:20Z</dcterms:created>
  <dcterms:modified xsi:type="dcterms:W3CDTF">2024-12-10T23:09:09Z</dcterms:modified>
</cp:coreProperties>
</file>