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852" r:id="rId2"/>
    <p:sldId id="854" r:id="rId3"/>
    <p:sldId id="855" r:id="rId4"/>
    <p:sldId id="856" r:id="rId5"/>
    <p:sldId id="857" r:id="rId6"/>
    <p:sldId id="858" r:id="rId7"/>
    <p:sldId id="8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3FF1A-5D9F-4FA8-9768-F1A102437DD4}" v="7" dt="2025-01-16T03:18:06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DAB3FF1A-5D9F-4FA8-9768-F1A102437DD4}"/>
    <pc:docChg chg="undo custSel addSld delSld modSld">
      <pc:chgData name="John Oakes" userId="1a36f0057432ea1f" providerId="LiveId" clId="{DAB3FF1A-5D9F-4FA8-9768-F1A102437DD4}" dt="2025-01-16T23:32:33.043" v="539" actId="47"/>
      <pc:docMkLst>
        <pc:docMk/>
      </pc:docMkLst>
      <pc:sldChg chg="modSp add del mod">
        <pc:chgData name="John Oakes" userId="1a36f0057432ea1f" providerId="LiveId" clId="{DAB3FF1A-5D9F-4FA8-9768-F1A102437DD4}" dt="2025-01-16T23:32:31.452" v="538" actId="47"/>
        <pc:sldMkLst>
          <pc:docMk/>
          <pc:sldMk cId="0" sldId="850"/>
        </pc:sldMkLst>
        <pc:spChg chg="mod">
          <ac:chgData name="John Oakes" userId="1a36f0057432ea1f" providerId="LiveId" clId="{DAB3FF1A-5D9F-4FA8-9768-F1A102437DD4}" dt="2025-01-16T03:12:02.431" v="357" actId="255"/>
          <ac:spMkLst>
            <pc:docMk/>
            <pc:sldMk cId="0" sldId="850"/>
            <ac:spMk id="4" creationId="{9269334E-260A-EAC1-751F-92B5EF1E6BB8}"/>
          </ac:spMkLst>
        </pc:spChg>
      </pc:sldChg>
      <pc:sldChg chg="modSp del mod">
        <pc:chgData name="John Oakes" userId="1a36f0057432ea1f" providerId="LiveId" clId="{DAB3FF1A-5D9F-4FA8-9768-F1A102437DD4}" dt="2025-01-16T23:32:33.043" v="539" actId="47"/>
        <pc:sldMkLst>
          <pc:docMk/>
          <pc:sldMk cId="4063725699" sldId="851"/>
        </pc:sldMkLst>
        <pc:spChg chg="mod">
          <ac:chgData name="John Oakes" userId="1a36f0057432ea1f" providerId="LiveId" clId="{DAB3FF1A-5D9F-4FA8-9768-F1A102437DD4}" dt="2025-01-16T03:12:40.074" v="358" actId="113"/>
          <ac:spMkLst>
            <pc:docMk/>
            <pc:sldMk cId="4063725699" sldId="851"/>
            <ac:spMk id="2" creationId="{66EA20B6-0B3C-33F1-CA63-5EB13B09BB25}"/>
          </ac:spMkLst>
        </pc:spChg>
        <pc:spChg chg="mod">
          <ac:chgData name="John Oakes" userId="1a36f0057432ea1f" providerId="LiveId" clId="{DAB3FF1A-5D9F-4FA8-9768-F1A102437DD4}" dt="2025-01-16T03:15:39.841" v="527" actId="20577"/>
          <ac:spMkLst>
            <pc:docMk/>
            <pc:sldMk cId="4063725699" sldId="851"/>
            <ac:spMk id="3" creationId="{97B34E3A-AB36-133F-34AE-AB305322EAB4}"/>
          </ac:spMkLst>
        </pc:spChg>
      </pc:sldChg>
      <pc:sldChg chg="modSp mod">
        <pc:chgData name="John Oakes" userId="1a36f0057432ea1f" providerId="LiveId" clId="{DAB3FF1A-5D9F-4FA8-9768-F1A102437DD4}" dt="2025-01-16T03:17:33.978" v="534" actId="14100"/>
        <pc:sldMkLst>
          <pc:docMk/>
          <pc:sldMk cId="1579068451" sldId="852"/>
        </pc:sldMkLst>
        <pc:spChg chg="mod">
          <ac:chgData name="John Oakes" userId="1a36f0057432ea1f" providerId="LiveId" clId="{DAB3FF1A-5D9F-4FA8-9768-F1A102437DD4}" dt="2025-01-16T03:16:47.411" v="529" actId="14100"/>
          <ac:spMkLst>
            <pc:docMk/>
            <pc:sldMk cId="1579068451" sldId="852"/>
            <ac:spMk id="2" creationId="{8291456E-5EF5-47E5-ED2E-7836FEA3AF58}"/>
          </ac:spMkLst>
        </pc:spChg>
        <pc:spChg chg="mod">
          <ac:chgData name="John Oakes" userId="1a36f0057432ea1f" providerId="LiveId" clId="{DAB3FF1A-5D9F-4FA8-9768-F1A102437DD4}" dt="2025-01-16T03:17:33.978" v="534" actId="14100"/>
          <ac:spMkLst>
            <pc:docMk/>
            <pc:sldMk cId="1579068451" sldId="852"/>
            <ac:spMk id="3" creationId="{C46BB02A-C058-1F1D-D696-30AE8F61AB38}"/>
          </ac:spMkLst>
        </pc:spChg>
        <pc:picChg chg="mod">
          <ac:chgData name="John Oakes" userId="1a36f0057432ea1f" providerId="LiveId" clId="{DAB3FF1A-5D9F-4FA8-9768-F1A102437DD4}" dt="2025-01-16T03:16:55.889" v="531" actId="1076"/>
          <ac:picMkLst>
            <pc:docMk/>
            <pc:sldMk cId="1579068451" sldId="852"/>
            <ac:picMk id="1026" creationId="{8AEF012D-9DFA-BA32-FD42-A41ABDC5B027}"/>
          </ac:picMkLst>
        </pc:picChg>
      </pc:sldChg>
      <pc:sldChg chg="del">
        <pc:chgData name="John Oakes" userId="1a36f0057432ea1f" providerId="LiveId" clId="{DAB3FF1A-5D9F-4FA8-9768-F1A102437DD4}" dt="2025-01-16T01:48:20.754" v="0" actId="47"/>
        <pc:sldMkLst>
          <pc:docMk/>
          <pc:sldMk cId="2781817715" sldId="853"/>
        </pc:sldMkLst>
      </pc:sldChg>
      <pc:sldChg chg="addSp modSp">
        <pc:chgData name="John Oakes" userId="1a36f0057432ea1f" providerId="LiveId" clId="{DAB3FF1A-5D9F-4FA8-9768-F1A102437DD4}" dt="2025-01-16T03:18:06.595" v="535" actId="1076"/>
        <pc:sldMkLst>
          <pc:docMk/>
          <pc:sldMk cId="2520468383" sldId="854"/>
        </pc:sldMkLst>
        <pc:picChg chg="add mod">
          <ac:chgData name="John Oakes" userId="1a36f0057432ea1f" providerId="LiveId" clId="{DAB3FF1A-5D9F-4FA8-9768-F1A102437DD4}" dt="2025-01-16T03:18:06.595" v="535" actId="1076"/>
          <ac:picMkLst>
            <pc:docMk/>
            <pc:sldMk cId="2520468383" sldId="854"/>
            <ac:picMk id="2050" creationId="{A04989E1-A636-7822-C863-FE7D3E009304}"/>
          </ac:picMkLst>
        </pc:picChg>
      </pc:sldChg>
      <pc:sldChg chg="modSp mod">
        <pc:chgData name="John Oakes" userId="1a36f0057432ea1f" providerId="LiveId" clId="{DAB3FF1A-5D9F-4FA8-9768-F1A102437DD4}" dt="2025-01-16T01:50:05.325" v="72" actId="20577"/>
        <pc:sldMkLst>
          <pc:docMk/>
          <pc:sldMk cId="269031838" sldId="856"/>
        </pc:sldMkLst>
        <pc:spChg chg="mod">
          <ac:chgData name="John Oakes" userId="1a36f0057432ea1f" providerId="LiveId" clId="{DAB3FF1A-5D9F-4FA8-9768-F1A102437DD4}" dt="2025-01-16T01:50:05.325" v="72" actId="20577"/>
          <ac:spMkLst>
            <pc:docMk/>
            <pc:sldMk cId="269031838" sldId="856"/>
            <ac:spMk id="3" creationId="{FD46220F-F867-3536-A101-8671F9C87B46}"/>
          </ac:spMkLst>
        </pc:spChg>
      </pc:sldChg>
      <pc:sldChg chg="modSp mod">
        <pc:chgData name="John Oakes" userId="1a36f0057432ea1f" providerId="LiveId" clId="{DAB3FF1A-5D9F-4FA8-9768-F1A102437DD4}" dt="2025-01-16T01:51:09.956" v="180" actId="20577"/>
        <pc:sldMkLst>
          <pc:docMk/>
          <pc:sldMk cId="3100845317" sldId="857"/>
        </pc:sldMkLst>
        <pc:spChg chg="mod">
          <ac:chgData name="John Oakes" userId="1a36f0057432ea1f" providerId="LiveId" clId="{DAB3FF1A-5D9F-4FA8-9768-F1A102437DD4}" dt="2025-01-16T01:50:24.678" v="93" actId="20577"/>
          <ac:spMkLst>
            <pc:docMk/>
            <pc:sldMk cId="3100845317" sldId="857"/>
            <ac:spMk id="2" creationId="{1D123E4F-9A03-499E-9AE3-BDD12BF3E46A}"/>
          </ac:spMkLst>
        </pc:spChg>
        <pc:spChg chg="mod">
          <ac:chgData name="John Oakes" userId="1a36f0057432ea1f" providerId="LiveId" clId="{DAB3FF1A-5D9F-4FA8-9768-F1A102437DD4}" dt="2025-01-16T01:51:09.956" v="180" actId="20577"/>
          <ac:spMkLst>
            <pc:docMk/>
            <pc:sldMk cId="3100845317" sldId="857"/>
            <ac:spMk id="3" creationId="{FF717942-FDE0-8D6B-AE37-B9116283E2E6}"/>
          </ac:spMkLst>
        </pc:spChg>
      </pc:sldChg>
      <pc:sldChg chg="modSp mod">
        <pc:chgData name="John Oakes" userId="1a36f0057432ea1f" providerId="LiveId" clId="{DAB3FF1A-5D9F-4FA8-9768-F1A102437DD4}" dt="2025-01-16T01:52:05.452" v="308" actId="20577"/>
        <pc:sldMkLst>
          <pc:docMk/>
          <pc:sldMk cId="2065598597" sldId="858"/>
        </pc:sldMkLst>
        <pc:spChg chg="mod">
          <ac:chgData name="John Oakes" userId="1a36f0057432ea1f" providerId="LiveId" clId="{DAB3FF1A-5D9F-4FA8-9768-F1A102437DD4}" dt="2025-01-16T01:51:29.329" v="211" actId="20577"/>
          <ac:spMkLst>
            <pc:docMk/>
            <pc:sldMk cId="2065598597" sldId="858"/>
            <ac:spMk id="2" creationId="{9B6E82F6-2CBD-AE76-3E6A-11490E58E7F1}"/>
          </ac:spMkLst>
        </pc:spChg>
        <pc:spChg chg="mod">
          <ac:chgData name="John Oakes" userId="1a36f0057432ea1f" providerId="LiveId" clId="{DAB3FF1A-5D9F-4FA8-9768-F1A102437DD4}" dt="2025-01-16T01:52:05.452" v="308" actId="20577"/>
          <ac:spMkLst>
            <pc:docMk/>
            <pc:sldMk cId="2065598597" sldId="858"/>
            <ac:spMk id="3" creationId="{60C39B21-A8F8-CA94-4125-D6631D251F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49934-23FC-438B-8A55-2DE95F6FF853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C3A3-C2EF-43E3-9DC1-607061503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AB3230F-AD2A-B57A-DF53-7CB8BA808F7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8350" cy="6851650"/>
            <a:chOff x="1" y="0"/>
            <a:chExt cx="5763" cy="431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A2BF9942-ED22-80B1-6A78-016E7A9414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A9FBABF-0ACC-8562-810C-59981E9BE6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06CA903F-1C01-EE1D-BFB2-A86A5B0254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F8592B7F-B3C4-3D16-89AE-4553A0B775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6" name="Freeform 7">
                <a:extLst>
                  <a:ext uri="{FF2B5EF4-FFF2-40B4-BE49-F238E27FC236}">
                    <a16:creationId xmlns:a16="http://schemas.microsoft.com/office/drawing/2014/main" id="{750E5B7E-C84C-DA42-26C9-C9BD217614C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90" y="0"/>
                <a:ext cx="71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7" name="Freeform 8">
                <a:extLst>
                  <a:ext uri="{FF2B5EF4-FFF2-40B4-BE49-F238E27FC236}">
                    <a16:creationId xmlns:a16="http://schemas.microsoft.com/office/drawing/2014/main" id="{13C26B8F-2EF6-79AE-C59D-71DED307D68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Freeform 9">
                <a:extLst>
                  <a:ext uri="{FF2B5EF4-FFF2-40B4-BE49-F238E27FC236}">
                    <a16:creationId xmlns:a16="http://schemas.microsoft.com/office/drawing/2014/main" id="{D736A9CE-BCD9-9B0E-B212-A5DFFF7B6D8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7E9A0A5E-1BB3-491C-DC52-4BE098224B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11">
                <a:extLst>
                  <a:ext uri="{FF2B5EF4-FFF2-40B4-BE49-F238E27FC236}">
                    <a16:creationId xmlns:a16="http://schemas.microsoft.com/office/drawing/2014/main" id="{2534A910-A427-D913-6B51-BCE550AC626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2">
                <a:extLst>
                  <a:ext uri="{FF2B5EF4-FFF2-40B4-BE49-F238E27FC236}">
                    <a16:creationId xmlns:a16="http://schemas.microsoft.com/office/drawing/2014/main" id="{3D0AE9BA-A6C3-90A9-5984-A7EEEC59990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3">
                <a:extLst>
                  <a:ext uri="{FF2B5EF4-FFF2-40B4-BE49-F238E27FC236}">
                    <a16:creationId xmlns:a16="http://schemas.microsoft.com/office/drawing/2014/main" id="{A07BC1FE-7CF1-29B5-7940-B50C9D0C64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4">
                <a:extLst>
                  <a:ext uri="{FF2B5EF4-FFF2-40B4-BE49-F238E27FC236}">
                    <a16:creationId xmlns:a16="http://schemas.microsoft.com/office/drawing/2014/main" id="{43A6492C-AD2E-C11A-60A5-B6ED9725422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00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5">
                <a:extLst>
                  <a:ext uri="{FF2B5EF4-FFF2-40B4-BE49-F238E27FC236}">
                    <a16:creationId xmlns:a16="http://schemas.microsoft.com/office/drawing/2014/main" id="{A8819474-4320-3FEB-875E-5EA8E99C300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8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6">
                <a:extLst>
                  <a:ext uri="{FF2B5EF4-FFF2-40B4-BE49-F238E27FC236}">
                    <a16:creationId xmlns:a16="http://schemas.microsoft.com/office/drawing/2014/main" id="{0CFF9C5D-A2DE-E90B-D6B0-1A9122AC1EF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7">
                <a:extLst>
                  <a:ext uri="{FF2B5EF4-FFF2-40B4-BE49-F238E27FC236}">
                    <a16:creationId xmlns:a16="http://schemas.microsoft.com/office/drawing/2014/main" id="{D6FD8B98-40E6-CE2A-439E-E8EC4762F3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8">
                <a:extLst>
                  <a:ext uri="{FF2B5EF4-FFF2-40B4-BE49-F238E27FC236}">
                    <a16:creationId xmlns:a16="http://schemas.microsoft.com/office/drawing/2014/main" id="{81D0AE87-48B0-60D8-7476-6DBE16B44AF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9">
                <a:extLst>
                  <a:ext uri="{FF2B5EF4-FFF2-40B4-BE49-F238E27FC236}">
                    <a16:creationId xmlns:a16="http://schemas.microsoft.com/office/drawing/2014/main" id="{B6F0CCCD-E332-7741-AF97-B67B4678CF1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B80B5E72-9806-4D47-D7BB-95DF67265B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Freeform 21">
              <a:extLst>
                <a:ext uri="{FF2B5EF4-FFF2-40B4-BE49-F238E27FC236}">
                  <a16:creationId xmlns:a16="http://schemas.microsoft.com/office/drawing/2014/main" id="{0E01921D-89A7-D75D-3F68-94F92690F9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CE800CED-EE44-017F-F80D-4F549C4DFE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3">
              <a:extLst>
                <a:ext uri="{FF2B5EF4-FFF2-40B4-BE49-F238E27FC236}">
                  <a16:creationId xmlns:a16="http://schemas.microsoft.com/office/drawing/2014/main" id="{143D60E9-8BAD-9439-648A-A3C4AE81A8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833 w 717"/>
                <a:gd name="T1" fmla="*/ 845 h 845"/>
                <a:gd name="T2" fmla="*/ 833 w 717"/>
                <a:gd name="T3" fmla="*/ 821 h 845"/>
                <a:gd name="T4" fmla="*/ 690 w 717"/>
                <a:gd name="T5" fmla="*/ 605 h 845"/>
                <a:gd name="T6" fmla="*/ 464 w 717"/>
                <a:gd name="T7" fmla="*/ 396 h 845"/>
                <a:gd name="T8" fmla="*/ 27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67 w 717"/>
                <a:gd name="T15" fmla="*/ 198 h 845"/>
                <a:gd name="T16" fmla="*/ 458 w 717"/>
                <a:gd name="T17" fmla="*/ 408 h 845"/>
                <a:gd name="T18" fmla="*/ 684 w 717"/>
                <a:gd name="T19" fmla="*/ 623 h 845"/>
                <a:gd name="T20" fmla="*/ 833 w 717"/>
                <a:gd name="T21" fmla="*/ 845 h 845"/>
                <a:gd name="T22" fmla="*/ 8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3932A90F-F0CF-2C0E-F10E-BEB98EA2AA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65 w 407"/>
                <a:gd name="T1" fmla="*/ 414 h 414"/>
                <a:gd name="T2" fmla="*/ 465 w 407"/>
                <a:gd name="T3" fmla="*/ 396 h 414"/>
                <a:gd name="T4" fmla="*/ 28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74 w 407"/>
                <a:gd name="T13" fmla="*/ 204 h 414"/>
                <a:gd name="T14" fmla="*/ 465 w 407"/>
                <a:gd name="T15" fmla="*/ 414 h 414"/>
                <a:gd name="T16" fmla="*/ 46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67AAC591-59D3-4FC9-D45F-9B2CC71EE8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788FEEFF-B263-243D-6038-5ADF149DEF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702 w 586"/>
                <a:gd name="T1" fmla="*/ 0 h 599"/>
                <a:gd name="T2" fmla="*/ 684 w 586"/>
                <a:gd name="T3" fmla="*/ 0 h 599"/>
                <a:gd name="T4" fmla="*/ 490 w 586"/>
                <a:gd name="T5" fmla="*/ 132 h 599"/>
                <a:gd name="T6" fmla="*/ 31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315 w 586"/>
                <a:gd name="T17" fmla="*/ 282 h 599"/>
                <a:gd name="T18" fmla="*/ 502 w 586"/>
                <a:gd name="T19" fmla="*/ 138 h 599"/>
                <a:gd name="T20" fmla="*/ 702 w 586"/>
                <a:gd name="T21" fmla="*/ 0 h 599"/>
                <a:gd name="T22" fmla="*/ 7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0FDABE07-25A5-C04D-88E5-957855B244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327 w 269"/>
                <a:gd name="T1" fmla="*/ 0 h 252"/>
                <a:gd name="T2" fmla="*/ 30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327 w 269"/>
                <a:gd name="T15" fmla="*/ 0 h 252"/>
                <a:gd name="T16" fmla="*/ 32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8">
              <a:extLst>
                <a:ext uri="{FF2B5EF4-FFF2-40B4-BE49-F238E27FC236}">
                  <a16:creationId xmlns:a16="http://schemas.microsoft.com/office/drawing/2014/main" id="{24739EA4-137D-0DED-7001-ED36DA55085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9">
              <a:extLst>
                <a:ext uri="{FF2B5EF4-FFF2-40B4-BE49-F238E27FC236}">
                  <a16:creationId xmlns:a16="http://schemas.microsoft.com/office/drawing/2014/main" id="{A83E8D2F-D9C7-F18F-A603-00BADE464A2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0">
              <a:extLst>
                <a:ext uri="{FF2B5EF4-FFF2-40B4-BE49-F238E27FC236}">
                  <a16:creationId xmlns:a16="http://schemas.microsoft.com/office/drawing/2014/main" id="{D150DA9F-E62A-4172-DFC0-A5D2C14731B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31">
              <a:extLst>
                <a:ext uri="{FF2B5EF4-FFF2-40B4-BE49-F238E27FC236}">
                  <a16:creationId xmlns:a16="http://schemas.microsoft.com/office/drawing/2014/main" id="{33FD751A-2B0C-2FD0-07B9-A11673DBC8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1" name="Line 32">
                <a:extLst>
                  <a:ext uri="{FF2B5EF4-FFF2-40B4-BE49-F238E27FC236}">
                    <a16:creationId xmlns:a16="http://schemas.microsoft.com/office/drawing/2014/main" id="{84A6345D-E6C7-C409-6901-2D6B61EECE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3">
                <a:extLst>
                  <a:ext uri="{FF2B5EF4-FFF2-40B4-BE49-F238E27FC236}">
                    <a16:creationId xmlns:a16="http://schemas.microsoft.com/office/drawing/2014/main" id="{5127F877-9291-C5A1-70CC-957F0C2720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34">
                <a:extLst>
                  <a:ext uri="{FF2B5EF4-FFF2-40B4-BE49-F238E27FC236}">
                    <a16:creationId xmlns:a16="http://schemas.microsoft.com/office/drawing/2014/main" id="{3E37A3D7-1239-7ED3-34CA-802BFF22D7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5">
                <a:extLst>
                  <a:ext uri="{FF2B5EF4-FFF2-40B4-BE49-F238E27FC236}">
                    <a16:creationId xmlns:a16="http://schemas.microsoft.com/office/drawing/2014/main" id="{AE8AC25D-0901-3A73-6BF8-2510E6D2C7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7E978102-CD5B-D805-06DB-5FBA9D521F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Line 37">
              <a:extLst>
                <a:ext uri="{FF2B5EF4-FFF2-40B4-BE49-F238E27FC236}">
                  <a16:creationId xmlns:a16="http://schemas.microsoft.com/office/drawing/2014/main" id="{3DAF02EF-2AB5-4153-778B-E4D3A8308DB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8">
              <a:extLst>
                <a:ext uri="{FF2B5EF4-FFF2-40B4-BE49-F238E27FC236}">
                  <a16:creationId xmlns:a16="http://schemas.microsoft.com/office/drawing/2014/main" id="{E76FB1B0-7894-3C67-3E0C-DF3AFD67DEA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0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40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D0392D54-5C82-AC17-C07A-304FFD33216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id="{0C87EBCD-8EFF-9BE1-7B3E-5D580E9EF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3">
            <a:extLst>
              <a:ext uri="{FF2B5EF4-FFF2-40B4-BE49-F238E27FC236}">
                <a16:creationId xmlns:a16="http://schemas.microsoft.com/office/drawing/2014/main" id="{9004A2A3-8E00-BE89-32E3-7E70E63DC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778C-67DB-4098-97FE-C4F6FAE3C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93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8C066B4C-B0AE-E810-3DA2-45D8444FC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FDC1BEA3-E939-8E8B-BC07-E00DB39EF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FABA4BC1-A718-2657-F368-39F0897BC6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5DAA2-9E41-423B-97D2-1DF38FD58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53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C76F310F-A778-24C7-BF47-A7D5A84B4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F5223F87-67D2-2BE6-1E77-B69E73F0A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A1F7A1B2-5071-4E52-0886-BCF886CB6B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B17E7-5FFC-4945-907F-037D6C072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57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DE36D68D-82B8-5AF1-00E8-1048C9D6BD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FB0D5806-B802-1E20-E80B-19E072AE4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9F3D7796-707C-583A-4E5C-92A89C633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7A5ED-4D2C-4CB1-9308-73EDD72E0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69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5BC2E9B1-76B5-1DF6-A8AC-5CA0AEFC35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134B0D73-1378-5973-BCCC-42A38CDE0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15B02DAE-3A78-B18F-CFA5-FE8371BDA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4E5E9-40FF-48A3-9419-DAB1479F1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7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60F06D4E-2BCA-ED9A-5309-AD7387D16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C346F9A-A53D-5D95-29B0-6E3D8B246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F3D740F4-BB29-4475-5CB2-87B6CB0B0D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174BF-14BB-4331-B442-5ED693921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55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3C5C3878-6E0A-1E82-24AB-D3B252AD7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6E9C60FB-1C96-528A-BB5E-6B352DD1C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90CC64C3-DC6D-E5DE-0504-625406E92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97635-2513-4120-89D7-4AF3A9A28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95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B3C624CD-2D6B-A3F9-9FE3-CA31BCE0BB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C9059D1D-C343-3C29-FC53-DD6F058D0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6AEA6977-C85F-8519-F079-5F105836C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CE5A3-8BAF-44C9-9EB1-C5CDAB6666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1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AFCA007F-8E0F-3FA4-1377-A18B4A37C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368F3BD2-B131-CE03-0B4E-7038AEBD6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F7A741EA-8704-945C-6FEF-5FCBBFDD8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E59A4-7854-4EEA-972A-DBEEB6BF8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96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EDDBB9B1-7C30-20FF-E60D-8A4DC8B9E9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F4732896-5307-108C-8B4A-18FE68A34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D9828BD7-6DA4-95FF-2675-B348B642C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1CE52-17D8-498E-AD43-17881E2B8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27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0157F72A-7416-8DB8-6379-379D79E91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D7188380-A241-DB82-2416-F6FF9933E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60587C65-1318-1D19-9006-891D8705F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362EF-236F-4F0C-AF88-6A795ADDC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3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5352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6A21E3A9-F630-8F40-5D6C-9404ACB9AAC8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12198350" cy="6851650"/>
            <a:chOff x="1" y="0"/>
            <a:chExt cx="5763" cy="4316"/>
          </a:xfrm>
        </p:grpSpPr>
        <p:sp>
          <p:nvSpPr>
            <p:cNvPr id="82947" name="Freeform 3">
              <a:extLst>
                <a:ext uri="{FF2B5EF4-FFF2-40B4-BE49-F238E27FC236}">
                  <a16:creationId xmlns:a16="http://schemas.microsoft.com/office/drawing/2014/main" id="{2C75BF82-B302-86B3-C68C-78406D5631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48" name="Freeform 4">
              <a:extLst>
                <a:ext uri="{FF2B5EF4-FFF2-40B4-BE49-F238E27FC236}">
                  <a16:creationId xmlns:a16="http://schemas.microsoft.com/office/drawing/2014/main" id="{7C3F856E-AEDD-7C7C-ABE8-74C3193284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49" name="Freeform 5">
              <a:extLst>
                <a:ext uri="{FF2B5EF4-FFF2-40B4-BE49-F238E27FC236}">
                  <a16:creationId xmlns:a16="http://schemas.microsoft.com/office/drawing/2014/main" id="{D03E1AD7-2C19-BC52-8A2A-550483240D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5131" name="Group 6">
              <a:extLst>
                <a:ext uri="{FF2B5EF4-FFF2-40B4-BE49-F238E27FC236}">
                  <a16:creationId xmlns:a16="http://schemas.microsoft.com/office/drawing/2014/main" id="{1BF545F4-672B-7D9C-8C42-F8F1927582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2951" name="Freeform 7">
                <a:extLst>
                  <a:ext uri="{FF2B5EF4-FFF2-40B4-BE49-F238E27FC236}">
                    <a16:creationId xmlns:a16="http://schemas.microsoft.com/office/drawing/2014/main" id="{2E673DAE-A6F7-C86C-269C-B660D66C988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90" y="0"/>
                <a:ext cx="71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2" name="Freeform 8">
                <a:extLst>
                  <a:ext uri="{FF2B5EF4-FFF2-40B4-BE49-F238E27FC236}">
                    <a16:creationId xmlns:a16="http://schemas.microsoft.com/office/drawing/2014/main" id="{032513D8-B655-35BD-3D29-0846F8EEB57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3" name="Freeform 9">
                <a:extLst>
                  <a:ext uri="{FF2B5EF4-FFF2-40B4-BE49-F238E27FC236}">
                    <a16:creationId xmlns:a16="http://schemas.microsoft.com/office/drawing/2014/main" id="{C58C13E6-627C-4338-9003-F462FCF8B23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4" name="Freeform 10">
                <a:extLst>
                  <a:ext uri="{FF2B5EF4-FFF2-40B4-BE49-F238E27FC236}">
                    <a16:creationId xmlns:a16="http://schemas.microsoft.com/office/drawing/2014/main" id="{78D019F7-5945-B350-DBFE-BC243AAB4F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5" name="Freeform 11">
                <a:extLst>
                  <a:ext uri="{FF2B5EF4-FFF2-40B4-BE49-F238E27FC236}">
                    <a16:creationId xmlns:a16="http://schemas.microsoft.com/office/drawing/2014/main" id="{B7D28AD9-784D-CB14-5F76-C608ED489F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6" name="Freeform 12">
                <a:extLst>
                  <a:ext uri="{FF2B5EF4-FFF2-40B4-BE49-F238E27FC236}">
                    <a16:creationId xmlns:a16="http://schemas.microsoft.com/office/drawing/2014/main" id="{056FE361-B84C-FC2B-2D85-A6F39AAEF27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7" name="Freeform 13">
                <a:extLst>
                  <a:ext uri="{FF2B5EF4-FFF2-40B4-BE49-F238E27FC236}">
                    <a16:creationId xmlns:a16="http://schemas.microsoft.com/office/drawing/2014/main" id="{BD077FD2-30CD-E0E6-5D20-69EFD55BA7E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8" name="Freeform 14">
                <a:extLst>
                  <a:ext uri="{FF2B5EF4-FFF2-40B4-BE49-F238E27FC236}">
                    <a16:creationId xmlns:a16="http://schemas.microsoft.com/office/drawing/2014/main" id="{CB788D5D-7513-F476-6AC6-916220B774C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00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9" name="Freeform 15">
                <a:extLst>
                  <a:ext uri="{FF2B5EF4-FFF2-40B4-BE49-F238E27FC236}">
                    <a16:creationId xmlns:a16="http://schemas.microsoft.com/office/drawing/2014/main" id="{49FD3D74-B60F-6A2C-B348-E6F4DD5B526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8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0" name="Freeform 16">
                <a:extLst>
                  <a:ext uri="{FF2B5EF4-FFF2-40B4-BE49-F238E27FC236}">
                    <a16:creationId xmlns:a16="http://schemas.microsoft.com/office/drawing/2014/main" id="{E77D77A6-EC10-4900-843C-95DB5C99916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1" name="Freeform 17">
                <a:extLst>
                  <a:ext uri="{FF2B5EF4-FFF2-40B4-BE49-F238E27FC236}">
                    <a16:creationId xmlns:a16="http://schemas.microsoft.com/office/drawing/2014/main" id="{137E8BD0-41EF-E869-2909-B81DA192E67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2" name="Freeform 18">
                <a:extLst>
                  <a:ext uri="{FF2B5EF4-FFF2-40B4-BE49-F238E27FC236}">
                    <a16:creationId xmlns:a16="http://schemas.microsoft.com/office/drawing/2014/main" id="{9D39F594-9490-4161-CC4C-2F55B3A9A83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3" name="Freeform 19">
                <a:extLst>
                  <a:ext uri="{FF2B5EF4-FFF2-40B4-BE49-F238E27FC236}">
                    <a16:creationId xmlns:a16="http://schemas.microsoft.com/office/drawing/2014/main" id="{3B88B594-B977-01B3-921E-12B332B6E46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2964" name="Freeform 20">
              <a:extLst>
                <a:ext uri="{FF2B5EF4-FFF2-40B4-BE49-F238E27FC236}">
                  <a16:creationId xmlns:a16="http://schemas.microsoft.com/office/drawing/2014/main" id="{F2D1DFE8-693D-76F1-077D-EA2456EB03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65" name="Freeform 21">
              <a:extLst>
                <a:ext uri="{FF2B5EF4-FFF2-40B4-BE49-F238E27FC236}">
                  <a16:creationId xmlns:a16="http://schemas.microsoft.com/office/drawing/2014/main" id="{A8A2AF90-0197-81D8-D6F2-C2C68AFBC0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66" name="Freeform 22">
              <a:extLst>
                <a:ext uri="{FF2B5EF4-FFF2-40B4-BE49-F238E27FC236}">
                  <a16:creationId xmlns:a16="http://schemas.microsoft.com/office/drawing/2014/main" id="{AD87370B-B7D9-8FFF-405C-0400D4E6B0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135" name="Freeform 23">
              <a:extLst>
                <a:ext uri="{FF2B5EF4-FFF2-40B4-BE49-F238E27FC236}">
                  <a16:creationId xmlns:a16="http://schemas.microsoft.com/office/drawing/2014/main" id="{B2AAFAFE-D9E1-7490-55DB-53F4E52E55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833 w 717"/>
                <a:gd name="T1" fmla="*/ 845 h 845"/>
                <a:gd name="T2" fmla="*/ 833 w 717"/>
                <a:gd name="T3" fmla="*/ 821 h 845"/>
                <a:gd name="T4" fmla="*/ 690 w 717"/>
                <a:gd name="T5" fmla="*/ 605 h 845"/>
                <a:gd name="T6" fmla="*/ 464 w 717"/>
                <a:gd name="T7" fmla="*/ 396 h 845"/>
                <a:gd name="T8" fmla="*/ 279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67 w 717"/>
                <a:gd name="T15" fmla="*/ 198 h 845"/>
                <a:gd name="T16" fmla="*/ 458 w 717"/>
                <a:gd name="T17" fmla="*/ 408 h 845"/>
                <a:gd name="T18" fmla="*/ 684 w 717"/>
                <a:gd name="T19" fmla="*/ 623 h 845"/>
                <a:gd name="T20" fmla="*/ 833 w 717"/>
                <a:gd name="T21" fmla="*/ 845 h 845"/>
                <a:gd name="T22" fmla="*/ 833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24">
              <a:extLst>
                <a:ext uri="{FF2B5EF4-FFF2-40B4-BE49-F238E27FC236}">
                  <a16:creationId xmlns:a16="http://schemas.microsoft.com/office/drawing/2014/main" id="{58713306-28A1-5DBE-C8E9-85218AABE51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65 w 407"/>
                <a:gd name="T1" fmla="*/ 414 h 414"/>
                <a:gd name="T2" fmla="*/ 465 w 407"/>
                <a:gd name="T3" fmla="*/ 396 h 414"/>
                <a:gd name="T4" fmla="*/ 280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74 w 407"/>
                <a:gd name="T13" fmla="*/ 204 h 414"/>
                <a:gd name="T14" fmla="*/ 465 w 407"/>
                <a:gd name="T15" fmla="*/ 414 h 414"/>
                <a:gd name="T16" fmla="*/ 465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Freeform 25">
              <a:extLst>
                <a:ext uri="{FF2B5EF4-FFF2-40B4-BE49-F238E27FC236}">
                  <a16:creationId xmlns:a16="http://schemas.microsoft.com/office/drawing/2014/main" id="{6619F90A-7BDE-C3FB-F398-FCEE65EDFA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138" name="Freeform 26">
              <a:extLst>
                <a:ext uri="{FF2B5EF4-FFF2-40B4-BE49-F238E27FC236}">
                  <a16:creationId xmlns:a16="http://schemas.microsoft.com/office/drawing/2014/main" id="{1915F88F-9AE7-F7CF-BA5D-878FB1F554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702 w 586"/>
                <a:gd name="T1" fmla="*/ 0 h 599"/>
                <a:gd name="T2" fmla="*/ 684 w 586"/>
                <a:gd name="T3" fmla="*/ 0 h 599"/>
                <a:gd name="T4" fmla="*/ 490 w 586"/>
                <a:gd name="T5" fmla="*/ 132 h 599"/>
                <a:gd name="T6" fmla="*/ 315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315 w 586"/>
                <a:gd name="T17" fmla="*/ 282 h 599"/>
                <a:gd name="T18" fmla="*/ 502 w 586"/>
                <a:gd name="T19" fmla="*/ 138 h 599"/>
                <a:gd name="T20" fmla="*/ 702 w 586"/>
                <a:gd name="T21" fmla="*/ 0 h 599"/>
                <a:gd name="T22" fmla="*/ 702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27">
              <a:extLst>
                <a:ext uri="{FF2B5EF4-FFF2-40B4-BE49-F238E27FC236}">
                  <a16:creationId xmlns:a16="http://schemas.microsoft.com/office/drawing/2014/main" id="{9E18ACB8-1ED0-23FD-06B4-A883DE2135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327 w 269"/>
                <a:gd name="T1" fmla="*/ 0 h 252"/>
                <a:gd name="T2" fmla="*/ 309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327 w 269"/>
                <a:gd name="T15" fmla="*/ 0 h 252"/>
                <a:gd name="T16" fmla="*/ 327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8">
              <a:extLst>
                <a:ext uri="{FF2B5EF4-FFF2-40B4-BE49-F238E27FC236}">
                  <a16:creationId xmlns:a16="http://schemas.microsoft.com/office/drawing/2014/main" id="{10D33CB9-3F23-5201-ECBA-DA1666D9F14D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9">
              <a:extLst>
                <a:ext uri="{FF2B5EF4-FFF2-40B4-BE49-F238E27FC236}">
                  <a16:creationId xmlns:a16="http://schemas.microsoft.com/office/drawing/2014/main" id="{63737542-98B5-ECB5-D970-9BB67C4B623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30">
              <a:extLst>
                <a:ext uri="{FF2B5EF4-FFF2-40B4-BE49-F238E27FC236}">
                  <a16:creationId xmlns:a16="http://schemas.microsoft.com/office/drawing/2014/main" id="{DA85AEF5-DCCE-F660-CA16-40BCDB6D4E8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3" name="Group 31">
              <a:extLst>
                <a:ext uri="{FF2B5EF4-FFF2-40B4-BE49-F238E27FC236}">
                  <a16:creationId xmlns:a16="http://schemas.microsoft.com/office/drawing/2014/main" id="{EB6CC87A-F638-8A26-EB27-31ABCCA320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46" name="Line 32">
                <a:extLst>
                  <a:ext uri="{FF2B5EF4-FFF2-40B4-BE49-F238E27FC236}">
                    <a16:creationId xmlns:a16="http://schemas.microsoft.com/office/drawing/2014/main" id="{036E8CA3-18CD-E67B-A718-9F46BEB25B3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Line 33">
                <a:extLst>
                  <a:ext uri="{FF2B5EF4-FFF2-40B4-BE49-F238E27FC236}">
                    <a16:creationId xmlns:a16="http://schemas.microsoft.com/office/drawing/2014/main" id="{C36B3F1D-11D4-1CC6-BEA6-F5BFAE9BADC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Line 34">
                <a:extLst>
                  <a:ext uri="{FF2B5EF4-FFF2-40B4-BE49-F238E27FC236}">
                    <a16:creationId xmlns:a16="http://schemas.microsoft.com/office/drawing/2014/main" id="{5163A08E-861F-2FBA-261C-2F53B39071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Line 35">
                <a:extLst>
                  <a:ext uri="{FF2B5EF4-FFF2-40B4-BE49-F238E27FC236}">
                    <a16:creationId xmlns:a16="http://schemas.microsoft.com/office/drawing/2014/main" id="{EBDF26A5-3705-36E4-1F6F-9CAC57346D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Line 36">
                <a:extLst>
                  <a:ext uri="{FF2B5EF4-FFF2-40B4-BE49-F238E27FC236}">
                    <a16:creationId xmlns:a16="http://schemas.microsoft.com/office/drawing/2014/main" id="{D4DDFCE9-BB86-8CC1-951D-A8FDCCCA0D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44" name="Line 37">
              <a:extLst>
                <a:ext uri="{FF2B5EF4-FFF2-40B4-BE49-F238E27FC236}">
                  <a16:creationId xmlns:a16="http://schemas.microsoft.com/office/drawing/2014/main" id="{70318BFF-BDC9-BA6D-F5E6-E5CA30127D0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38">
              <a:extLst>
                <a:ext uri="{FF2B5EF4-FFF2-40B4-BE49-F238E27FC236}">
                  <a16:creationId xmlns:a16="http://schemas.microsoft.com/office/drawing/2014/main" id="{93644E3A-A21A-A966-FAD7-FF939D341F9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83" name="Rectangle 39">
            <a:extLst>
              <a:ext uri="{FF2B5EF4-FFF2-40B4-BE49-F238E27FC236}">
                <a16:creationId xmlns:a16="http://schemas.microsoft.com/office/drawing/2014/main" id="{14DEF324-8373-97CC-ACEA-F9794D794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984" name="Rectangle 40">
            <a:extLst>
              <a:ext uri="{FF2B5EF4-FFF2-40B4-BE49-F238E27FC236}">
                <a16:creationId xmlns:a16="http://schemas.microsoft.com/office/drawing/2014/main" id="{1BD20907-A22C-4A10-2264-2B4B1EC643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85" name="Rectangle 41">
            <a:extLst>
              <a:ext uri="{FF2B5EF4-FFF2-40B4-BE49-F238E27FC236}">
                <a16:creationId xmlns:a16="http://schemas.microsoft.com/office/drawing/2014/main" id="{9CDAD082-BDAE-AED0-C4F5-664FAF3DCF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86" name="Rectangle 42">
            <a:extLst>
              <a:ext uri="{FF2B5EF4-FFF2-40B4-BE49-F238E27FC236}">
                <a16:creationId xmlns:a16="http://schemas.microsoft.com/office/drawing/2014/main" id="{BF8A043E-BF2E-18E5-68F1-643D55A91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27B556A-BFF3-44DB-93ED-8593DA3E3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2987" name="Rectangle 43">
            <a:extLst>
              <a:ext uri="{FF2B5EF4-FFF2-40B4-BE49-F238E27FC236}">
                <a16:creationId xmlns:a16="http://schemas.microsoft.com/office/drawing/2014/main" id="{698AC1CB-E079-B0BF-A78D-39054591D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56806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3F58E-5442-8E9B-D651-74BE3BDD7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456E-5EF5-47E5-ED2E-7836FEA3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3"/>
            <a:ext cx="4678496" cy="1139825"/>
          </a:xfrm>
        </p:spPr>
        <p:txBody>
          <a:bodyPr/>
          <a:lstStyle/>
          <a:p>
            <a:r>
              <a:rPr lang="en-US" dirty="0"/>
              <a:t>Hospitality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BB02A-C058-1F1D-D696-30AE8F61A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455" y="1806766"/>
            <a:ext cx="4332377" cy="4320032"/>
          </a:xfrm>
        </p:spPr>
        <p:txBody>
          <a:bodyPr/>
          <a:lstStyle/>
          <a:p>
            <a:pPr marL="137156" indent="0">
              <a:buNone/>
            </a:pPr>
            <a:r>
              <a:rPr lang="en-US" b="1" dirty="0"/>
              <a:t>1 John 3:5-8</a:t>
            </a:r>
          </a:p>
          <a:p>
            <a:pPr marL="137156" indent="0">
              <a:buNone/>
            </a:pPr>
            <a:endParaRPr lang="en-US" b="1" dirty="0"/>
          </a:p>
          <a:p>
            <a:pPr marL="137156" indent="0">
              <a:buNone/>
            </a:pPr>
            <a:r>
              <a:rPr lang="en-US" b="1" dirty="0"/>
              <a:t>The ability to make those who are not part of our home feel at home.</a:t>
            </a:r>
          </a:p>
        </p:txBody>
      </p:sp>
      <p:pic>
        <p:nvPicPr>
          <p:cNvPr id="1026" name="Picture 2" descr="Top Traits Of A Hospitality Professional">
            <a:extLst>
              <a:ext uri="{FF2B5EF4-FFF2-40B4-BE49-F238E27FC236}">
                <a16:creationId xmlns:a16="http://schemas.microsoft.com/office/drawing/2014/main" id="{8AEF012D-9DFA-BA32-FD42-A41ABDC5B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832" y="789676"/>
            <a:ext cx="7562168" cy="535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06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0A3D-62D0-6D27-D169-FA2DE6757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ECBF4-B880-9CFD-BF57-1A2164B2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 Timothy 5:10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 Timothy 3:2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Acts 28:7-10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Romans 12:9-13</a:t>
            </a:r>
          </a:p>
        </p:txBody>
      </p:sp>
      <p:pic>
        <p:nvPicPr>
          <p:cNvPr id="2050" name="Picture 2" descr="9 Key Skills for a Hospitality Career ...">
            <a:extLst>
              <a:ext uri="{FF2B5EF4-FFF2-40B4-BE49-F238E27FC236}">
                <a16:creationId xmlns:a16="http://schemas.microsoft.com/office/drawing/2014/main" id="{A04989E1-A636-7822-C863-FE7D3E009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833" y="1883508"/>
            <a:ext cx="7055167" cy="396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46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E8319-0533-38B1-6143-1FAF0919D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F2AF5-5859-F629-1C9B-30796EDE1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Q: How can singles in a household be hospitable?</a:t>
            </a:r>
          </a:p>
          <a:p>
            <a:pPr marL="0" indent="0">
              <a:buNone/>
            </a:pPr>
            <a:r>
              <a:rPr lang="en-US" b="1" dirty="0"/>
              <a:t>Q: How can a student, living in a dorm room be hospitable?</a:t>
            </a:r>
          </a:p>
          <a:p>
            <a:pPr marL="0" indent="0">
              <a:buNone/>
            </a:pPr>
            <a:r>
              <a:rPr lang="en-US" b="1" dirty="0"/>
              <a:t>Q: How can a young person, living with their family be hospitable? </a:t>
            </a:r>
          </a:p>
        </p:txBody>
      </p:sp>
    </p:spTree>
    <p:extLst>
      <p:ext uri="{BB962C8B-B14F-4D97-AF65-F5344CB8AC3E}">
        <p14:creationId xmlns:p14="http://schemas.microsoft.com/office/powerpoint/2010/main" val="236737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18C0-9E52-3C44-F495-18FEC546E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6220F-F867-3536-A101-8671F9C87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 Peter 4:8-10  Grumbling?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Acts 2:46</a:t>
            </a:r>
          </a:p>
          <a:p>
            <a:pPr marL="0" indent="0">
              <a:buNone/>
            </a:pPr>
            <a:r>
              <a:rPr lang="en-US" b="1" dirty="0"/>
              <a:t>Acts 16:15</a:t>
            </a:r>
          </a:p>
          <a:p>
            <a:pPr marL="0" indent="0">
              <a:buNone/>
            </a:pPr>
            <a:r>
              <a:rPr lang="en-US" b="1" dirty="0"/>
              <a:t>Acts 18:26</a:t>
            </a:r>
          </a:p>
        </p:txBody>
      </p:sp>
    </p:spTree>
    <p:extLst>
      <p:ext uri="{BB962C8B-B14F-4D97-AF65-F5344CB8AC3E}">
        <p14:creationId xmlns:p14="http://schemas.microsoft.com/office/powerpoint/2010/main" val="26903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23E4F-9A03-499E-9AE3-BDD12BF3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Hospitable Guests???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17942-FDE0-8D6B-AE37-B9116283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691640"/>
            <a:ext cx="10725150" cy="443928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would a hospitable guest look like?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What would it mean to be a gracious guest?</a:t>
            </a:r>
          </a:p>
        </p:txBody>
      </p:sp>
    </p:spTree>
    <p:extLst>
      <p:ext uri="{BB962C8B-B14F-4D97-AF65-F5344CB8AC3E}">
        <p14:creationId xmlns:p14="http://schemas.microsoft.com/office/powerpoint/2010/main" val="310084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82F6-2CBD-AE76-3E6A-11490E58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9B21-A8F8-CA94-4125-D6631D251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1. In what area of hospitality would you like to grow?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2. How can you be a </a:t>
            </a:r>
            <a:r>
              <a:rPr lang="en-US" b="1"/>
              <a:t>gracious guest?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559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7ABEF-2FC8-9391-C35D-CE135D45C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73E75-D7F4-3A3E-28DD-C7012D0C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73171"/>
      </p:ext>
    </p:extLst>
  </p:cSld>
  <p:clrMapOvr>
    <a:masterClrMapping/>
  </p:clrMapOvr>
</p:sld>
</file>

<file path=ppt/theme/theme1.xml><?xml version="1.0" encoding="utf-8"?>
<a:theme xmlns:a="http://schemas.openxmlformats.org/drawingml/2006/main" name="5_Globe">
  <a:themeElements>
    <a:clrScheme name="Globe 5">
      <a:dk1>
        <a:srgbClr val="3C5436"/>
      </a:dk1>
      <a:lt1>
        <a:srgbClr val="FFFFFF"/>
      </a:lt1>
      <a:dk2>
        <a:srgbClr val="5F8656"/>
      </a:dk2>
      <a:lt2>
        <a:srgbClr val="D6D8C0"/>
      </a:lt2>
      <a:accent1>
        <a:srgbClr val="61733D"/>
      </a:accent1>
      <a:accent2>
        <a:srgbClr val="324A39"/>
      </a:accent2>
      <a:accent3>
        <a:srgbClr val="B6C3B4"/>
      </a:accent3>
      <a:accent4>
        <a:srgbClr val="DADADA"/>
      </a:accent4>
      <a:accent5>
        <a:srgbClr val="B7BCAF"/>
      </a:accent5>
      <a:accent6>
        <a:srgbClr val="2C4233"/>
      </a:accent6>
      <a:hlink>
        <a:srgbClr val="73D588"/>
      </a:hlink>
      <a:folHlink>
        <a:srgbClr val="6F99B9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15842</TotalTime>
  <Words>128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5_Globe</vt:lpstr>
      <vt:lpstr>Hospitality</vt:lpstr>
      <vt:lpstr>PowerPoint Presentation</vt:lpstr>
      <vt:lpstr>PowerPoint Presentation</vt:lpstr>
      <vt:lpstr>PowerPoint Presentation</vt:lpstr>
      <vt:lpstr>Hospitable Guests???</vt:lpstr>
      <vt:lpstr>Discussion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John</dc:title>
  <dc:creator>John Oakes</dc:creator>
  <cp:lastModifiedBy>John Oakes</cp:lastModifiedBy>
  <cp:revision>80</cp:revision>
  <dcterms:created xsi:type="dcterms:W3CDTF">2020-11-05T23:37:34Z</dcterms:created>
  <dcterms:modified xsi:type="dcterms:W3CDTF">2025-01-16T23:32:38Z</dcterms:modified>
</cp:coreProperties>
</file>