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8"/>
  </p:notesMasterIdLst>
  <p:sldIdLst>
    <p:sldId id="839" r:id="rId3"/>
    <p:sldId id="838" r:id="rId4"/>
    <p:sldId id="263" r:id="rId5"/>
    <p:sldId id="372" r:id="rId6"/>
    <p:sldId id="284" r:id="rId7"/>
    <p:sldId id="264" r:id="rId8"/>
    <p:sldId id="301" r:id="rId9"/>
    <p:sldId id="315" r:id="rId10"/>
    <p:sldId id="381" r:id="rId11"/>
    <p:sldId id="266" r:id="rId12"/>
    <p:sldId id="373" r:id="rId13"/>
    <p:sldId id="374" r:id="rId14"/>
    <p:sldId id="382" r:id="rId15"/>
    <p:sldId id="375" r:id="rId16"/>
    <p:sldId id="38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AFF8BE-E16F-44AE-A4E7-A69EDEBD5474}" v="151" dt="2024-12-22T17:32:29.0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957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A5AFF8BE-E16F-44AE-A4E7-A69EDEBD5474}"/>
    <pc:docChg chg="undo custSel addSld delSld modSld sldOrd addMainMaster delMainMaster modMainMaster modNotesMaster">
      <pc:chgData name="John Oakes" userId="1a36f0057432ea1f" providerId="LiveId" clId="{A5AFF8BE-E16F-44AE-A4E7-A69EDEBD5474}" dt="2024-12-23T06:51:18.998" v="6277" actId="47"/>
      <pc:docMkLst>
        <pc:docMk/>
      </pc:docMkLst>
      <pc:sldChg chg="delSp modSp del mod">
        <pc:chgData name="John Oakes" userId="1a36f0057432ea1f" providerId="LiveId" clId="{A5AFF8BE-E16F-44AE-A4E7-A69EDEBD5474}" dt="2024-12-23T06:51:04.293" v="6276" actId="47"/>
        <pc:sldMkLst>
          <pc:docMk/>
          <pc:sldMk cId="0" sldId="256"/>
        </pc:sldMkLst>
        <pc:spChg chg="mod">
          <ac:chgData name="John Oakes" userId="1a36f0057432ea1f" providerId="LiveId" clId="{A5AFF8BE-E16F-44AE-A4E7-A69EDEBD5474}" dt="2024-12-22T17:04:07.579" v="744" actId="6549"/>
          <ac:spMkLst>
            <pc:docMk/>
            <pc:sldMk cId="0" sldId="256"/>
            <ac:spMk id="54" creationId="{00000000-0000-0000-0000-000000000000}"/>
          </ac:spMkLst>
        </pc:spChg>
        <pc:spChg chg="del">
          <ac:chgData name="John Oakes" userId="1a36f0057432ea1f" providerId="LiveId" clId="{A5AFF8BE-E16F-44AE-A4E7-A69EDEBD5474}" dt="2024-12-22T17:04:11.238" v="745" actId="478"/>
          <ac:spMkLst>
            <pc:docMk/>
            <pc:sldMk cId="0" sldId="256"/>
            <ac:spMk id="55" creationId="{00000000-0000-0000-0000-000000000000}"/>
          </ac:spMkLst>
        </pc:spChg>
      </pc:sldChg>
      <pc:sldChg chg="modSp del mod">
        <pc:chgData name="John Oakes" userId="1a36f0057432ea1f" providerId="LiveId" clId="{A5AFF8BE-E16F-44AE-A4E7-A69EDEBD5474}" dt="2024-12-23T06:51:04.293" v="6276" actId="47"/>
        <pc:sldMkLst>
          <pc:docMk/>
          <pc:sldMk cId="0" sldId="257"/>
        </pc:sldMkLst>
        <pc:spChg chg="mod">
          <ac:chgData name="John Oakes" userId="1a36f0057432ea1f" providerId="LiveId" clId="{A5AFF8BE-E16F-44AE-A4E7-A69EDEBD5474}" dt="2024-12-22T17:05:27.047" v="1018" actId="14100"/>
          <ac:spMkLst>
            <pc:docMk/>
            <pc:sldMk cId="0" sldId="257"/>
            <ac:spMk id="60" creationId="{00000000-0000-0000-0000-000000000000}"/>
          </ac:spMkLst>
        </pc:spChg>
      </pc:sldChg>
      <pc:sldChg chg="del">
        <pc:chgData name="John Oakes" userId="1a36f0057432ea1f" providerId="LiveId" clId="{A5AFF8BE-E16F-44AE-A4E7-A69EDEBD5474}" dt="2024-12-21T19:33:13.630" v="0" actId="47"/>
        <pc:sldMkLst>
          <pc:docMk/>
          <pc:sldMk cId="2189691723" sldId="257"/>
        </pc:sldMkLst>
      </pc:sldChg>
      <pc:sldChg chg="modSp del mod">
        <pc:chgData name="John Oakes" userId="1a36f0057432ea1f" providerId="LiveId" clId="{A5AFF8BE-E16F-44AE-A4E7-A69EDEBD5474}" dt="2024-12-23T06:51:04.293" v="6276" actId="47"/>
        <pc:sldMkLst>
          <pc:docMk/>
          <pc:sldMk cId="0" sldId="258"/>
        </pc:sldMkLst>
        <pc:spChg chg="mod">
          <ac:chgData name="John Oakes" userId="1a36f0057432ea1f" providerId="LiveId" clId="{A5AFF8BE-E16F-44AE-A4E7-A69EDEBD5474}" dt="2024-12-22T17:06:36.390" v="1293" actId="6549"/>
          <ac:spMkLst>
            <pc:docMk/>
            <pc:sldMk cId="0" sldId="258"/>
            <ac:spMk id="65" creationId="{00000000-0000-0000-0000-000000000000}"/>
          </ac:spMkLst>
        </pc:spChg>
      </pc:sldChg>
      <pc:sldChg chg="modSp del mod">
        <pc:chgData name="John Oakes" userId="1a36f0057432ea1f" providerId="LiveId" clId="{A5AFF8BE-E16F-44AE-A4E7-A69EDEBD5474}" dt="2024-12-23T06:51:04.293" v="6276" actId="47"/>
        <pc:sldMkLst>
          <pc:docMk/>
          <pc:sldMk cId="0" sldId="259"/>
        </pc:sldMkLst>
        <pc:spChg chg="mod">
          <ac:chgData name="John Oakes" userId="1a36f0057432ea1f" providerId="LiveId" clId="{A5AFF8BE-E16F-44AE-A4E7-A69EDEBD5474}" dt="2024-12-22T17:08:36.230" v="1496" actId="6549"/>
          <ac:spMkLst>
            <pc:docMk/>
            <pc:sldMk cId="0" sldId="259"/>
            <ac:spMk id="70" creationId="{00000000-0000-0000-0000-000000000000}"/>
          </ac:spMkLst>
        </pc:spChg>
      </pc:sldChg>
      <pc:sldChg chg="modSp del mod">
        <pc:chgData name="John Oakes" userId="1a36f0057432ea1f" providerId="LiveId" clId="{A5AFF8BE-E16F-44AE-A4E7-A69EDEBD5474}" dt="2024-12-23T06:51:04.293" v="6276" actId="47"/>
        <pc:sldMkLst>
          <pc:docMk/>
          <pc:sldMk cId="0" sldId="260"/>
        </pc:sldMkLst>
        <pc:spChg chg="mod">
          <ac:chgData name="John Oakes" userId="1a36f0057432ea1f" providerId="LiveId" clId="{A5AFF8BE-E16F-44AE-A4E7-A69EDEBD5474}" dt="2024-12-22T17:10:36.509" v="1781" actId="20577"/>
          <ac:spMkLst>
            <pc:docMk/>
            <pc:sldMk cId="0" sldId="260"/>
            <ac:spMk id="75" creationId="{00000000-0000-0000-0000-000000000000}"/>
          </ac:spMkLst>
        </pc:spChg>
      </pc:sldChg>
      <pc:sldChg chg="modSp del mod">
        <pc:chgData name="John Oakes" userId="1a36f0057432ea1f" providerId="LiveId" clId="{A5AFF8BE-E16F-44AE-A4E7-A69EDEBD5474}" dt="2024-12-23T06:51:04.293" v="6276" actId="47"/>
        <pc:sldMkLst>
          <pc:docMk/>
          <pc:sldMk cId="3812510940" sldId="261"/>
        </pc:sldMkLst>
        <pc:spChg chg="mod">
          <ac:chgData name="John Oakes" userId="1a36f0057432ea1f" providerId="LiveId" clId="{A5AFF8BE-E16F-44AE-A4E7-A69EDEBD5474}" dt="2024-12-22T04:58:36.663" v="258" actId="20577"/>
          <ac:spMkLst>
            <pc:docMk/>
            <pc:sldMk cId="3812510940" sldId="261"/>
            <ac:spMk id="5" creationId="{9E5C5B2B-4A06-4276-8EEE-48E41DD0A85C}"/>
          </ac:spMkLst>
        </pc:spChg>
        <pc:picChg chg="mod">
          <ac:chgData name="John Oakes" userId="1a36f0057432ea1f" providerId="LiveId" clId="{A5AFF8BE-E16F-44AE-A4E7-A69EDEBD5474}" dt="2024-12-22T04:58:41.920" v="259" actId="1076"/>
          <ac:picMkLst>
            <pc:docMk/>
            <pc:sldMk cId="3812510940" sldId="261"/>
            <ac:picMk id="7" creationId="{8EA2247A-0092-4B5B-B1A3-B2C8FEA7875A}"/>
          </ac:picMkLst>
        </pc:picChg>
      </pc:sldChg>
      <pc:sldChg chg="del">
        <pc:chgData name="John Oakes" userId="1a36f0057432ea1f" providerId="LiveId" clId="{A5AFF8BE-E16F-44AE-A4E7-A69EDEBD5474}" dt="2024-12-22T17:10:47.873" v="1783" actId="47"/>
        <pc:sldMkLst>
          <pc:docMk/>
          <pc:sldMk cId="0" sldId="262"/>
        </pc:sldMkLst>
      </pc:sldChg>
      <pc:sldChg chg="modSp del mod modNotes">
        <pc:chgData name="John Oakes" userId="1a36f0057432ea1f" providerId="LiveId" clId="{A5AFF8BE-E16F-44AE-A4E7-A69EDEBD5474}" dt="2024-12-21T20:02:17.423" v="78"/>
        <pc:sldMkLst>
          <pc:docMk/>
          <pc:sldMk cId="0" sldId="263"/>
        </pc:sldMkLst>
        <pc:spChg chg="mod">
          <ac:chgData name="John Oakes" userId="1a36f0057432ea1f" providerId="LiveId" clId="{A5AFF8BE-E16F-44AE-A4E7-A69EDEBD5474}" dt="2024-12-21T20:02:17.423" v="78"/>
          <ac:spMkLst>
            <pc:docMk/>
            <pc:sldMk cId="0" sldId="263"/>
            <ac:spMk id="87042" creationId="{01631F14-434C-60B3-EC61-AF6A3D603A5E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k cId="0" sldId="263"/>
            <ac:spMk id="87045" creationId="{58290C27-4130-0FC4-B02C-10330819E784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k cId="0" sldId="263"/>
            <ac:spMk id="87062" creationId="{4C33BD3E-9C8B-8719-267D-87C152E61B8D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k cId="0" sldId="263"/>
            <ac:spMk id="87063" creationId="{6B256386-4656-7208-1CE0-5973C63ACC2E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k cId="0" sldId="263"/>
            <ac:spMk id="87064" creationId="{FCBE219E-AB52-EE9F-DD6A-C046BE61B10F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k cId="0" sldId="263"/>
            <ac:spMk id="87065" creationId="{D2365A6F-6166-E6B9-B6B2-FC4454EFFCDA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k cId="0" sldId="263"/>
            <ac:spMk id="87066" creationId="{19873C1D-9ADC-1330-F76E-CE3A3E05DC62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k cId="0" sldId="263"/>
            <ac:spMk id="87067" creationId="{51C1DA8B-2AF7-2B8E-EFDC-7082F8A1F020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k cId="0" sldId="263"/>
            <ac:spMk id="87068" creationId="{06428CAE-20AC-9A3C-5C59-99DB38459EF0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k cId="0" sldId="263"/>
            <ac:spMk id="87069" creationId="{D6501AA1-F961-360B-F92C-E1A6553B3505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k cId="0" sldId="263"/>
            <ac:spMk id="87070" creationId="{04F9EAFE-6D03-0172-DD01-BDEA8C468EF0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k cId="0" sldId="263"/>
            <ac:spMk id="87071" creationId="{5DD4BADF-154C-7941-D58C-67E88A7F69E2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k cId="0" sldId="263"/>
            <ac:spMk id="87072" creationId="{2F04946E-08CB-86E2-4DB3-41740C1F792A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k cId="0" sldId="263"/>
            <ac:spMk id="87073" creationId="{14E86BBB-5EDC-FB61-AE45-32F1AA6772A5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k cId="0" sldId="263"/>
            <ac:spMk id="87074" creationId="{BBDAD03D-7447-FFC7-2968-7868979F3CE0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k cId="0" sldId="263"/>
            <ac:spMk id="87075" creationId="{99239A4F-10ED-1C2D-1DDA-7D2C2DC19663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k cId="0" sldId="263"/>
            <ac:spMk id="87076" creationId="{8B1409C5-CE32-5D89-5408-8AA692FDE627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k cId="0" sldId="263"/>
            <ac:spMk id="87077" creationId="{93800A7B-CE7B-6BBA-3420-018194A486D2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k cId="0" sldId="263"/>
            <ac:spMk id="87078" creationId="{ED269376-6912-807D-B836-3E31712BE63E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k cId="0" sldId="263"/>
            <ac:spMk id="87079" creationId="{260F78F7-A0DF-78F1-FBD1-E28356F5E558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k cId="0" sldId="263"/>
            <ac:spMk id="87080" creationId="{33EFC236-B8E7-4823-41B3-A7193F0C01EF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k cId="0" sldId="263"/>
            <ac:spMk id="87081" creationId="{FC31F558-B075-07FD-A7C1-5D98512D2538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k cId="0" sldId="263"/>
            <ac:spMk id="87082" creationId="{1BCE1A4E-B17C-7878-3E7C-1EC032BF1B92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k cId="0" sldId="263"/>
            <ac:spMk id="87083" creationId="{125D31C7-C7C9-C088-4C49-9D4608CCC08D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k cId="0" sldId="263"/>
            <ac:spMk id="87084" creationId="{5AC66E87-F1E5-3B8E-D228-1F4D9D18F5EA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k cId="0" sldId="263"/>
            <ac:spMk id="87085" creationId="{18DE74F1-40D4-C0E0-168D-2E9E17676B2B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k cId="0" sldId="263"/>
            <ac:spMk id="87086" creationId="{76CC1075-04E1-2289-9AB9-2F0599969E66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k cId="0" sldId="263"/>
            <ac:spMk id="87087" creationId="{A6C476BA-6EF7-65C2-3C92-B1454143818F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k cId="0" sldId="263"/>
            <ac:spMk id="87088" creationId="{F764BDB5-12B5-0A4B-313C-5C0D4983A43D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k cId="0" sldId="263"/>
            <ac:spMk id="87089" creationId="{FAB9EFBE-F8E0-02A5-EDDE-EAA5791AF7AE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k cId="0" sldId="263"/>
            <ac:spMk id="87090" creationId="{07952CE4-00AB-6612-CADC-6EDD82B70D86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k cId="0" sldId="263"/>
            <ac:spMk id="87091" creationId="{FAB43756-30F9-BAC5-63DC-7D0D0C58C037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k cId="0" sldId="263"/>
            <ac:spMk id="87092" creationId="{489821BC-7A4D-9E7C-4A0D-EAB615BD9722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k cId="0" sldId="263"/>
            <ac:spMk id="87093" creationId="{571A9A55-634A-E459-EE71-9600510A7711}"/>
          </ac:spMkLst>
        </pc:spChg>
        <pc:grpChg chg="mod">
          <ac:chgData name="John Oakes" userId="1a36f0057432ea1f" providerId="LiveId" clId="{A5AFF8BE-E16F-44AE-A4E7-A69EDEBD5474}" dt="2024-12-21T20:02:17.423" v="78"/>
          <ac:grpSpMkLst>
            <pc:docMk/>
            <pc:sldMk cId="0" sldId="263"/>
            <ac:grpSpMk id="87043" creationId="{16758EFA-FD55-14C1-CCBC-886D679FDE9A}"/>
          </ac:grpSpMkLst>
        </pc:grpChg>
        <pc:grpChg chg="mod">
          <ac:chgData name="John Oakes" userId="1a36f0057432ea1f" providerId="LiveId" clId="{A5AFF8BE-E16F-44AE-A4E7-A69EDEBD5474}" dt="2024-12-21T20:02:17.423" v="78"/>
          <ac:grpSpMkLst>
            <pc:docMk/>
            <pc:sldMk cId="0" sldId="263"/>
            <ac:grpSpMk id="87044" creationId="{733B73CE-27D3-A556-CDFA-23EB8D415620}"/>
          </ac:grpSpMkLst>
        </pc:grpChg>
        <pc:grpChg chg="mod">
          <ac:chgData name="John Oakes" userId="1a36f0057432ea1f" providerId="LiveId" clId="{A5AFF8BE-E16F-44AE-A4E7-A69EDEBD5474}" dt="2024-12-21T20:02:17.423" v="78"/>
          <ac:grpSpMkLst>
            <pc:docMk/>
            <pc:sldMk cId="0" sldId="263"/>
            <ac:grpSpMk id="87046" creationId="{A6EEB437-11CA-026F-9AAE-A90266228217}"/>
          </ac:grpSpMkLst>
        </pc:grpChg>
        <pc:grpChg chg="mod">
          <ac:chgData name="John Oakes" userId="1a36f0057432ea1f" providerId="LiveId" clId="{A5AFF8BE-E16F-44AE-A4E7-A69EDEBD5474}" dt="2024-12-21T20:02:17.423" v="78"/>
          <ac:grpSpMkLst>
            <pc:docMk/>
            <pc:sldMk cId="0" sldId="263"/>
            <ac:grpSpMk id="87047" creationId="{41FB44AB-4562-EDD3-8885-E1C45E0FB047}"/>
          </ac:grpSpMkLst>
        </pc:grpChg>
        <pc:grpChg chg="mod">
          <ac:chgData name="John Oakes" userId="1a36f0057432ea1f" providerId="LiveId" clId="{A5AFF8BE-E16F-44AE-A4E7-A69EDEBD5474}" dt="2024-12-21T20:02:17.423" v="78"/>
          <ac:grpSpMkLst>
            <pc:docMk/>
            <pc:sldMk cId="0" sldId="263"/>
            <ac:grpSpMk id="87048" creationId="{5E697A86-49BE-A6C4-48AC-8D28105162F1}"/>
          </ac:grpSpMkLst>
        </pc:grpChg>
        <pc:grpChg chg="mod">
          <ac:chgData name="John Oakes" userId="1a36f0057432ea1f" providerId="LiveId" clId="{A5AFF8BE-E16F-44AE-A4E7-A69EDEBD5474}" dt="2024-12-21T20:02:17.423" v="78"/>
          <ac:grpSpMkLst>
            <pc:docMk/>
            <pc:sldMk cId="0" sldId="263"/>
            <ac:grpSpMk id="87049" creationId="{F7FE40B7-A842-7DE0-7D6F-C08AD9C5D9DF}"/>
          </ac:grpSpMkLst>
        </pc:grpChg>
        <pc:grpChg chg="mod">
          <ac:chgData name="John Oakes" userId="1a36f0057432ea1f" providerId="LiveId" clId="{A5AFF8BE-E16F-44AE-A4E7-A69EDEBD5474}" dt="2024-12-21T20:02:17.423" v="78"/>
          <ac:grpSpMkLst>
            <pc:docMk/>
            <pc:sldMk cId="0" sldId="263"/>
            <ac:grpSpMk id="87050" creationId="{B86C58F8-3935-2612-E4AD-DB08ADC47433}"/>
          </ac:grpSpMkLst>
        </pc:grpChg>
        <pc:grpChg chg="mod">
          <ac:chgData name="John Oakes" userId="1a36f0057432ea1f" providerId="LiveId" clId="{A5AFF8BE-E16F-44AE-A4E7-A69EDEBD5474}" dt="2024-12-21T20:02:17.423" v="78"/>
          <ac:grpSpMkLst>
            <pc:docMk/>
            <pc:sldMk cId="0" sldId="263"/>
            <ac:grpSpMk id="87051" creationId="{CE80295A-29B0-2627-D530-35D091093EB9}"/>
          </ac:grpSpMkLst>
        </pc:grpChg>
        <pc:grpChg chg="mod">
          <ac:chgData name="John Oakes" userId="1a36f0057432ea1f" providerId="LiveId" clId="{A5AFF8BE-E16F-44AE-A4E7-A69EDEBD5474}" dt="2024-12-21T20:02:17.423" v="78"/>
          <ac:grpSpMkLst>
            <pc:docMk/>
            <pc:sldMk cId="0" sldId="263"/>
            <ac:grpSpMk id="87052" creationId="{71DE54FC-3C19-0630-347B-F9B1B0EAB419}"/>
          </ac:grpSpMkLst>
        </pc:grpChg>
        <pc:grpChg chg="mod">
          <ac:chgData name="John Oakes" userId="1a36f0057432ea1f" providerId="LiveId" clId="{A5AFF8BE-E16F-44AE-A4E7-A69EDEBD5474}" dt="2024-12-21T20:02:17.423" v="78"/>
          <ac:grpSpMkLst>
            <pc:docMk/>
            <pc:sldMk cId="0" sldId="263"/>
            <ac:grpSpMk id="87053" creationId="{DE5E87DA-A1A8-DFC5-91CF-94CEA0AA0B29}"/>
          </ac:grpSpMkLst>
        </pc:grpChg>
        <pc:grpChg chg="mod">
          <ac:chgData name="John Oakes" userId="1a36f0057432ea1f" providerId="LiveId" clId="{A5AFF8BE-E16F-44AE-A4E7-A69EDEBD5474}" dt="2024-12-21T20:02:17.423" v="78"/>
          <ac:grpSpMkLst>
            <pc:docMk/>
            <pc:sldMk cId="0" sldId="263"/>
            <ac:grpSpMk id="87054" creationId="{AEC5BF56-4477-0EBE-0182-15818E8E2987}"/>
          </ac:grpSpMkLst>
        </pc:grpChg>
        <pc:grpChg chg="mod">
          <ac:chgData name="John Oakes" userId="1a36f0057432ea1f" providerId="LiveId" clId="{A5AFF8BE-E16F-44AE-A4E7-A69EDEBD5474}" dt="2024-12-21T20:02:17.423" v="78"/>
          <ac:grpSpMkLst>
            <pc:docMk/>
            <pc:sldMk cId="0" sldId="263"/>
            <ac:grpSpMk id="87055" creationId="{4E9E8891-862F-0584-0075-78C6BA6E9593}"/>
          </ac:grpSpMkLst>
        </pc:grpChg>
        <pc:grpChg chg="mod">
          <ac:chgData name="John Oakes" userId="1a36f0057432ea1f" providerId="LiveId" clId="{A5AFF8BE-E16F-44AE-A4E7-A69EDEBD5474}" dt="2024-12-21T20:02:17.423" v="78"/>
          <ac:grpSpMkLst>
            <pc:docMk/>
            <pc:sldMk cId="0" sldId="263"/>
            <ac:grpSpMk id="87056" creationId="{B7CDDCFD-327B-C8E3-E33D-3958C1F770D3}"/>
          </ac:grpSpMkLst>
        </pc:grpChg>
        <pc:grpChg chg="mod">
          <ac:chgData name="John Oakes" userId="1a36f0057432ea1f" providerId="LiveId" clId="{A5AFF8BE-E16F-44AE-A4E7-A69EDEBD5474}" dt="2024-12-21T20:02:17.423" v="78"/>
          <ac:grpSpMkLst>
            <pc:docMk/>
            <pc:sldMk cId="0" sldId="263"/>
            <ac:grpSpMk id="87057" creationId="{6DEA20EF-DE20-9022-4E23-A3AAA9F2BF64}"/>
          </ac:grpSpMkLst>
        </pc:grpChg>
        <pc:grpChg chg="mod">
          <ac:chgData name="John Oakes" userId="1a36f0057432ea1f" providerId="LiveId" clId="{A5AFF8BE-E16F-44AE-A4E7-A69EDEBD5474}" dt="2024-12-21T20:02:17.423" v="78"/>
          <ac:grpSpMkLst>
            <pc:docMk/>
            <pc:sldMk cId="0" sldId="263"/>
            <ac:grpSpMk id="87058" creationId="{839D08E6-DD14-6F8B-C1C9-46A0EAC34E60}"/>
          </ac:grpSpMkLst>
        </pc:grpChg>
        <pc:grpChg chg="mod">
          <ac:chgData name="John Oakes" userId="1a36f0057432ea1f" providerId="LiveId" clId="{A5AFF8BE-E16F-44AE-A4E7-A69EDEBD5474}" dt="2024-12-21T20:02:17.423" v="78"/>
          <ac:grpSpMkLst>
            <pc:docMk/>
            <pc:sldMk cId="0" sldId="263"/>
            <ac:grpSpMk id="87059" creationId="{4B61D589-7894-B56E-F0BD-2D4A259DC4A0}"/>
          </ac:grpSpMkLst>
        </pc:grpChg>
        <pc:grpChg chg="mod">
          <ac:chgData name="John Oakes" userId="1a36f0057432ea1f" providerId="LiveId" clId="{A5AFF8BE-E16F-44AE-A4E7-A69EDEBD5474}" dt="2024-12-21T20:02:17.423" v="78"/>
          <ac:grpSpMkLst>
            <pc:docMk/>
            <pc:sldMk cId="0" sldId="263"/>
            <ac:grpSpMk id="87060" creationId="{7166368F-E133-A04E-0842-B36222FCC2C0}"/>
          </ac:grpSpMkLst>
        </pc:grpChg>
        <pc:grpChg chg="mod">
          <ac:chgData name="John Oakes" userId="1a36f0057432ea1f" providerId="LiveId" clId="{A5AFF8BE-E16F-44AE-A4E7-A69EDEBD5474}" dt="2024-12-21T20:02:17.423" v="78"/>
          <ac:grpSpMkLst>
            <pc:docMk/>
            <pc:sldMk cId="0" sldId="263"/>
            <ac:grpSpMk id="87061" creationId="{DF98CE55-C3F9-194E-1CB5-FA7CF9858651}"/>
          </ac:grpSpMkLst>
        </pc:grpChg>
      </pc:sldChg>
      <pc:sldChg chg="modSp mod modNotes">
        <pc:chgData name="John Oakes" userId="1a36f0057432ea1f" providerId="LiveId" clId="{A5AFF8BE-E16F-44AE-A4E7-A69EDEBD5474}" dt="2024-12-21T20:28:12.003" v="174" actId="14100"/>
        <pc:sldMkLst>
          <pc:docMk/>
          <pc:sldMk cId="0" sldId="264"/>
        </pc:sldMkLst>
        <pc:spChg chg="mod">
          <ac:chgData name="John Oakes" userId="1a36f0057432ea1f" providerId="LiveId" clId="{A5AFF8BE-E16F-44AE-A4E7-A69EDEBD5474}" dt="2024-12-21T20:28:08.140" v="173" actId="14100"/>
          <ac:spMkLst>
            <pc:docMk/>
            <pc:sldMk cId="0" sldId="264"/>
            <ac:spMk id="94210" creationId="{9E787722-2AD2-4674-A891-A6CEF9101136}"/>
          </ac:spMkLst>
        </pc:spChg>
        <pc:picChg chg="mod">
          <ac:chgData name="John Oakes" userId="1a36f0057432ea1f" providerId="LiveId" clId="{A5AFF8BE-E16F-44AE-A4E7-A69EDEBD5474}" dt="2024-12-21T20:28:12.003" v="174" actId="14100"/>
          <ac:picMkLst>
            <pc:docMk/>
            <pc:sldMk cId="0" sldId="264"/>
            <ac:picMk id="94211" creationId="{EB6732DB-96F7-40D1-87BC-1487A1A70415}"/>
          </ac:picMkLst>
        </pc:picChg>
        <pc:picChg chg="mod">
          <ac:chgData name="John Oakes" userId="1a36f0057432ea1f" providerId="LiveId" clId="{A5AFF8BE-E16F-44AE-A4E7-A69EDEBD5474}" dt="2024-12-21T20:28:00.605" v="171" actId="1076"/>
          <ac:picMkLst>
            <pc:docMk/>
            <pc:sldMk cId="0" sldId="264"/>
            <ac:picMk id="94212" creationId="{D70CB2C9-8778-43D9-AB0D-7617139B5F68}"/>
          </ac:picMkLst>
        </pc:picChg>
      </pc:sldChg>
      <pc:sldChg chg="modSp del mod">
        <pc:chgData name="John Oakes" userId="1a36f0057432ea1f" providerId="LiveId" clId="{A5AFF8BE-E16F-44AE-A4E7-A69EDEBD5474}" dt="2024-12-22T17:10:58.694" v="1786" actId="47"/>
        <pc:sldMkLst>
          <pc:docMk/>
          <pc:sldMk cId="0" sldId="265"/>
        </pc:sldMkLst>
        <pc:spChg chg="mod">
          <ac:chgData name="John Oakes" userId="1a36f0057432ea1f" providerId="LiveId" clId="{A5AFF8BE-E16F-44AE-A4E7-A69EDEBD5474}" dt="2024-12-22T16:31:34.487" v="485" actId="27636"/>
          <ac:spMkLst>
            <pc:docMk/>
            <pc:sldMk cId="0" sldId="265"/>
            <ac:spMk id="100" creationId="{00000000-0000-0000-0000-000000000000}"/>
          </ac:spMkLst>
        </pc:spChg>
      </pc:sldChg>
      <pc:sldChg chg="modSp mod modNotes">
        <pc:chgData name="John Oakes" userId="1a36f0057432ea1f" providerId="LiveId" clId="{A5AFF8BE-E16F-44AE-A4E7-A69EDEBD5474}" dt="2024-12-22T16:41:24.413" v="581" actId="20577"/>
        <pc:sldMkLst>
          <pc:docMk/>
          <pc:sldMk cId="0" sldId="266"/>
        </pc:sldMkLst>
        <pc:spChg chg="mod">
          <ac:chgData name="John Oakes" userId="1a36f0057432ea1f" providerId="LiveId" clId="{A5AFF8BE-E16F-44AE-A4E7-A69EDEBD5474}" dt="2024-12-22T16:41:24.413" v="581" actId="20577"/>
          <ac:spMkLst>
            <pc:docMk/>
            <pc:sldMk cId="0" sldId="266"/>
            <ac:spMk id="99330" creationId="{1B04D884-24E6-4560-AC70-8D8E751C5713}"/>
          </ac:spMkLst>
        </pc:spChg>
        <pc:spChg chg="mod">
          <ac:chgData name="John Oakes" userId="1a36f0057432ea1f" providerId="LiveId" clId="{A5AFF8BE-E16F-44AE-A4E7-A69EDEBD5474}" dt="2024-12-21T20:29:58.258" v="194" actId="14100"/>
          <ac:spMkLst>
            <pc:docMk/>
            <pc:sldMk cId="0" sldId="266"/>
            <ac:spMk id="99332" creationId="{6BA500FC-16AE-44A6-8284-A258FF7DD7BD}"/>
          </ac:spMkLst>
        </pc:spChg>
        <pc:picChg chg="mod">
          <ac:chgData name="John Oakes" userId="1a36f0057432ea1f" providerId="LiveId" clId="{A5AFF8BE-E16F-44AE-A4E7-A69EDEBD5474}" dt="2024-12-21T20:29:24.367" v="187" actId="1076"/>
          <ac:picMkLst>
            <pc:docMk/>
            <pc:sldMk cId="0" sldId="266"/>
            <ac:picMk id="99331" creationId="{C46CBB28-D7D5-4F3F-A722-4664B9773F96}"/>
          </ac:picMkLst>
        </pc:picChg>
      </pc:sldChg>
      <pc:sldChg chg="modSp del mod">
        <pc:chgData name="John Oakes" userId="1a36f0057432ea1f" providerId="LiveId" clId="{A5AFF8BE-E16F-44AE-A4E7-A69EDEBD5474}" dt="2024-12-23T06:51:04.293" v="6276" actId="47"/>
        <pc:sldMkLst>
          <pc:docMk/>
          <pc:sldMk cId="0" sldId="267"/>
        </pc:sldMkLst>
        <pc:spChg chg="mod">
          <ac:chgData name="John Oakes" userId="1a36f0057432ea1f" providerId="LiveId" clId="{A5AFF8BE-E16F-44AE-A4E7-A69EDEBD5474}" dt="2024-12-22T17:17:55.883" v="2986" actId="20577"/>
          <ac:spMkLst>
            <pc:docMk/>
            <pc:sldMk cId="0" sldId="267"/>
            <ac:spMk id="111" creationId="{00000000-0000-0000-0000-000000000000}"/>
          </ac:spMkLst>
        </pc:spChg>
      </pc:sldChg>
      <pc:sldChg chg="modSp del mod">
        <pc:chgData name="John Oakes" userId="1a36f0057432ea1f" providerId="LiveId" clId="{A5AFF8BE-E16F-44AE-A4E7-A69EDEBD5474}" dt="2024-12-23T06:51:04.293" v="6276" actId="47"/>
        <pc:sldMkLst>
          <pc:docMk/>
          <pc:sldMk cId="0" sldId="268"/>
        </pc:sldMkLst>
        <pc:spChg chg="mod">
          <ac:chgData name="John Oakes" userId="1a36f0057432ea1f" providerId="LiveId" clId="{A5AFF8BE-E16F-44AE-A4E7-A69EDEBD5474}" dt="2024-12-22T17:16:15.335" v="2611" actId="6549"/>
          <ac:spMkLst>
            <pc:docMk/>
            <pc:sldMk cId="0" sldId="268"/>
            <ac:spMk id="116" creationId="{00000000-0000-0000-0000-000000000000}"/>
          </ac:spMkLst>
        </pc:spChg>
      </pc:sldChg>
      <pc:sldChg chg="modSp del mod">
        <pc:chgData name="John Oakes" userId="1a36f0057432ea1f" providerId="LiveId" clId="{A5AFF8BE-E16F-44AE-A4E7-A69EDEBD5474}" dt="2024-12-23T06:51:04.293" v="6276" actId="47"/>
        <pc:sldMkLst>
          <pc:docMk/>
          <pc:sldMk cId="0" sldId="269"/>
        </pc:sldMkLst>
        <pc:spChg chg="mod">
          <ac:chgData name="John Oakes" userId="1a36f0057432ea1f" providerId="LiveId" clId="{A5AFF8BE-E16F-44AE-A4E7-A69EDEBD5474}" dt="2024-12-22T17:22:21.886" v="3726" actId="20577"/>
          <ac:spMkLst>
            <pc:docMk/>
            <pc:sldMk cId="0" sldId="269"/>
            <ac:spMk id="121" creationId="{00000000-0000-0000-0000-000000000000}"/>
          </ac:spMkLst>
        </pc:spChg>
      </pc:sldChg>
      <pc:sldChg chg="del">
        <pc:chgData name="John Oakes" userId="1a36f0057432ea1f" providerId="LiveId" clId="{A5AFF8BE-E16F-44AE-A4E7-A69EDEBD5474}" dt="2024-12-22T17:22:26.078" v="3727" actId="47"/>
        <pc:sldMkLst>
          <pc:docMk/>
          <pc:sldMk cId="0" sldId="270"/>
        </pc:sldMkLst>
      </pc:sldChg>
      <pc:sldChg chg="del">
        <pc:chgData name="John Oakes" userId="1a36f0057432ea1f" providerId="LiveId" clId="{A5AFF8BE-E16F-44AE-A4E7-A69EDEBD5474}" dt="2024-12-21T19:33:19.510" v="4" actId="47"/>
        <pc:sldMkLst>
          <pc:docMk/>
          <pc:sldMk cId="293098906" sldId="270"/>
        </pc:sldMkLst>
      </pc:sldChg>
      <pc:sldChg chg="modSp del mod">
        <pc:chgData name="John Oakes" userId="1a36f0057432ea1f" providerId="LiveId" clId="{A5AFF8BE-E16F-44AE-A4E7-A69EDEBD5474}" dt="2024-12-23T06:51:04.293" v="6276" actId="47"/>
        <pc:sldMkLst>
          <pc:docMk/>
          <pc:sldMk cId="0" sldId="271"/>
        </pc:sldMkLst>
        <pc:spChg chg="mod">
          <ac:chgData name="John Oakes" userId="1a36f0057432ea1f" providerId="LiveId" clId="{A5AFF8BE-E16F-44AE-A4E7-A69EDEBD5474}" dt="2024-12-22T17:19:08.208" v="3030" actId="6549"/>
          <ac:spMkLst>
            <pc:docMk/>
            <pc:sldMk cId="0" sldId="271"/>
            <ac:spMk id="131" creationId="{00000000-0000-0000-0000-000000000000}"/>
          </ac:spMkLst>
        </pc:spChg>
        <pc:spChg chg="mod">
          <ac:chgData name="John Oakes" userId="1a36f0057432ea1f" providerId="LiveId" clId="{A5AFF8BE-E16F-44AE-A4E7-A69EDEBD5474}" dt="2024-12-22T17:19:04.581" v="3025" actId="6549"/>
          <ac:spMkLst>
            <pc:docMk/>
            <pc:sldMk cId="0" sldId="271"/>
            <ac:spMk id="132" creationId="{00000000-0000-0000-0000-000000000000}"/>
          </ac:spMkLst>
        </pc:spChg>
      </pc:sldChg>
      <pc:sldChg chg="modSp del mod">
        <pc:chgData name="John Oakes" userId="1a36f0057432ea1f" providerId="LiveId" clId="{A5AFF8BE-E16F-44AE-A4E7-A69EDEBD5474}" dt="2024-12-23T06:51:04.293" v="6276" actId="47"/>
        <pc:sldMkLst>
          <pc:docMk/>
          <pc:sldMk cId="0" sldId="272"/>
        </pc:sldMkLst>
        <pc:spChg chg="mod">
          <ac:chgData name="John Oakes" userId="1a36f0057432ea1f" providerId="LiveId" clId="{A5AFF8BE-E16F-44AE-A4E7-A69EDEBD5474}" dt="2024-12-22T17:24:13.855" v="4098" actId="14100"/>
          <ac:spMkLst>
            <pc:docMk/>
            <pc:sldMk cId="0" sldId="272"/>
            <ac:spMk id="137" creationId="{00000000-0000-0000-0000-000000000000}"/>
          </ac:spMkLst>
        </pc:spChg>
      </pc:sldChg>
      <pc:sldChg chg="del">
        <pc:chgData name="John Oakes" userId="1a36f0057432ea1f" providerId="LiveId" clId="{A5AFF8BE-E16F-44AE-A4E7-A69EDEBD5474}" dt="2024-12-21T19:33:22.624" v="5" actId="47"/>
        <pc:sldMkLst>
          <pc:docMk/>
          <pc:sldMk cId="1981677067" sldId="272"/>
        </pc:sldMkLst>
      </pc:sldChg>
      <pc:sldChg chg="modSp del mod ord">
        <pc:chgData name="John Oakes" userId="1a36f0057432ea1f" providerId="LiveId" clId="{A5AFF8BE-E16F-44AE-A4E7-A69EDEBD5474}" dt="2024-12-23T06:51:04.293" v="6276" actId="47"/>
        <pc:sldMkLst>
          <pc:docMk/>
          <pc:sldMk cId="0" sldId="273"/>
        </pc:sldMkLst>
        <pc:spChg chg="mod">
          <ac:chgData name="John Oakes" userId="1a36f0057432ea1f" providerId="LiveId" clId="{A5AFF8BE-E16F-44AE-A4E7-A69EDEBD5474}" dt="2024-12-22T17:21:34.124" v="3718" actId="14100"/>
          <ac:spMkLst>
            <pc:docMk/>
            <pc:sldMk cId="0" sldId="273"/>
            <ac:spMk id="142" creationId="{00000000-0000-0000-0000-000000000000}"/>
          </ac:spMkLst>
        </pc:spChg>
      </pc:sldChg>
      <pc:sldChg chg="del">
        <pc:chgData name="John Oakes" userId="1a36f0057432ea1f" providerId="LiveId" clId="{A5AFF8BE-E16F-44AE-A4E7-A69EDEBD5474}" dt="2024-12-21T19:33:24.594" v="6" actId="47"/>
        <pc:sldMkLst>
          <pc:docMk/>
          <pc:sldMk cId="1775619537" sldId="273"/>
        </pc:sldMkLst>
      </pc:sldChg>
      <pc:sldChg chg="modSp del mod">
        <pc:chgData name="John Oakes" userId="1a36f0057432ea1f" providerId="LiveId" clId="{A5AFF8BE-E16F-44AE-A4E7-A69EDEBD5474}" dt="2024-12-23T06:51:04.293" v="6276" actId="47"/>
        <pc:sldMkLst>
          <pc:docMk/>
          <pc:sldMk cId="0" sldId="274"/>
        </pc:sldMkLst>
        <pc:spChg chg="mod">
          <ac:chgData name="John Oakes" userId="1a36f0057432ea1f" providerId="LiveId" clId="{A5AFF8BE-E16F-44AE-A4E7-A69EDEBD5474}" dt="2024-12-22T17:23:41.779" v="4093" actId="14100"/>
          <ac:spMkLst>
            <pc:docMk/>
            <pc:sldMk cId="0" sldId="274"/>
            <ac:spMk id="147" creationId="{00000000-0000-0000-0000-000000000000}"/>
          </ac:spMkLst>
        </pc:spChg>
      </pc:sldChg>
      <pc:sldChg chg="modSp del mod modNotes">
        <pc:chgData name="John Oakes" userId="1a36f0057432ea1f" providerId="LiveId" clId="{A5AFF8BE-E16F-44AE-A4E7-A69EDEBD5474}" dt="2024-12-21T20:32:08.332" v="211" actId="47"/>
        <pc:sldMkLst>
          <pc:docMk/>
          <pc:sldMk cId="2013738299" sldId="274"/>
        </pc:sldMkLst>
      </pc:sldChg>
      <pc:sldChg chg="modSp del mod">
        <pc:chgData name="John Oakes" userId="1a36f0057432ea1f" providerId="LiveId" clId="{A5AFF8BE-E16F-44AE-A4E7-A69EDEBD5474}" dt="2024-12-23T06:51:18.998" v="6277" actId="47"/>
        <pc:sldMkLst>
          <pc:docMk/>
          <pc:sldMk cId="0" sldId="275"/>
        </pc:sldMkLst>
        <pc:spChg chg="mod">
          <ac:chgData name="John Oakes" userId="1a36f0057432ea1f" providerId="LiveId" clId="{A5AFF8BE-E16F-44AE-A4E7-A69EDEBD5474}" dt="2024-12-22T17:34:49.529" v="5189" actId="6549"/>
          <ac:spMkLst>
            <pc:docMk/>
            <pc:sldMk cId="0" sldId="275"/>
            <ac:spMk id="152" creationId="{00000000-0000-0000-0000-000000000000}"/>
          </ac:spMkLst>
        </pc:spChg>
        <pc:spChg chg="mod">
          <ac:chgData name="John Oakes" userId="1a36f0057432ea1f" providerId="LiveId" clId="{A5AFF8BE-E16F-44AE-A4E7-A69EDEBD5474}" dt="2024-12-22T17:34:46.481" v="5184" actId="6549"/>
          <ac:spMkLst>
            <pc:docMk/>
            <pc:sldMk cId="0" sldId="275"/>
            <ac:spMk id="153" creationId="{00000000-0000-0000-0000-000000000000}"/>
          </ac:spMkLst>
        </pc:spChg>
      </pc:sldChg>
      <pc:sldChg chg="modSp del mod">
        <pc:chgData name="John Oakes" userId="1a36f0057432ea1f" providerId="LiveId" clId="{A5AFF8BE-E16F-44AE-A4E7-A69EDEBD5474}" dt="2024-12-23T06:51:18.998" v="6277" actId="47"/>
        <pc:sldMkLst>
          <pc:docMk/>
          <pc:sldMk cId="0" sldId="276"/>
        </pc:sldMkLst>
        <pc:spChg chg="mod">
          <ac:chgData name="John Oakes" userId="1a36f0057432ea1f" providerId="LiveId" clId="{A5AFF8BE-E16F-44AE-A4E7-A69EDEBD5474}" dt="2024-12-22T17:36:16.847" v="5541" actId="14100"/>
          <ac:spMkLst>
            <pc:docMk/>
            <pc:sldMk cId="0" sldId="276"/>
            <ac:spMk id="158" creationId="{00000000-0000-0000-0000-000000000000}"/>
          </ac:spMkLst>
        </pc:spChg>
      </pc:sldChg>
      <pc:sldChg chg="modSp del mod">
        <pc:chgData name="John Oakes" userId="1a36f0057432ea1f" providerId="LiveId" clId="{A5AFF8BE-E16F-44AE-A4E7-A69EDEBD5474}" dt="2024-12-23T06:51:18.998" v="6277" actId="47"/>
        <pc:sldMkLst>
          <pc:docMk/>
          <pc:sldMk cId="0" sldId="277"/>
        </pc:sldMkLst>
        <pc:spChg chg="mod">
          <ac:chgData name="John Oakes" userId="1a36f0057432ea1f" providerId="LiveId" clId="{A5AFF8BE-E16F-44AE-A4E7-A69EDEBD5474}" dt="2024-12-22T17:37:43.753" v="5906" actId="14100"/>
          <ac:spMkLst>
            <pc:docMk/>
            <pc:sldMk cId="0" sldId="277"/>
            <ac:spMk id="163" creationId="{00000000-0000-0000-0000-000000000000}"/>
          </ac:spMkLst>
        </pc:spChg>
      </pc:sldChg>
      <pc:sldChg chg="modSp del mod">
        <pc:chgData name="John Oakes" userId="1a36f0057432ea1f" providerId="LiveId" clId="{A5AFF8BE-E16F-44AE-A4E7-A69EDEBD5474}" dt="2024-12-23T06:51:18.998" v="6277" actId="47"/>
        <pc:sldMkLst>
          <pc:docMk/>
          <pc:sldMk cId="0" sldId="278"/>
        </pc:sldMkLst>
        <pc:spChg chg="mod">
          <ac:chgData name="John Oakes" userId="1a36f0057432ea1f" providerId="LiveId" clId="{A5AFF8BE-E16F-44AE-A4E7-A69EDEBD5474}" dt="2024-12-22T17:39:05.374" v="6275" actId="14100"/>
          <ac:spMkLst>
            <pc:docMk/>
            <pc:sldMk cId="0" sldId="278"/>
            <ac:spMk id="168" creationId="{00000000-0000-0000-0000-000000000000}"/>
          </ac:spMkLst>
        </pc:spChg>
      </pc:sldChg>
      <pc:sldChg chg="modSp mod modNotes">
        <pc:chgData name="John Oakes" userId="1a36f0057432ea1f" providerId="LiveId" clId="{A5AFF8BE-E16F-44AE-A4E7-A69EDEBD5474}" dt="2024-12-21T20:27:02.930" v="164" actId="14100"/>
        <pc:sldMkLst>
          <pc:docMk/>
          <pc:sldMk cId="0" sldId="284"/>
        </pc:sldMkLst>
        <pc:spChg chg="mod">
          <ac:chgData name="John Oakes" userId="1a36f0057432ea1f" providerId="LiveId" clId="{A5AFF8BE-E16F-44AE-A4E7-A69EDEBD5474}" dt="2024-12-21T20:27:02.930" v="164" actId="14100"/>
          <ac:spMkLst>
            <pc:docMk/>
            <pc:sldMk cId="0" sldId="284"/>
            <ac:spMk id="92163" creationId="{ED1135DC-5FB5-450F-85AD-08E2AA48C205}"/>
          </ac:spMkLst>
        </pc:spChg>
        <pc:spChg chg="mod">
          <ac:chgData name="John Oakes" userId="1a36f0057432ea1f" providerId="LiveId" clId="{A5AFF8BE-E16F-44AE-A4E7-A69EDEBD5474}" dt="2024-12-21T20:26:05.043" v="147" actId="14100"/>
          <ac:spMkLst>
            <pc:docMk/>
            <pc:sldMk cId="0" sldId="284"/>
            <ac:spMk id="92164" creationId="{4AF7017C-A0D1-417E-90E8-058F2D45B655}"/>
          </ac:spMkLst>
        </pc:spChg>
        <pc:picChg chg="mod">
          <ac:chgData name="John Oakes" userId="1a36f0057432ea1f" providerId="LiveId" clId="{A5AFF8BE-E16F-44AE-A4E7-A69EDEBD5474}" dt="2024-12-21T20:26:59.382" v="163" actId="1076"/>
          <ac:picMkLst>
            <pc:docMk/>
            <pc:sldMk cId="0" sldId="284"/>
            <ac:picMk id="92162" creationId="{F9CFB75C-CC8C-4EDA-A24F-B2A98195A003}"/>
          </ac:picMkLst>
        </pc:picChg>
        <pc:picChg chg="mod">
          <ac:chgData name="John Oakes" userId="1a36f0057432ea1f" providerId="LiveId" clId="{A5AFF8BE-E16F-44AE-A4E7-A69EDEBD5474}" dt="2024-12-21T20:26:57.347" v="162" actId="1076"/>
          <ac:picMkLst>
            <pc:docMk/>
            <pc:sldMk cId="0" sldId="284"/>
            <ac:picMk id="92165" creationId="{5C4147EA-083C-4CF2-98AA-1F4BB9BB9954}"/>
          </ac:picMkLst>
        </pc:picChg>
      </pc:sldChg>
      <pc:sldChg chg="modSp mod modNotes">
        <pc:chgData name="John Oakes" userId="1a36f0057432ea1f" providerId="LiveId" clId="{A5AFF8BE-E16F-44AE-A4E7-A69EDEBD5474}" dt="2024-12-21T20:28:27.867" v="176" actId="20577"/>
        <pc:sldMkLst>
          <pc:docMk/>
          <pc:sldMk cId="0" sldId="301"/>
        </pc:sldMkLst>
        <pc:spChg chg="mod">
          <ac:chgData name="John Oakes" userId="1a36f0057432ea1f" providerId="LiveId" clId="{A5AFF8BE-E16F-44AE-A4E7-A69EDEBD5474}" dt="2024-12-21T20:28:27.867" v="176" actId="20577"/>
          <ac:spMkLst>
            <pc:docMk/>
            <pc:sldMk cId="0" sldId="301"/>
            <ac:spMk id="96258" creationId="{D709845C-E220-4E46-BC9A-DBE4B6A9FE12}"/>
          </ac:spMkLst>
        </pc:spChg>
        <pc:graphicFrameChg chg="mod">
          <ac:chgData name="John Oakes" userId="1a36f0057432ea1f" providerId="LiveId" clId="{A5AFF8BE-E16F-44AE-A4E7-A69EDEBD5474}" dt="2024-12-21T20:02:17.423" v="78"/>
          <ac:graphicFrameMkLst>
            <pc:docMk/>
            <pc:sldMk cId="0" sldId="301"/>
            <ac:graphicFrameMk id="142409" creationId="{46AA5F3A-FA8B-4347-BDA4-60A1911AA863}"/>
          </ac:graphicFrameMkLst>
        </pc:graphicFrameChg>
      </pc:sldChg>
      <pc:sldChg chg="modSp mod">
        <pc:chgData name="John Oakes" userId="1a36f0057432ea1f" providerId="LiveId" clId="{A5AFF8BE-E16F-44AE-A4E7-A69EDEBD5474}" dt="2024-12-21T20:28:48.811" v="180" actId="14100"/>
        <pc:sldMkLst>
          <pc:docMk/>
          <pc:sldMk cId="0" sldId="315"/>
        </pc:sldMkLst>
        <pc:spChg chg="mod">
          <ac:chgData name="John Oakes" userId="1a36f0057432ea1f" providerId="LiveId" clId="{A5AFF8BE-E16F-44AE-A4E7-A69EDEBD5474}" dt="2024-12-21T20:28:39.868" v="177" actId="255"/>
          <ac:spMkLst>
            <pc:docMk/>
            <pc:sldMk cId="0" sldId="315"/>
            <ac:spMk id="2" creationId="{BA00375C-CDCA-428C-ADA2-A51AAFDF1751}"/>
          </ac:spMkLst>
        </pc:spChg>
        <pc:spChg chg="mod">
          <ac:chgData name="John Oakes" userId="1a36f0057432ea1f" providerId="LiveId" clId="{A5AFF8BE-E16F-44AE-A4E7-A69EDEBD5474}" dt="2024-12-21T20:28:44.355" v="178" actId="14100"/>
          <ac:spMkLst>
            <pc:docMk/>
            <pc:sldMk cId="0" sldId="315"/>
            <ac:spMk id="3" creationId="{0071F760-11E6-43AF-BBE3-2D93EE77C4FD}"/>
          </ac:spMkLst>
        </pc:spChg>
        <pc:picChg chg="mod">
          <ac:chgData name="John Oakes" userId="1a36f0057432ea1f" providerId="LiveId" clId="{A5AFF8BE-E16F-44AE-A4E7-A69EDEBD5474}" dt="2024-12-21T20:28:48.811" v="180" actId="14100"/>
          <ac:picMkLst>
            <pc:docMk/>
            <pc:sldMk cId="0" sldId="315"/>
            <ac:picMk id="98308" creationId="{3371782F-BD31-43FA-AA3B-D366487F7ABC}"/>
          </ac:picMkLst>
        </pc:picChg>
      </pc:sldChg>
      <pc:sldChg chg="del">
        <pc:chgData name="John Oakes" userId="1a36f0057432ea1f" providerId="LiveId" clId="{A5AFF8BE-E16F-44AE-A4E7-A69EDEBD5474}" dt="2024-12-21T19:33:15.449" v="1" actId="47"/>
        <pc:sldMkLst>
          <pc:docMk/>
          <pc:sldMk cId="3168444094" sldId="337"/>
        </pc:sldMkLst>
      </pc:sldChg>
      <pc:sldChg chg="addSp delSp modSp del">
        <pc:chgData name="John Oakes" userId="1a36f0057432ea1f" providerId="LiveId" clId="{A5AFF8BE-E16F-44AE-A4E7-A69EDEBD5474}" dt="2024-12-23T06:51:18.998" v="6277" actId="47"/>
        <pc:sldMkLst>
          <pc:docMk/>
          <pc:sldMk cId="2213537364" sldId="369"/>
        </pc:sldMkLst>
        <pc:spChg chg="mod">
          <ac:chgData name="John Oakes" userId="1a36f0057432ea1f" providerId="LiveId" clId="{A5AFF8BE-E16F-44AE-A4E7-A69EDEBD5474}" dt="2024-12-21T20:08:27.084" v="102"/>
          <ac:spMkLst>
            <pc:docMk/>
            <pc:sldMk cId="2213537364" sldId="369"/>
            <ac:spMk id="2" creationId="{525A3DBA-4AD9-411F-B98F-570DF701DCFB}"/>
          </ac:spMkLst>
        </pc:spChg>
        <pc:spChg chg="mod">
          <ac:chgData name="John Oakes" userId="1a36f0057432ea1f" providerId="LiveId" clId="{A5AFF8BE-E16F-44AE-A4E7-A69EDEBD5474}" dt="2024-12-21T20:08:27.084" v="102"/>
          <ac:spMkLst>
            <pc:docMk/>
            <pc:sldMk cId="2213537364" sldId="369"/>
            <ac:spMk id="3" creationId="{3BE02944-E4AF-49F8-AF01-C28170E71A6E}"/>
          </ac:spMkLst>
        </pc:spChg>
        <pc:picChg chg="add del mod">
          <ac:chgData name="John Oakes" userId="1a36f0057432ea1f" providerId="LiveId" clId="{A5AFF8BE-E16F-44AE-A4E7-A69EDEBD5474}" dt="2024-12-22T05:01:34.670" v="302" actId="21"/>
          <ac:picMkLst>
            <pc:docMk/>
            <pc:sldMk cId="2213537364" sldId="369"/>
            <ac:picMk id="4" creationId="{063D7EE4-A286-ED61-A77C-F50C30362B4D}"/>
          </ac:picMkLst>
        </pc:picChg>
      </pc:sldChg>
      <pc:sldChg chg="del">
        <pc:chgData name="John Oakes" userId="1a36f0057432ea1f" providerId="LiveId" clId="{A5AFF8BE-E16F-44AE-A4E7-A69EDEBD5474}" dt="2024-12-21T19:33:16.805" v="2" actId="47"/>
        <pc:sldMkLst>
          <pc:docMk/>
          <pc:sldMk cId="1733440631" sldId="370"/>
        </pc:sldMkLst>
      </pc:sldChg>
      <pc:sldChg chg="del">
        <pc:chgData name="John Oakes" userId="1a36f0057432ea1f" providerId="LiveId" clId="{A5AFF8BE-E16F-44AE-A4E7-A69EDEBD5474}" dt="2024-12-21T19:33:18.134" v="3" actId="47"/>
        <pc:sldMkLst>
          <pc:docMk/>
          <pc:sldMk cId="2109613537" sldId="371"/>
        </pc:sldMkLst>
      </pc:sldChg>
      <pc:sldChg chg="modSp mod">
        <pc:chgData name="John Oakes" userId="1a36f0057432ea1f" providerId="LiveId" clId="{A5AFF8BE-E16F-44AE-A4E7-A69EDEBD5474}" dt="2024-12-22T16:39:52.628" v="579" actId="1076"/>
        <pc:sldMkLst>
          <pc:docMk/>
          <pc:sldMk cId="1997314930" sldId="372"/>
        </pc:sldMkLst>
        <pc:spChg chg="mod">
          <ac:chgData name="John Oakes" userId="1a36f0057432ea1f" providerId="LiveId" clId="{A5AFF8BE-E16F-44AE-A4E7-A69EDEBD5474}" dt="2024-12-22T16:39:20.249" v="573" actId="20577"/>
          <ac:spMkLst>
            <pc:docMk/>
            <pc:sldMk cId="1997314930" sldId="372"/>
            <ac:spMk id="2" creationId="{3C266DBB-7704-4E26-A52B-1FB55F0E7364}"/>
          </ac:spMkLst>
        </pc:spChg>
        <pc:spChg chg="mod">
          <ac:chgData name="John Oakes" userId="1a36f0057432ea1f" providerId="LiveId" clId="{A5AFF8BE-E16F-44AE-A4E7-A69EDEBD5474}" dt="2024-12-22T16:39:40.761" v="575" actId="14100"/>
          <ac:spMkLst>
            <pc:docMk/>
            <pc:sldMk cId="1997314930" sldId="372"/>
            <ac:spMk id="3" creationId="{5CA67798-DB65-4458-8929-8F5A0C96BD5A}"/>
          </ac:spMkLst>
        </pc:spChg>
        <pc:picChg chg="mod">
          <ac:chgData name="John Oakes" userId="1a36f0057432ea1f" providerId="LiveId" clId="{A5AFF8BE-E16F-44AE-A4E7-A69EDEBD5474}" dt="2024-12-22T16:39:52.628" v="579" actId="1076"/>
          <ac:picMkLst>
            <pc:docMk/>
            <pc:sldMk cId="1997314930" sldId="372"/>
            <ac:picMk id="23554" creationId="{30D5C50B-1DAC-4775-A5EC-BDE17CBEC5F1}"/>
          </ac:picMkLst>
        </pc:picChg>
      </pc:sldChg>
      <pc:sldChg chg="modSp mod">
        <pc:chgData name="John Oakes" userId="1a36f0057432ea1f" providerId="LiveId" clId="{A5AFF8BE-E16F-44AE-A4E7-A69EDEBD5474}" dt="2024-12-21T20:31:29.053" v="210" actId="1076"/>
        <pc:sldMkLst>
          <pc:docMk/>
          <pc:sldMk cId="706891510" sldId="373"/>
        </pc:sldMkLst>
        <pc:spChg chg="mod">
          <ac:chgData name="John Oakes" userId="1a36f0057432ea1f" providerId="LiveId" clId="{A5AFF8BE-E16F-44AE-A4E7-A69EDEBD5474}" dt="2024-12-21T20:30:11.204" v="195" actId="255"/>
          <ac:spMkLst>
            <pc:docMk/>
            <pc:sldMk cId="706891510" sldId="373"/>
            <ac:spMk id="2" creationId="{0295CDDC-394F-4EC3-969D-8A2E271C2761}"/>
          </ac:spMkLst>
        </pc:spChg>
        <pc:spChg chg="mod">
          <ac:chgData name="John Oakes" userId="1a36f0057432ea1f" providerId="LiveId" clId="{A5AFF8BE-E16F-44AE-A4E7-A69EDEBD5474}" dt="2024-12-21T20:31:25.112" v="209" actId="255"/>
          <ac:spMkLst>
            <pc:docMk/>
            <pc:sldMk cId="706891510" sldId="373"/>
            <ac:spMk id="3" creationId="{A8FF9655-3BC1-4823-80FE-18439A961E29}"/>
          </ac:spMkLst>
        </pc:spChg>
        <pc:picChg chg="mod">
          <ac:chgData name="John Oakes" userId="1a36f0057432ea1f" providerId="LiveId" clId="{A5AFF8BE-E16F-44AE-A4E7-A69EDEBD5474}" dt="2024-12-21T20:31:29.053" v="210" actId="1076"/>
          <ac:picMkLst>
            <pc:docMk/>
            <pc:sldMk cId="706891510" sldId="373"/>
            <ac:picMk id="1026" creationId="{702B60CE-2ED7-4740-812E-23E4F33DE0DF}"/>
          </ac:picMkLst>
        </pc:picChg>
      </pc:sldChg>
      <pc:sldChg chg="modSp mod">
        <pc:chgData name="John Oakes" userId="1a36f0057432ea1f" providerId="LiveId" clId="{A5AFF8BE-E16F-44AE-A4E7-A69EDEBD5474}" dt="2024-12-22T16:43:26.083" v="607" actId="20577"/>
        <pc:sldMkLst>
          <pc:docMk/>
          <pc:sldMk cId="3875634658" sldId="374"/>
        </pc:sldMkLst>
        <pc:spChg chg="mod">
          <ac:chgData name="John Oakes" userId="1a36f0057432ea1f" providerId="LiveId" clId="{A5AFF8BE-E16F-44AE-A4E7-A69EDEBD5474}" dt="2024-12-22T16:42:39.002" v="586" actId="255"/>
          <ac:spMkLst>
            <pc:docMk/>
            <pc:sldMk cId="3875634658" sldId="374"/>
            <ac:spMk id="2" creationId="{98C35AB6-D4E5-474A-BF3D-95BCC7B91BAC}"/>
          </ac:spMkLst>
        </pc:spChg>
        <pc:spChg chg="mod">
          <ac:chgData name="John Oakes" userId="1a36f0057432ea1f" providerId="LiveId" clId="{A5AFF8BE-E16F-44AE-A4E7-A69EDEBD5474}" dt="2024-12-22T16:43:26.083" v="607" actId="20577"/>
          <ac:spMkLst>
            <pc:docMk/>
            <pc:sldMk cId="3875634658" sldId="374"/>
            <ac:spMk id="3" creationId="{27B3C0F3-1DAC-4918-963E-7FC9673E5868}"/>
          </ac:spMkLst>
        </pc:spChg>
      </pc:sldChg>
      <pc:sldChg chg="addSp modSp mod">
        <pc:chgData name="John Oakes" userId="1a36f0057432ea1f" providerId="LiveId" clId="{A5AFF8BE-E16F-44AE-A4E7-A69EDEBD5474}" dt="2024-12-22T16:47:39.426" v="626" actId="1076"/>
        <pc:sldMkLst>
          <pc:docMk/>
          <pc:sldMk cId="2651668521" sldId="375"/>
        </pc:sldMkLst>
        <pc:spChg chg="mod">
          <ac:chgData name="John Oakes" userId="1a36f0057432ea1f" providerId="LiveId" clId="{A5AFF8BE-E16F-44AE-A4E7-A69EDEBD5474}" dt="2024-12-22T16:44:33.928" v="622" actId="255"/>
          <ac:spMkLst>
            <pc:docMk/>
            <pc:sldMk cId="2651668521" sldId="375"/>
            <ac:spMk id="2" creationId="{60BBDF81-6449-4F5B-A065-DD4D040BF98E}"/>
          </ac:spMkLst>
        </pc:spChg>
        <pc:spChg chg="mod">
          <ac:chgData name="John Oakes" userId="1a36f0057432ea1f" providerId="LiveId" clId="{A5AFF8BE-E16F-44AE-A4E7-A69EDEBD5474}" dt="2024-12-22T16:44:39.113" v="623" actId="14100"/>
          <ac:spMkLst>
            <pc:docMk/>
            <pc:sldMk cId="2651668521" sldId="375"/>
            <ac:spMk id="3" creationId="{B5F1FBB5-3B1C-416D-BB8E-4C0AA550A174}"/>
          </ac:spMkLst>
        </pc:spChg>
        <pc:picChg chg="add mod">
          <ac:chgData name="John Oakes" userId="1a36f0057432ea1f" providerId="LiveId" clId="{A5AFF8BE-E16F-44AE-A4E7-A69EDEBD5474}" dt="2024-12-22T16:47:39.426" v="626" actId="1076"/>
          <ac:picMkLst>
            <pc:docMk/>
            <pc:sldMk cId="2651668521" sldId="375"/>
            <ac:picMk id="1026" creationId="{61EA1648-F808-8F6C-A3E7-5F6FEFE1D05E}"/>
          </ac:picMkLst>
        </pc:picChg>
      </pc:sldChg>
      <pc:sldChg chg="modSp mod">
        <pc:chgData name="John Oakes" userId="1a36f0057432ea1f" providerId="LiveId" clId="{A5AFF8BE-E16F-44AE-A4E7-A69EDEBD5474}" dt="2024-12-21T20:29:15.522" v="185" actId="14100"/>
        <pc:sldMkLst>
          <pc:docMk/>
          <pc:sldMk cId="2557542274" sldId="381"/>
        </pc:sldMkLst>
        <pc:spChg chg="mod">
          <ac:chgData name="John Oakes" userId="1a36f0057432ea1f" providerId="LiveId" clId="{A5AFF8BE-E16F-44AE-A4E7-A69EDEBD5474}" dt="2024-12-21T20:29:01.038" v="181" actId="255"/>
          <ac:spMkLst>
            <pc:docMk/>
            <pc:sldMk cId="2557542274" sldId="381"/>
            <ac:spMk id="2" creationId="{C41EAF64-894D-47AF-8B22-C13D177061D3}"/>
          </ac:spMkLst>
        </pc:spChg>
        <pc:spChg chg="mod">
          <ac:chgData name="John Oakes" userId="1a36f0057432ea1f" providerId="LiveId" clId="{A5AFF8BE-E16F-44AE-A4E7-A69EDEBD5474}" dt="2024-12-21T20:29:15.522" v="185" actId="14100"/>
          <ac:spMkLst>
            <pc:docMk/>
            <pc:sldMk cId="2557542274" sldId="381"/>
            <ac:spMk id="3" creationId="{9C527B92-2198-4CC4-8E12-97C613FA9ABF}"/>
          </ac:spMkLst>
        </pc:spChg>
      </pc:sldChg>
      <pc:sldChg chg="modSp mod">
        <pc:chgData name="John Oakes" userId="1a36f0057432ea1f" providerId="LiveId" clId="{A5AFF8BE-E16F-44AE-A4E7-A69EDEBD5474}" dt="2024-12-22T16:44:08.141" v="621" actId="20577"/>
        <pc:sldMkLst>
          <pc:docMk/>
          <pc:sldMk cId="3459735169" sldId="382"/>
        </pc:sldMkLst>
        <pc:spChg chg="mod">
          <ac:chgData name="John Oakes" userId="1a36f0057432ea1f" providerId="LiveId" clId="{A5AFF8BE-E16F-44AE-A4E7-A69EDEBD5474}" dt="2024-12-22T16:43:40.305" v="608" actId="255"/>
          <ac:spMkLst>
            <pc:docMk/>
            <pc:sldMk cId="3459735169" sldId="382"/>
            <ac:spMk id="2" creationId="{7461B670-1F7F-4576-8687-D4934CE223B6}"/>
          </ac:spMkLst>
        </pc:spChg>
        <pc:spChg chg="mod">
          <ac:chgData name="John Oakes" userId="1a36f0057432ea1f" providerId="LiveId" clId="{A5AFF8BE-E16F-44AE-A4E7-A69EDEBD5474}" dt="2024-12-22T16:44:08.141" v="621" actId="20577"/>
          <ac:spMkLst>
            <pc:docMk/>
            <pc:sldMk cId="3459735169" sldId="382"/>
            <ac:spMk id="3" creationId="{F26C452C-45A0-4D5C-984C-1069B600A099}"/>
          </ac:spMkLst>
        </pc:spChg>
      </pc:sldChg>
      <pc:sldChg chg="modSp mod">
        <pc:chgData name="John Oakes" userId="1a36f0057432ea1f" providerId="LiveId" clId="{A5AFF8BE-E16F-44AE-A4E7-A69EDEBD5474}" dt="2024-12-22T16:48:29.582" v="660" actId="20577"/>
        <pc:sldMkLst>
          <pc:docMk/>
          <pc:sldMk cId="2154195316" sldId="383"/>
        </pc:sldMkLst>
        <pc:spChg chg="mod">
          <ac:chgData name="John Oakes" userId="1a36f0057432ea1f" providerId="LiveId" clId="{A5AFF8BE-E16F-44AE-A4E7-A69EDEBD5474}" dt="2024-12-21T20:08:27.084" v="102"/>
          <ac:spMkLst>
            <pc:docMk/>
            <pc:sldMk cId="2154195316" sldId="383"/>
            <ac:spMk id="2" creationId="{9E2EF117-492F-4191-9F4A-55547B33CFB9}"/>
          </ac:spMkLst>
        </pc:spChg>
        <pc:spChg chg="mod">
          <ac:chgData name="John Oakes" userId="1a36f0057432ea1f" providerId="LiveId" clId="{A5AFF8BE-E16F-44AE-A4E7-A69EDEBD5474}" dt="2024-12-22T16:48:29.582" v="660" actId="20577"/>
          <ac:spMkLst>
            <pc:docMk/>
            <pc:sldMk cId="2154195316" sldId="383"/>
            <ac:spMk id="3" creationId="{F8F6D19C-9149-42EA-86F3-25F507BBB292}"/>
          </ac:spMkLst>
        </pc:spChg>
      </pc:sldChg>
      <pc:sldChg chg="del">
        <pc:chgData name="John Oakes" userId="1a36f0057432ea1f" providerId="LiveId" clId="{A5AFF8BE-E16F-44AE-A4E7-A69EDEBD5474}" dt="2024-12-23T06:51:18.998" v="6277" actId="47"/>
        <pc:sldMkLst>
          <pc:docMk/>
          <pc:sldMk cId="0" sldId="802"/>
        </pc:sldMkLst>
      </pc:sldChg>
      <pc:sldChg chg="modSp add del mod modNotes">
        <pc:chgData name="John Oakes" userId="1a36f0057432ea1f" providerId="LiveId" clId="{A5AFF8BE-E16F-44AE-A4E7-A69EDEBD5474}" dt="2024-12-21T20:02:39.118" v="82" actId="47"/>
        <pc:sldMkLst>
          <pc:docMk/>
          <pc:sldMk cId="210478098" sldId="834"/>
        </pc:sldMkLst>
      </pc:sldChg>
      <pc:sldChg chg="modSp del mod">
        <pc:chgData name="John Oakes" userId="1a36f0057432ea1f" providerId="LiveId" clId="{A5AFF8BE-E16F-44AE-A4E7-A69EDEBD5474}" dt="2024-12-21T19:47:26.204" v="52"/>
        <pc:sldMkLst>
          <pc:docMk/>
          <pc:sldMk cId="860029676" sldId="835"/>
        </pc:sldMkLst>
      </pc:sldChg>
      <pc:sldChg chg="del">
        <pc:chgData name="John Oakes" userId="1a36f0057432ea1f" providerId="LiveId" clId="{A5AFF8BE-E16F-44AE-A4E7-A69EDEBD5474}" dt="2024-12-21T19:47:13.905" v="46"/>
        <pc:sldMkLst>
          <pc:docMk/>
          <pc:sldMk cId="1302904297" sldId="835"/>
        </pc:sldMkLst>
      </pc:sldChg>
      <pc:sldChg chg="modSp del mod">
        <pc:chgData name="John Oakes" userId="1a36f0057432ea1f" providerId="LiveId" clId="{A5AFF8BE-E16F-44AE-A4E7-A69EDEBD5474}" dt="2024-12-21T19:48:42.539" v="56"/>
        <pc:sldMkLst>
          <pc:docMk/>
          <pc:sldMk cId="2553104684" sldId="835"/>
        </pc:sldMkLst>
      </pc:sldChg>
      <pc:sldChg chg="del">
        <pc:chgData name="John Oakes" userId="1a36f0057432ea1f" providerId="LiveId" clId="{A5AFF8BE-E16F-44AE-A4E7-A69EDEBD5474}" dt="2024-12-21T19:48:26.704" v="53"/>
        <pc:sldMkLst>
          <pc:docMk/>
          <pc:sldMk cId="3078076983" sldId="835"/>
        </pc:sldMkLst>
      </pc:sldChg>
      <pc:sldChg chg="delSp modSp add del mod">
        <pc:chgData name="John Oakes" userId="1a36f0057432ea1f" providerId="LiveId" clId="{A5AFF8BE-E16F-44AE-A4E7-A69EDEBD5474}" dt="2024-12-21T20:08:36.786" v="105" actId="47"/>
        <pc:sldMkLst>
          <pc:docMk/>
          <pc:sldMk cId="4183959366" sldId="835"/>
        </pc:sldMkLst>
      </pc:sldChg>
      <pc:sldChg chg="del">
        <pc:chgData name="John Oakes" userId="1a36f0057432ea1f" providerId="LiveId" clId="{A5AFF8BE-E16F-44AE-A4E7-A69EDEBD5474}" dt="2024-12-21T19:47:26.204" v="52"/>
        <pc:sldMkLst>
          <pc:docMk/>
          <pc:sldMk cId="3373485017" sldId="836"/>
        </pc:sldMkLst>
      </pc:sldChg>
      <pc:sldChg chg="modSp add del">
        <pc:chgData name="John Oakes" userId="1a36f0057432ea1f" providerId="LiveId" clId="{A5AFF8BE-E16F-44AE-A4E7-A69EDEBD5474}" dt="2024-12-21T20:02:41.371" v="83" actId="47"/>
        <pc:sldMkLst>
          <pc:docMk/>
          <pc:sldMk cId="3586011836" sldId="836"/>
        </pc:sldMkLst>
      </pc:sldChg>
      <pc:sldChg chg="del">
        <pc:chgData name="John Oakes" userId="1a36f0057432ea1f" providerId="LiveId" clId="{A5AFF8BE-E16F-44AE-A4E7-A69EDEBD5474}" dt="2024-12-21T19:47:13.905" v="46"/>
        <pc:sldMkLst>
          <pc:docMk/>
          <pc:sldMk cId="3826680115" sldId="836"/>
        </pc:sldMkLst>
      </pc:sldChg>
      <pc:sldChg chg="del">
        <pc:chgData name="John Oakes" userId="1a36f0057432ea1f" providerId="LiveId" clId="{A5AFF8BE-E16F-44AE-A4E7-A69EDEBD5474}" dt="2024-12-21T19:47:26.204" v="52"/>
        <pc:sldMkLst>
          <pc:docMk/>
          <pc:sldMk cId="657158316" sldId="837"/>
        </pc:sldMkLst>
      </pc:sldChg>
      <pc:sldChg chg="del">
        <pc:chgData name="John Oakes" userId="1a36f0057432ea1f" providerId="LiveId" clId="{A5AFF8BE-E16F-44AE-A4E7-A69EDEBD5474}" dt="2024-12-21T19:47:13.905" v="46"/>
        <pc:sldMkLst>
          <pc:docMk/>
          <pc:sldMk cId="1192353271" sldId="837"/>
        </pc:sldMkLst>
      </pc:sldChg>
      <pc:sldChg chg="addSp modSp add del">
        <pc:chgData name="John Oakes" userId="1a36f0057432ea1f" providerId="LiveId" clId="{A5AFF8BE-E16F-44AE-A4E7-A69EDEBD5474}" dt="2024-12-21T20:08:37.474" v="106" actId="47"/>
        <pc:sldMkLst>
          <pc:docMk/>
          <pc:sldMk cId="2124532196" sldId="837"/>
        </pc:sldMkLst>
      </pc:sldChg>
      <pc:sldChg chg="del">
        <pc:chgData name="John Oakes" userId="1a36f0057432ea1f" providerId="LiveId" clId="{A5AFF8BE-E16F-44AE-A4E7-A69EDEBD5474}" dt="2024-12-21T20:01:43.198" v="77" actId="47"/>
        <pc:sldMkLst>
          <pc:docMk/>
          <pc:sldMk cId="1087920983" sldId="838"/>
        </pc:sldMkLst>
      </pc:sldChg>
      <pc:sldChg chg="del">
        <pc:chgData name="John Oakes" userId="1a36f0057432ea1f" providerId="LiveId" clId="{A5AFF8BE-E16F-44AE-A4E7-A69EDEBD5474}" dt="2024-12-21T19:47:26.204" v="52"/>
        <pc:sldMkLst>
          <pc:docMk/>
          <pc:sldMk cId="1111473823" sldId="838"/>
        </pc:sldMkLst>
      </pc:sldChg>
      <pc:sldChg chg="modSp ord">
        <pc:chgData name="John Oakes" userId="1a36f0057432ea1f" providerId="LiveId" clId="{A5AFF8BE-E16F-44AE-A4E7-A69EDEBD5474}" dt="2024-12-21T20:07:29.901" v="97" actId="16037"/>
        <pc:sldMkLst>
          <pc:docMk/>
          <pc:sldMk cId="1209744957" sldId="838"/>
        </pc:sldMkLst>
        <pc:spChg chg="mod">
          <ac:chgData name="John Oakes" userId="1a36f0057432ea1f" providerId="LiveId" clId="{A5AFF8BE-E16F-44AE-A4E7-A69EDEBD5474}" dt="2024-12-21T20:07:29.901" v="97" actId="16037"/>
          <ac:spMkLst>
            <pc:docMk/>
            <pc:sldMk cId="1209744957" sldId="838"/>
            <ac:spMk id="2" creationId="{EE60E9AF-12CE-A429-2EE4-DE2E7692C3F2}"/>
          </ac:spMkLst>
        </pc:spChg>
        <pc:picChg chg="mod">
          <ac:chgData name="John Oakes" userId="1a36f0057432ea1f" providerId="LiveId" clId="{A5AFF8BE-E16F-44AE-A4E7-A69EDEBD5474}" dt="2024-12-21T20:06:37.070" v="95" actId="16037"/>
          <ac:picMkLst>
            <pc:docMk/>
            <pc:sldMk cId="1209744957" sldId="838"/>
            <ac:picMk id="1026" creationId="{4940C71E-E1C6-F8D1-FEA6-1DA34294FB52}"/>
          </ac:picMkLst>
        </pc:picChg>
      </pc:sldChg>
      <pc:sldChg chg="del">
        <pc:chgData name="John Oakes" userId="1a36f0057432ea1f" providerId="LiveId" clId="{A5AFF8BE-E16F-44AE-A4E7-A69EDEBD5474}" dt="2024-12-21T20:02:28.308" v="79"/>
        <pc:sldMkLst>
          <pc:docMk/>
          <pc:sldMk cId="2147183025" sldId="838"/>
        </pc:sldMkLst>
      </pc:sldChg>
      <pc:sldChg chg="del">
        <pc:chgData name="John Oakes" userId="1a36f0057432ea1f" providerId="LiveId" clId="{A5AFF8BE-E16F-44AE-A4E7-A69EDEBD5474}" dt="2024-12-21T19:47:13.905" v="46"/>
        <pc:sldMkLst>
          <pc:docMk/>
          <pc:sldMk cId="3484965362" sldId="838"/>
        </pc:sldMkLst>
      </pc:sldChg>
      <pc:sldChg chg="addSp delSp modSp new mod">
        <pc:chgData name="John Oakes" userId="1a36f0057432ea1f" providerId="LiveId" clId="{A5AFF8BE-E16F-44AE-A4E7-A69EDEBD5474}" dt="2024-12-21T20:24:38.168" v="134" actId="1076"/>
        <pc:sldMkLst>
          <pc:docMk/>
          <pc:sldMk cId="252052994" sldId="839"/>
        </pc:sldMkLst>
        <pc:spChg chg="mod">
          <ac:chgData name="John Oakes" userId="1a36f0057432ea1f" providerId="LiveId" clId="{A5AFF8BE-E16F-44AE-A4E7-A69EDEBD5474}" dt="2024-12-21T20:24:32.959" v="132" actId="14100"/>
          <ac:spMkLst>
            <pc:docMk/>
            <pc:sldMk cId="252052994" sldId="839"/>
            <ac:spMk id="2" creationId="{CFD45EAA-704A-5A00-D989-D743CD3A4AD9}"/>
          </ac:spMkLst>
        </pc:spChg>
        <pc:picChg chg="add mod">
          <ac:chgData name="John Oakes" userId="1a36f0057432ea1f" providerId="LiveId" clId="{A5AFF8BE-E16F-44AE-A4E7-A69EDEBD5474}" dt="2024-12-21T20:24:38.168" v="134" actId="1076"/>
          <ac:picMkLst>
            <pc:docMk/>
            <pc:sldMk cId="252052994" sldId="839"/>
            <ac:picMk id="1026" creationId="{38135433-195B-241F-9565-A1E6CFA6A62C}"/>
          </ac:picMkLst>
        </pc:picChg>
      </pc:sldChg>
      <pc:sldChg chg="del">
        <pc:chgData name="John Oakes" userId="1a36f0057432ea1f" providerId="LiveId" clId="{A5AFF8BE-E16F-44AE-A4E7-A69EDEBD5474}" dt="2024-12-21T19:47:13.905" v="46"/>
        <pc:sldMkLst>
          <pc:docMk/>
          <pc:sldMk cId="2362805052" sldId="839"/>
        </pc:sldMkLst>
      </pc:sldChg>
      <pc:sldChg chg="del">
        <pc:chgData name="John Oakes" userId="1a36f0057432ea1f" providerId="LiveId" clId="{A5AFF8BE-E16F-44AE-A4E7-A69EDEBD5474}" dt="2024-12-21T19:47:26.204" v="52"/>
        <pc:sldMkLst>
          <pc:docMk/>
          <pc:sldMk cId="3531091432" sldId="839"/>
        </pc:sldMkLst>
      </pc:sldChg>
      <pc:sldChg chg="del">
        <pc:chgData name="John Oakes" userId="1a36f0057432ea1f" providerId="LiveId" clId="{A5AFF8BE-E16F-44AE-A4E7-A69EDEBD5474}" dt="2024-12-21T19:47:13.905" v="46"/>
        <pc:sldMkLst>
          <pc:docMk/>
          <pc:sldMk cId="1608558266" sldId="840"/>
        </pc:sldMkLst>
      </pc:sldChg>
      <pc:sldChg chg="delSp modSp del mod">
        <pc:chgData name="John Oakes" userId="1a36f0057432ea1f" providerId="LiveId" clId="{A5AFF8BE-E16F-44AE-A4E7-A69EDEBD5474}" dt="2024-12-23T06:51:04.293" v="6276" actId="47"/>
        <pc:sldMkLst>
          <pc:docMk/>
          <pc:sldMk cId="4029685597" sldId="840"/>
        </pc:sldMkLst>
        <pc:spChg chg="mod">
          <ac:chgData name="John Oakes" userId="1a36f0057432ea1f" providerId="LiveId" clId="{A5AFF8BE-E16F-44AE-A4E7-A69EDEBD5474}" dt="2024-12-22T04:59:59.816" v="300" actId="20577"/>
          <ac:spMkLst>
            <pc:docMk/>
            <pc:sldMk cId="4029685597" sldId="840"/>
            <ac:spMk id="5" creationId="{9E5C5B2B-4A06-4276-8EEE-48E41DD0A85C}"/>
          </ac:spMkLst>
        </pc:spChg>
        <pc:picChg chg="mod">
          <ac:chgData name="John Oakes" userId="1a36f0057432ea1f" providerId="LiveId" clId="{A5AFF8BE-E16F-44AE-A4E7-A69EDEBD5474}" dt="2024-12-22T04:59:56.344" v="298" actId="14100"/>
          <ac:picMkLst>
            <pc:docMk/>
            <pc:sldMk cId="4029685597" sldId="840"/>
            <ac:picMk id="4" creationId="{7CC8C0CD-D0A5-41BF-B03B-D532DE3269F6}"/>
          </ac:picMkLst>
        </pc:picChg>
        <pc:picChg chg="del">
          <ac:chgData name="John Oakes" userId="1a36f0057432ea1f" providerId="LiveId" clId="{A5AFF8BE-E16F-44AE-A4E7-A69EDEBD5474}" dt="2024-12-22T04:59:15.420" v="260" actId="478"/>
          <ac:picMkLst>
            <pc:docMk/>
            <pc:sldMk cId="4029685597" sldId="840"/>
            <ac:picMk id="7" creationId="{8EA2247A-0092-4B5B-B1A3-B2C8FEA7875A}"/>
          </ac:picMkLst>
        </pc:picChg>
      </pc:sldChg>
      <pc:sldChg chg="del">
        <pc:chgData name="John Oakes" userId="1a36f0057432ea1f" providerId="LiveId" clId="{A5AFF8BE-E16F-44AE-A4E7-A69EDEBD5474}" dt="2024-12-21T19:47:26.204" v="52"/>
        <pc:sldMkLst>
          <pc:docMk/>
          <pc:sldMk cId="4214247149" sldId="840"/>
        </pc:sldMkLst>
      </pc:sldChg>
      <pc:sldChg chg="addSp modSp del mod">
        <pc:chgData name="John Oakes" userId="1a36f0057432ea1f" providerId="LiveId" clId="{A5AFF8BE-E16F-44AE-A4E7-A69EDEBD5474}" dt="2024-12-23T06:51:18.998" v="6277" actId="47"/>
        <pc:sldMkLst>
          <pc:docMk/>
          <pc:sldMk cId="1937533547" sldId="841"/>
        </pc:sldMkLst>
        <pc:spChg chg="mod">
          <ac:chgData name="John Oakes" userId="1a36f0057432ea1f" providerId="LiveId" clId="{A5AFF8BE-E16F-44AE-A4E7-A69EDEBD5474}" dt="2024-12-22T05:02:37.704" v="343" actId="6549"/>
          <ac:spMkLst>
            <pc:docMk/>
            <pc:sldMk cId="1937533547" sldId="841"/>
            <ac:spMk id="5" creationId="{F959A961-0A56-7270-1829-500202B47DB4}"/>
          </ac:spMkLst>
        </pc:spChg>
        <pc:picChg chg="mod">
          <ac:chgData name="John Oakes" userId="1a36f0057432ea1f" providerId="LiveId" clId="{A5AFF8BE-E16F-44AE-A4E7-A69EDEBD5474}" dt="2024-12-22T05:01:55.532" v="312" actId="1076"/>
          <ac:picMkLst>
            <pc:docMk/>
            <pc:sldMk cId="1937533547" sldId="841"/>
            <ac:picMk id="4" creationId="{27EDD9C2-7688-7E44-6591-653A1A549070}"/>
          </ac:picMkLst>
        </pc:picChg>
        <pc:picChg chg="add mod">
          <ac:chgData name="John Oakes" userId="1a36f0057432ea1f" providerId="LiveId" clId="{A5AFF8BE-E16F-44AE-A4E7-A69EDEBD5474}" dt="2024-12-22T05:02:05.522" v="314" actId="1076"/>
          <ac:picMkLst>
            <pc:docMk/>
            <pc:sldMk cId="1937533547" sldId="841"/>
            <ac:picMk id="6" creationId="{19603CEC-407A-D01B-AB56-D0927B8FBA39}"/>
          </ac:picMkLst>
        </pc:picChg>
      </pc:sldChg>
      <pc:sldChg chg="del">
        <pc:chgData name="John Oakes" userId="1a36f0057432ea1f" providerId="LiveId" clId="{A5AFF8BE-E16F-44AE-A4E7-A69EDEBD5474}" dt="2024-12-21T19:47:26.204" v="52"/>
        <pc:sldMkLst>
          <pc:docMk/>
          <pc:sldMk cId="3699567132" sldId="841"/>
        </pc:sldMkLst>
      </pc:sldChg>
      <pc:sldChg chg="del">
        <pc:chgData name="John Oakes" userId="1a36f0057432ea1f" providerId="LiveId" clId="{A5AFF8BE-E16F-44AE-A4E7-A69EDEBD5474}" dt="2024-12-21T19:47:13.905" v="46"/>
        <pc:sldMkLst>
          <pc:docMk/>
          <pc:sldMk cId="4046716662" sldId="841"/>
        </pc:sldMkLst>
      </pc:sldChg>
      <pc:sldChg chg="del">
        <pc:chgData name="John Oakes" userId="1a36f0057432ea1f" providerId="LiveId" clId="{A5AFF8BE-E16F-44AE-A4E7-A69EDEBD5474}" dt="2024-12-21T19:47:26.204" v="52"/>
        <pc:sldMkLst>
          <pc:docMk/>
          <pc:sldMk cId="61009916" sldId="842"/>
        </pc:sldMkLst>
      </pc:sldChg>
      <pc:sldChg chg="modSp del mod">
        <pc:chgData name="John Oakes" userId="1a36f0057432ea1f" providerId="LiveId" clId="{A5AFF8BE-E16F-44AE-A4E7-A69EDEBD5474}" dt="2024-12-23T06:51:18.998" v="6277" actId="47"/>
        <pc:sldMkLst>
          <pc:docMk/>
          <pc:sldMk cId="694555094" sldId="842"/>
        </pc:sldMkLst>
        <pc:spChg chg="mod">
          <ac:chgData name="John Oakes" userId="1a36f0057432ea1f" providerId="LiveId" clId="{A5AFF8BE-E16F-44AE-A4E7-A69EDEBD5474}" dt="2024-12-22T17:00:06.772" v="680" actId="20577"/>
          <ac:spMkLst>
            <pc:docMk/>
            <pc:sldMk cId="694555094" sldId="842"/>
            <ac:spMk id="5" creationId="{37FC5D85-DD07-A903-391E-A7B46D9570EE}"/>
          </ac:spMkLst>
        </pc:spChg>
      </pc:sldChg>
      <pc:sldChg chg="del">
        <pc:chgData name="John Oakes" userId="1a36f0057432ea1f" providerId="LiveId" clId="{A5AFF8BE-E16F-44AE-A4E7-A69EDEBD5474}" dt="2024-12-21T19:47:13.905" v="46"/>
        <pc:sldMkLst>
          <pc:docMk/>
          <pc:sldMk cId="4095833131" sldId="842"/>
        </pc:sldMkLst>
      </pc:sldChg>
      <pc:sldChg chg="del">
        <pc:chgData name="John Oakes" userId="1a36f0057432ea1f" providerId="LiveId" clId="{A5AFF8BE-E16F-44AE-A4E7-A69EDEBD5474}" dt="2024-12-22T17:10:45.794" v="1782" actId="47"/>
        <pc:sldMkLst>
          <pc:docMk/>
          <pc:sldMk cId="0" sldId="843"/>
        </pc:sldMkLst>
      </pc:sldChg>
      <pc:sldChg chg="del">
        <pc:chgData name="John Oakes" userId="1a36f0057432ea1f" providerId="LiveId" clId="{A5AFF8BE-E16F-44AE-A4E7-A69EDEBD5474}" dt="2024-12-21T19:47:13.905" v="46"/>
        <pc:sldMkLst>
          <pc:docMk/>
          <pc:sldMk cId="2018746977" sldId="843"/>
        </pc:sldMkLst>
      </pc:sldChg>
      <pc:sldChg chg="del">
        <pc:chgData name="John Oakes" userId="1a36f0057432ea1f" providerId="LiveId" clId="{A5AFF8BE-E16F-44AE-A4E7-A69EDEBD5474}" dt="2024-12-21T19:47:26.204" v="52"/>
        <pc:sldMkLst>
          <pc:docMk/>
          <pc:sldMk cId="2995989180" sldId="843"/>
        </pc:sldMkLst>
      </pc:sldChg>
      <pc:sldChg chg="del">
        <pc:chgData name="John Oakes" userId="1a36f0057432ea1f" providerId="LiveId" clId="{A5AFF8BE-E16F-44AE-A4E7-A69EDEBD5474}" dt="2024-12-22T17:10:51.780" v="1784" actId="47"/>
        <pc:sldMkLst>
          <pc:docMk/>
          <pc:sldMk cId="0" sldId="844"/>
        </pc:sldMkLst>
      </pc:sldChg>
      <pc:sldChg chg="del">
        <pc:chgData name="John Oakes" userId="1a36f0057432ea1f" providerId="LiveId" clId="{A5AFF8BE-E16F-44AE-A4E7-A69EDEBD5474}" dt="2024-12-21T19:47:13.905" v="46"/>
        <pc:sldMkLst>
          <pc:docMk/>
          <pc:sldMk cId="120036396" sldId="844"/>
        </pc:sldMkLst>
      </pc:sldChg>
      <pc:sldChg chg="modSp del mod">
        <pc:chgData name="John Oakes" userId="1a36f0057432ea1f" providerId="LiveId" clId="{A5AFF8BE-E16F-44AE-A4E7-A69EDEBD5474}" dt="2024-12-21T19:47:26.204" v="52"/>
        <pc:sldMkLst>
          <pc:docMk/>
          <pc:sldMk cId="3045282716" sldId="844"/>
        </pc:sldMkLst>
      </pc:sldChg>
      <pc:sldChg chg="del">
        <pc:chgData name="John Oakes" userId="1a36f0057432ea1f" providerId="LiveId" clId="{A5AFF8BE-E16F-44AE-A4E7-A69EDEBD5474}" dt="2024-12-22T17:10:55.346" v="1785" actId="47"/>
        <pc:sldMkLst>
          <pc:docMk/>
          <pc:sldMk cId="0" sldId="845"/>
        </pc:sldMkLst>
      </pc:sldChg>
      <pc:sldChg chg="modSp del mod">
        <pc:chgData name="John Oakes" userId="1a36f0057432ea1f" providerId="LiveId" clId="{A5AFF8BE-E16F-44AE-A4E7-A69EDEBD5474}" dt="2024-12-21T19:47:26.204" v="52"/>
        <pc:sldMkLst>
          <pc:docMk/>
          <pc:sldMk cId="1576956591" sldId="845"/>
        </pc:sldMkLst>
      </pc:sldChg>
      <pc:sldChg chg="del">
        <pc:chgData name="John Oakes" userId="1a36f0057432ea1f" providerId="LiveId" clId="{A5AFF8BE-E16F-44AE-A4E7-A69EDEBD5474}" dt="2024-12-21T19:47:13.905" v="46"/>
        <pc:sldMkLst>
          <pc:docMk/>
          <pc:sldMk cId="1616604737" sldId="845"/>
        </pc:sldMkLst>
      </pc:sldChg>
      <pc:sldChg chg="modSp del mod">
        <pc:chgData name="John Oakes" userId="1a36f0057432ea1f" providerId="LiveId" clId="{A5AFF8BE-E16F-44AE-A4E7-A69EDEBD5474}" dt="2024-12-23T06:51:04.293" v="6276" actId="47"/>
        <pc:sldMkLst>
          <pc:docMk/>
          <pc:sldMk cId="0" sldId="846"/>
        </pc:sldMkLst>
        <pc:spChg chg="mod">
          <ac:chgData name="John Oakes" userId="1a36f0057432ea1f" providerId="LiveId" clId="{A5AFF8BE-E16F-44AE-A4E7-A69EDEBD5474}" dt="2024-12-22T17:13:17.272" v="1832" actId="20577"/>
          <ac:spMkLst>
            <pc:docMk/>
            <pc:sldMk cId="0" sldId="846"/>
            <ac:spMk id="105" creationId="{00000000-0000-0000-0000-000000000000}"/>
          </ac:spMkLst>
        </pc:spChg>
        <pc:spChg chg="mod">
          <ac:chgData name="John Oakes" userId="1a36f0057432ea1f" providerId="LiveId" clId="{A5AFF8BE-E16F-44AE-A4E7-A69EDEBD5474}" dt="2024-12-22T17:13:19.852" v="1835" actId="20577"/>
          <ac:spMkLst>
            <pc:docMk/>
            <pc:sldMk cId="0" sldId="846"/>
            <ac:spMk id="106" creationId="{00000000-0000-0000-0000-000000000000}"/>
          </ac:spMkLst>
        </pc:spChg>
      </pc:sldChg>
      <pc:sldChg chg="del">
        <pc:chgData name="John Oakes" userId="1a36f0057432ea1f" providerId="LiveId" clId="{A5AFF8BE-E16F-44AE-A4E7-A69EDEBD5474}" dt="2024-12-21T19:47:13.905" v="46"/>
        <pc:sldMkLst>
          <pc:docMk/>
          <pc:sldMk cId="712634675" sldId="846"/>
        </pc:sldMkLst>
      </pc:sldChg>
      <pc:sldChg chg="del">
        <pc:chgData name="John Oakes" userId="1a36f0057432ea1f" providerId="LiveId" clId="{A5AFF8BE-E16F-44AE-A4E7-A69EDEBD5474}" dt="2024-12-21T19:47:26.204" v="52"/>
        <pc:sldMkLst>
          <pc:docMk/>
          <pc:sldMk cId="972261031" sldId="846"/>
        </pc:sldMkLst>
      </pc:sldChg>
      <pc:sldChg chg="modSp del mod">
        <pc:chgData name="John Oakes" userId="1a36f0057432ea1f" providerId="LiveId" clId="{A5AFF8BE-E16F-44AE-A4E7-A69EDEBD5474}" dt="2024-12-23T06:51:04.293" v="6276" actId="47"/>
        <pc:sldMkLst>
          <pc:docMk/>
          <pc:sldMk cId="1168099455" sldId="847"/>
        </pc:sldMkLst>
        <pc:spChg chg="mod">
          <ac:chgData name="John Oakes" userId="1a36f0057432ea1f" providerId="LiveId" clId="{A5AFF8BE-E16F-44AE-A4E7-A69EDEBD5474}" dt="2024-12-22T16:32:57.748" v="509" actId="14100"/>
          <ac:spMkLst>
            <pc:docMk/>
            <pc:sldMk cId="1168099455" sldId="847"/>
            <ac:spMk id="5" creationId="{84984FD0-E7E1-80D5-86A6-EF5F328C8E08}"/>
          </ac:spMkLst>
        </pc:spChg>
      </pc:sldChg>
      <pc:sldChg chg="del">
        <pc:chgData name="John Oakes" userId="1a36f0057432ea1f" providerId="LiveId" clId="{A5AFF8BE-E16F-44AE-A4E7-A69EDEBD5474}" dt="2024-12-21T19:47:26.204" v="52"/>
        <pc:sldMkLst>
          <pc:docMk/>
          <pc:sldMk cId="1217270124" sldId="847"/>
        </pc:sldMkLst>
      </pc:sldChg>
      <pc:sldChg chg="del">
        <pc:chgData name="John Oakes" userId="1a36f0057432ea1f" providerId="LiveId" clId="{A5AFF8BE-E16F-44AE-A4E7-A69EDEBD5474}" dt="2024-12-21T19:47:13.905" v="46"/>
        <pc:sldMkLst>
          <pc:docMk/>
          <pc:sldMk cId="2869347089" sldId="847"/>
        </pc:sldMkLst>
      </pc:sldChg>
      <pc:sldChg chg="modSp del mod">
        <pc:chgData name="John Oakes" userId="1a36f0057432ea1f" providerId="LiveId" clId="{A5AFF8BE-E16F-44AE-A4E7-A69EDEBD5474}" dt="2024-12-21T19:47:26.204" v="52"/>
        <pc:sldMkLst>
          <pc:docMk/>
          <pc:sldMk cId="1152982979" sldId="848"/>
        </pc:sldMkLst>
      </pc:sldChg>
      <pc:sldChg chg="addSp delSp modSp new del mod ord">
        <pc:chgData name="John Oakes" userId="1a36f0057432ea1f" providerId="LiveId" clId="{A5AFF8BE-E16F-44AE-A4E7-A69EDEBD5474}" dt="2024-12-23T06:51:04.293" v="6276" actId="47"/>
        <pc:sldMkLst>
          <pc:docMk/>
          <pc:sldMk cId="1692578432" sldId="848"/>
        </pc:sldMkLst>
        <pc:spChg chg="mod">
          <ac:chgData name="John Oakes" userId="1a36f0057432ea1f" providerId="LiveId" clId="{A5AFF8BE-E16F-44AE-A4E7-A69EDEBD5474}" dt="2024-12-22T16:36:50.400" v="567" actId="20577"/>
          <ac:spMkLst>
            <pc:docMk/>
            <pc:sldMk cId="1692578432" sldId="848"/>
            <ac:spMk id="2" creationId="{81EA1184-E1D9-610A-9843-C157DE0735B2}"/>
          </ac:spMkLst>
        </pc:spChg>
        <pc:spChg chg="del">
          <ac:chgData name="John Oakes" userId="1a36f0057432ea1f" providerId="LiveId" clId="{A5AFF8BE-E16F-44AE-A4E7-A69EDEBD5474}" dt="2024-12-22T16:35:12.289" v="524" actId="931"/>
          <ac:spMkLst>
            <pc:docMk/>
            <pc:sldMk cId="1692578432" sldId="848"/>
            <ac:spMk id="3" creationId="{4AD00CAC-89F7-A1BD-0633-ADF7CCE48F41}"/>
          </ac:spMkLst>
        </pc:spChg>
        <pc:picChg chg="add mod">
          <ac:chgData name="John Oakes" userId="1a36f0057432ea1f" providerId="LiveId" clId="{A5AFF8BE-E16F-44AE-A4E7-A69EDEBD5474}" dt="2024-12-22T16:37:00.987" v="569" actId="1076"/>
          <ac:picMkLst>
            <pc:docMk/>
            <pc:sldMk cId="1692578432" sldId="848"/>
            <ac:picMk id="5" creationId="{FE3B05BF-E929-F5FD-3C64-6062EBEC744D}"/>
          </ac:picMkLst>
        </pc:picChg>
      </pc:sldChg>
      <pc:sldChg chg="del">
        <pc:chgData name="John Oakes" userId="1a36f0057432ea1f" providerId="LiveId" clId="{A5AFF8BE-E16F-44AE-A4E7-A69EDEBD5474}" dt="2024-12-21T19:47:13.905" v="46"/>
        <pc:sldMkLst>
          <pc:docMk/>
          <pc:sldMk cId="2940992742" sldId="848"/>
        </pc:sldMkLst>
      </pc:sldChg>
      <pc:sldChg chg="addSp delSp modSp new del mod ord">
        <pc:chgData name="John Oakes" userId="1a36f0057432ea1f" providerId="LiveId" clId="{A5AFF8BE-E16F-44AE-A4E7-A69EDEBD5474}" dt="2024-12-23T06:51:04.293" v="6276" actId="47"/>
        <pc:sldMkLst>
          <pc:docMk/>
          <pc:sldMk cId="112843965" sldId="849"/>
        </pc:sldMkLst>
        <pc:spChg chg="del">
          <ac:chgData name="John Oakes" userId="1a36f0057432ea1f" providerId="LiveId" clId="{A5AFF8BE-E16F-44AE-A4E7-A69EDEBD5474}" dt="2024-12-22T16:35:27.008" v="527" actId="931"/>
          <ac:spMkLst>
            <pc:docMk/>
            <pc:sldMk cId="112843965" sldId="849"/>
            <ac:spMk id="3" creationId="{6A885452-05B7-9F1B-8139-4C3CA7413A28}"/>
          </ac:spMkLst>
        </pc:spChg>
        <pc:picChg chg="add mod">
          <ac:chgData name="John Oakes" userId="1a36f0057432ea1f" providerId="LiveId" clId="{A5AFF8BE-E16F-44AE-A4E7-A69EDEBD5474}" dt="2024-12-22T16:37:15.862" v="571" actId="1076"/>
          <ac:picMkLst>
            <pc:docMk/>
            <pc:sldMk cId="112843965" sldId="849"/>
            <ac:picMk id="5" creationId="{D19B18E6-DB55-ED87-303C-F8F1CF2AE8AF}"/>
          </ac:picMkLst>
        </pc:picChg>
      </pc:sldChg>
      <pc:sldChg chg="addSp delSp modSp new del mod ord">
        <pc:chgData name="John Oakes" userId="1a36f0057432ea1f" providerId="LiveId" clId="{A5AFF8BE-E16F-44AE-A4E7-A69EDEBD5474}" dt="2024-12-23T06:51:04.293" v="6276" actId="47"/>
        <pc:sldMkLst>
          <pc:docMk/>
          <pc:sldMk cId="3034839881" sldId="850"/>
        </pc:sldMkLst>
        <pc:spChg chg="mod">
          <ac:chgData name="John Oakes" userId="1a36f0057432ea1f" providerId="LiveId" clId="{A5AFF8BE-E16F-44AE-A4E7-A69EDEBD5474}" dt="2024-12-22T16:36:32.885" v="556" actId="14100"/>
          <ac:spMkLst>
            <pc:docMk/>
            <pc:sldMk cId="3034839881" sldId="850"/>
            <ac:spMk id="2" creationId="{D75D2028-80EB-872D-5383-CC0F29E8F399}"/>
          </ac:spMkLst>
        </pc:spChg>
        <pc:spChg chg="del">
          <ac:chgData name="John Oakes" userId="1a36f0057432ea1f" providerId="LiveId" clId="{A5AFF8BE-E16F-44AE-A4E7-A69EDEBD5474}" dt="2024-12-22T16:34:55.282" v="519" actId="931"/>
          <ac:spMkLst>
            <pc:docMk/>
            <pc:sldMk cId="3034839881" sldId="850"/>
            <ac:spMk id="3" creationId="{C67239F9-53AB-637A-93C6-A146B4590717}"/>
          </ac:spMkLst>
        </pc:spChg>
        <pc:picChg chg="add mod">
          <ac:chgData name="John Oakes" userId="1a36f0057432ea1f" providerId="LiveId" clId="{A5AFF8BE-E16F-44AE-A4E7-A69EDEBD5474}" dt="2024-12-22T16:36:19.878" v="540" actId="1076"/>
          <ac:picMkLst>
            <pc:docMk/>
            <pc:sldMk cId="3034839881" sldId="850"/>
            <ac:picMk id="5" creationId="{C2180A63-190A-9148-301C-556EAD13E1FB}"/>
          </ac:picMkLst>
        </pc:picChg>
      </pc:sldChg>
      <pc:sldChg chg="addSp delSp modSp del mod">
        <pc:chgData name="John Oakes" userId="1a36f0057432ea1f" providerId="LiveId" clId="{A5AFF8BE-E16F-44AE-A4E7-A69EDEBD5474}" dt="2024-12-23T06:51:18.998" v="6277" actId="47"/>
        <pc:sldMkLst>
          <pc:docMk/>
          <pc:sldMk cId="2633050222" sldId="851"/>
        </pc:sldMkLst>
        <pc:spChg chg="add mod">
          <ac:chgData name="John Oakes" userId="1a36f0057432ea1f" providerId="LiveId" clId="{A5AFF8BE-E16F-44AE-A4E7-A69EDEBD5474}" dt="2024-12-22T16:54:26.537" v="664" actId="478"/>
          <ac:spMkLst>
            <pc:docMk/>
            <pc:sldMk cId="2633050222" sldId="851"/>
            <ac:spMk id="3" creationId="{E3EBF6D5-032E-B37C-3A7A-6D44E1C8ACD2}"/>
          </ac:spMkLst>
        </pc:spChg>
        <pc:spChg chg="add mod">
          <ac:chgData name="John Oakes" userId="1a36f0057432ea1f" providerId="LiveId" clId="{A5AFF8BE-E16F-44AE-A4E7-A69EDEBD5474}" dt="2024-12-22T16:54:33.895" v="667" actId="478"/>
          <ac:spMkLst>
            <pc:docMk/>
            <pc:sldMk cId="2633050222" sldId="851"/>
            <ac:spMk id="5" creationId="{C7325B21-AED7-7FB2-4D00-5B5404A80FD9}"/>
          </ac:spMkLst>
        </pc:spChg>
        <pc:spChg chg="del mod">
          <ac:chgData name="John Oakes" userId="1a36f0057432ea1f" providerId="LiveId" clId="{A5AFF8BE-E16F-44AE-A4E7-A69EDEBD5474}" dt="2024-12-22T16:54:33.895" v="667" actId="478"/>
          <ac:spMkLst>
            <pc:docMk/>
            <pc:sldMk cId="2633050222" sldId="851"/>
            <ac:spMk id="152" creationId="{0A3A1A53-6E2B-C659-F91A-3A2D06BCAEA6}"/>
          </ac:spMkLst>
        </pc:spChg>
        <pc:spChg chg="del mod">
          <ac:chgData name="John Oakes" userId="1a36f0057432ea1f" providerId="LiveId" clId="{A5AFF8BE-E16F-44AE-A4E7-A69EDEBD5474}" dt="2024-12-22T16:54:26.537" v="664" actId="478"/>
          <ac:spMkLst>
            <pc:docMk/>
            <pc:sldMk cId="2633050222" sldId="851"/>
            <ac:spMk id="153" creationId="{B5F79C8E-9760-C4A8-C72D-2873A62016CA}"/>
          </ac:spMkLst>
        </pc:spChg>
        <pc:picChg chg="add mod">
          <ac:chgData name="John Oakes" userId="1a36f0057432ea1f" providerId="LiveId" clId="{A5AFF8BE-E16F-44AE-A4E7-A69EDEBD5474}" dt="2024-12-22T16:55:20.517" v="671" actId="1076"/>
          <ac:picMkLst>
            <pc:docMk/>
            <pc:sldMk cId="2633050222" sldId="851"/>
            <ac:picMk id="6" creationId="{FAC48FE3-7BAC-7988-10AA-2EB24A6CECC6}"/>
          </ac:picMkLst>
        </pc:picChg>
      </pc:sldChg>
      <pc:sldChg chg="add del">
        <pc:chgData name="John Oakes" userId="1a36f0057432ea1f" providerId="LiveId" clId="{A5AFF8BE-E16F-44AE-A4E7-A69EDEBD5474}" dt="2024-12-22T16:54:45.385" v="669" actId="47"/>
        <pc:sldMkLst>
          <pc:docMk/>
          <pc:sldMk cId="180661976" sldId="852"/>
        </pc:sldMkLst>
      </pc:sldChg>
      <pc:sldChg chg="add del">
        <pc:chgData name="John Oakes" userId="1a36f0057432ea1f" providerId="LiveId" clId="{A5AFF8BE-E16F-44AE-A4E7-A69EDEBD5474}" dt="2024-12-23T06:51:18.998" v="6277" actId="47"/>
        <pc:sldMkLst>
          <pc:docMk/>
          <pc:sldMk cId="972981984" sldId="852"/>
        </pc:sldMkLst>
      </pc:sldChg>
      <pc:sldChg chg="add del">
        <pc:chgData name="John Oakes" userId="1a36f0057432ea1f" providerId="LiveId" clId="{A5AFF8BE-E16F-44AE-A4E7-A69EDEBD5474}" dt="2024-12-23T06:51:18.998" v="6277" actId="47"/>
        <pc:sldMkLst>
          <pc:docMk/>
          <pc:sldMk cId="1316038243" sldId="853"/>
        </pc:sldMkLst>
      </pc:sldChg>
      <pc:sldChg chg="add del">
        <pc:chgData name="John Oakes" userId="1a36f0057432ea1f" providerId="LiveId" clId="{A5AFF8BE-E16F-44AE-A4E7-A69EDEBD5474}" dt="2024-12-23T06:51:18.998" v="6277" actId="47"/>
        <pc:sldMkLst>
          <pc:docMk/>
          <pc:sldMk cId="3406633277" sldId="854"/>
        </pc:sldMkLst>
      </pc:sldChg>
      <pc:sldChg chg="add del">
        <pc:chgData name="John Oakes" userId="1a36f0057432ea1f" providerId="LiveId" clId="{A5AFF8BE-E16F-44AE-A4E7-A69EDEBD5474}" dt="2024-12-23T06:51:18.998" v="6277" actId="47"/>
        <pc:sldMkLst>
          <pc:docMk/>
          <pc:sldMk cId="2832983105" sldId="855"/>
        </pc:sldMkLst>
      </pc:sldChg>
      <pc:sldChg chg="del">
        <pc:chgData name="John Oakes" userId="1a36f0057432ea1f" providerId="LiveId" clId="{A5AFF8BE-E16F-44AE-A4E7-A69EDEBD5474}" dt="2024-12-23T06:51:04.293" v="6276" actId="47"/>
        <pc:sldMkLst>
          <pc:docMk/>
          <pc:sldMk cId="2982890619" sldId="856"/>
        </pc:sldMkLst>
      </pc:sldChg>
      <pc:sldChg chg="modSp del mod">
        <pc:chgData name="John Oakes" userId="1a36f0057432ea1f" providerId="LiveId" clId="{A5AFF8BE-E16F-44AE-A4E7-A69EDEBD5474}" dt="2024-12-23T06:51:04.293" v="6276" actId="47"/>
        <pc:sldMkLst>
          <pc:docMk/>
          <pc:sldMk cId="2696134284" sldId="857"/>
        </pc:sldMkLst>
        <pc:spChg chg="mod">
          <ac:chgData name="John Oakes" userId="1a36f0057432ea1f" providerId="LiveId" clId="{A5AFF8BE-E16F-44AE-A4E7-A69EDEBD5474}" dt="2024-12-22T17:30:40.384" v="5116" actId="20577"/>
          <ac:spMkLst>
            <pc:docMk/>
            <pc:sldMk cId="2696134284" sldId="857"/>
            <ac:spMk id="147" creationId="{93C9C095-E50F-A252-5B21-B3555DDE2624}"/>
          </ac:spMkLst>
        </pc:spChg>
      </pc:sldChg>
      <pc:sldChg chg="del">
        <pc:chgData name="John Oakes" userId="1a36f0057432ea1f" providerId="LiveId" clId="{A5AFF8BE-E16F-44AE-A4E7-A69EDEBD5474}" dt="2024-12-23T06:51:04.293" v="6276" actId="47"/>
        <pc:sldMkLst>
          <pc:docMk/>
          <pc:sldMk cId="66251027" sldId="858"/>
        </pc:sldMkLst>
      </pc:sldChg>
      <pc:sldChg chg="modSp del mod">
        <pc:chgData name="John Oakes" userId="1a36f0057432ea1f" providerId="LiveId" clId="{A5AFF8BE-E16F-44AE-A4E7-A69EDEBD5474}" dt="2024-12-23T06:51:04.293" v="6276" actId="47"/>
        <pc:sldMkLst>
          <pc:docMk/>
          <pc:sldMk cId="3688679785" sldId="859"/>
        </pc:sldMkLst>
        <pc:spChg chg="mod">
          <ac:chgData name="John Oakes" userId="1a36f0057432ea1f" providerId="LiveId" clId="{A5AFF8BE-E16F-44AE-A4E7-A69EDEBD5474}" dt="2024-12-22T17:27:47.336" v="4797" actId="14100"/>
          <ac:spMkLst>
            <pc:docMk/>
            <pc:sldMk cId="3688679785" sldId="859"/>
            <ac:spMk id="147" creationId="{06DF7416-716E-C349-D68A-54CB70A9C0F7}"/>
          </ac:spMkLst>
        </pc:spChg>
      </pc:sldChg>
      <pc:sldChg chg="del">
        <pc:chgData name="John Oakes" userId="1a36f0057432ea1f" providerId="LiveId" clId="{A5AFF8BE-E16F-44AE-A4E7-A69EDEBD5474}" dt="2024-12-23T06:51:04.293" v="6276" actId="47"/>
        <pc:sldMkLst>
          <pc:docMk/>
          <pc:sldMk cId="3827828964" sldId="860"/>
        </pc:sldMkLst>
      </pc:sldChg>
      <pc:sldChg chg="modSp del mod">
        <pc:chgData name="John Oakes" userId="1a36f0057432ea1f" providerId="LiveId" clId="{A5AFF8BE-E16F-44AE-A4E7-A69EDEBD5474}" dt="2024-12-23T06:51:04.293" v="6276" actId="47"/>
        <pc:sldMkLst>
          <pc:docMk/>
          <pc:sldMk cId="1978074434" sldId="861"/>
        </pc:sldMkLst>
        <pc:spChg chg="mod">
          <ac:chgData name="John Oakes" userId="1a36f0057432ea1f" providerId="LiveId" clId="{A5AFF8BE-E16F-44AE-A4E7-A69EDEBD5474}" dt="2024-12-22T17:30:01.103" v="5109" actId="6549"/>
          <ac:spMkLst>
            <pc:docMk/>
            <pc:sldMk cId="1978074434" sldId="861"/>
            <ac:spMk id="147" creationId="{7568E6CD-4919-01DC-9E85-27C9E4DBDFB5}"/>
          </ac:spMkLst>
        </pc:spChg>
      </pc:sldChg>
      <pc:sldChg chg="modSp del mod">
        <pc:chgData name="John Oakes" userId="1a36f0057432ea1f" providerId="LiveId" clId="{A5AFF8BE-E16F-44AE-A4E7-A69EDEBD5474}" dt="2024-12-23T06:51:04.293" v="6276" actId="47"/>
        <pc:sldMkLst>
          <pc:docMk/>
          <pc:sldMk cId="3239998656" sldId="862"/>
        </pc:sldMkLst>
        <pc:spChg chg="mod">
          <ac:chgData name="John Oakes" userId="1a36f0057432ea1f" providerId="LiveId" clId="{A5AFF8BE-E16F-44AE-A4E7-A69EDEBD5474}" dt="2024-12-22T17:28:18.071" v="4803" actId="20577"/>
          <ac:spMkLst>
            <pc:docMk/>
            <pc:sldMk cId="3239998656" sldId="862"/>
            <ac:spMk id="142" creationId="{E275DE86-1B12-CF2E-AFF0-34193738A010}"/>
          </ac:spMkLst>
        </pc:spChg>
      </pc:sldChg>
      <pc:sldChg chg="addSp delSp modSp new del mod">
        <pc:chgData name="John Oakes" userId="1a36f0057432ea1f" providerId="LiveId" clId="{A5AFF8BE-E16F-44AE-A4E7-A69EDEBD5474}" dt="2024-12-23T06:51:04.293" v="6276" actId="47"/>
        <pc:sldMkLst>
          <pc:docMk/>
          <pc:sldMk cId="4181208462" sldId="863"/>
        </pc:sldMkLst>
        <pc:spChg chg="mod">
          <ac:chgData name="John Oakes" userId="1a36f0057432ea1f" providerId="LiveId" clId="{A5AFF8BE-E16F-44AE-A4E7-A69EDEBD5474}" dt="2024-12-22T17:33:00.349" v="5153" actId="20577"/>
          <ac:spMkLst>
            <pc:docMk/>
            <pc:sldMk cId="4181208462" sldId="863"/>
            <ac:spMk id="2" creationId="{12CD7669-A0B0-E55E-1D3F-5EFBE5213F7C}"/>
          </ac:spMkLst>
        </pc:spChg>
        <pc:spChg chg="del">
          <ac:chgData name="John Oakes" userId="1a36f0057432ea1f" providerId="LiveId" clId="{A5AFF8BE-E16F-44AE-A4E7-A69EDEBD5474}" dt="2024-12-22T17:32:29.040" v="5118" actId="931"/>
          <ac:spMkLst>
            <pc:docMk/>
            <pc:sldMk cId="4181208462" sldId="863"/>
            <ac:spMk id="3" creationId="{E15E0F70-C988-1AD8-768E-A6E542856786}"/>
          </ac:spMkLst>
        </pc:spChg>
        <pc:picChg chg="add mod">
          <ac:chgData name="John Oakes" userId="1a36f0057432ea1f" providerId="LiveId" clId="{A5AFF8BE-E16F-44AE-A4E7-A69EDEBD5474}" dt="2024-12-22T17:33:21.296" v="5156" actId="1076"/>
          <ac:picMkLst>
            <pc:docMk/>
            <pc:sldMk cId="4181208462" sldId="863"/>
            <ac:picMk id="5" creationId="{F46A2167-72FF-01DC-80F2-CE9AFE59847A}"/>
          </ac:picMkLst>
        </pc:picChg>
      </pc:sldChg>
      <pc:sldMasterChg chg="del delSldLayout">
        <pc:chgData name="John Oakes" userId="1a36f0057432ea1f" providerId="LiveId" clId="{A5AFF8BE-E16F-44AE-A4E7-A69EDEBD5474}" dt="2024-12-21T19:33:15.449" v="1" actId="47"/>
        <pc:sldMasterMkLst>
          <pc:docMk/>
          <pc:sldMasterMk cId="2530817660" sldId="2147483660"/>
        </pc:sldMasterMkLst>
        <pc:sldLayoutChg chg="del">
          <pc:chgData name="John Oakes" userId="1a36f0057432ea1f" providerId="LiveId" clId="{A5AFF8BE-E16F-44AE-A4E7-A69EDEBD5474}" dt="2024-12-21T19:33:15.449" v="1" actId="47"/>
          <pc:sldLayoutMkLst>
            <pc:docMk/>
            <pc:sldMasterMk cId="2530817660" sldId="2147483660"/>
            <pc:sldLayoutMk cId="2923093668" sldId="2147483661"/>
          </pc:sldLayoutMkLst>
        </pc:sldLayoutChg>
        <pc:sldLayoutChg chg="del">
          <pc:chgData name="John Oakes" userId="1a36f0057432ea1f" providerId="LiveId" clId="{A5AFF8BE-E16F-44AE-A4E7-A69EDEBD5474}" dt="2024-12-21T19:33:15.449" v="1" actId="47"/>
          <pc:sldLayoutMkLst>
            <pc:docMk/>
            <pc:sldMasterMk cId="2530817660" sldId="2147483660"/>
            <pc:sldLayoutMk cId="737733057" sldId="2147483662"/>
          </pc:sldLayoutMkLst>
        </pc:sldLayoutChg>
        <pc:sldLayoutChg chg="del">
          <pc:chgData name="John Oakes" userId="1a36f0057432ea1f" providerId="LiveId" clId="{A5AFF8BE-E16F-44AE-A4E7-A69EDEBD5474}" dt="2024-12-21T19:33:15.449" v="1" actId="47"/>
          <pc:sldLayoutMkLst>
            <pc:docMk/>
            <pc:sldMasterMk cId="2530817660" sldId="2147483660"/>
            <pc:sldLayoutMk cId="3939980969" sldId="2147483663"/>
          </pc:sldLayoutMkLst>
        </pc:sldLayoutChg>
        <pc:sldLayoutChg chg="del">
          <pc:chgData name="John Oakes" userId="1a36f0057432ea1f" providerId="LiveId" clId="{A5AFF8BE-E16F-44AE-A4E7-A69EDEBD5474}" dt="2024-12-21T19:33:15.449" v="1" actId="47"/>
          <pc:sldLayoutMkLst>
            <pc:docMk/>
            <pc:sldMasterMk cId="2530817660" sldId="2147483660"/>
            <pc:sldLayoutMk cId="2065734083" sldId="2147483664"/>
          </pc:sldLayoutMkLst>
        </pc:sldLayoutChg>
        <pc:sldLayoutChg chg="del">
          <pc:chgData name="John Oakes" userId="1a36f0057432ea1f" providerId="LiveId" clId="{A5AFF8BE-E16F-44AE-A4E7-A69EDEBD5474}" dt="2024-12-21T19:33:15.449" v="1" actId="47"/>
          <pc:sldLayoutMkLst>
            <pc:docMk/>
            <pc:sldMasterMk cId="2530817660" sldId="2147483660"/>
            <pc:sldLayoutMk cId="3473917900" sldId="2147483665"/>
          </pc:sldLayoutMkLst>
        </pc:sldLayoutChg>
        <pc:sldLayoutChg chg="del">
          <pc:chgData name="John Oakes" userId="1a36f0057432ea1f" providerId="LiveId" clId="{A5AFF8BE-E16F-44AE-A4E7-A69EDEBD5474}" dt="2024-12-21T19:33:15.449" v="1" actId="47"/>
          <pc:sldLayoutMkLst>
            <pc:docMk/>
            <pc:sldMasterMk cId="2530817660" sldId="2147483660"/>
            <pc:sldLayoutMk cId="3608345109" sldId="2147483666"/>
          </pc:sldLayoutMkLst>
        </pc:sldLayoutChg>
        <pc:sldLayoutChg chg="del">
          <pc:chgData name="John Oakes" userId="1a36f0057432ea1f" providerId="LiveId" clId="{A5AFF8BE-E16F-44AE-A4E7-A69EDEBD5474}" dt="2024-12-21T19:33:15.449" v="1" actId="47"/>
          <pc:sldLayoutMkLst>
            <pc:docMk/>
            <pc:sldMasterMk cId="2530817660" sldId="2147483660"/>
            <pc:sldLayoutMk cId="971306152" sldId="2147483667"/>
          </pc:sldLayoutMkLst>
        </pc:sldLayoutChg>
        <pc:sldLayoutChg chg="del">
          <pc:chgData name="John Oakes" userId="1a36f0057432ea1f" providerId="LiveId" clId="{A5AFF8BE-E16F-44AE-A4E7-A69EDEBD5474}" dt="2024-12-21T19:33:15.449" v="1" actId="47"/>
          <pc:sldLayoutMkLst>
            <pc:docMk/>
            <pc:sldMasterMk cId="2530817660" sldId="2147483660"/>
            <pc:sldLayoutMk cId="4187582425" sldId="2147483668"/>
          </pc:sldLayoutMkLst>
        </pc:sldLayoutChg>
        <pc:sldLayoutChg chg="del">
          <pc:chgData name="John Oakes" userId="1a36f0057432ea1f" providerId="LiveId" clId="{A5AFF8BE-E16F-44AE-A4E7-A69EDEBD5474}" dt="2024-12-21T19:33:15.449" v="1" actId="47"/>
          <pc:sldLayoutMkLst>
            <pc:docMk/>
            <pc:sldMasterMk cId="2530817660" sldId="2147483660"/>
            <pc:sldLayoutMk cId="2446689441" sldId="2147483669"/>
          </pc:sldLayoutMkLst>
        </pc:sldLayoutChg>
        <pc:sldLayoutChg chg="del">
          <pc:chgData name="John Oakes" userId="1a36f0057432ea1f" providerId="LiveId" clId="{A5AFF8BE-E16F-44AE-A4E7-A69EDEBD5474}" dt="2024-12-21T19:33:15.449" v="1" actId="47"/>
          <pc:sldLayoutMkLst>
            <pc:docMk/>
            <pc:sldMasterMk cId="2530817660" sldId="2147483660"/>
            <pc:sldLayoutMk cId="3309358741" sldId="2147483670"/>
          </pc:sldLayoutMkLst>
        </pc:sldLayoutChg>
        <pc:sldLayoutChg chg="del">
          <pc:chgData name="John Oakes" userId="1a36f0057432ea1f" providerId="LiveId" clId="{A5AFF8BE-E16F-44AE-A4E7-A69EDEBD5474}" dt="2024-12-21T19:33:15.449" v="1" actId="47"/>
          <pc:sldLayoutMkLst>
            <pc:docMk/>
            <pc:sldMasterMk cId="2530817660" sldId="2147483660"/>
            <pc:sldLayoutMk cId="3207866165" sldId="2147483671"/>
          </pc:sldLayoutMkLst>
        </pc:sldLayoutChg>
      </pc:sldMasterChg>
      <pc:sldMasterChg chg="modSp modSldLayout">
        <pc:chgData name="John Oakes" userId="1a36f0057432ea1f" providerId="LiveId" clId="{A5AFF8BE-E16F-44AE-A4E7-A69EDEBD5474}" dt="2024-12-21T20:02:17.423" v="78"/>
        <pc:sldMasterMkLst>
          <pc:docMk/>
          <pc:sldMasterMk cId="1164484220" sldId="2147483672"/>
        </pc:sldMasterMkLst>
        <pc:spChg chg="mod">
          <ac:chgData name="John Oakes" userId="1a36f0057432ea1f" providerId="LiveId" clId="{A5AFF8BE-E16F-44AE-A4E7-A69EDEBD5474}" dt="2024-12-21T20:02:17.423" v="78"/>
          <ac:spMkLst>
            <pc:docMk/>
            <pc:sldMasterMk cId="1164484220" sldId="2147483672"/>
            <ac:spMk id="3" creationId="{00000000-0000-0000-0000-000000000000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asterMk cId="1164484220" sldId="2147483672"/>
            <ac:spMk id="13" creationId="{00000000-0000-0000-0000-000000000000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asterMk cId="1164484220" sldId="2147483672"/>
            <ac:spMk id="14" creationId="{00000000-0000-0000-0000-000000000000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asterMk cId="1164484220" sldId="2147483672"/>
            <ac:spMk id="22" creationId="{00000000-0000-0000-0000-000000000000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asterMk cId="1164484220" sldId="2147483672"/>
            <ac:spMk id="23" creationId="{00000000-0000-0000-0000-000000000000}"/>
          </ac:spMkLst>
        </pc:spChg>
        <pc:sldLayoutChg chg="modSp">
          <pc:chgData name="John Oakes" userId="1a36f0057432ea1f" providerId="LiveId" clId="{A5AFF8BE-E16F-44AE-A4E7-A69EDEBD5474}" dt="2024-12-21T20:02:17.423" v="78"/>
          <pc:sldLayoutMkLst>
            <pc:docMk/>
            <pc:sldMasterMk cId="1164484220" sldId="2147483672"/>
            <pc:sldLayoutMk cId="280639103" sldId="2147483673"/>
          </pc:sldLayoutMkLst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1164484220" sldId="2147483672"/>
              <pc:sldLayoutMk cId="280639103" sldId="2147483673"/>
              <ac:spMk id="8" creationId="{00000000-0000-0000-0000-000000000000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1164484220" sldId="2147483672"/>
              <pc:sldLayoutMk cId="280639103" sldId="2147483673"/>
              <ac:spMk id="9" creationId="{00000000-0000-0000-0000-000000000000}"/>
            </ac:spMkLst>
          </pc:spChg>
        </pc:sldLayoutChg>
        <pc:sldLayoutChg chg="modSp">
          <pc:chgData name="John Oakes" userId="1a36f0057432ea1f" providerId="LiveId" clId="{A5AFF8BE-E16F-44AE-A4E7-A69EDEBD5474}" dt="2024-12-21T20:02:17.423" v="78"/>
          <pc:sldLayoutMkLst>
            <pc:docMk/>
            <pc:sldMasterMk cId="1164484220" sldId="2147483672"/>
            <pc:sldLayoutMk cId="2383274924" sldId="2147483675"/>
          </pc:sldLayoutMkLst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1164484220" sldId="2147483672"/>
              <pc:sldLayoutMk cId="2383274924" sldId="2147483675"/>
              <ac:spMk id="2" creationId="{00000000-0000-0000-0000-000000000000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1164484220" sldId="2147483672"/>
              <pc:sldLayoutMk cId="2383274924" sldId="2147483675"/>
              <ac:spMk id="3" creationId="{00000000-0000-0000-0000-000000000000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1164484220" sldId="2147483672"/>
              <pc:sldLayoutMk cId="2383274924" sldId="2147483675"/>
              <ac:spMk id="6" creationId="{00000000-0000-0000-0000-000000000000}"/>
            </ac:spMkLst>
          </pc:spChg>
        </pc:sldLayoutChg>
        <pc:sldLayoutChg chg="modSp">
          <pc:chgData name="John Oakes" userId="1a36f0057432ea1f" providerId="LiveId" clId="{A5AFF8BE-E16F-44AE-A4E7-A69EDEBD5474}" dt="2024-12-21T20:02:17.423" v="78"/>
          <pc:sldLayoutMkLst>
            <pc:docMk/>
            <pc:sldMasterMk cId="1164484220" sldId="2147483672"/>
            <pc:sldLayoutMk cId="3735093188" sldId="2147483676"/>
          </pc:sldLayoutMkLst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1164484220" sldId="2147483672"/>
              <pc:sldLayoutMk cId="3735093188" sldId="2147483676"/>
              <ac:spMk id="3" creationId="{00000000-0000-0000-0000-000000000000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1164484220" sldId="2147483672"/>
              <pc:sldLayoutMk cId="3735093188" sldId="2147483676"/>
              <ac:spMk id="4" creationId="{00000000-0000-0000-0000-000000000000}"/>
            </ac:spMkLst>
          </pc:spChg>
        </pc:sldLayoutChg>
        <pc:sldLayoutChg chg="modSp">
          <pc:chgData name="John Oakes" userId="1a36f0057432ea1f" providerId="LiveId" clId="{A5AFF8BE-E16F-44AE-A4E7-A69EDEBD5474}" dt="2024-12-21T20:02:17.423" v="78"/>
          <pc:sldLayoutMkLst>
            <pc:docMk/>
            <pc:sldMasterMk cId="1164484220" sldId="2147483672"/>
            <pc:sldLayoutMk cId="3507454638" sldId="2147483677"/>
          </pc:sldLayoutMkLst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1164484220" sldId="2147483672"/>
              <pc:sldLayoutMk cId="3507454638" sldId="2147483677"/>
              <ac:spMk id="2" creationId="{00000000-0000-0000-0000-000000000000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1164484220" sldId="2147483672"/>
              <pc:sldLayoutMk cId="3507454638" sldId="2147483677"/>
              <ac:spMk id="3" creationId="{00000000-0000-0000-0000-000000000000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1164484220" sldId="2147483672"/>
              <pc:sldLayoutMk cId="3507454638" sldId="2147483677"/>
              <ac:spMk id="4" creationId="{00000000-0000-0000-0000-000000000000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1164484220" sldId="2147483672"/>
              <pc:sldLayoutMk cId="3507454638" sldId="2147483677"/>
              <ac:spMk id="5" creationId="{00000000-0000-0000-0000-000000000000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1164484220" sldId="2147483672"/>
              <pc:sldLayoutMk cId="3507454638" sldId="2147483677"/>
              <ac:spMk id="6" creationId="{00000000-0000-0000-0000-000000000000}"/>
            </ac:spMkLst>
          </pc:spChg>
        </pc:sldLayoutChg>
        <pc:sldLayoutChg chg="modSp">
          <pc:chgData name="John Oakes" userId="1a36f0057432ea1f" providerId="LiveId" clId="{A5AFF8BE-E16F-44AE-A4E7-A69EDEBD5474}" dt="2024-12-21T20:02:17.423" v="78"/>
          <pc:sldLayoutMkLst>
            <pc:docMk/>
            <pc:sldMasterMk cId="1164484220" sldId="2147483672"/>
            <pc:sldLayoutMk cId="147916320" sldId="2147483680"/>
          </pc:sldLayoutMkLst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1164484220" sldId="2147483672"/>
              <pc:sldLayoutMk cId="147916320" sldId="2147483680"/>
              <ac:spMk id="2" creationId="{00000000-0000-0000-0000-000000000000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1164484220" sldId="2147483672"/>
              <pc:sldLayoutMk cId="147916320" sldId="2147483680"/>
              <ac:spMk id="3" creationId="{00000000-0000-0000-0000-000000000000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1164484220" sldId="2147483672"/>
              <pc:sldLayoutMk cId="147916320" sldId="2147483680"/>
              <ac:spMk id="4" creationId="{00000000-0000-0000-0000-000000000000}"/>
            </ac:spMkLst>
          </pc:spChg>
        </pc:sldLayoutChg>
        <pc:sldLayoutChg chg="modSp">
          <pc:chgData name="John Oakes" userId="1a36f0057432ea1f" providerId="LiveId" clId="{A5AFF8BE-E16F-44AE-A4E7-A69EDEBD5474}" dt="2024-12-21T20:02:17.423" v="78"/>
          <pc:sldLayoutMkLst>
            <pc:docMk/>
            <pc:sldMasterMk cId="1164484220" sldId="2147483672"/>
            <pc:sldLayoutMk cId="667183610" sldId="2147483681"/>
          </pc:sldLayoutMkLst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1164484220" sldId="2147483672"/>
              <pc:sldLayoutMk cId="667183610" sldId="2147483681"/>
              <ac:spMk id="2" creationId="{00000000-0000-0000-0000-000000000000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1164484220" sldId="2147483672"/>
              <pc:sldLayoutMk cId="667183610" sldId="2147483681"/>
              <ac:spMk id="3" creationId="{00000000-0000-0000-0000-000000000000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1164484220" sldId="2147483672"/>
              <pc:sldLayoutMk cId="667183610" sldId="2147483681"/>
              <ac:spMk id="4" creationId="{00000000-0000-0000-0000-000000000000}"/>
            </ac:spMkLst>
          </pc:spChg>
        </pc:sldLayoutChg>
        <pc:sldLayoutChg chg="modSp">
          <pc:chgData name="John Oakes" userId="1a36f0057432ea1f" providerId="LiveId" clId="{A5AFF8BE-E16F-44AE-A4E7-A69EDEBD5474}" dt="2024-12-21T20:02:17.423" v="78"/>
          <pc:sldLayoutMkLst>
            <pc:docMk/>
            <pc:sldMasterMk cId="1164484220" sldId="2147483672"/>
            <pc:sldLayoutMk cId="2641786831" sldId="2147483683"/>
          </pc:sldLayoutMkLst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1164484220" sldId="2147483672"/>
              <pc:sldLayoutMk cId="2641786831" sldId="2147483683"/>
              <ac:spMk id="2" creationId="{00000000-0000-0000-0000-000000000000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1164484220" sldId="2147483672"/>
              <pc:sldLayoutMk cId="2641786831" sldId="2147483683"/>
              <ac:spMk id="3" creationId="{00000000-0000-0000-0000-000000000000}"/>
            </ac:spMkLst>
          </pc:spChg>
        </pc:sldLayoutChg>
      </pc:sldMasterChg>
      <pc:sldMasterChg chg="modSp modSldLayout">
        <pc:chgData name="John Oakes" userId="1a36f0057432ea1f" providerId="LiveId" clId="{A5AFF8BE-E16F-44AE-A4E7-A69EDEBD5474}" dt="2024-12-21T20:02:17.423" v="78"/>
        <pc:sldMasterMkLst>
          <pc:docMk/>
          <pc:sldMasterMk cId="3243742357" sldId="2147483684"/>
        </pc:sldMasterMkLst>
        <pc:spChg chg="mod">
          <ac:chgData name="John Oakes" userId="1a36f0057432ea1f" providerId="LiveId" clId="{A5AFF8BE-E16F-44AE-A4E7-A69EDEBD5474}" dt="2024-12-21T20:02:17.423" v="78"/>
          <ac:spMkLst>
            <pc:docMk/>
            <pc:sldMasterMk cId="3243742357" sldId="2147483684"/>
            <ac:spMk id="1039" creationId="{EC6C59FD-0CA8-4261-9100-77FBD2C8D517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asterMk cId="3243742357" sldId="2147483684"/>
            <ac:spMk id="1040" creationId="{98D1AAB6-282F-45CA-8E78-884BE2006CE3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asterMk cId="3243742357" sldId="2147483684"/>
            <ac:spMk id="1042" creationId="{29C95C15-9E44-4845-816E-36112C784378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asterMk cId="3243742357" sldId="2147483684"/>
            <ac:spMk id="1043" creationId="{84F6F8D3-A138-4F49-8053-64F5B9D97B91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asterMk cId="3243742357" sldId="2147483684"/>
            <ac:spMk id="1044" creationId="{74122317-2578-40A0-A82D-16A7A6FE3108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asterMk cId="3243742357" sldId="2147483684"/>
            <ac:spMk id="1045" creationId="{DFFB1AAB-5F29-43E6-A727-34BD7AAD2A96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asterMk cId="3243742357" sldId="2147483684"/>
            <ac:spMk id="1046" creationId="{177ACA9A-D8DA-4EE9-979D-A7BC5E829FE6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asterMk cId="3243742357" sldId="2147483684"/>
            <ac:spMk id="1048" creationId="{588FC911-31DD-4F5A-892D-31036E1FE0E7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asterMk cId="3243742357" sldId="2147483684"/>
            <ac:spMk id="1049" creationId="{42215BA7-E9FA-4D22-9399-1F0DCB8D69BE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asterMk cId="3243742357" sldId="2147483684"/>
            <ac:spMk id="1050" creationId="{51BFF7E9-345D-4B63-A7B0-949AF28234E9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asterMk cId="3243742357" sldId="2147483684"/>
            <ac:spMk id="1051" creationId="{88941ACF-A3F1-4D53-B951-0E0DDB37E045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asterMk cId="3243742357" sldId="2147483684"/>
            <ac:spMk id="1052" creationId="{903576FF-F01C-4BC0-A1BF-3275F708AEEC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asterMk cId="3243742357" sldId="2147483684"/>
            <ac:spMk id="1053" creationId="{3E3E1B3D-3D1E-4D5C-8D96-C4EBFFA273ED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asterMk cId="3243742357" sldId="2147483684"/>
            <ac:spMk id="1054" creationId="{2EDF34E6-651D-42C4-B84A-307A86FDEF19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asterMk cId="3243742357" sldId="2147483684"/>
            <ac:spMk id="82947" creationId="{67C1BAED-ED73-49C9-94FD-05335A7E2E44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asterMk cId="3243742357" sldId="2147483684"/>
            <ac:spMk id="82948" creationId="{3C0165DE-55BA-498B-9BD5-5FB32C67439B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asterMk cId="3243742357" sldId="2147483684"/>
            <ac:spMk id="82949" creationId="{C9052E15-2654-4B0C-81BF-3BD0D5AD6B16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asterMk cId="3243742357" sldId="2147483684"/>
            <ac:spMk id="82951" creationId="{3FC096DD-2737-4D13-B87C-BD9ECDA62528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asterMk cId="3243742357" sldId="2147483684"/>
            <ac:spMk id="82952" creationId="{D73F8AE6-675A-4296-B1C6-C9511CBCB679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asterMk cId="3243742357" sldId="2147483684"/>
            <ac:spMk id="82953" creationId="{60427918-D5FE-40FA-B53F-F6F59467E73D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asterMk cId="3243742357" sldId="2147483684"/>
            <ac:spMk id="82954" creationId="{1C8D8101-9E26-4D95-AD05-7359504C819C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asterMk cId="3243742357" sldId="2147483684"/>
            <ac:spMk id="82955" creationId="{9A97CAB0-F2D3-4798-AC3B-FAA5CF74BA35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asterMk cId="3243742357" sldId="2147483684"/>
            <ac:spMk id="82956" creationId="{E6EAA045-3383-4AC1-9545-A5575A9D4DCC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asterMk cId="3243742357" sldId="2147483684"/>
            <ac:spMk id="82957" creationId="{F1C34FA9-BCE8-4CD9-8AD4-BDC2E31A96DE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asterMk cId="3243742357" sldId="2147483684"/>
            <ac:spMk id="82958" creationId="{8371A6B1-C5FB-41B6-A20F-07ACD991952E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asterMk cId="3243742357" sldId="2147483684"/>
            <ac:spMk id="82959" creationId="{67BB93A6-07EB-4E84-A74C-FAAA11C35C07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asterMk cId="3243742357" sldId="2147483684"/>
            <ac:spMk id="82960" creationId="{0E60A905-C731-4F6E-9D27-B44D61C5D04F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asterMk cId="3243742357" sldId="2147483684"/>
            <ac:spMk id="82961" creationId="{67800569-BC34-4C9C-90CD-055ED1FE068E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asterMk cId="3243742357" sldId="2147483684"/>
            <ac:spMk id="82962" creationId="{C9AD43FD-8670-4A8F-A883-4AA1B36FC62F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asterMk cId="3243742357" sldId="2147483684"/>
            <ac:spMk id="82963" creationId="{7BD2755F-DC27-4F1E-A7DB-68B2E57CF952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asterMk cId="3243742357" sldId="2147483684"/>
            <ac:spMk id="82964" creationId="{7E8E53EE-8C98-43D7-87AE-5B6C65346D05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asterMk cId="3243742357" sldId="2147483684"/>
            <ac:spMk id="82965" creationId="{82AD45A5-5635-46A0-9183-9E3F500F513D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asterMk cId="3243742357" sldId="2147483684"/>
            <ac:spMk id="82966" creationId="{84B522D6-EB06-4650-AFA2-7E0EE31D5DCA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asterMk cId="3243742357" sldId="2147483684"/>
            <ac:spMk id="82969" creationId="{329CB89A-D289-42F1-A792-CD6F06DEB9D1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asterMk cId="3243742357" sldId="2147483684"/>
            <ac:spMk id="82983" creationId="{503DAEC3-F0A5-45CD-8CD4-206AFBD00C66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asterMk cId="3243742357" sldId="2147483684"/>
            <ac:spMk id="82984" creationId="{AF7FB75B-F993-48D4-B65D-7BDD3E4FE902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asterMk cId="3243742357" sldId="2147483684"/>
            <ac:spMk id="82985" creationId="{33C1A012-384B-4673-9BFD-ECCE622191EF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asterMk cId="3243742357" sldId="2147483684"/>
            <ac:spMk id="82986" creationId="{B7E31130-2D19-4794-BB93-8E8E397A721E}"/>
          </ac:spMkLst>
        </pc:spChg>
        <pc:spChg chg="mod">
          <ac:chgData name="John Oakes" userId="1a36f0057432ea1f" providerId="LiveId" clId="{A5AFF8BE-E16F-44AE-A4E7-A69EDEBD5474}" dt="2024-12-21T20:02:17.423" v="78"/>
          <ac:spMkLst>
            <pc:docMk/>
            <pc:sldMasterMk cId="3243742357" sldId="2147483684"/>
            <ac:spMk id="82987" creationId="{3E998462-623D-42B5-A916-EC8B2AB24FBC}"/>
          </ac:spMkLst>
        </pc:spChg>
        <pc:grpChg chg="mod">
          <ac:chgData name="John Oakes" userId="1a36f0057432ea1f" providerId="LiveId" clId="{A5AFF8BE-E16F-44AE-A4E7-A69EDEBD5474}" dt="2024-12-21T20:02:17.423" v="78"/>
          <ac:grpSpMkLst>
            <pc:docMk/>
            <pc:sldMasterMk cId="3243742357" sldId="2147483684"/>
            <ac:grpSpMk id="1026" creationId="{E84AE955-373A-43C1-9C53-7373BF304A1C}"/>
          </ac:grpSpMkLst>
        </pc:grpChg>
        <pc:grpChg chg="mod">
          <ac:chgData name="John Oakes" userId="1a36f0057432ea1f" providerId="LiveId" clId="{A5AFF8BE-E16F-44AE-A4E7-A69EDEBD5474}" dt="2024-12-21T20:02:17.423" v="78"/>
          <ac:grpSpMkLst>
            <pc:docMk/>
            <pc:sldMasterMk cId="3243742357" sldId="2147483684"/>
            <ac:grpSpMk id="1035" creationId="{5FABFC71-516E-49ED-BE8B-B3869EBED96D}"/>
          </ac:grpSpMkLst>
        </pc:grpChg>
        <pc:grpChg chg="mod">
          <ac:chgData name="John Oakes" userId="1a36f0057432ea1f" providerId="LiveId" clId="{A5AFF8BE-E16F-44AE-A4E7-A69EDEBD5474}" dt="2024-12-21T20:02:17.423" v="78"/>
          <ac:grpSpMkLst>
            <pc:docMk/>
            <pc:sldMasterMk cId="3243742357" sldId="2147483684"/>
            <ac:grpSpMk id="1047" creationId="{FD836E44-6B70-4077-B817-4495C5783FF6}"/>
          </ac:grpSpMkLst>
        </pc:grpChg>
        <pc:sldLayoutChg chg="modSp">
          <pc:chgData name="John Oakes" userId="1a36f0057432ea1f" providerId="LiveId" clId="{A5AFF8BE-E16F-44AE-A4E7-A69EDEBD5474}" dt="2024-12-21T20:02:17.423" v="78"/>
          <pc:sldLayoutMkLst>
            <pc:docMk/>
            <pc:sldMasterMk cId="3243742357" sldId="2147483684"/>
            <pc:sldLayoutMk cId="3442878572" sldId="2147483685"/>
          </pc:sldLayoutMkLst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3243742357" sldId="2147483684"/>
              <pc:sldLayoutMk cId="3442878572" sldId="2147483685"/>
              <ac:spMk id="5" creationId="{76E75F17-51C1-4D2F-B450-7DFA0A5E7AB1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3243742357" sldId="2147483684"/>
              <pc:sldLayoutMk cId="3442878572" sldId="2147483685"/>
              <ac:spMk id="6" creationId="{525F8102-A696-4E7D-906A-2B47FFAEC17E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3243742357" sldId="2147483684"/>
              <pc:sldLayoutMk cId="3442878572" sldId="2147483685"/>
              <ac:spMk id="7" creationId="{E2DFB24D-5B76-4A9D-87B2-E59DBC2AE501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3243742357" sldId="2147483684"/>
              <pc:sldLayoutMk cId="3442878572" sldId="2147483685"/>
              <ac:spMk id="9" creationId="{187CB59B-B0DC-4A65-8809-C6E6738088E2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3243742357" sldId="2147483684"/>
              <pc:sldLayoutMk cId="3442878572" sldId="2147483685"/>
              <ac:spMk id="10" creationId="{6A7C273A-D4B2-45D2-A94B-C6420B829081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3243742357" sldId="2147483684"/>
              <pc:sldLayoutMk cId="3442878572" sldId="2147483685"/>
              <ac:spMk id="11" creationId="{7785F605-4D3E-45C5-8098-E169CAA13590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3243742357" sldId="2147483684"/>
              <pc:sldLayoutMk cId="3442878572" sldId="2147483685"/>
              <ac:spMk id="12" creationId="{3FCBC5FA-0A18-44C6-B97D-FFAC3FC75D35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3243742357" sldId="2147483684"/>
              <pc:sldLayoutMk cId="3442878572" sldId="2147483685"/>
              <ac:spMk id="13" creationId="{EB96E515-BF50-4B73-AD3E-1EC4BE6EB27E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3243742357" sldId="2147483684"/>
              <pc:sldLayoutMk cId="3442878572" sldId="2147483685"/>
              <ac:spMk id="14" creationId="{E7AFD4E5-03CF-4765-AA35-7FF0180A7C24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3243742357" sldId="2147483684"/>
              <pc:sldLayoutMk cId="3442878572" sldId="2147483685"/>
              <ac:spMk id="15" creationId="{F366997D-2CC5-447F-BC15-72102F10D7B4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3243742357" sldId="2147483684"/>
              <pc:sldLayoutMk cId="3442878572" sldId="2147483685"/>
              <ac:spMk id="16" creationId="{6DE035E6-5AAD-4A41-A511-6033A1E8142F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3243742357" sldId="2147483684"/>
              <pc:sldLayoutMk cId="3442878572" sldId="2147483685"/>
              <ac:spMk id="17" creationId="{808B1F56-0B7B-463A-B6D7-7AE669C08514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3243742357" sldId="2147483684"/>
              <pc:sldLayoutMk cId="3442878572" sldId="2147483685"/>
              <ac:spMk id="18" creationId="{3DA11598-75D9-4D71-A71F-790C20E7991E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3243742357" sldId="2147483684"/>
              <pc:sldLayoutMk cId="3442878572" sldId="2147483685"/>
              <ac:spMk id="19" creationId="{4511C22A-B6CF-4425-B087-9503E3993F97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3243742357" sldId="2147483684"/>
              <pc:sldLayoutMk cId="3442878572" sldId="2147483685"/>
              <ac:spMk id="21" creationId="{81441AB8-4845-4405-AA7E-CAEDFC5B7BEB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3243742357" sldId="2147483684"/>
              <pc:sldLayoutMk cId="3442878572" sldId="2147483685"/>
              <ac:spMk id="22" creationId="{602FC002-2DB5-4A6D-BBBE-2A9A2AFE24AC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3243742357" sldId="2147483684"/>
              <pc:sldLayoutMk cId="3442878572" sldId="2147483685"/>
              <ac:spMk id="23" creationId="{6C065202-7109-495B-B153-2326F20FB8F5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3243742357" sldId="2147483684"/>
              <pc:sldLayoutMk cId="3442878572" sldId="2147483685"/>
              <ac:spMk id="24" creationId="{5E05485B-ACFA-4348-A57C-FDD89138F7D6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3243742357" sldId="2147483684"/>
              <pc:sldLayoutMk cId="3442878572" sldId="2147483685"/>
              <ac:spMk id="25" creationId="{1B3446D5-8A38-4AF7-912A-0810448B8B89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3243742357" sldId="2147483684"/>
              <pc:sldLayoutMk cId="3442878572" sldId="2147483685"/>
              <ac:spMk id="26" creationId="{09353F4A-0CC9-4156-BCCA-1259C0F7181E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3243742357" sldId="2147483684"/>
              <pc:sldLayoutMk cId="3442878572" sldId="2147483685"/>
              <ac:spMk id="27" creationId="{29FCD72D-3755-4BF0-838E-4E18F0A97B27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3243742357" sldId="2147483684"/>
              <pc:sldLayoutMk cId="3442878572" sldId="2147483685"/>
              <ac:spMk id="28" creationId="{7117A0A7-04AB-461B-ABE7-D6C72FB7EB8F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3243742357" sldId="2147483684"/>
              <pc:sldLayoutMk cId="3442878572" sldId="2147483685"/>
              <ac:spMk id="29" creationId="{F5E9772C-50AD-4217-BA1C-B277118A3EC4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3243742357" sldId="2147483684"/>
              <pc:sldLayoutMk cId="3442878572" sldId="2147483685"/>
              <ac:spMk id="30" creationId="{A59C0949-4048-42E0-AC3B-2A6524542832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3243742357" sldId="2147483684"/>
              <pc:sldLayoutMk cId="3442878572" sldId="2147483685"/>
              <ac:spMk id="31" creationId="{AD37051C-AB8F-4150-AC61-F8CAFC97C5E2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3243742357" sldId="2147483684"/>
              <pc:sldLayoutMk cId="3442878572" sldId="2147483685"/>
              <ac:spMk id="32" creationId="{79F1E4F1-A0CF-4898-BB42-0DD9F3809BDC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3243742357" sldId="2147483684"/>
              <pc:sldLayoutMk cId="3442878572" sldId="2147483685"/>
              <ac:spMk id="33" creationId="{9818ABA2-A4E2-459D-973A-3CB733B77CEE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3243742357" sldId="2147483684"/>
              <pc:sldLayoutMk cId="3442878572" sldId="2147483685"/>
              <ac:spMk id="34" creationId="{EB9A7C51-113A-4B8C-82F1-A756F77D0C32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3243742357" sldId="2147483684"/>
              <pc:sldLayoutMk cId="3442878572" sldId="2147483685"/>
              <ac:spMk id="35" creationId="{0A7C42C1-6A0C-475C-B6A7-7EA314EF8433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3243742357" sldId="2147483684"/>
              <pc:sldLayoutMk cId="3442878572" sldId="2147483685"/>
              <ac:spMk id="36" creationId="{B37A03B3-A0D6-491A-86B5-1CC42E2AAB95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3243742357" sldId="2147483684"/>
              <pc:sldLayoutMk cId="3442878572" sldId="2147483685"/>
              <ac:spMk id="37" creationId="{25D26C94-07FE-4DB4-B7EF-03C047B6991E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3243742357" sldId="2147483684"/>
              <pc:sldLayoutMk cId="3442878572" sldId="2147483685"/>
              <ac:spMk id="38" creationId="{30EA82D8-A62F-41CB-B474-84FCEA831FD6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3243742357" sldId="2147483684"/>
              <pc:sldLayoutMk cId="3442878572" sldId="2147483685"/>
              <ac:spMk id="39" creationId="{280FABF8-7173-43C4-9B9E-D86B1E995A91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3243742357" sldId="2147483684"/>
              <pc:sldLayoutMk cId="3442878572" sldId="2147483685"/>
              <ac:spMk id="40" creationId="{8273DF47-36DD-45EA-A7DA-892980A242FF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3243742357" sldId="2147483684"/>
              <pc:sldLayoutMk cId="3442878572" sldId="2147483685"/>
              <ac:spMk id="84007" creationId="{00000000-0000-0000-0000-000000000000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3243742357" sldId="2147483684"/>
              <pc:sldLayoutMk cId="3442878572" sldId="2147483685"/>
              <ac:spMk id="84008" creationId="{00000000-0000-0000-0000-000000000000}"/>
            </ac:spMkLst>
          </pc:spChg>
          <pc:grpChg chg="mod">
            <ac:chgData name="John Oakes" userId="1a36f0057432ea1f" providerId="LiveId" clId="{A5AFF8BE-E16F-44AE-A4E7-A69EDEBD5474}" dt="2024-12-21T20:02:17.423" v="78"/>
            <ac:grpSpMkLst>
              <pc:docMk/>
              <pc:sldMasterMk cId="3243742357" sldId="2147483684"/>
              <pc:sldLayoutMk cId="3442878572" sldId="2147483685"/>
              <ac:grpSpMk id="4" creationId="{089E576E-09C9-4970-BE53-1D1A42FE5ECD}"/>
            </ac:grpSpMkLst>
          </pc:grpChg>
          <pc:grpChg chg="mod">
            <ac:chgData name="John Oakes" userId="1a36f0057432ea1f" providerId="LiveId" clId="{A5AFF8BE-E16F-44AE-A4E7-A69EDEBD5474}" dt="2024-12-21T20:02:17.423" v="78"/>
            <ac:grpSpMkLst>
              <pc:docMk/>
              <pc:sldMasterMk cId="3243742357" sldId="2147483684"/>
              <pc:sldLayoutMk cId="3442878572" sldId="2147483685"/>
              <ac:grpSpMk id="8" creationId="{C6E32DE6-E8A7-41FF-8B55-3E633857F761}"/>
            </ac:grpSpMkLst>
          </pc:grpChg>
          <pc:grpChg chg="mod">
            <ac:chgData name="John Oakes" userId="1a36f0057432ea1f" providerId="LiveId" clId="{A5AFF8BE-E16F-44AE-A4E7-A69EDEBD5474}" dt="2024-12-21T20:02:17.423" v="78"/>
            <ac:grpSpMkLst>
              <pc:docMk/>
              <pc:sldMasterMk cId="3243742357" sldId="2147483684"/>
              <pc:sldLayoutMk cId="3442878572" sldId="2147483685"/>
              <ac:grpSpMk id="20" creationId="{30DB4F56-DE09-4026-819A-07E52A82C98E}"/>
            </ac:grpSpMkLst>
          </pc:grpChg>
        </pc:sldLayoutChg>
        <pc:sldLayoutChg chg="modSp">
          <pc:chgData name="John Oakes" userId="1a36f0057432ea1f" providerId="LiveId" clId="{A5AFF8BE-E16F-44AE-A4E7-A69EDEBD5474}" dt="2024-12-21T20:02:17.423" v="78"/>
          <pc:sldLayoutMkLst>
            <pc:docMk/>
            <pc:sldMasterMk cId="3243742357" sldId="2147483684"/>
            <pc:sldLayoutMk cId="3487112022" sldId="2147483687"/>
          </pc:sldLayoutMkLst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3243742357" sldId="2147483684"/>
              <pc:sldLayoutMk cId="3487112022" sldId="2147483687"/>
              <ac:spMk id="2" creationId="{00000000-0000-0000-0000-000000000000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3243742357" sldId="2147483684"/>
              <pc:sldLayoutMk cId="3487112022" sldId="2147483687"/>
              <ac:spMk id="3" creationId="{00000000-0000-0000-0000-000000000000}"/>
            </ac:spMkLst>
          </pc:spChg>
        </pc:sldLayoutChg>
        <pc:sldLayoutChg chg="modSp">
          <pc:chgData name="John Oakes" userId="1a36f0057432ea1f" providerId="LiveId" clId="{A5AFF8BE-E16F-44AE-A4E7-A69EDEBD5474}" dt="2024-12-21T20:02:17.423" v="78"/>
          <pc:sldLayoutMkLst>
            <pc:docMk/>
            <pc:sldMasterMk cId="3243742357" sldId="2147483684"/>
            <pc:sldLayoutMk cId="1686999596" sldId="2147483688"/>
          </pc:sldLayoutMkLst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3243742357" sldId="2147483684"/>
              <pc:sldLayoutMk cId="1686999596" sldId="2147483688"/>
              <ac:spMk id="3" creationId="{00000000-0000-0000-0000-000000000000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3243742357" sldId="2147483684"/>
              <pc:sldLayoutMk cId="1686999596" sldId="2147483688"/>
              <ac:spMk id="4" creationId="{00000000-0000-0000-0000-000000000000}"/>
            </ac:spMkLst>
          </pc:spChg>
        </pc:sldLayoutChg>
        <pc:sldLayoutChg chg="modSp">
          <pc:chgData name="John Oakes" userId="1a36f0057432ea1f" providerId="LiveId" clId="{A5AFF8BE-E16F-44AE-A4E7-A69EDEBD5474}" dt="2024-12-21T20:02:17.423" v="78"/>
          <pc:sldLayoutMkLst>
            <pc:docMk/>
            <pc:sldMasterMk cId="3243742357" sldId="2147483684"/>
            <pc:sldLayoutMk cId="306623593" sldId="2147483689"/>
          </pc:sldLayoutMkLst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3243742357" sldId="2147483684"/>
              <pc:sldLayoutMk cId="306623593" sldId="2147483689"/>
              <ac:spMk id="2" creationId="{00000000-0000-0000-0000-000000000000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3243742357" sldId="2147483684"/>
              <pc:sldLayoutMk cId="306623593" sldId="2147483689"/>
              <ac:spMk id="3" creationId="{00000000-0000-0000-0000-000000000000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3243742357" sldId="2147483684"/>
              <pc:sldLayoutMk cId="306623593" sldId="2147483689"/>
              <ac:spMk id="4" creationId="{00000000-0000-0000-0000-000000000000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3243742357" sldId="2147483684"/>
              <pc:sldLayoutMk cId="306623593" sldId="2147483689"/>
              <ac:spMk id="5" creationId="{00000000-0000-0000-0000-000000000000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3243742357" sldId="2147483684"/>
              <pc:sldLayoutMk cId="306623593" sldId="2147483689"/>
              <ac:spMk id="6" creationId="{00000000-0000-0000-0000-000000000000}"/>
            </ac:spMkLst>
          </pc:spChg>
        </pc:sldLayoutChg>
        <pc:sldLayoutChg chg="modSp">
          <pc:chgData name="John Oakes" userId="1a36f0057432ea1f" providerId="LiveId" clId="{A5AFF8BE-E16F-44AE-A4E7-A69EDEBD5474}" dt="2024-12-21T20:02:17.423" v="78"/>
          <pc:sldLayoutMkLst>
            <pc:docMk/>
            <pc:sldMasterMk cId="3243742357" sldId="2147483684"/>
            <pc:sldLayoutMk cId="3400681827" sldId="2147483692"/>
          </pc:sldLayoutMkLst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3243742357" sldId="2147483684"/>
              <pc:sldLayoutMk cId="3400681827" sldId="2147483692"/>
              <ac:spMk id="2" creationId="{00000000-0000-0000-0000-000000000000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3243742357" sldId="2147483684"/>
              <pc:sldLayoutMk cId="3400681827" sldId="2147483692"/>
              <ac:spMk id="3" creationId="{00000000-0000-0000-0000-000000000000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3243742357" sldId="2147483684"/>
              <pc:sldLayoutMk cId="3400681827" sldId="2147483692"/>
              <ac:spMk id="4" creationId="{00000000-0000-0000-0000-000000000000}"/>
            </ac:spMkLst>
          </pc:spChg>
        </pc:sldLayoutChg>
        <pc:sldLayoutChg chg="modSp">
          <pc:chgData name="John Oakes" userId="1a36f0057432ea1f" providerId="LiveId" clId="{A5AFF8BE-E16F-44AE-A4E7-A69EDEBD5474}" dt="2024-12-21T20:02:17.423" v="78"/>
          <pc:sldLayoutMkLst>
            <pc:docMk/>
            <pc:sldMasterMk cId="3243742357" sldId="2147483684"/>
            <pc:sldLayoutMk cId="604197045" sldId="2147483693"/>
          </pc:sldLayoutMkLst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3243742357" sldId="2147483684"/>
              <pc:sldLayoutMk cId="604197045" sldId="2147483693"/>
              <ac:spMk id="2" creationId="{00000000-0000-0000-0000-000000000000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3243742357" sldId="2147483684"/>
              <pc:sldLayoutMk cId="604197045" sldId="2147483693"/>
              <ac:spMk id="3" creationId="{00000000-0000-0000-0000-000000000000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3243742357" sldId="2147483684"/>
              <pc:sldLayoutMk cId="604197045" sldId="2147483693"/>
              <ac:spMk id="4" creationId="{00000000-0000-0000-0000-000000000000}"/>
            </ac:spMkLst>
          </pc:spChg>
        </pc:sldLayoutChg>
        <pc:sldLayoutChg chg="modSp">
          <pc:chgData name="John Oakes" userId="1a36f0057432ea1f" providerId="LiveId" clId="{A5AFF8BE-E16F-44AE-A4E7-A69EDEBD5474}" dt="2024-12-21T20:02:17.423" v="78"/>
          <pc:sldLayoutMkLst>
            <pc:docMk/>
            <pc:sldMasterMk cId="3243742357" sldId="2147483684"/>
            <pc:sldLayoutMk cId="2041418032" sldId="2147483695"/>
          </pc:sldLayoutMkLst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3243742357" sldId="2147483684"/>
              <pc:sldLayoutMk cId="2041418032" sldId="2147483695"/>
              <ac:spMk id="2" creationId="{00000000-0000-0000-0000-000000000000}"/>
            </ac:spMkLst>
          </pc:spChg>
          <pc:spChg chg="mod">
            <ac:chgData name="John Oakes" userId="1a36f0057432ea1f" providerId="LiveId" clId="{A5AFF8BE-E16F-44AE-A4E7-A69EDEBD5474}" dt="2024-12-21T20:02:17.423" v="78"/>
            <ac:spMkLst>
              <pc:docMk/>
              <pc:sldMasterMk cId="3243742357" sldId="2147483684"/>
              <pc:sldLayoutMk cId="2041418032" sldId="2147483695"/>
              <ac:spMk id="3" creationId="{00000000-0000-0000-0000-000000000000}"/>
            </ac:spMkLst>
          </pc:spChg>
        </pc:sldLayoutChg>
      </pc:sldMasterChg>
      <pc:sldMasterChg chg="del delSldLayout">
        <pc:chgData name="John Oakes" userId="1a36f0057432ea1f" providerId="LiveId" clId="{A5AFF8BE-E16F-44AE-A4E7-A69EDEBD5474}" dt="2024-12-23T06:51:18.998" v="6277" actId="47"/>
        <pc:sldMasterMkLst>
          <pc:docMk/>
          <pc:sldMasterMk cId="1200198015" sldId="2147483696"/>
        </pc:sldMasterMkLst>
        <pc:sldLayoutChg chg="del">
          <pc:chgData name="John Oakes" userId="1a36f0057432ea1f" providerId="LiveId" clId="{A5AFF8BE-E16F-44AE-A4E7-A69EDEBD5474}" dt="2024-12-23T06:51:18.998" v="6277" actId="47"/>
          <pc:sldLayoutMkLst>
            <pc:docMk/>
            <pc:sldMasterMk cId="1200198015" sldId="2147483696"/>
            <pc:sldLayoutMk cId="3493635572" sldId="2147483697"/>
          </pc:sldLayoutMkLst>
        </pc:sldLayoutChg>
        <pc:sldLayoutChg chg="del">
          <pc:chgData name="John Oakes" userId="1a36f0057432ea1f" providerId="LiveId" clId="{A5AFF8BE-E16F-44AE-A4E7-A69EDEBD5474}" dt="2024-12-23T06:51:18.998" v="6277" actId="47"/>
          <pc:sldLayoutMkLst>
            <pc:docMk/>
            <pc:sldMasterMk cId="1200198015" sldId="2147483696"/>
            <pc:sldLayoutMk cId="1637835901" sldId="2147483698"/>
          </pc:sldLayoutMkLst>
        </pc:sldLayoutChg>
        <pc:sldLayoutChg chg="del">
          <pc:chgData name="John Oakes" userId="1a36f0057432ea1f" providerId="LiveId" clId="{A5AFF8BE-E16F-44AE-A4E7-A69EDEBD5474}" dt="2024-12-23T06:51:18.998" v="6277" actId="47"/>
          <pc:sldLayoutMkLst>
            <pc:docMk/>
            <pc:sldMasterMk cId="1200198015" sldId="2147483696"/>
            <pc:sldLayoutMk cId="1074974315" sldId="2147483699"/>
          </pc:sldLayoutMkLst>
        </pc:sldLayoutChg>
        <pc:sldLayoutChg chg="del">
          <pc:chgData name="John Oakes" userId="1a36f0057432ea1f" providerId="LiveId" clId="{A5AFF8BE-E16F-44AE-A4E7-A69EDEBD5474}" dt="2024-12-23T06:51:18.998" v="6277" actId="47"/>
          <pc:sldLayoutMkLst>
            <pc:docMk/>
            <pc:sldMasterMk cId="1200198015" sldId="2147483696"/>
            <pc:sldLayoutMk cId="1854428860" sldId="2147483700"/>
          </pc:sldLayoutMkLst>
        </pc:sldLayoutChg>
        <pc:sldLayoutChg chg="del">
          <pc:chgData name="John Oakes" userId="1a36f0057432ea1f" providerId="LiveId" clId="{A5AFF8BE-E16F-44AE-A4E7-A69EDEBD5474}" dt="2024-12-23T06:51:18.998" v="6277" actId="47"/>
          <pc:sldLayoutMkLst>
            <pc:docMk/>
            <pc:sldMasterMk cId="1200198015" sldId="2147483696"/>
            <pc:sldLayoutMk cId="594202462" sldId="2147483701"/>
          </pc:sldLayoutMkLst>
        </pc:sldLayoutChg>
        <pc:sldLayoutChg chg="del">
          <pc:chgData name="John Oakes" userId="1a36f0057432ea1f" providerId="LiveId" clId="{A5AFF8BE-E16F-44AE-A4E7-A69EDEBD5474}" dt="2024-12-23T06:51:18.998" v="6277" actId="47"/>
          <pc:sldLayoutMkLst>
            <pc:docMk/>
            <pc:sldMasterMk cId="1200198015" sldId="2147483696"/>
            <pc:sldLayoutMk cId="3214509547" sldId="2147483702"/>
          </pc:sldLayoutMkLst>
        </pc:sldLayoutChg>
        <pc:sldLayoutChg chg="del">
          <pc:chgData name="John Oakes" userId="1a36f0057432ea1f" providerId="LiveId" clId="{A5AFF8BE-E16F-44AE-A4E7-A69EDEBD5474}" dt="2024-12-23T06:51:18.998" v="6277" actId="47"/>
          <pc:sldLayoutMkLst>
            <pc:docMk/>
            <pc:sldMasterMk cId="1200198015" sldId="2147483696"/>
            <pc:sldLayoutMk cId="1234932520" sldId="2147483703"/>
          </pc:sldLayoutMkLst>
        </pc:sldLayoutChg>
        <pc:sldLayoutChg chg="del">
          <pc:chgData name="John Oakes" userId="1a36f0057432ea1f" providerId="LiveId" clId="{A5AFF8BE-E16F-44AE-A4E7-A69EDEBD5474}" dt="2024-12-23T06:51:18.998" v="6277" actId="47"/>
          <pc:sldLayoutMkLst>
            <pc:docMk/>
            <pc:sldMasterMk cId="1200198015" sldId="2147483696"/>
            <pc:sldLayoutMk cId="1571058607" sldId="2147483704"/>
          </pc:sldLayoutMkLst>
        </pc:sldLayoutChg>
        <pc:sldLayoutChg chg="del">
          <pc:chgData name="John Oakes" userId="1a36f0057432ea1f" providerId="LiveId" clId="{A5AFF8BE-E16F-44AE-A4E7-A69EDEBD5474}" dt="2024-12-23T06:51:18.998" v="6277" actId="47"/>
          <pc:sldLayoutMkLst>
            <pc:docMk/>
            <pc:sldMasterMk cId="1200198015" sldId="2147483696"/>
            <pc:sldLayoutMk cId="2624759405" sldId="2147483705"/>
          </pc:sldLayoutMkLst>
        </pc:sldLayoutChg>
        <pc:sldLayoutChg chg="del">
          <pc:chgData name="John Oakes" userId="1a36f0057432ea1f" providerId="LiveId" clId="{A5AFF8BE-E16F-44AE-A4E7-A69EDEBD5474}" dt="2024-12-23T06:51:18.998" v="6277" actId="47"/>
          <pc:sldLayoutMkLst>
            <pc:docMk/>
            <pc:sldMasterMk cId="1200198015" sldId="2147483696"/>
            <pc:sldLayoutMk cId="1211408044" sldId="2147483706"/>
          </pc:sldLayoutMkLst>
        </pc:sldLayoutChg>
        <pc:sldLayoutChg chg="del">
          <pc:chgData name="John Oakes" userId="1a36f0057432ea1f" providerId="LiveId" clId="{A5AFF8BE-E16F-44AE-A4E7-A69EDEBD5474}" dt="2024-12-23T06:51:18.998" v="6277" actId="47"/>
          <pc:sldLayoutMkLst>
            <pc:docMk/>
            <pc:sldMasterMk cId="1200198015" sldId="2147483696"/>
            <pc:sldLayoutMk cId="26317918" sldId="2147483707"/>
          </pc:sldLayoutMkLst>
        </pc:sldLayoutChg>
      </pc:sldMasterChg>
      <pc:sldMasterChg chg="modSp modSldLayout">
        <pc:chgData name="John Oakes" userId="1a36f0057432ea1f" providerId="LiveId" clId="{A5AFF8BE-E16F-44AE-A4E7-A69EDEBD5474}" dt="2024-12-21T20:00:37.204" v="68"/>
        <pc:sldMasterMkLst>
          <pc:docMk/>
          <pc:sldMasterMk cId="1481303233" sldId="2147483696"/>
        </pc:sldMasterMkLst>
        <pc:sldLayoutChg chg="modSp">
          <pc:chgData name="John Oakes" userId="1a36f0057432ea1f" providerId="LiveId" clId="{A5AFF8BE-E16F-44AE-A4E7-A69EDEBD5474}" dt="2024-12-21T20:00:37.204" v="68"/>
          <pc:sldLayoutMkLst>
            <pc:docMk/>
            <pc:sldMasterMk cId="1481303233" sldId="2147483696"/>
            <pc:sldLayoutMk cId="4236217062" sldId="2147483697"/>
          </pc:sldLayoutMkLst>
        </pc:sldLayoutChg>
        <pc:sldLayoutChg chg="modSp">
          <pc:chgData name="John Oakes" userId="1a36f0057432ea1f" providerId="LiveId" clId="{A5AFF8BE-E16F-44AE-A4E7-A69EDEBD5474}" dt="2024-12-21T20:00:37.204" v="68"/>
          <pc:sldLayoutMkLst>
            <pc:docMk/>
            <pc:sldMasterMk cId="1481303233" sldId="2147483696"/>
            <pc:sldLayoutMk cId="877681906" sldId="2147483699"/>
          </pc:sldLayoutMkLst>
        </pc:sldLayoutChg>
        <pc:sldLayoutChg chg="modSp">
          <pc:chgData name="John Oakes" userId="1a36f0057432ea1f" providerId="LiveId" clId="{A5AFF8BE-E16F-44AE-A4E7-A69EDEBD5474}" dt="2024-12-21T20:00:37.204" v="68"/>
          <pc:sldLayoutMkLst>
            <pc:docMk/>
            <pc:sldMasterMk cId="1481303233" sldId="2147483696"/>
            <pc:sldLayoutMk cId="3033323983" sldId="2147483700"/>
          </pc:sldLayoutMkLst>
        </pc:sldLayoutChg>
        <pc:sldLayoutChg chg="modSp">
          <pc:chgData name="John Oakes" userId="1a36f0057432ea1f" providerId="LiveId" clId="{A5AFF8BE-E16F-44AE-A4E7-A69EDEBD5474}" dt="2024-12-21T20:00:37.204" v="68"/>
          <pc:sldLayoutMkLst>
            <pc:docMk/>
            <pc:sldMasterMk cId="1481303233" sldId="2147483696"/>
            <pc:sldLayoutMk cId="4115202278" sldId="2147483701"/>
          </pc:sldLayoutMkLst>
        </pc:sldLayoutChg>
        <pc:sldLayoutChg chg="modSp">
          <pc:chgData name="John Oakes" userId="1a36f0057432ea1f" providerId="LiveId" clId="{A5AFF8BE-E16F-44AE-A4E7-A69EDEBD5474}" dt="2024-12-21T20:00:37.204" v="68"/>
          <pc:sldLayoutMkLst>
            <pc:docMk/>
            <pc:sldMasterMk cId="1481303233" sldId="2147483696"/>
            <pc:sldLayoutMk cId="1234385897" sldId="2147483704"/>
          </pc:sldLayoutMkLst>
        </pc:sldLayoutChg>
        <pc:sldLayoutChg chg="modSp">
          <pc:chgData name="John Oakes" userId="1a36f0057432ea1f" providerId="LiveId" clId="{A5AFF8BE-E16F-44AE-A4E7-A69EDEBD5474}" dt="2024-12-21T20:00:37.204" v="68"/>
          <pc:sldLayoutMkLst>
            <pc:docMk/>
            <pc:sldMasterMk cId="1481303233" sldId="2147483696"/>
            <pc:sldLayoutMk cId="3239567613" sldId="2147483705"/>
          </pc:sldLayoutMkLst>
        </pc:sldLayoutChg>
        <pc:sldLayoutChg chg="modSp">
          <pc:chgData name="John Oakes" userId="1a36f0057432ea1f" providerId="LiveId" clId="{A5AFF8BE-E16F-44AE-A4E7-A69EDEBD5474}" dt="2024-12-21T20:00:37.204" v="68"/>
          <pc:sldLayoutMkLst>
            <pc:docMk/>
            <pc:sldMasterMk cId="1481303233" sldId="2147483696"/>
            <pc:sldLayoutMk cId="1054520610" sldId="2147483707"/>
          </pc:sldLayoutMkLst>
        </pc:sldLayoutChg>
      </pc:sldMasterChg>
      <pc:sldMasterChg chg="modSp modSldLayout">
        <pc:chgData name="John Oakes" userId="1a36f0057432ea1f" providerId="LiveId" clId="{A5AFF8BE-E16F-44AE-A4E7-A69EDEBD5474}" dt="2024-12-21T19:42:02.380" v="30"/>
        <pc:sldMasterMkLst>
          <pc:docMk/>
          <pc:sldMasterMk cId="3817312943" sldId="2147483696"/>
        </pc:sldMasterMkLst>
        <pc:sldLayoutChg chg="modSp">
          <pc:chgData name="John Oakes" userId="1a36f0057432ea1f" providerId="LiveId" clId="{A5AFF8BE-E16F-44AE-A4E7-A69EDEBD5474}" dt="2024-12-21T19:42:02.380" v="30"/>
          <pc:sldLayoutMkLst>
            <pc:docMk/>
            <pc:sldMasterMk cId="3817312943" sldId="2147483696"/>
            <pc:sldLayoutMk cId="3027501079" sldId="2147483697"/>
          </pc:sldLayoutMkLst>
        </pc:sldLayoutChg>
        <pc:sldLayoutChg chg="modSp">
          <pc:chgData name="John Oakes" userId="1a36f0057432ea1f" providerId="LiveId" clId="{A5AFF8BE-E16F-44AE-A4E7-A69EDEBD5474}" dt="2024-12-21T19:42:02.380" v="30"/>
          <pc:sldLayoutMkLst>
            <pc:docMk/>
            <pc:sldMasterMk cId="3817312943" sldId="2147483696"/>
            <pc:sldLayoutMk cId="3245480669" sldId="2147483699"/>
          </pc:sldLayoutMkLst>
        </pc:sldLayoutChg>
        <pc:sldLayoutChg chg="modSp">
          <pc:chgData name="John Oakes" userId="1a36f0057432ea1f" providerId="LiveId" clId="{A5AFF8BE-E16F-44AE-A4E7-A69EDEBD5474}" dt="2024-12-21T19:42:02.380" v="30"/>
          <pc:sldLayoutMkLst>
            <pc:docMk/>
            <pc:sldMasterMk cId="3817312943" sldId="2147483696"/>
            <pc:sldLayoutMk cId="29637950" sldId="2147483700"/>
          </pc:sldLayoutMkLst>
        </pc:sldLayoutChg>
        <pc:sldLayoutChg chg="modSp">
          <pc:chgData name="John Oakes" userId="1a36f0057432ea1f" providerId="LiveId" clId="{A5AFF8BE-E16F-44AE-A4E7-A69EDEBD5474}" dt="2024-12-21T19:42:02.380" v="30"/>
          <pc:sldLayoutMkLst>
            <pc:docMk/>
            <pc:sldMasterMk cId="3817312943" sldId="2147483696"/>
            <pc:sldLayoutMk cId="2380514287" sldId="2147483701"/>
          </pc:sldLayoutMkLst>
        </pc:sldLayoutChg>
        <pc:sldLayoutChg chg="modSp">
          <pc:chgData name="John Oakes" userId="1a36f0057432ea1f" providerId="LiveId" clId="{A5AFF8BE-E16F-44AE-A4E7-A69EDEBD5474}" dt="2024-12-21T19:42:02.380" v="30"/>
          <pc:sldLayoutMkLst>
            <pc:docMk/>
            <pc:sldMasterMk cId="3817312943" sldId="2147483696"/>
            <pc:sldLayoutMk cId="662993254" sldId="2147483704"/>
          </pc:sldLayoutMkLst>
        </pc:sldLayoutChg>
        <pc:sldLayoutChg chg="modSp">
          <pc:chgData name="John Oakes" userId="1a36f0057432ea1f" providerId="LiveId" clId="{A5AFF8BE-E16F-44AE-A4E7-A69EDEBD5474}" dt="2024-12-21T19:42:02.380" v="30"/>
          <pc:sldLayoutMkLst>
            <pc:docMk/>
            <pc:sldMasterMk cId="3817312943" sldId="2147483696"/>
            <pc:sldLayoutMk cId="2760056987" sldId="2147483705"/>
          </pc:sldLayoutMkLst>
        </pc:sldLayoutChg>
        <pc:sldLayoutChg chg="modSp">
          <pc:chgData name="John Oakes" userId="1a36f0057432ea1f" providerId="LiveId" clId="{A5AFF8BE-E16F-44AE-A4E7-A69EDEBD5474}" dt="2024-12-21T19:42:02.380" v="30"/>
          <pc:sldLayoutMkLst>
            <pc:docMk/>
            <pc:sldMasterMk cId="3817312943" sldId="2147483696"/>
            <pc:sldLayoutMk cId="290497288" sldId="2147483707"/>
          </pc:sldLayoutMkLst>
        </pc:sldLayoutChg>
      </pc:sldMasterChg>
      <pc:sldMasterChg chg="modSp add del addSldLayout delSldLayout modSldLayout">
        <pc:chgData name="John Oakes" userId="1a36f0057432ea1f" providerId="LiveId" clId="{A5AFF8BE-E16F-44AE-A4E7-A69EDEBD5474}" dt="2024-12-21T20:08:37.474" v="106" actId="47"/>
        <pc:sldMasterMkLst>
          <pc:docMk/>
          <pc:sldMasterMk cId="2577717261" sldId="2147483708"/>
        </pc:sldMasterMkLst>
        <pc:sldLayoutChg chg="modSp add del">
          <pc:chgData name="John Oakes" userId="1a36f0057432ea1f" providerId="LiveId" clId="{A5AFF8BE-E16F-44AE-A4E7-A69EDEBD5474}" dt="2024-12-21T20:08:37.474" v="106" actId="47"/>
          <pc:sldLayoutMkLst>
            <pc:docMk/>
            <pc:sldMasterMk cId="2577717261" sldId="2147483708"/>
            <pc:sldLayoutMk cId="3076156070" sldId="2147483709"/>
          </pc:sldLayoutMkLst>
        </pc:sldLayoutChg>
        <pc:sldLayoutChg chg="add del">
          <pc:chgData name="John Oakes" userId="1a36f0057432ea1f" providerId="LiveId" clId="{A5AFF8BE-E16F-44AE-A4E7-A69EDEBD5474}" dt="2024-12-21T20:08:37.474" v="106" actId="47"/>
          <pc:sldLayoutMkLst>
            <pc:docMk/>
            <pc:sldMasterMk cId="2577717261" sldId="2147483708"/>
            <pc:sldLayoutMk cId="2345806646" sldId="2147483710"/>
          </pc:sldLayoutMkLst>
        </pc:sldLayoutChg>
        <pc:sldLayoutChg chg="modSp add del">
          <pc:chgData name="John Oakes" userId="1a36f0057432ea1f" providerId="LiveId" clId="{A5AFF8BE-E16F-44AE-A4E7-A69EDEBD5474}" dt="2024-12-21T20:08:37.474" v="106" actId="47"/>
          <pc:sldLayoutMkLst>
            <pc:docMk/>
            <pc:sldMasterMk cId="2577717261" sldId="2147483708"/>
            <pc:sldLayoutMk cId="4046325964" sldId="2147483711"/>
          </pc:sldLayoutMkLst>
        </pc:sldLayoutChg>
        <pc:sldLayoutChg chg="modSp add del">
          <pc:chgData name="John Oakes" userId="1a36f0057432ea1f" providerId="LiveId" clId="{A5AFF8BE-E16F-44AE-A4E7-A69EDEBD5474}" dt="2024-12-21T20:08:37.474" v="106" actId="47"/>
          <pc:sldLayoutMkLst>
            <pc:docMk/>
            <pc:sldMasterMk cId="2577717261" sldId="2147483708"/>
            <pc:sldLayoutMk cId="3128690705" sldId="2147483712"/>
          </pc:sldLayoutMkLst>
        </pc:sldLayoutChg>
        <pc:sldLayoutChg chg="modSp add del">
          <pc:chgData name="John Oakes" userId="1a36f0057432ea1f" providerId="LiveId" clId="{A5AFF8BE-E16F-44AE-A4E7-A69EDEBD5474}" dt="2024-12-21T20:08:37.474" v="106" actId="47"/>
          <pc:sldLayoutMkLst>
            <pc:docMk/>
            <pc:sldMasterMk cId="2577717261" sldId="2147483708"/>
            <pc:sldLayoutMk cId="3608342899" sldId="2147483713"/>
          </pc:sldLayoutMkLst>
        </pc:sldLayoutChg>
        <pc:sldLayoutChg chg="add del">
          <pc:chgData name="John Oakes" userId="1a36f0057432ea1f" providerId="LiveId" clId="{A5AFF8BE-E16F-44AE-A4E7-A69EDEBD5474}" dt="2024-12-21T20:08:37.474" v="106" actId="47"/>
          <pc:sldLayoutMkLst>
            <pc:docMk/>
            <pc:sldMasterMk cId="2577717261" sldId="2147483708"/>
            <pc:sldLayoutMk cId="1574746365" sldId="2147483714"/>
          </pc:sldLayoutMkLst>
        </pc:sldLayoutChg>
        <pc:sldLayoutChg chg="add del">
          <pc:chgData name="John Oakes" userId="1a36f0057432ea1f" providerId="LiveId" clId="{A5AFF8BE-E16F-44AE-A4E7-A69EDEBD5474}" dt="2024-12-21T20:08:37.474" v="106" actId="47"/>
          <pc:sldLayoutMkLst>
            <pc:docMk/>
            <pc:sldMasterMk cId="2577717261" sldId="2147483708"/>
            <pc:sldLayoutMk cId="967179153" sldId="2147483715"/>
          </pc:sldLayoutMkLst>
        </pc:sldLayoutChg>
        <pc:sldLayoutChg chg="modSp add del">
          <pc:chgData name="John Oakes" userId="1a36f0057432ea1f" providerId="LiveId" clId="{A5AFF8BE-E16F-44AE-A4E7-A69EDEBD5474}" dt="2024-12-21T20:08:37.474" v="106" actId="47"/>
          <pc:sldLayoutMkLst>
            <pc:docMk/>
            <pc:sldMasterMk cId="2577717261" sldId="2147483708"/>
            <pc:sldLayoutMk cId="2959110809" sldId="2147483716"/>
          </pc:sldLayoutMkLst>
        </pc:sldLayoutChg>
        <pc:sldLayoutChg chg="modSp add del">
          <pc:chgData name="John Oakes" userId="1a36f0057432ea1f" providerId="LiveId" clId="{A5AFF8BE-E16F-44AE-A4E7-A69EDEBD5474}" dt="2024-12-21T20:08:37.474" v="106" actId="47"/>
          <pc:sldLayoutMkLst>
            <pc:docMk/>
            <pc:sldMasterMk cId="2577717261" sldId="2147483708"/>
            <pc:sldLayoutMk cId="1214345155" sldId="2147483717"/>
          </pc:sldLayoutMkLst>
        </pc:sldLayoutChg>
        <pc:sldLayoutChg chg="add del">
          <pc:chgData name="John Oakes" userId="1a36f0057432ea1f" providerId="LiveId" clId="{A5AFF8BE-E16F-44AE-A4E7-A69EDEBD5474}" dt="2024-12-21T20:08:37.474" v="106" actId="47"/>
          <pc:sldLayoutMkLst>
            <pc:docMk/>
            <pc:sldMasterMk cId="2577717261" sldId="2147483708"/>
            <pc:sldLayoutMk cId="1899443241" sldId="2147483718"/>
          </pc:sldLayoutMkLst>
        </pc:sldLayoutChg>
        <pc:sldLayoutChg chg="modSp add del">
          <pc:chgData name="John Oakes" userId="1a36f0057432ea1f" providerId="LiveId" clId="{A5AFF8BE-E16F-44AE-A4E7-A69EDEBD5474}" dt="2024-12-21T20:08:37.474" v="106" actId="47"/>
          <pc:sldLayoutMkLst>
            <pc:docMk/>
            <pc:sldMasterMk cId="2577717261" sldId="2147483708"/>
            <pc:sldLayoutMk cId="639344656" sldId="2147483719"/>
          </pc:sldLayoutMkLst>
        </pc:sldLayoutChg>
      </pc:sldMasterChg>
      <pc:sldMasterChg chg="del delSldLayout">
        <pc:chgData name="John Oakes" userId="1a36f0057432ea1f" providerId="LiveId" clId="{A5AFF8BE-E16F-44AE-A4E7-A69EDEBD5474}" dt="2024-12-21T19:42:13.824" v="31" actId="47"/>
        <pc:sldMasterMkLst>
          <pc:docMk/>
          <pc:sldMasterMk cId="3372725933" sldId="2147483708"/>
        </pc:sldMasterMkLst>
        <pc:sldLayoutChg chg="del">
          <pc:chgData name="John Oakes" userId="1a36f0057432ea1f" providerId="LiveId" clId="{A5AFF8BE-E16F-44AE-A4E7-A69EDEBD5474}" dt="2024-12-21T19:42:13.824" v="31" actId="47"/>
          <pc:sldLayoutMkLst>
            <pc:docMk/>
            <pc:sldMasterMk cId="3372725933" sldId="2147483708"/>
            <pc:sldLayoutMk cId="200480707" sldId="2147483709"/>
          </pc:sldLayoutMkLst>
        </pc:sldLayoutChg>
        <pc:sldLayoutChg chg="del">
          <pc:chgData name="John Oakes" userId="1a36f0057432ea1f" providerId="LiveId" clId="{A5AFF8BE-E16F-44AE-A4E7-A69EDEBD5474}" dt="2024-12-21T19:42:13.824" v="31" actId="47"/>
          <pc:sldLayoutMkLst>
            <pc:docMk/>
            <pc:sldMasterMk cId="3372725933" sldId="2147483708"/>
            <pc:sldLayoutMk cId="1090398513" sldId="2147483710"/>
          </pc:sldLayoutMkLst>
        </pc:sldLayoutChg>
        <pc:sldLayoutChg chg="del">
          <pc:chgData name="John Oakes" userId="1a36f0057432ea1f" providerId="LiveId" clId="{A5AFF8BE-E16F-44AE-A4E7-A69EDEBD5474}" dt="2024-12-21T19:42:13.824" v="31" actId="47"/>
          <pc:sldLayoutMkLst>
            <pc:docMk/>
            <pc:sldMasterMk cId="3372725933" sldId="2147483708"/>
            <pc:sldLayoutMk cId="559704295" sldId="2147483711"/>
          </pc:sldLayoutMkLst>
        </pc:sldLayoutChg>
        <pc:sldLayoutChg chg="del">
          <pc:chgData name="John Oakes" userId="1a36f0057432ea1f" providerId="LiveId" clId="{A5AFF8BE-E16F-44AE-A4E7-A69EDEBD5474}" dt="2024-12-21T19:42:13.824" v="31" actId="47"/>
          <pc:sldLayoutMkLst>
            <pc:docMk/>
            <pc:sldMasterMk cId="3372725933" sldId="2147483708"/>
            <pc:sldLayoutMk cId="1327986307" sldId="2147483712"/>
          </pc:sldLayoutMkLst>
        </pc:sldLayoutChg>
        <pc:sldLayoutChg chg="del">
          <pc:chgData name="John Oakes" userId="1a36f0057432ea1f" providerId="LiveId" clId="{A5AFF8BE-E16F-44AE-A4E7-A69EDEBD5474}" dt="2024-12-21T19:42:13.824" v="31" actId="47"/>
          <pc:sldLayoutMkLst>
            <pc:docMk/>
            <pc:sldMasterMk cId="3372725933" sldId="2147483708"/>
            <pc:sldLayoutMk cId="580305456" sldId="2147483713"/>
          </pc:sldLayoutMkLst>
        </pc:sldLayoutChg>
        <pc:sldLayoutChg chg="del">
          <pc:chgData name="John Oakes" userId="1a36f0057432ea1f" providerId="LiveId" clId="{A5AFF8BE-E16F-44AE-A4E7-A69EDEBD5474}" dt="2024-12-21T19:42:13.824" v="31" actId="47"/>
          <pc:sldLayoutMkLst>
            <pc:docMk/>
            <pc:sldMasterMk cId="3372725933" sldId="2147483708"/>
            <pc:sldLayoutMk cId="44188615" sldId="2147483714"/>
          </pc:sldLayoutMkLst>
        </pc:sldLayoutChg>
        <pc:sldLayoutChg chg="del">
          <pc:chgData name="John Oakes" userId="1a36f0057432ea1f" providerId="LiveId" clId="{A5AFF8BE-E16F-44AE-A4E7-A69EDEBD5474}" dt="2024-12-21T19:42:13.824" v="31" actId="47"/>
          <pc:sldLayoutMkLst>
            <pc:docMk/>
            <pc:sldMasterMk cId="3372725933" sldId="2147483708"/>
            <pc:sldLayoutMk cId="3093047198" sldId="2147483715"/>
          </pc:sldLayoutMkLst>
        </pc:sldLayoutChg>
        <pc:sldLayoutChg chg="del">
          <pc:chgData name="John Oakes" userId="1a36f0057432ea1f" providerId="LiveId" clId="{A5AFF8BE-E16F-44AE-A4E7-A69EDEBD5474}" dt="2024-12-21T19:42:13.824" v="31" actId="47"/>
          <pc:sldLayoutMkLst>
            <pc:docMk/>
            <pc:sldMasterMk cId="3372725933" sldId="2147483708"/>
            <pc:sldLayoutMk cId="2652075325" sldId="2147483716"/>
          </pc:sldLayoutMkLst>
        </pc:sldLayoutChg>
        <pc:sldLayoutChg chg="del">
          <pc:chgData name="John Oakes" userId="1a36f0057432ea1f" providerId="LiveId" clId="{A5AFF8BE-E16F-44AE-A4E7-A69EDEBD5474}" dt="2024-12-21T19:42:13.824" v="31" actId="47"/>
          <pc:sldLayoutMkLst>
            <pc:docMk/>
            <pc:sldMasterMk cId="3372725933" sldId="2147483708"/>
            <pc:sldLayoutMk cId="3483297415" sldId="2147483717"/>
          </pc:sldLayoutMkLst>
        </pc:sldLayoutChg>
        <pc:sldLayoutChg chg="del">
          <pc:chgData name="John Oakes" userId="1a36f0057432ea1f" providerId="LiveId" clId="{A5AFF8BE-E16F-44AE-A4E7-A69EDEBD5474}" dt="2024-12-21T19:42:13.824" v="31" actId="47"/>
          <pc:sldLayoutMkLst>
            <pc:docMk/>
            <pc:sldMasterMk cId="3372725933" sldId="2147483708"/>
            <pc:sldLayoutMk cId="2931297573" sldId="2147483718"/>
          </pc:sldLayoutMkLst>
        </pc:sldLayoutChg>
        <pc:sldLayoutChg chg="del">
          <pc:chgData name="John Oakes" userId="1a36f0057432ea1f" providerId="LiveId" clId="{A5AFF8BE-E16F-44AE-A4E7-A69EDEBD5474}" dt="2024-12-21T19:42:13.824" v="31" actId="47"/>
          <pc:sldLayoutMkLst>
            <pc:docMk/>
            <pc:sldMasterMk cId="3372725933" sldId="2147483708"/>
            <pc:sldLayoutMk cId="3344988722" sldId="2147483719"/>
          </pc:sldLayoutMkLst>
        </pc:sldLayoutChg>
      </pc:sldMasterChg>
      <pc:sldMasterChg chg="del delSldLayout">
        <pc:chgData name="John Oakes" userId="1a36f0057432ea1f" providerId="LiveId" clId="{A5AFF8BE-E16F-44AE-A4E7-A69EDEBD5474}" dt="2024-12-23T06:51:18.998" v="6277" actId="47"/>
        <pc:sldMasterMkLst>
          <pc:docMk/>
          <pc:sldMasterMk cId="3385429901" sldId="2147483708"/>
        </pc:sldMasterMkLst>
        <pc:sldLayoutChg chg="del">
          <pc:chgData name="John Oakes" userId="1a36f0057432ea1f" providerId="LiveId" clId="{A5AFF8BE-E16F-44AE-A4E7-A69EDEBD5474}" dt="2024-12-23T06:51:18.998" v="6277" actId="47"/>
          <pc:sldLayoutMkLst>
            <pc:docMk/>
            <pc:sldMasterMk cId="3385429901" sldId="2147483708"/>
            <pc:sldLayoutMk cId="1951358162" sldId="2147483709"/>
          </pc:sldLayoutMkLst>
        </pc:sldLayoutChg>
        <pc:sldLayoutChg chg="del">
          <pc:chgData name="John Oakes" userId="1a36f0057432ea1f" providerId="LiveId" clId="{A5AFF8BE-E16F-44AE-A4E7-A69EDEBD5474}" dt="2024-12-23T06:51:18.998" v="6277" actId="47"/>
          <pc:sldLayoutMkLst>
            <pc:docMk/>
            <pc:sldMasterMk cId="3385429901" sldId="2147483708"/>
            <pc:sldLayoutMk cId="2652714491" sldId="2147483710"/>
          </pc:sldLayoutMkLst>
        </pc:sldLayoutChg>
        <pc:sldLayoutChg chg="del">
          <pc:chgData name="John Oakes" userId="1a36f0057432ea1f" providerId="LiveId" clId="{A5AFF8BE-E16F-44AE-A4E7-A69EDEBD5474}" dt="2024-12-23T06:51:18.998" v="6277" actId="47"/>
          <pc:sldLayoutMkLst>
            <pc:docMk/>
            <pc:sldMasterMk cId="3385429901" sldId="2147483708"/>
            <pc:sldLayoutMk cId="3717025259" sldId="2147483711"/>
          </pc:sldLayoutMkLst>
        </pc:sldLayoutChg>
        <pc:sldLayoutChg chg="del">
          <pc:chgData name="John Oakes" userId="1a36f0057432ea1f" providerId="LiveId" clId="{A5AFF8BE-E16F-44AE-A4E7-A69EDEBD5474}" dt="2024-12-23T06:51:18.998" v="6277" actId="47"/>
          <pc:sldLayoutMkLst>
            <pc:docMk/>
            <pc:sldMasterMk cId="3385429901" sldId="2147483708"/>
            <pc:sldLayoutMk cId="2386695215" sldId="2147483712"/>
          </pc:sldLayoutMkLst>
        </pc:sldLayoutChg>
        <pc:sldLayoutChg chg="del">
          <pc:chgData name="John Oakes" userId="1a36f0057432ea1f" providerId="LiveId" clId="{A5AFF8BE-E16F-44AE-A4E7-A69EDEBD5474}" dt="2024-12-23T06:51:04.293" v="6276" actId="47"/>
          <pc:sldLayoutMkLst>
            <pc:docMk/>
            <pc:sldMasterMk cId="3385429901" sldId="2147483708"/>
            <pc:sldLayoutMk cId="479845899" sldId="2147483713"/>
          </pc:sldLayoutMkLst>
        </pc:sldLayoutChg>
        <pc:sldLayoutChg chg="del">
          <pc:chgData name="John Oakes" userId="1a36f0057432ea1f" providerId="LiveId" clId="{A5AFF8BE-E16F-44AE-A4E7-A69EDEBD5474}" dt="2024-12-23T06:51:18.998" v="6277" actId="47"/>
          <pc:sldLayoutMkLst>
            <pc:docMk/>
            <pc:sldMasterMk cId="3385429901" sldId="2147483708"/>
            <pc:sldLayoutMk cId="2795611462" sldId="2147483714"/>
          </pc:sldLayoutMkLst>
        </pc:sldLayoutChg>
        <pc:sldLayoutChg chg="del">
          <pc:chgData name="John Oakes" userId="1a36f0057432ea1f" providerId="LiveId" clId="{A5AFF8BE-E16F-44AE-A4E7-A69EDEBD5474}" dt="2024-12-23T06:51:18.998" v="6277" actId="47"/>
          <pc:sldLayoutMkLst>
            <pc:docMk/>
            <pc:sldMasterMk cId="3385429901" sldId="2147483708"/>
            <pc:sldLayoutMk cId="2761641341" sldId="2147483715"/>
          </pc:sldLayoutMkLst>
        </pc:sldLayoutChg>
        <pc:sldLayoutChg chg="del">
          <pc:chgData name="John Oakes" userId="1a36f0057432ea1f" providerId="LiveId" clId="{A5AFF8BE-E16F-44AE-A4E7-A69EDEBD5474}" dt="2024-12-23T06:51:18.998" v="6277" actId="47"/>
          <pc:sldLayoutMkLst>
            <pc:docMk/>
            <pc:sldMasterMk cId="3385429901" sldId="2147483708"/>
            <pc:sldLayoutMk cId="3425394928" sldId="2147483716"/>
          </pc:sldLayoutMkLst>
        </pc:sldLayoutChg>
        <pc:sldLayoutChg chg="del">
          <pc:chgData name="John Oakes" userId="1a36f0057432ea1f" providerId="LiveId" clId="{A5AFF8BE-E16F-44AE-A4E7-A69EDEBD5474}" dt="2024-12-23T06:51:18.998" v="6277" actId="47"/>
          <pc:sldLayoutMkLst>
            <pc:docMk/>
            <pc:sldMasterMk cId="3385429901" sldId="2147483708"/>
            <pc:sldLayoutMk cId="2672325202" sldId="2147483717"/>
          </pc:sldLayoutMkLst>
        </pc:sldLayoutChg>
        <pc:sldLayoutChg chg="del">
          <pc:chgData name="John Oakes" userId="1a36f0057432ea1f" providerId="LiveId" clId="{A5AFF8BE-E16F-44AE-A4E7-A69EDEBD5474}" dt="2024-12-23T06:51:18.998" v="6277" actId="47"/>
          <pc:sldLayoutMkLst>
            <pc:docMk/>
            <pc:sldMasterMk cId="3385429901" sldId="2147483708"/>
            <pc:sldLayoutMk cId="1115939305" sldId="2147483718"/>
          </pc:sldLayoutMkLst>
        </pc:sldLayoutChg>
        <pc:sldLayoutChg chg="del">
          <pc:chgData name="John Oakes" userId="1a36f0057432ea1f" providerId="LiveId" clId="{A5AFF8BE-E16F-44AE-A4E7-A69EDEBD5474}" dt="2024-12-23T06:51:18.998" v="6277" actId="47"/>
          <pc:sldLayoutMkLst>
            <pc:docMk/>
            <pc:sldMasterMk cId="3385429901" sldId="2147483708"/>
            <pc:sldLayoutMk cId="2793298163" sldId="2147483719"/>
          </pc:sldLayoutMkLst>
        </pc:sldLayoutChg>
      </pc:sldMasterChg>
      <pc:sldMasterChg chg="del delSldLayout">
        <pc:chgData name="John Oakes" userId="1a36f0057432ea1f" providerId="LiveId" clId="{A5AFF8BE-E16F-44AE-A4E7-A69EDEBD5474}" dt="2024-12-23T06:51:18.998" v="6277" actId="47"/>
        <pc:sldMasterMkLst>
          <pc:docMk/>
          <pc:sldMasterMk cId="2624625030" sldId="2147483720"/>
        </pc:sldMasterMkLst>
        <pc:sldLayoutChg chg="del">
          <pc:chgData name="John Oakes" userId="1a36f0057432ea1f" providerId="LiveId" clId="{A5AFF8BE-E16F-44AE-A4E7-A69EDEBD5474}" dt="2024-12-23T06:51:18.998" v="6277" actId="47"/>
          <pc:sldLayoutMkLst>
            <pc:docMk/>
            <pc:sldMasterMk cId="2624625030" sldId="2147483720"/>
            <pc:sldLayoutMk cId="3387134530" sldId="2147483721"/>
          </pc:sldLayoutMkLst>
        </pc:sldLayoutChg>
        <pc:sldLayoutChg chg="del">
          <pc:chgData name="John Oakes" userId="1a36f0057432ea1f" providerId="LiveId" clId="{A5AFF8BE-E16F-44AE-A4E7-A69EDEBD5474}" dt="2024-12-23T06:51:18.998" v="6277" actId="47"/>
          <pc:sldLayoutMkLst>
            <pc:docMk/>
            <pc:sldMasterMk cId="2624625030" sldId="2147483720"/>
            <pc:sldLayoutMk cId="1698267494" sldId="2147483722"/>
          </pc:sldLayoutMkLst>
        </pc:sldLayoutChg>
        <pc:sldLayoutChg chg="del">
          <pc:chgData name="John Oakes" userId="1a36f0057432ea1f" providerId="LiveId" clId="{A5AFF8BE-E16F-44AE-A4E7-A69EDEBD5474}" dt="2024-12-23T06:51:18.998" v="6277" actId="47"/>
          <pc:sldLayoutMkLst>
            <pc:docMk/>
            <pc:sldMasterMk cId="2624625030" sldId="2147483720"/>
            <pc:sldLayoutMk cId="1617044173" sldId="2147483723"/>
          </pc:sldLayoutMkLst>
        </pc:sldLayoutChg>
        <pc:sldLayoutChg chg="del">
          <pc:chgData name="John Oakes" userId="1a36f0057432ea1f" providerId="LiveId" clId="{A5AFF8BE-E16F-44AE-A4E7-A69EDEBD5474}" dt="2024-12-23T06:51:18.998" v="6277" actId="47"/>
          <pc:sldLayoutMkLst>
            <pc:docMk/>
            <pc:sldMasterMk cId="2624625030" sldId="2147483720"/>
            <pc:sldLayoutMk cId="2078765871" sldId="2147483724"/>
          </pc:sldLayoutMkLst>
        </pc:sldLayoutChg>
        <pc:sldLayoutChg chg="del">
          <pc:chgData name="John Oakes" userId="1a36f0057432ea1f" providerId="LiveId" clId="{A5AFF8BE-E16F-44AE-A4E7-A69EDEBD5474}" dt="2024-12-23T06:51:18.998" v="6277" actId="47"/>
          <pc:sldLayoutMkLst>
            <pc:docMk/>
            <pc:sldMasterMk cId="2624625030" sldId="2147483720"/>
            <pc:sldLayoutMk cId="1205730048" sldId="2147483725"/>
          </pc:sldLayoutMkLst>
        </pc:sldLayoutChg>
        <pc:sldLayoutChg chg="del">
          <pc:chgData name="John Oakes" userId="1a36f0057432ea1f" providerId="LiveId" clId="{A5AFF8BE-E16F-44AE-A4E7-A69EDEBD5474}" dt="2024-12-23T06:51:18.998" v="6277" actId="47"/>
          <pc:sldLayoutMkLst>
            <pc:docMk/>
            <pc:sldMasterMk cId="2624625030" sldId="2147483720"/>
            <pc:sldLayoutMk cId="1161241242" sldId="2147483726"/>
          </pc:sldLayoutMkLst>
        </pc:sldLayoutChg>
        <pc:sldLayoutChg chg="del">
          <pc:chgData name="John Oakes" userId="1a36f0057432ea1f" providerId="LiveId" clId="{A5AFF8BE-E16F-44AE-A4E7-A69EDEBD5474}" dt="2024-12-23T06:51:18.998" v="6277" actId="47"/>
          <pc:sldLayoutMkLst>
            <pc:docMk/>
            <pc:sldMasterMk cId="2624625030" sldId="2147483720"/>
            <pc:sldLayoutMk cId="2335509530" sldId="2147483727"/>
          </pc:sldLayoutMkLst>
        </pc:sldLayoutChg>
        <pc:sldLayoutChg chg="del">
          <pc:chgData name="John Oakes" userId="1a36f0057432ea1f" providerId="LiveId" clId="{A5AFF8BE-E16F-44AE-A4E7-A69EDEBD5474}" dt="2024-12-23T06:51:18.998" v="6277" actId="47"/>
          <pc:sldLayoutMkLst>
            <pc:docMk/>
            <pc:sldMasterMk cId="2624625030" sldId="2147483720"/>
            <pc:sldLayoutMk cId="1531235145" sldId="2147483728"/>
          </pc:sldLayoutMkLst>
        </pc:sldLayoutChg>
        <pc:sldLayoutChg chg="del">
          <pc:chgData name="John Oakes" userId="1a36f0057432ea1f" providerId="LiveId" clId="{A5AFF8BE-E16F-44AE-A4E7-A69EDEBD5474}" dt="2024-12-23T06:51:18.998" v="6277" actId="47"/>
          <pc:sldLayoutMkLst>
            <pc:docMk/>
            <pc:sldMasterMk cId="2624625030" sldId="2147483720"/>
            <pc:sldLayoutMk cId="1664682427" sldId="2147483729"/>
          </pc:sldLayoutMkLst>
        </pc:sldLayoutChg>
        <pc:sldLayoutChg chg="del">
          <pc:chgData name="John Oakes" userId="1a36f0057432ea1f" providerId="LiveId" clId="{A5AFF8BE-E16F-44AE-A4E7-A69EDEBD5474}" dt="2024-12-23T06:51:18.998" v="6277" actId="47"/>
          <pc:sldLayoutMkLst>
            <pc:docMk/>
            <pc:sldMasterMk cId="2624625030" sldId="2147483720"/>
            <pc:sldLayoutMk cId="3617731661" sldId="2147483730"/>
          </pc:sldLayoutMkLst>
        </pc:sldLayoutChg>
        <pc:sldLayoutChg chg="del">
          <pc:chgData name="John Oakes" userId="1a36f0057432ea1f" providerId="LiveId" clId="{A5AFF8BE-E16F-44AE-A4E7-A69EDEBD5474}" dt="2024-12-23T06:51:18.998" v="6277" actId="47"/>
          <pc:sldLayoutMkLst>
            <pc:docMk/>
            <pc:sldMasterMk cId="2624625030" sldId="2147483720"/>
            <pc:sldLayoutMk cId="1128956018" sldId="214748373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49934-23FC-438B-8A55-2DE95F6FF853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5C3A3-C2EF-43E3-9DC1-607061503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1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D1E27-967B-40E9-8B65-8B32B52C15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73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23D32126-1A47-F92D-E6F8-21F60DFD98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CD18C6F-EC4E-4B1A-BC65-ABEBEEAD30AD}" type="slidenum">
              <a:rPr lang="en-US" altLang="en-US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994E8612-E0ED-F9F0-301F-6E382F3978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6BFF44AA-029E-A162-0A29-415A33D519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B4FFD7E5-EABA-4019-8DDD-0CF60EA761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D275B8-2444-4864-9C9D-92FFFD37CD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5EAE354E-B929-4E5C-9422-6000BAB20F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9058C275-CB14-454D-8A28-2A6E4DFDCF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B89FDF99-B5FD-4542-B6E9-9289656039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096A98-2E46-426C-8F92-79D726C80A0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24B9F53F-EFA3-4C0B-866D-30BED12701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2013305C-58C7-4025-B4ED-D93B15A2AF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6A01B534-B03A-4B3F-97D7-244B130114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35EAF5-CB60-4B69-B0A6-0B48F973645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FE9F3C21-0D0B-49CA-B457-5151315869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E8E061BA-7565-4983-8309-94AC7E9A73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BC58FC96-D8D1-433B-A161-7D59093212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8508C5-9641-471E-A6ED-483DC8FC7A3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32F53AD3-A802-4599-A6D2-A3B1CB2B09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362C877C-95AC-46F3-A0E9-3FAAAEEFBA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0639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4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86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89E576E-09C9-4970-BE53-1D1A42FE5ECD}"/>
              </a:ext>
            </a:extLst>
          </p:cNvPr>
          <p:cNvGrpSpPr>
            <a:grpSpLocks/>
          </p:cNvGrpSpPr>
          <p:nvPr/>
        </p:nvGrpSpPr>
        <p:grpSpPr bwMode="auto">
          <a:xfrm>
            <a:off x="3" y="0"/>
            <a:ext cx="12198351" cy="6851650"/>
            <a:chOff x="1" y="0"/>
            <a:chExt cx="5763" cy="4316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76E75F17-51C1-4D2F-B450-7DFA0A5E7AB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525F8102-A696-4E7D-906A-2B47FFAEC17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E2DFB24D-5B76-4A9D-87B2-E59DBC2AE50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cs typeface="Arial" charset="0"/>
              </a:endParaRPr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C6E32DE6-E8A7-41FF-8B55-3E633857F7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7117A0A7-04AB-461B-ABE7-D6C72FB7EB8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cs typeface="Arial" charset="0"/>
                </a:endParaRPr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F5E9772C-50AD-4217-BA1C-B277118A3EC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cs typeface="Arial" charset="0"/>
                </a:endParaRPr>
              </a:p>
            </p:txBody>
          </p:sp>
          <p:sp>
            <p:nvSpPr>
              <p:cNvPr id="30" name="Freeform 9">
                <a:extLst>
                  <a:ext uri="{FF2B5EF4-FFF2-40B4-BE49-F238E27FC236}">
                    <a16:creationId xmlns:a16="http://schemas.microsoft.com/office/drawing/2014/main" id="{A59C0949-4048-42E0-AC3B-2A652454283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cs typeface="Arial" charset="0"/>
                </a:endParaRPr>
              </a:p>
            </p:txBody>
          </p:sp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AD37051C-AB8F-4150-AC61-F8CAFC97C5E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cs typeface="Arial" charset="0"/>
                </a:endParaRPr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79F1E4F1-A0CF-4898-BB42-0DD9F3809BD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cs typeface="Arial" charset="0"/>
                </a:endParaRPr>
              </a:p>
            </p:txBody>
          </p:sp>
          <p:sp>
            <p:nvSpPr>
              <p:cNvPr id="33" name="Freeform 12">
                <a:extLst>
                  <a:ext uri="{FF2B5EF4-FFF2-40B4-BE49-F238E27FC236}">
                    <a16:creationId xmlns:a16="http://schemas.microsoft.com/office/drawing/2014/main" id="{9818ABA2-A4E2-459D-973A-3CB733B77CE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cs typeface="Arial" charset="0"/>
                </a:endParaRPr>
              </a:p>
            </p:txBody>
          </p:sp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EB9A7C51-113A-4B8C-82F1-A756F77D0C3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cs typeface="Arial" charset="0"/>
                </a:endParaRPr>
              </a:p>
            </p:txBody>
          </p:sp>
          <p:sp>
            <p:nvSpPr>
              <p:cNvPr id="35" name="Freeform 14">
                <a:extLst>
                  <a:ext uri="{FF2B5EF4-FFF2-40B4-BE49-F238E27FC236}">
                    <a16:creationId xmlns:a16="http://schemas.microsoft.com/office/drawing/2014/main" id="{0A7C42C1-6A0C-475C-B6A7-7EA314EF843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cs typeface="Arial" charset="0"/>
                </a:endParaRPr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B37A03B3-A0D6-491A-86B5-1CC42E2AAB9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cs typeface="Arial" charset="0"/>
                </a:endParaRPr>
              </a:p>
            </p:txBody>
          </p:sp>
          <p:sp>
            <p:nvSpPr>
              <p:cNvPr id="37" name="Freeform 16">
                <a:extLst>
                  <a:ext uri="{FF2B5EF4-FFF2-40B4-BE49-F238E27FC236}">
                    <a16:creationId xmlns:a16="http://schemas.microsoft.com/office/drawing/2014/main" id="{25D26C94-07FE-4DB4-B7EF-03C047B6991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cs typeface="Arial" charset="0"/>
                </a:endParaRPr>
              </a:p>
            </p:txBody>
          </p:sp>
          <p:sp>
            <p:nvSpPr>
              <p:cNvPr id="38" name="Freeform 17">
                <a:extLst>
                  <a:ext uri="{FF2B5EF4-FFF2-40B4-BE49-F238E27FC236}">
                    <a16:creationId xmlns:a16="http://schemas.microsoft.com/office/drawing/2014/main" id="{30EA82D8-A62F-41CB-B474-84FCEA831FD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cs typeface="Arial" charset="0"/>
                </a:endParaRPr>
              </a:p>
            </p:txBody>
          </p:sp>
          <p:sp>
            <p:nvSpPr>
              <p:cNvPr id="39" name="Freeform 18">
                <a:extLst>
                  <a:ext uri="{FF2B5EF4-FFF2-40B4-BE49-F238E27FC236}">
                    <a16:creationId xmlns:a16="http://schemas.microsoft.com/office/drawing/2014/main" id="{280FABF8-7173-43C4-9B9E-D86B1E995A9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cs typeface="Arial" charset="0"/>
                </a:endParaRPr>
              </a:p>
            </p:txBody>
          </p:sp>
          <p:sp>
            <p:nvSpPr>
              <p:cNvPr id="40" name="Freeform 19">
                <a:extLst>
                  <a:ext uri="{FF2B5EF4-FFF2-40B4-BE49-F238E27FC236}">
                    <a16:creationId xmlns:a16="http://schemas.microsoft.com/office/drawing/2014/main" id="{8273DF47-36DD-45EA-A7DA-892980A242F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cs typeface="Arial" charset="0"/>
                </a:endParaRPr>
              </a:p>
            </p:txBody>
          </p:sp>
        </p:grp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187CB59B-B0DC-4A65-8809-C6E6738088E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6A7C273A-D4B2-45D2-A94B-C6420B82908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7785F605-4D3E-45C5-8098-E169CAA1359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3FCBC5FA-0A18-44C6-B97D-FFAC3FC75D3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9 w 717"/>
                <a:gd name="T1" fmla="*/ 845 h 845"/>
                <a:gd name="T2" fmla="*/ 739 w 717"/>
                <a:gd name="T3" fmla="*/ 821 h 845"/>
                <a:gd name="T4" fmla="*/ 596 w 717"/>
                <a:gd name="T5" fmla="*/ 605 h 845"/>
                <a:gd name="T6" fmla="*/ 417 w 717"/>
                <a:gd name="T7" fmla="*/ 396 h 845"/>
                <a:gd name="T8" fmla="*/ 23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20 w 717"/>
                <a:gd name="T15" fmla="*/ 198 h 845"/>
                <a:gd name="T16" fmla="*/ 411 w 717"/>
                <a:gd name="T17" fmla="*/ 408 h 845"/>
                <a:gd name="T18" fmla="*/ 590 w 717"/>
                <a:gd name="T19" fmla="*/ 623 h 845"/>
                <a:gd name="T20" fmla="*/ 739 w 717"/>
                <a:gd name="T21" fmla="*/ 845 h 845"/>
                <a:gd name="T22" fmla="*/ 73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EB96E515-BF50-4B73-AD3E-1EC4BE6EB27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8 w 407"/>
                <a:gd name="T1" fmla="*/ 414 h 414"/>
                <a:gd name="T2" fmla="*/ 418 w 407"/>
                <a:gd name="T3" fmla="*/ 396 h 414"/>
                <a:gd name="T4" fmla="*/ 23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7 w 407"/>
                <a:gd name="T13" fmla="*/ 204 h 414"/>
                <a:gd name="T14" fmla="*/ 418 w 407"/>
                <a:gd name="T15" fmla="*/ 414 h 414"/>
                <a:gd name="T16" fmla="*/ 41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4" name="Freeform 25">
              <a:extLst>
                <a:ext uri="{FF2B5EF4-FFF2-40B4-BE49-F238E27FC236}">
                  <a16:creationId xmlns:a16="http://schemas.microsoft.com/office/drawing/2014/main" id="{E7AFD4E5-03CF-4765-AA35-7FF0180A7C2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id="{F366997D-2CC5-447F-BC15-72102F10D7B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8 w 586"/>
                <a:gd name="T1" fmla="*/ 0 h 599"/>
                <a:gd name="T2" fmla="*/ 590 w 586"/>
                <a:gd name="T3" fmla="*/ 0 h 599"/>
                <a:gd name="T4" fmla="*/ 418 w 586"/>
                <a:gd name="T5" fmla="*/ 132 h 599"/>
                <a:gd name="T6" fmla="*/ 26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8 w 586"/>
                <a:gd name="T17" fmla="*/ 282 h 599"/>
                <a:gd name="T18" fmla="*/ 424 w 586"/>
                <a:gd name="T19" fmla="*/ 138 h 599"/>
                <a:gd name="T20" fmla="*/ 608 w 586"/>
                <a:gd name="T21" fmla="*/ 0 h 599"/>
                <a:gd name="T22" fmla="*/ 60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6DE035E6-5AAD-4A41-A511-6033A1E8142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80 w 269"/>
                <a:gd name="T1" fmla="*/ 0 h 252"/>
                <a:gd name="T2" fmla="*/ 26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80 w 269"/>
                <a:gd name="T15" fmla="*/ 0 h 252"/>
                <a:gd name="T16" fmla="*/ 28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Line 28">
              <a:extLst>
                <a:ext uri="{FF2B5EF4-FFF2-40B4-BE49-F238E27FC236}">
                  <a16:creationId xmlns:a16="http://schemas.microsoft.com/office/drawing/2014/main" id="{808B1F56-0B7B-463A-B6D7-7AE669C08514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" name="Line 29">
              <a:extLst>
                <a:ext uri="{FF2B5EF4-FFF2-40B4-BE49-F238E27FC236}">
                  <a16:creationId xmlns:a16="http://schemas.microsoft.com/office/drawing/2014/main" id="{3DA11598-75D9-4D71-A71F-790C20E7991E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9" name="Line 30">
              <a:extLst>
                <a:ext uri="{FF2B5EF4-FFF2-40B4-BE49-F238E27FC236}">
                  <a16:creationId xmlns:a16="http://schemas.microsoft.com/office/drawing/2014/main" id="{4511C22A-B6CF-4425-B087-9503E3993F97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20" name="Group 31">
              <a:extLst>
                <a:ext uri="{FF2B5EF4-FFF2-40B4-BE49-F238E27FC236}">
                  <a16:creationId xmlns:a16="http://schemas.microsoft.com/office/drawing/2014/main" id="{30DB4F56-DE09-4026-819A-07E52A82C9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>
                <a:extLst>
                  <a:ext uri="{FF2B5EF4-FFF2-40B4-BE49-F238E27FC236}">
                    <a16:creationId xmlns:a16="http://schemas.microsoft.com/office/drawing/2014/main" id="{6C065202-7109-495B-B153-2326F20FB8F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4" name="Line 33">
                <a:extLst>
                  <a:ext uri="{FF2B5EF4-FFF2-40B4-BE49-F238E27FC236}">
                    <a16:creationId xmlns:a16="http://schemas.microsoft.com/office/drawing/2014/main" id="{5E05485B-ACFA-4348-A57C-FDD89138F7D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5" name="Line 34">
                <a:extLst>
                  <a:ext uri="{FF2B5EF4-FFF2-40B4-BE49-F238E27FC236}">
                    <a16:creationId xmlns:a16="http://schemas.microsoft.com/office/drawing/2014/main" id="{1B3446D5-8A38-4AF7-912A-0810448B8B8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6" name="Line 35">
                <a:extLst>
                  <a:ext uri="{FF2B5EF4-FFF2-40B4-BE49-F238E27FC236}">
                    <a16:creationId xmlns:a16="http://schemas.microsoft.com/office/drawing/2014/main" id="{09353F4A-0CC9-4156-BCCA-1259C0F7181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7" name="Line 36">
                <a:extLst>
                  <a:ext uri="{FF2B5EF4-FFF2-40B4-BE49-F238E27FC236}">
                    <a16:creationId xmlns:a16="http://schemas.microsoft.com/office/drawing/2014/main" id="{29FCD72D-3755-4BF0-838E-4E18F0A97B2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21" name="Line 37">
              <a:extLst>
                <a:ext uri="{FF2B5EF4-FFF2-40B4-BE49-F238E27FC236}">
                  <a16:creationId xmlns:a16="http://schemas.microsoft.com/office/drawing/2014/main" id="{81441AB8-4845-4405-AA7E-CAEDFC5B7BEB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2" name="Line 38">
              <a:extLst>
                <a:ext uri="{FF2B5EF4-FFF2-40B4-BE49-F238E27FC236}">
                  <a16:creationId xmlns:a16="http://schemas.microsoft.com/office/drawing/2014/main" id="{602FC002-2DB5-4A6D-BBBE-2A9A2AFE24AC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840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80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40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1" name="Rectangle 41">
            <a:extLst>
              <a:ext uri="{FF2B5EF4-FFF2-40B4-BE49-F238E27FC236}">
                <a16:creationId xmlns:a16="http://schemas.microsoft.com/office/drawing/2014/main" id="{9FD3833A-8BAF-4FDD-9C70-80F48661232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>
            <a:extLst>
              <a:ext uri="{FF2B5EF4-FFF2-40B4-BE49-F238E27FC236}">
                <a16:creationId xmlns:a16="http://schemas.microsoft.com/office/drawing/2014/main" id="{A4D21A48-9D31-448D-B625-3D11788A05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>
            <a:extLst>
              <a:ext uri="{FF2B5EF4-FFF2-40B4-BE49-F238E27FC236}">
                <a16:creationId xmlns:a16="http://schemas.microsoft.com/office/drawing/2014/main" id="{B1B28803-C087-4C0E-A833-B83999EBC5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BD2B3-FAD9-4F3F-BA99-160B1EE8F2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2878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EB1F0188-8270-45F6-A5E6-09062FF9E7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F5B1BBBE-8D78-443D-8D13-C70512CE94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290D2A85-437D-46CD-8582-C0FB0BF365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7AA8F0-89F5-43E3-9A19-5E9A1DF231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173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6B6D3470-2F21-4974-9F44-F9C03A1D64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22DD92AF-CD22-493C-881B-56BB13EE7A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983D706C-02EC-4135-BD93-0ECDCADD96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0A8D62-5FB3-42E7-B303-3E6C7DB47D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112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ABFED284-C67E-475E-BE46-76C0340DCD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29AB86C9-57CF-408E-B812-DDAB93A5D1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23E07F46-A7BF-47DB-8C9F-BF6F1C491A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1F7D56-18EA-40A6-863F-38D55A0F22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6999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6C71A6FD-B266-47BE-B005-5091F8B855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145C0E44-9408-4DAA-9A4F-E3D1870D98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>
            <a:extLst>
              <a:ext uri="{FF2B5EF4-FFF2-40B4-BE49-F238E27FC236}">
                <a16:creationId xmlns:a16="http://schemas.microsoft.com/office/drawing/2014/main" id="{6FD045B4-0C17-4D3E-A69E-9741CC7D5F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720A66-0DEC-4514-BF20-DF4C65F538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623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795D5C3D-D9BF-4326-92AF-8109699751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12C97F83-A439-4828-9610-BD9920B67E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615CA1E8-CAF0-45C0-A7BC-02C5F75CA5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A00B16-D4E2-48F1-9BB4-89537BF37D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04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>
            <a:extLst>
              <a:ext uri="{FF2B5EF4-FFF2-40B4-BE49-F238E27FC236}">
                <a16:creationId xmlns:a16="http://schemas.microsoft.com/office/drawing/2014/main" id="{87C7EC4E-2240-4B57-8403-84B58CB529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C4601AD0-48A6-41E4-BD19-DF89D86250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>
            <a:extLst>
              <a:ext uri="{FF2B5EF4-FFF2-40B4-BE49-F238E27FC236}">
                <a16:creationId xmlns:a16="http://schemas.microsoft.com/office/drawing/2014/main" id="{D111ECC3-19A3-43F8-B105-A7000DE178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68745-5DB0-4DBB-A5D6-B6F3E3C418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6984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66B6F7E9-1537-4C29-AFD1-F7CA64D86C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DBFA1461-493C-4AAB-8023-D300B0E94E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4DB3C3E7-B03A-4037-8376-F962425AFE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9750D-106A-4430-9202-1FC0E9DE1B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68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8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6627A470-AFB4-4A19-B172-F888DB697C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FBA56878-BF3E-43E0-9C2A-7CDFB04E2A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38E9A8D4-0C54-4101-94E9-B8ACEB0A38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868285-9109-4314-A7EF-9911347B62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4197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162F71F5-E79B-4412-A2EB-2021CC3A52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B5F4A652-6EED-4F12-8981-D0543E1E43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94C41C61-D455-466F-AC02-A852B7A84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10CB5-2675-4ABA-8454-1302221DB0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351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25124A6C-943E-4751-8937-397E79EBBB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388702AF-2B31-449C-A6E4-5126F3F581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7BBF7ED2-7BD3-4097-8CC3-7E7343406C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0FDFAE-C627-4D3E-A66E-E4EE096A4B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418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0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80"/>
            <a:ext cx="1016000" cy="365125"/>
          </a:xfrm>
        </p:spPr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74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93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0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5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362205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54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8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59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3" y="1524005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6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83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80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B83FAA-897B-455B-BF6B-FA45948F92B0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80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80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84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26" indent="-41147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58" indent="-283457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28" indent="-228594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278" indent="-182875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297" indent="-182875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48" indent="-182875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11" indent="-18287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074" indent="-18287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37" indent="-182875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25352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E84AE955-373A-43C1-9C53-7373BF304A1C}"/>
              </a:ext>
            </a:extLst>
          </p:cNvPr>
          <p:cNvGrpSpPr>
            <a:grpSpLocks/>
          </p:cNvGrpSpPr>
          <p:nvPr/>
        </p:nvGrpSpPr>
        <p:grpSpPr bwMode="auto">
          <a:xfrm>
            <a:off x="2120" y="0"/>
            <a:ext cx="12198349" cy="6851650"/>
            <a:chOff x="1" y="0"/>
            <a:chExt cx="5763" cy="4316"/>
          </a:xfrm>
        </p:grpSpPr>
        <p:sp>
          <p:nvSpPr>
            <p:cNvPr id="82947" name="Freeform 3">
              <a:extLst>
                <a:ext uri="{FF2B5EF4-FFF2-40B4-BE49-F238E27FC236}">
                  <a16:creationId xmlns:a16="http://schemas.microsoft.com/office/drawing/2014/main" id="{67C1BAED-ED73-49C9-94FD-05335A7E2E4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82948" name="Freeform 4">
              <a:extLst>
                <a:ext uri="{FF2B5EF4-FFF2-40B4-BE49-F238E27FC236}">
                  <a16:creationId xmlns:a16="http://schemas.microsoft.com/office/drawing/2014/main" id="{3C0165DE-55BA-498B-9BD5-5FB32C67439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82949" name="Freeform 5">
              <a:extLst>
                <a:ext uri="{FF2B5EF4-FFF2-40B4-BE49-F238E27FC236}">
                  <a16:creationId xmlns:a16="http://schemas.microsoft.com/office/drawing/2014/main" id="{C9052E15-2654-4B0C-81BF-3BD0D5AD6B1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cs typeface="Arial" charset="0"/>
              </a:endParaRPr>
            </a:p>
          </p:txBody>
        </p:sp>
        <p:grpSp>
          <p:nvGrpSpPr>
            <p:cNvPr id="1035" name="Group 6">
              <a:extLst>
                <a:ext uri="{FF2B5EF4-FFF2-40B4-BE49-F238E27FC236}">
                  <a16:creationId xmlns:a16="http://schemas.microsoft.com/office/drawing/2014/main" id="{5FABFC71-516E-49ED-BE8B-B3869EBED9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82951" name="Freeform 7">
                <a:extLst>
                  <a:ext uri="{FF2B5EF4-FFF2-40B4-BE49-F238E27FC236}">
                    <a16:creationId xmlns:a16="http://schemas.microsoft.com/office/drawing/2014/main" id="{3FC096DD-2737-4D13-B87C-BD9ECDA6252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cs typeface="Arial" charset="0"/>
                </a:endParaRPr>
              </a:p>
            </p:txBody>
          </p:sp>
          <p:sp>
            <p:nvSpPr>
              <p:cNvPr id="82952" name="Freeform 8">
                <a:extLst>
                  <a:ext uri="{FF2B5EF4-FFF2-40B4-BE49-F238E27FC236}">
                    <a16:creationId xmlns:a16="http://schemas.microsoft.com/office/drawing/2014/main" id="{D73F8AE6-675A-4296-B1C6-C9511CBCB67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cs typeface="Arial" charset="0"/>
                </a:endParaRPr>
              </a:p>
            </p:txBody>
          </p:sp>
          <p:sp>
            <p:nvSpPr>
              <p:cNvPr id="82953" name="Freeform 9">
                <a:extLst>
                  <a:ext uri="{FF2B5EF4-FFF2-40B4-BE49-F238E27FC236}">
                    <a16:creationId xmlns:a16="http://schemas.microsoft.com/office/drawing/2014/main" id="{60427918-D5FE-40FA-B53F-F6F59467E73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cs typeface="Arial" charset="0"/>
                </a:endParaRPr>
              </a:p>
            </p:txBody>
          </p:sp>
          <p:sp>
            <p:nvSpPr>
              <p:cNvPr id="82954" name="Freeform 10">
                <a:extLst>
                  <a:ext uri="{FF2B5EF4-FFF2-40B4-BE49-F238E27FC236}">
                    <a16:creationId xmlns:a16="http://schemas.microsoft.com/office/drawing/2014/main" id="{1C8D8101-9E26-4D95-AD05-7359504C819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cs typeface="Arial" charset="0"/>
                </a:endParaRPr>
              </a:p>
            </p:txBody>
          </p:sp>
          <p:sp>
            <p:nvSpPr>
              <p:cNvPr id="82955" name="Freeform 11">
                <a:extLst>
                  <a:ext uri="{FF2B5EF4-FFF2-40B4-BE49-F238E27FC236}">
                    <a16:creationId xmlns:a16="http://schemas.microsoft.com/office/drawing/2014/main" id="{9A97CAB0-F2D3-4798-AC3B-FAA5CF74BA3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cs typeface="Arial" charset="0"/>
                </a:endParaRPr>
              </a:p>
            </p:txBody>
          </p:sp>
          <p:sp>
            <p:nvSpPr>
              <p:cNvPr id="82956" name="Freeform 12">
                <a:extLst>
                  <a:ext uri="{FF2B5EF4-FFF2-40B4-BE49-F238E27FC236}">
                    <a16:creationId xmlns:a16="http://schemas.microsoft.com/office/drawing/2014/main" id="{E6EAA045-3383-4AC1-9545-A5575A9D4DC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cs typeface="Arial" charset="0"/>
                </a:endParaRPr>
              </a:p>
            </p:txBody>
          </p:sp>
          <p:sp>
            <p:nvSpPr>
              <p:cNvPr id="82957" name="Freeform 13">
                <a:extLst>
                  <a:ext uri="{FF2B5EF4-FFF2-40B4-BE49-F238E27FC236}">
                    <a16:creationId xmlns:a16="http://schemas.microsoft.com/office/drawing/2014/main" id="{F1C34FA9-BCE8-4CD9-8AD4-BDC2E31A96D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cs typeface="Arial" charset="0"/>
                </a:endParaRPr>
              </a:p>
            </p:txBody>
          </p:sp>
          <p:sp>
            <p:nvSpPr>
              <p:cNvPr id="82958" name="Freeform 14">
                <a:extLst>
                  <a:ext uri="{FF2B5EF4-FFF2-40B4-BE49-F238E27FC236}">
                    <a16:creationId xmlns:a16="http://schemas.microsoft.com/office/drawing/2014/main" id="{8371A6B1-C5FB-41B6-A20F-07ACD991952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cs typeface="Arial" charset="0"/>
                </a:endParaRPr>
              </a:p>
            </p:txBody>
          </p:sp>
          <p:sp>
            <p:nvSpPr>
              <p:cNvPr id="82959" name="Freeform 15">
                <a:extLst>
                  <a:ext uri="{FF2B5EF4-FFF2-40B4-BE49-F238E27FC236}">
                    <a16:creationId xmlns:a16="http://schemas.microsoft.com/office/drawing/2014/main" id="{67BB93A6-07EB-4E84-A74C-FAAA11C35C0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cs typeface="Arial" charset="0"/>
                </a:endParaRPr>
              </a:p>
            </p:txBody>
          </p:sp>
          <p:sp>
            <p:nvSpPr>
              <p:cNvPr id="82960" name="Freeform 16">
                <a:extLst>
                  <a:ext uri="{FF2B5EF4-FFF2-40B4-BE49-F238E27FC236}">
                    <a16:creationId xmlns:a16="http://schemas.microsoft.com/office/drawing/2014/main" id="{0E60A905-C731-4F6E-9D27-B44D61C5D04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cs typeface="Arial" charset="0"/>
                </a:endParaRPr>
              </a:p>
            </p:txBody>
          </p:sp>
          <p:sp>
            <p:nvSpPr>
              <p:cNvPr id="82961" name="Freeform 17">
                <a:extLst>
                  <a:ext uri="{FF2B5EF4-FFF2-40B4-BE49-F238E27FC236}">
                    <a16:creationId xmlns:a16="http://schemas.microsoft.com/office/drawing/2014/main" id="{67800569-BC34-4C9C-90CD-055ED1FE068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cs typeface="Arial" charset="0"/>
                </a:endParaRPr>
              </a:p>
            </p:txBody>
          </p:sp>
          <p:sp>
            <p:nvSpPr>
              <p:cNvPr id="82962" name="Freeform 18">
                <a:extLst>
                  <a:ext uri="{FF2B5EF4-FFF2-40B4-BE49-F238E27FC236}">
                    <a16:creationId xmlns:a16="http://schemas.microsoft.com/office/drawing/2014/main" id="{C9AD43FD-8670-4A8F-A883-4AA1B36FC62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cs typeface="Arial" charset="0"/>
                </a:endParaRPr>
              </a:p>
            </p:txBody>
          </p:sp>
          <p:sp>
            <p:nvSpPr>
              <p:cNvPr id="82963" name="Freeform 19">
                <a:extLst>
                  <a:ext uri="{FF2B5EF4-FFF2-40B4-BE49-F238E27FC236}">
                    <a16:creationId xmlns:a16="http://schemas.microsoft.com/office/drawing/2014/main" id="{7BD2755F-DC27-4F1E-A7DB-68B2E57CF95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 sz="1800">
                  <a:cs typeface="Arial" charset="0"/>
                </a:endParaRPr>
              </a:p>
            </p:txBody>
          </p:sp>
        </p:grpSp>
        <p:sp>
          <p:nvSpPr>
            <p:cNvPr id="82964" name="Freeform 20">
              <a:extLst>
                <a:ext uri="{FF2B5EF4-FFF2-40B4-BE49-F238E27FC236}">
                  <a16:creationId xmlns:a16="http://schemas.microsoft.com/office/drawing/2014/main" id="{7E8E53EE-8C98-43D7-87AE-5B6C65346D0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82965" name="Freeform 21">
              <a:extLst>
                <a:ext uri="{FF2B5EF4-FFF2-40B4-BE49-F238E27FC236}">
                  <a16:creationId xmlns:a16="http://schemas.microsoft.com/office/drawing/2014/main" id="{82AD45A5-5635-46A0-9183-9E3F500F513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82966" name="Freeform 22">
              <a:extLst>
                <a:ext uri="{FF2B5EF4-FFF2-40B4-BE49-F238E27FC236}">
                  <a16:creationId xmlns:a16="http://schemas.microsoft.com/office/drawing/2014/main" id="{84B522D6-EB06-4650-AFA2-7E0EE31D5DC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1039" name="Freeform 23">
              <a:extLst>
                <a:ext uri="{FF2B5EF4-FFF2-40B4-BE49-F238E27FC236}">
                  <a16:creationId xmlns:a16="http://schemas.microsoft.com/office/drawing/2014/main" id="{EC6C59FD-0CA8-4261-9100-77FBD2C8D51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9 w 717"/>
                <a:gd name="T1" fmla="*/ 845 h 845"/>
                <a:gd name="T2" fmla="*/ 739 w 717"/>
                <a:gd name="T3" fmla="*/ 821 h 845"/>
                <a:gd name="T4" fmla="*/ 596 w 717"/>
                <a:gd name="T5" fmla="*/ 605 h 845"/>
                <a:gd name="T6" fmla="*/ 417 w 717"/>
                <a:gd name="T7" fmla="*/ 396 h 845"/>
                <a:gd name="T8" fmla="*/ 23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20 w 717"/>
                <a:gd name="T15" fmla="*/ 198 h 845"/>
                <a:gd name="T16" fmla="*/ 411 w 717"/>
                <a:gd name="T17" fmla="*/ 408 h 845"/>
                <a:gd name="T18" fmla="*/ 590 w 717"/>
                <a:gd name="T19" fmla="*/ 623 h 845"/>
                <a:gd name="T20" fmla="*/ 739 w 717"/>
                <a:gd name="T21" fmla="*/ 845 h 845"/>
                <a:gd name="T22" fmla="*/ 73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0" name="Freeform 24">
              <a:extLst>
                <a:ext uri="{FF2B5EF4-FFF2-40B4-BE49-F238E27FC236}">
                  <a16:creationId xmlns:a16="http://schemas.microsoft.com/office/drawing/2014/main" id="{98D1AAB6-282F-45CA-8E78-884BE2006CE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8 w 407"/>
                <a:gd name="T1" fmla="*/ 414 h 414"/>
                <a:gd name="T2" fmla="*/ 418 w 407"/>
                <a:gd name="T3" fmla="*/ 396 h 414"/>
                <a:gd name="T4" fmla="*/ 23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7 w 407"/>
                <a:gd name="T13" fmla="*/ 204 h 414"/>
                <a:gd name="T14" fmla="*/ 418 w 407"/>
                <a:gd name="T15" fmla="*/ 414 h 414"/>
                <a:gd name="T16" fmla="*/ 41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2969" name="Freeform 25">
              <a:extLst>
                <a:ext uri="{FF2B5EF4-FFF2-40B4-BE49-F238E27FC236}">
                  <a16:creationId xmlns:a16="http://schemas.microsoft.com/office/drawing/2014/main" id="{329CB89A-D289-42F1-A792-CD6F06DEB9D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cs typeface="Arial" charset="0"/>
              </a:endParaRPr>
            </a:p>
          </p:txBody>
        </p:sp>
        <p:sp>
          <p:nvSpPr>
            <p:cNvPr id="1042" name="Freeform 26">
              <a:extLst>
                <a:ext uri="{FF2B5EF4-FFF2-40B4-BE49-F238E27FC236}">
                  <a16:creationId xmlns:a16="http://schemas.microsoft.com/office/drawing/2014/main" id="{29C95C15-9E44-4845-816E-36112C78437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8 w 586"/>
                <a:gd name="T1" fmla="*/ 0 h 599"/>
                <a:gd name="T2" fmla="*/ 590 w 586"/>
                <a:gd name="T3" fmla="*/ 0 h 599"/>
                <a:gd name="T4" fmla="*/ 418 w 586"/>
                <a:gd name="T5" fmla="*/ 132 h 599"/>
                <a:gd name="T6" fmla="*/ 26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8 w 586"/>
                <a:gd name="T17" fmla="*/ 282 h 599"/>
                <a:gd name="T18" fmla="*/ 424 w 586"/>
                <a:gd name="T19" fmla="*/ 138 h 599"/>
                <a:gd name="T20" fmla="*/ 608 w 586"/>
                <a:gd name="T21" fmla="*/ 0 h 599"/>
                <a:gd name="T22" fmla="*/ 60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3" name="Freeform 27">
              <a:extLst>
                <a:ext uri="{FF2B5EF4-FFF2-40B4-BE49-F238E27FC236}">
                  <a16:creationId xmlns:a16="http://schemas.microsoft.com/office/drawing/2014/main" id="{84F6F8D3-A138-4F49-8053-64F5B9D97B9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80 w 269"/>
                <a:gd name="T1" fmla="*/ 0 h 252"/>
                <a:gd name="T2" fmla="*/ 26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80 w 269"/>
                <a:gd name="T15" fmla="*/ 0 h 252"/>
                <a:gd name="T16" fmla="*/ 28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4" name="Line 28">
              <a:extLst>
                <a:ext uri="{FF2B5EF4-FFF2-40B4-BE49-F238E27FC236}">
                  <a16:creationId xmlns:a16="http://schemas.microsoft.com/office/drawing/2014/main" id="{74122317-2578-40A0-A82D-16A7A6FE3108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5" name="Line 29">
              <a:extLst>
                <a:ext uri="{FF2B5EF4-FFF2-40B4-BE49-F238E27FC236}">
                  <a16:creationId xmlns:a16="http://schemas.microsoft.com/office/drawing/2014/main" id="{DFFB1AAB-5F29-43E6-A727-34BD7AAD2A96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6" name="Line 30">
              <a:extLst>
                <a:ext uri="{FF2B5EF4-FFF2-40B4-BE49-F238E27FC236}">
                  <a16:creationId xmlns:a16="http://schemas.microsoft.com/office/drawing/2014/main" id="{177ACA9A-D8DA-4EE9-979D-A7BC5E829FE6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047" name="Group 31">
              <a:extLst>
                <a:ext uri="{FF2B5EF4-FFF2-40B4-BE49-F238E27FC236}">
                  <a16:creationId xmlns:a16="http://schemas.microsoft.com/office/drawing/2014/main" id="{FD836E44-6B70-4077-B817-4495C5783F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>
                <a:extLst>
                  <a:ext uri="{FF2B5EF4-FFF2-40B4-BE49-F238E27FC236}">
                    <a16:creationId xmlns:a16="http://schemas.microsoft.com/office/drawing/2014/main" id="{51BFF7E9-345D-4B63-A7B0-949AF28234E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1" name="Line 33">
                <a:extLst>
                  <a:ext uri="{FF2B5EF4-FFF2-40B4-BE49-F238E27FC236}">
                    <a16:creationId xmlns:a16="http://schemas.microsoft.com/office/drawing/2014/main" id="{88941ACF-A3F1-4D53-B951-0E0DDB37E04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2" name="Line 34">
                <a:extLst>
                  <a:ext uri="{FF2B5EF4-FFF2-40B4-BE49-F238E27FC236}">
                    <a16:creationId xmlns:a16="http://schemas.microsoft.com/office/drawing/2014/main" id="{903576FF-F01C-4BC0-A1BF-3275F708AEE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3" name="Line 35">
                <a:extLst>
                  <a:ext uri="{FF2B5EF4-FFF2-40B4-BE49-F238E27FC236}">
                    <a16:creationId xmlns:a16="http://schemas.microsoft.com/office/drawing/2014/main" id="{3E3E1B3D-3D1E-4D5C-8D96-C4EBFFA273E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4" name="Line 36">
                <a:extLst>
                  <a:ext uri="{FF2B5EF4-FFF2-40B4-BE49-F238E27FC236}">
                    <a16:creationId xmlns:a16="http://schemas.microsoft.com/office/drawing/2014/main" id="{2EDF34E6-651D-42C4-B84A-307A86FDEF1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048" name="Line 37">
              <a:extLst>
                <a:ext uri="{FF2B5EF4-FFF2-40B4-BE49-F238E27FC236}">
                  <a16:creationId xmlns:a16="http://schemas.microsoft.com/office/drawing/2014/main" id="{588FC911-31DD-4F5A-892D-31036E1FE0E7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9" name="Line 38">
              <a:extLst>
                <a:ext uri="{FF2B5EF4-FFF2-40B4-BE49-F238E27FC236}">
                  <a16:creationId xmlns:a16="http://schemas.microsoft.com/office/drawing/2014/main" id="{42215BA7-E9FA-4D22-9399-1F0DCB8D69BE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82983" name="Rectangle 39">
            <a:extLst>
              <a:ext uri="{FF2B5EF4-FFF2-40B4-BE49-F238E27FC236}">
                <a16:creationId xmlns:a16="http://schemas.microsoft.com/office/drawing/2014/main" id="{503DAEC3-F0A5-45CD-8CD4-206AFBD00C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8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2984" name="Rectangle 40">
            <a:extLst>
              <a:ext uri="{FF2B5EF4-FFF2-40B4-BE49-F238E27FC236}">
                <a16:creationId xmlns:a16="http://schemas.microsoft.com/office/drawing/2014/main" id="{AF7FB75B-F993-48D4-B65D-7BDD3E4FE90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85" name="Rectangle 41">
            <a:extLst>
              <a:ext uri="{FF2B5EF4-FFF2-40B4-BE49-F238E27FC236}">
                <a16:creationId xmlns:a16="http://schemas.microsoft.com/office/drawing/2014/main" id="{33C1A012-384B-4673-9BFD-ECCE622191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86" name="Rectangle 42">
            <a:extLst>
              <a:ext uri="{FF2B5EF4-FFF2-40B4-BE49-F238E27FC236}">
                <a16:creationId xmlns:a16="http://schemas.microsoft.com/office/drawing/2014/main" id="{B7E31130-2D19-4794-BB93-8E8E397A72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F779ECA-5D31-4A6C-B44D-58FA1F5D0DD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2987" name="Rectangle 43">
            <a:extLst>
              <a:ext uri="{FF2B5EF4-FFF2-40B4-BE49-F238E27FC236}">
                <a16:creationId xmlns:a16="http://schemas.microsoft.com/office/drawing/2014/main" id="{3E998462-623D-42B5-A916-EC8B2AB24F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37423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45EAA-704A-5A00-D989-D743CD3A4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152400"/>
            <a:ext cx="11064240" cy="883920"/>
          </a:xfrm>
        </p:spPr>
        <p:txBody>
          <a:bodyPr/>
          <a:lstStyle/>
          <a:p>
            <a:r>
              <a:rPr lang="en-US" dirty="0"/>
              <a:t>Jesus and Hanukkah</a:t>
            </a:r>
          </a:p>
        </p:txBody>
      </p:sp>
      <p:pic>
        <p:nvPicPr>
          <p:cNvPr id="1026" name="Picture 2" descr="Excelsior University - Hanukkah">
            <a:extLst>
              <a:ext uri="{FF2B5EF4-FFF2-40B4-BE49-F238E27FC236}">
                <a16:creationId xmlns:a16="http://schemas.microsoft.com/office/drawing/2014/main" id="{38135433-195B-241F-9565-A1E6CFA6A6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961" y="1134763"/>
            <a:ext cx="9823132" cy="557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52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3">
            <a:extLst>
              <a:ext uri="{FF2B5EF4-FFF2-40B4-BE49-F238E27FC236}">
                <a16:creationId xmlns:a16="http://schemas.microsoft.com/office/drawing/2014/main" id="{1B04D884-24E6-4560-AC70-8D8E751C5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09600"/>
            <a:ext cx="8991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8:14  The Abomination of Desolation </a:t>
            </a:r>
          </a:p>
        </p:txBody>
      </p:sp>
      <p:pic>
        <p:nvPicPr>
          <p:cNvPr id="99331" name="Picture 5" descr="antiochus4">
            <a:extLst>
              <a:ext uri="{FF2B5EF4-FFF2-40B4-BE49-F238E27FC236}">
                <a16:creationId xmlns:a16="http://schemas.microsoft.com/office/drawing/2014/main" id="{C46CBB28-D7D5-4F3F-A722-4664B9773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1" y="1543799"/>
            <a:ext cx="4618042" cy="500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TextBox 1">
            <a:extLst>
              <a:ext uri="{FF2B5EF4-FFF2-40B4-BE49-F238E27FC236}">
                <a16:creationId xmlns:a16="http://schemas.microsoft.com/office/drawing/2014/main" id="{6BA500FC-16AE-44A6-8284-A258FF7DD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133600"/>
            <a:ext cx="542036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srgbClr val="FFFFFF"/>
                </a:solidFill>
              </a:rPr>
              <a:t>How long?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 b="1" dirty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srgbClr val="FFFFFF"/>
                </a:solidFill>
              </a:rPr>
              <a:t>2300 Evenings and Mornings = 1150 days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3200" b="1" dirty="0">
              <a:solidFill>
                <a:srgbClr val="FFFFFF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srgbClr val="FFFFFF"/>
                </a:solidFill>
              </a:rPr>
              <a:t>Nov 167 BC – Dec 25, 164 BC = 1150 days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5CDDC-394F-4EC3-969D-8A2E271C2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Hanukkah: God Saves His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F9655-3BC1-4823-80FE-18439A961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981200"/>
            <a:ext cx="6797040" cy="4328160"/>
          </a:xfrm>
        </p:spPr>
        <p:txBody>
          <a:bodyPr>
            <a:noAutofit/>
          </a:bodyPr>
          <a:lstStyle/>
          <a:p>
            <a:pPr marL="137157" indent="0">
              <a:buNone/>
            </a:pPr>
            <a:r>
              <a:rPr lang="en-US" b="1" dirty="0"/>
              <a:t>What is Hanukkah about?   It is about God saving his people.</a:t>
            </a:r>
          </a:p>
          <a:p>
            <a:pPr marL="137157" indent="0">
              <a:buNone/>
            </a:pPr>
            <a:endParaRPr lang="en-US" sz="800" b="1" dirty="0"/>
          </a:p>
          <a:p>
            <a:pPr marL="137157" indent="0">
              <a:buNone/>
            </a:pPr>
            <a:r>
              <a:rPr lang="en-US" b="1" dirty="0"/>
              <a:t>Judas </a:t>
            </a:r>
            <a:r>
              <a:rPr lang="en-US" b="1" dirty="0" err="1"/>
              <a:t>Maccabeeus</a:t>
            </a:r>
            <a:r>
              <a:rPr lang="en-US" b="1" dirty="0"/>
              <a:t> is a prefigure of the Messiah.</a:t>
            </a:r>
          </a:p>
          <a:p>
            <a:pPr marL="137157" indent="0">
              <a:buNone/>
            </a:pPr>
            <a:endParaRPr lang="en-US" sz="800" b="1" dirty="0"/>
          </a:p>
          <a:p>
            <a:pPr marL="137157" indent="0">
              <a:buNone/>
            </a:pPr>
            <a:r>
              <a:rPr lang="en-US" b="1" dirty="0"/>
              <a:t>He defeated Antiochus Epiphanes, and rededicated the temple.</a:t>
            </a:r>
          </a:p>
          <a:p>
            <a:pPr marL="137157" indent="0">
              <a:buNone/>
            </a:pPr>
            <a:endParaRPr lang="en-US" sz="800" b="1" dirty="0"/>
          </a:p>
          <a:p>
            <a:pPr marL="137157" indent="0">
              <a:buNone/>
            </a:pPr>
            <a:r>
              <a:rPr lang="en-US" b="1" dirty="0"/>
              <a:t>His people are raised from the dead on the 8</a:t>
            </a:r>
            <a:r>
              <a:rPr lang="en-US" b="1" baseline="30000" dirty="0"/>
              <a:t>th</a:t>
            </a:r>
            <a:r>
              <a:rPr lang="en-US" b="1" dirty="0"/>
              <a:t> day.</a:t>
            </a:r>
          </a:p>
        </p:txBody>
      </p:sp>
      <p:pic>
        <p:nvPicPr>
          <p:cNvPr id="1026" name="Picture 2" descr="12 Fun Hanukkah Facts - What is Hanukkah, How to Celebrate &amp; History">
            <a:extLst>
              <a:ext uri="{FF2B5EF4-FFF2-40B4-BE49-F238E27FC236}">
                <a16:creationId xmlns:a16="http://schemas.microsoft.com/office/drawing/2014/main" id="{702B60CE-2ED7-4740-812E-23E4F33DE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720" y="2714456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891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35AB6-D4E5-474A-BF3D-95BCC7B91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John 10:24-39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3C0F3-1DAC-4918-963E-7FC9673E5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98320"/>
            <a:ext cx="10972800" cy="4511040"/>
          </a:xfrm>
        </p:spPr>
        <p:txBody>
          <a:bodyPr>
            <a:noAutofit/>
          </a:bodyPr>
          <a:lstStyle/>
          <a:p>
            <a:pPr marL="137157" indent="0">
              <a:buNone/>
            </a:pPr>
            <a:r>
              <a:rPr lang="en-US" sz="3200" b="1" dirty="0"/>
              <a:t>v. 24  If you are the Messiah, tell us plainly.</a:t>
            </a:r>
          </a:p>
          <a:p>
            <a:pPr marL="137157" indent="0">
              <a:buNone/>
            </a:pPr>
            <a:endParaRPr lang="en-US" sz="1200" b="1" dirty="0"/>
          </a:p>
          <a:p>
            <a:pPr marL="137157" indent="0">
              <a:buNone/>
            </a:pPr>
            <a:r>
              <a:rPr lang="en-US" sz="3200" b="1" dirty="0"/>
              <a:t>v. 25, 32, 38 Believe the miracles/signs!</a:t>
            </a:r>
          </a:p>
          <a:p>
            <a:pPr marL="137157" indent="0">
              <a:buNone/>
            </a:pPr>
            <a:endParaRPr lang="en-US" sz="1200" b="1" dirty="0"/>
          </a:p>
          <a:p>
            <a:pPr marL="137157" indent="0">
              <a:buNone/>
            </a:pPr>
            <a:r>
              <a:rPr lang="en-US" sz="3200" b="1" dirty="0"/>
              <a:t>v. 28  I give them eternal life.</a:t>
            </a:r>
          </a:p>
          <a:p>
            <a:pPr marL="137157" indent="0">
              <a:buNone/>
            </a:pPr>
            <a:endParaRPr lang="en-US" sz="1200" b="1" dirty="0"/>
          </a:p>
          <a:p>
            <a:pPr marL="137157" indent="0">
              <a:buNone/>
            </a:pPr>
            <a:r>
              <a:rPr lang="en-US" sz="3200" b="1" dirty="0"/>
              <a:t>v. 30  I and the Father are One!</a:t>
            </a:r>
          </a:p>
          <a:p>
            <a:pPr marL="137157" indent="0">
              <a:buNone/>
            </a:pPr>
            <a:endParaRPr lang="en-US" sz="1200" b="1" dirty="0"/>
          </a:p>
          <a:p>
            <a:pPr marL="137157" indent="0">
              <a:buNone/>
            </a:pPr>
            <a:r>
              <a:rPr lang="en-US" sz="3200" b="1" dirty="0"/>
              <a:t>John 10:34-36  A surprising argument.  Psalm 82:6</a:t>
            </a:r>
          </a:p>
        </p:txBody>
      </p:sp>
    </p:spTree>
    <p:extLst>
      <p:ext uri="{BB962C8B-B14F-4D97-AF65-F5344CB8AC3E}">
        <p14:creationId xmlns:p14="http://schemas.microsoft.com/office/powerpoint/2010/main" val="3875634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1B670-1F7F-4576-8687-D4934CE22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Jesus Fulfills Hannukah/Dedication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C452C-45A0-4D5C-984C-1069B600A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99823"/>
            <a:ext cx="8229600" cy="4409539"/>
          </a:xfrm>
        </p:spPr>
        <p:txBody>
          <a:bodyPr>
            <a:normAutofit/>
          </a:bodyPr>
          <a:lstStyle/>
          <a:p>
            <a:pPr marL="137157" indent="0">
              <a:buNone/>
            </a:pPr>
            <a:r>
              <a:rPr lang="en-US" sz="3200" b="1" dirty="0"/>
              <a:t>John 10:36  Jesus:  I am the one whom the Father has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set apart </a:t>
            </a:r>
            <a:r>
              <a:rPr lang="en-US" sz="3200" b="1" dirty="0"/>
              <a:t>(dedicated)</a:t>
            </a:r>
          </a:p>
          <a:p>
            <a:pPr marL="137157" indent="0">
              <a:buNone/>
            </a:pPr>
            <a:endParaRPr lang="en-US" sz="1800" b="1" dirty="0"/>
          </a:p>
          <a:p>
            <a:pPr marL="137157" indent="0">
              <a:buNone/>
            </a:pPr>
            <a:r>
              <a:rPr lang="en-US" sz="3200" b="1" dirty="0"/>
              <a:t>1. I am the one dedicated to God.</a:t>
            </a:r>
          </a:p>
          <a:p>
            <a:pPr marL="137157" indent="0">
              <a:buNone/>
            </a:pPr>
            <a:r>
              <a:rPr lang="en-US" sz="3200" b="1" dirty="0"/>
              <a:t>2. I am God’s Son.</a:t>
            </a:r>
          </a:p>
          <a:p>
            <a:pPr marL="137157" indent="0">
              <a:buNone/>
            </a:pPr>
            <a:r>
              <a:rPr lang="en-US" sz="3200" b="1" dirty="0"/>
              <a:t>3. The Father is in me and I am in the Father.  I am God.</a:t>
            </a:r>
          </a:p>
        </p:txBody>
      </p:sp>
    </p:spTree>
    <p:extLst>
      <p:ext uri="{BB962C8B-B14F-4D97-AF65-F5344CB8AC3E}">
        <p14:creationId xmlns:p14="http://schemas.microsoft.com/office/powerpoint/2010/main" val="3459735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BDF81-6449-4F5B-A065-DD4D040BF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John 11 Look what Jesus did next!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1FBB5-3B1C-416D-BB8E-4C0AA550A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5699760" cy="4709160"/>
          </a:xfrm>
        </p:spPr>
        <p:txBody>
          <a:bodyPr/>
          <a:lstStyle/>
          <a:p>
            <a:pPr marL="137157" indent="0">
              <a:buNone/>
            </a:pPr>
            <a:r>
              <a:rPr lang="en-US" b="1" dirty="0"/>
              <a:t>Jesus fulfills the expectation of Hanukkah:</a:t>
            </a:r>
          </a:p>
          <a:p>
            <a:pPr marL="137157" indent="0">
              <a:buNone/>
            </a:pPr>
            <a:endParaRPr lang="en-US" b="1" dirty="0"/>
          </a:p>
          <a:p>
            <a:pPr marL="137157" indent="0">
              <a:buNone/>
            </a:pPr>
            <a:r>
              <a:rPr lang="en-US" b="1" dirty="0"/>
              <a:t>Jesus is the one dedicated to God.</a:t>
            </a:r>
          </a:p>
          <a:p>
            <a:pPr marL="137157" indent="0">
              <a:buNone/>
            </a:pPr>
            <a:endParaRPr lang="en-US" b="1" dirty="0"/>
          </a:p>
          <a:p>
            <a:pPr marL="137157" indent="0">
              <a:buNone/>
            </a:pPr>
            <a:r>
              <a:rPr lang="en-US" b="1" dirty="0"/>
              <a:t>Like Jacob </a:t>
            </a:r>
            <a:r>
              <a:rPr lang="en-US" b="1" dirty="0" err="1"/>
              <a:t>Maccabeeus</a:t>
            </a:r>
            <a:r>
              <a:rPr lang="en-US" b="1" dirty="0"/>
              <a:t>, Jesus will bring his people back from the dead.  John 11:25</a:t>
            </a:r>
          </a:p>
        </p:txBody>
      </p:sp>
      <p:pic>
        <p:nvPicPr>
          <p:cNvPr id="1026" name="Picture 2" descr="Jesus Raising Lazarus from the Dead (Lazarus)">
            <a:extLst>
              <a:ext uri="{FF2B5EF4-FFF2-40B4-BE49-F238E27FC236}">
                <a16:creationId xmlns:a16="http://schemas.microsoft.com/office/drawing/2014/main" id="{61EA1648-F808-8F6C-A3E7-5F6FEFE1D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636" y="1257618"/>
            <a:ext cx="4405182" cy="54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668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EF117-492F-4191-9F4A-55547B33C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Do We Learn From Hanukkah/Feast of Dedication?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6D19C-9149-42EA-86F3-25F507BBB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57" indent="0">
              <a:buNone/>
            </a:pPr>
            <a:r>
              <a:rPr lang="en-US" b="1" dirty="0"/>
              <a:t>Jesus celebrated Hanukkah.</a:t>
            </a:r>
          </a:p>
          <a:p>
            <a:pPr marL="137157" indent="0">
              <a:buNone/>
            </a:pPr>
            <a:endParaRPr lang="en-US" sz="1300" b="1" dirty="0"/>
          </a:p>
          <a:p>
            <a:pPr marL="137157" indent="0">
              <a:buNone/>
            </a:pPr>
            <a:r>
              <a:rPr lang="en-US" b="1" dirty="0"/>
              <a:t>God is in control.</a:t>
            </a:r>
          </a:p>
          <a:p>
            <a:pPr marL="137157" indent="0">
              <a:buNone/>
            </a:pPr>
            <a:endParaRPr lang="en-US" sz="1300" b="1" dirty="0"/>
          </a:p>
          <a:p>
            <a:pPr marL="137157" indent="0">
              <a:buNone/>
            </a:pPr>
            <a:r>
              <a:rPr lang="en-US" b="1" dirty="0"/>
              <a:t>God will save and resurrect his people.</a:t>
            </a:r>
          </a:p>
          <a:p>
            <a:pPr marL="137157" indent="0">
              <a:buNone/>
            </a:pPr>
            <a:endParaRPr lang="en-US" sz="1300" b="1" dirty="0"/>
          </a:p>
          <a:p>
            <a:pPr marL="137157" indent="0">
              <a:buNone/>
            </a:pPr>
            <a:r>
              <a:rPr lang="en-US" b="1" dirty="0"/>
              <a:t>Jesus fulfills the expectation of Hanukkah/Dedication.</a:t>
            </a:r>
          </a:p>
          <a:p>
            <a:pPr marL="137157" indent="0">
              <a:buNone/>
            </a:pPr>
            <a:endParaRPr lang="en-US" sz="1300" b="1" dirty="0"/>
          </a:p>
          <a:p>
            <a:pPr marL="137157" indent="0">
              <a:buNone/>
            </a:pPr>
            <a:r>
              <a:rPr lang="en-US" b="1" dirty="0"/>
              <a:t>Jesus gives eternal life</a:t>
            </a:r>
          </a:p>
          <a:p>
            <a:pPr marL="137157" indent="0">
              <a:buNone/>
            </a:pPr>
            <a:endParaRPr lang="en-US" sz="1200" b="1" dirty="0"/>
          </a:p>
          <a:p>
            <a:pPr marL="137157" indent="0">
              <a:buNone/>
            </a:pPr>
            <a:r>
              <a:rPr lang="en-US" b="1" dirty="0"/>
              <a:t>Jesus is God’s Son.   Jesus is Messiah.  Jesus is God</a:t>
            </a:r>
          </a:p>
        </p:txBody>
      </p:sp>
    </p:spTree>
    <p:extLst>
      <p:ext uri="{BB962C8B-B14F-4D97-AF65-F5344CB8AC3E}">
        <p14:creationId xmlns:p14="http://schemas.microsoft.com/office/powerpoint/2010/main" val="2154195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0E9AF-12CE-A429-2EE4-DE2E7692C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751114"/>
          </a:xfrm>
        </p:spPr>
        <p:txBody>
          <a:bodyPr/>
          <a:lstStyle/>
          <a:p>
            <a:r>
              <a:rPr lang="en-US" b="1" dirty="0"/>
              <a:t>Old Testament Festivals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5EB21-2DDA-25BD-432D-7210EE9A6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29" y="1295401"/>
            <a:ext cx="6074229" cy="4800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Seven-day festivals:</a:t>
            </a:r>
          </a:p>
          <a:p>
            <a:pPr marL="0" indent="0">
              <a:buNone/>
            </a:pPr>
            <a:r>
              <a:rPr lang="en-US" b="1" dirty="0"/>
              <a:t>Unleavened Bread</a:t>
            </a:r>
          </a:p>
          <a:p>
            <a:pPr marL="0" indent="0">
              <a:buNone/>
            </a:pPr>
            <a:r>
              <a:rPr lang="en-US" b="1" dirty="0"/>
              <a:t>Tabernacles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b="1" dirty="0"/>
              <a:t>One-day festivals:</a:t>
            </a:r>
          </a:p>
          <a:p>
            <a:pPr marL="0" indent="0">
              <a:buNone/>
            </a:pPr>
            <a:r>
              <a:rPr lang="en-US" b="1" dirty="0"/>
              <a:t>Passover</a:t>
            </a:r>
          </a:p>
          <a:p>
            <a:pPr marL="0" indent="0">
              <a:buNone/>
            </a:pPr>
            <a:r>
              <a:rPr lang="en-US" b="1" dirty="0" err="1"/>
              <a:t>Firstfruits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Pentecost</a:t>
            </a:r>
          </a:p>
          <a:p>
            <a:pPr marL="0" indent="0">
              <a:buNone/>
            </a:pPr>
            <a:r>
              <a:rPr lang="en-US" b="1" dirty="0"/>
              <a:t>Trumpets</a:t>
            </a:r>
          </a:p>
          <a:p>
            <a:pPr marL="0" indent="0">
              <a:buNone/>
            </a:pPr>
            <a:r>
              <a:rPr lang="en-US" b="1" dirty="0"/>
              <a:t>Day of Atonement</a:t>
            </a:r>
          </a:p>
        </p:txBody>
      </p:sp>
      <p:pic>
        <p:nvPicPr>
          <p:cNvPr id="1026" name="Picture 2" descr="the Jewish Feasts ...">
            <a:extLst>
              <a:ext uri="{FF2B5EF4-FFF2-40B4-BE49-F238E27FC236}">
                <a16:creationId xmlns:a16="http://schemas.microsoft.com/office/drawing/2014/main" id="{4940C71E-E1C6-F8D1-FEA6-1DA34294F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956" y="1736057"/>
            <a:ext cx="7496044" cy="435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744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01631F14-434C-60B3-EC61-AF6A3D603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6081" y="477524"/>
            <a:ext cx="84673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tabLst>
                <a:tab pos="-5715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tabLst>
                <a:tab pos="-571500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tabLst>
                <a:tab pos="-5715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tabLst>
                <a:tab pos="-5715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tabLst>
                <a:tab pos="-5715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tabLst>
                <a:tab pos="-5715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tabLst>
                <a:tab pos="-5715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tabLst>
                <a:tab pos="-5715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tabLst>
                <a:tab pos="-5715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Mosaic </a:t>
            </a:r>
            <a:r>
              <a:rPr lang="es-MX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Covenant</a:t>
            </a:r>
            <a:r>
              <a:rPr lang="es-MX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Festivals</a:t>
            </a:r>
            <a:r>
              <a:rPr lang="es-MX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s-MX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endParaRPr lang="es-MX" altLang="en-US" sz="3600" dirty="0">
              <a:latin typeface="Times New Roman" panose="02020603050405020304" pitchFamily="18" charset="0"/>
            </a:endParaRPr>
          </a:p>
        </p:txBody>
      </p:sp>
      <p:grpSp>
        <p:nvGrpSpPr>
          <p:cNvPr id="87043" name="Group 53">
            <a:extLst>
              <a:ext uri="{FF2B5EF4-FFF2-40B4-BE49-F238E27FC236}">
                <a16:creationId xmlns:a16="http://schemas.microsoft.com/office/drawing/2014/main" id="{16758EFA-FD55-14C1-CCBC-886D679FDE9A}"/>
              </a:ext>
            </a:extLst>
          </p:cNvPr>
          <p:cNvGrpSpPr>
            <a:grpSpLocks/>
          </p:cNvGrpSpPr>
          <p:nvPr/>
        </p:nvGrpSpPr>
        <p:grpSpPr bwMode="auto">
          <a:xfrm>
            <a:off x="1924051" y="1495428"/>
            <a:ext cx="8613323" cy="5057775"/>
            <a:chOff x="-3" y="649"/>
            <a:chExt cx="2742" cy="4265"/>
          </a:xfrm>
        </p:grpSpPr>
        <p:grpSp>
          <p:nvGrpSpPr>
            <p:cNvPr id="87044" name="Group 51">
              <a:extLst>
                <a:ext uri="{FF2B5EF4-FFF2-40B4-BE49-F238E27FC236}">
                  <a16:creationId xmlns:a16="http://schemas.microsoft.com/office/drawing/2014/main" id="{733B73CE-27D3-A556-CDFA-23EB8D4156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52"/>
              <a:ext cx="2736" cy="4259"/>
              <a:chOff x="0" y="652"/>
              <a:chExt cx="2736" cy="4259"/>
            </a:xfrm>
          </p:grpSpPr>
          <p:grpSp>
            <p:nvGrpSpPr>
              <p:cNvPr id="87046" name="Group 20">
                <a:extLst>
                  <a:ext uri="{FF2B5EF4-FFF2-40B4-BE49-F238E27FC236}">
                    <a16:creationId xmlns:a16="http://schemas.microsoft.com/office/drawing/2014/main" id="{A6EEB437-11CA-026F-9AAE-A902662282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652"/>
                <a:ext cx="1368" cy="518"/>
                <a:chOff x="0" y="652"/>
                <a:chExt cx="1368" cy="518"/>
              </a:xfrm>
            </p:grpSpPr>
            <p:sp>
              <p:nvSpPr>
                <p:cNvPr id="87092" name="Rectangle 3">
                  <a:extLst>
                    <a:ext uri="{FF2B5EF4-FFF2-40B4-BE49-F238E27FC236}">
                      <a16:creationId xmlns:a16="http://schemas.microsoft.com/office/drawing/2014/main" id="{489821BC-7A4D-9E7C-4A0D-EAB615BD97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652"/>
                  <a:ext cx="128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MX" altLang="en-US" sz="21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Jewish</a:t>
                  </a:r>
                  <a:r>
                    <a:rPr lang="es-MX" altLang="en-US" sz="21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Festival</a:t>
                  </a:r>
                  <a:endParaRPr lang="es-MX" altLang="en-US" sz="2100" b="1" i="1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MX" altLang="en-US" sz="1351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93" name="Rectangle 19">
                  <a:extLst>
                    <a:ext uri="{FF2B5EF4-FFF2-40B4-BE49-F238E27FC236}">
                      <a16:creationId xmlns:a16="http://schemas.microsoft.com/office/drawing/2014/main" id="{571A9A55-634A-E459-EE71-9600510A77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652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351"/>
                </a:p>
              </p:txBody>
            </p:sp>
          </p:grpSp>
          <p:grpSp>
            <p:nvGrpSpPr>
              <p:cNvPr id="87047" name="Group 22">
                <a:extLst>
                  <a:ext uri="{FF2B5EF4-FFF2-40B4-BE49-F238E27FC236}">
                    <a16:creationId xmlns:a16="http://schemas.microsoft.com/office/drawing/2014/main" id="{41FB44AB-4562-EDD3-8885-E1C45E0FB0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68" y="652"/>
                <a:ext cx="1368" cy="518"/>
                <a:chOff x="1368" y="652"/>
                <a:chExt cx="1368" cy="518"/>
              </a:xfrm>
            </p:grpSpPr>
            <p:sp>
              <p:nvSpPr>
                <p:cNvPr id="87090" name="Rectangle 4">
                  <a:extLst>
                    <a:ext uri="{FF2B5EF4-FFF2-40B4-BE49-F238E27FC236}">
                      <a16:creationId xmlns:a16="http://schemas.microsoft.com/office/drawing/2014/main" id="{07952CE4-00AB-6612-CADC-6EDD82B70D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1" y="652"/>
                  <a:ext cx="128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MX" altLang="en-US" sz="21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Christian </a:t>
                  </a:r>
                  <a:r>
                    <a:rPr lang="es-MX" altLang="en-US" sz="21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Antitype</a:t>
                  </a:r>
                  <a:r>
                    <a:rPr lang="es-MX" altLang="en-US" sz="21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endParaRPr lang="es-MX" altLang="en-US" sz="1351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91" name="Rectangle 21">
                  <a:extLst>
                    <a:ext uri="{FF2B5EF4-FFF2-40B4-BE49-F238E27FC236}">
                      <a16:creationId xmlns:a16="http://schemas.microsoft.com/office/drawing/2014/main" id="{FAB43756-30F9-BAC5-63DC-7D0D0C58C0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8" y="652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351"/>
                </a:p>
              </p:txBody>
            </p:sp>
          </p:grpSp>
          <p:grpSp>
            <p:nvGrpSpPr>
              <p:cNvPr id="87048" name="Group 24">
                <a:extLst>
                  <a:ext uri="{FF2B5EF4-FFF2-40B4-BE49-F238E27FC236}">
                    <a16:creationId xmlns:a16="http://schemas.microsoft.com/office/drawing/2014/main" id="{5E697A86-49BE-A6C4-48AC-8D28105162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170"/>
                <a:ext cx="1368" cy="518"/>
                <a:chOff x="0" y="1170"/>
                <a:chExt cx="1368" cy="518"/>
              </a:xfrm>
            </p:grpSpPr>
            <p:sp>
              <p:nvSpPr>
                <p:cNvPr id="87088" name="Rectangle 5">
                  <a:extLst>
                    <a:ext uri="{FF2B5EF4-FFF2-40B4-BE49-F238E27FC236}">
                      <a16:creationId xmlns:a16="http://schemas.microsoft.com/office/drawing/2014/main" id="{F764BDB5-12B5-0A4B-313C-5C0D4983A4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1170"/>
                  <a:ext cx="128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MX" altLang="en-US" sz="21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Passover</a:t>
                  </a:r>
                  <a:r>
                    <a:rPr lang="es-MX" altLang="en-US" sz="21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(</a:t>
                  </a:r>
                  <a:r>
                    <a:rPr lang="es-MX" altLang="en-US" sz="2100" b="1" i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pesach</a:t>
                  </a:r>
                  <a:r>
                    <a:rPr lang="es-MX" altLang="en-US" sz="21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)</a:t>
                  </a:r>
                  <a:endParaRPr lang="es-MX" altLang="en-US" sz="2100" b="1" i="1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MX" altLang="en-US" sz="1351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89" name="Rectangle 23">
                  <a:extLst>
                    <a:ext uri="{FF2B5EF4-FFF2-40B4-BE49-F238E27FC236}">
                      <a16:creationId xmlns:a16="http://schemas.microsoft.com/office/drawing/2014/main" id="{FAB9EFBE-F8E0-02A5-EDDE-EAA5791AF7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170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351"/>
                </a:p>
              </p:txBody>
            </p:sp>
          </p:grpSp>
          <p:grpSp>
            <p:nvGrpSpPr>
              <p:cNvPr id="87049" name="Group 26">
                <a:extLst>
                  <a:ext uri="{FF2B5EF4-FFF2-40B4-BE49-F238E27FC236}">
                    <a16:creationId xmlns:a16="http://schemas.microsoft.com/office/drawing/2014/main" id="{F7FE40B7-A842-7DE0-7D6F-C08AD9C5D9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68" y="1170"/>
                <a:ext cx="1368" cy="518"/>
                <a:chOff x="1368" y="1170"/>
                <a:chExt cx="1368" cy="518"/>
              </a:xfrm>
            </p:grpSpPr>
            <p:sp>
              <p:nvSpPr>
                <p:cNvPr id="87086" name="Rectangle 6">
                  <a:extLst>
                    <a:ext uri="{FF2B5EF4-FFF2-40B4-BE49-F238E27FC236}">
                      <a16:creationId xmlns:a16="http://schemas.microsoft.com/office/drawing/2014/main" id="{76CC1075-04E1-2289-9AB9-2F0599969E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1" y="1170"/>
                  <a:ext cx="128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MX" altLang="en-US" sz="21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The</a:t>
                  </a:r>
                  <a:r>
                    <a:rPr lang="es-MX" altLang="en-US" sz="21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Sacrificial </a:t>
                  </a:r>
                  <a:r>
                    <a:rPr lang="es-MX" altLang="en-US" sz="21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Death</a:t>
                  </a:r>
                  <a:r>
                    <a:rPr lang="es-MX" altLang="en-US" sz="21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1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of</a:t>
                  </a:r>
                  <a:r>
                    <a:rPr lang="es-MX" altLang="en-US" sz="21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1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Jesus</a:t>
                  </a:r>
                  <a:r>
                    <a:rPr lang="es-MX" altLang="en-US" sz="21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endParaRPr lang="es-MX" altLang="en-US" sz="2100" b="1" i="1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MX" altLang="en-US" sz="1200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87" name="Rectangle 25">
                  <a:extLst>
                    <a:ext uri="{FF2B5EF4-FFF2-40B4-BE49-F238E27FC236}">
                      <a16:creationId xmlns:a16="http://schemas.microsoft.com/office/drawing/2014/main" id="{A6C476BA-6EF7-65C2-3C92-B145414381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8" y="1170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351"/>
                </a:p>
              </p:txBody>
            </p:sp>
          </p:grpSp>
          <p:grpSp>
            <p:nvGrpSpPr>
              <p:cNvPr id="87050" name="Group 28">
                <a:extLst>
                  <a:ext uri="{FF2B5EF4-FFF2-40B4-BE49-F238E27FC236}">
                    <a16:creationId xmlns:a16="http://schemas.microsoft.com/office/drawing/2014/main" id="{B86C58F8-3935-2612-E4AD-DB08ADC474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688"/>
                <a:ext cx="1368" cy="518"/>
                <a:chOff x="0" y="1688"/>
                <a:chExt cx="1368" cy="518"/>
              </a:xfrm>
            </p:grpSpPr>
            <p:sp>
              <p:nvSpPr>
                <p:cNvPr id="87084" name="Rectangle 7">
                  <a:extLst>
                    <a:ext uri="{FF2B5EF4-FFF2-40B4-BE49-F238E27FC236}">
                      <a16:creationId xmlns:a16="http://schemas.microsoft.com/office/drawing/2014/main" id="{5AC66E87-F1E5-3B8E-D228-1F4D9D18F5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1688"/>
                  <a:ext cx="128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MX" altLang="en-US" sz="21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Feast</a:t>
                  </a:r>
                  <a:r>
                    <a:rPr lang="es-MX" altLang="en-US" sz="21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1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of</a:t>
                  </a:r>
                  <a:r>
                    <a:rPr lang="es-MX" altLang="en-US" sz="21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1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Firstfruits</a:t>
                  </a:r>
                  <a:endParaRPr lang="es-MX" altLang="en-US" sz="2100" b="1" i="1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MX" altLang="en-US" sz="1351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85" name="Rectangle 27">
                  <a:extLst>
                    <a:ext uri="{FF2B5EF4-FFF2-40B4-BE49-F238E27FC236}">
                      <a16:creationId xmlns:a16="http://schemas.microsoft.com/office/drawing/2014/main" id="{18DE74F1-40D4-C0E0-168D-2E9E17676B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688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351"/>
                </a:p>
              </p:txBody>
            </p:sp>
          </p:grpSp>
          <p:grpSp>
            <p:nvGrpSpPr>
              <p:cNvPr id="87051" name="Group 30">
                <a:extLst>
                  <a:ext uri="{FF2B5EF4-FFF2-40B4-BE49-F238E27FC236}">
                    <a16:creationId xmlns:a16="http://schemas.microsoft.com/office/drawing/2014/main" id="{CE80295A-29B0-2627-D530-35D091093E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68" y="1688"/>
                <a:ext cx="1368" cy="518"/>
                <a:chOff x="1368" y="1688"/>
                <a:chExt cx="1368" cy="518"/>
              </a:xfrm>
            </p:grpSpPr>
            <p:sp>
              <p:nvSpPr>
                <p:cNvPr id="87082" name="Rectangle 8">
                  <a:extLst>
                    <a:ext uri="{FF2B5EF4-FFF2-40B4-BE49-F238E27FC236}">
                      <a16:creationId xmlns:a16="http://schemas.microsoft.com/office/drawing/2014/main" id="{1BCE1A4E-B17C-7878-3E7C-1EC032BF1B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1" y="1688"/>
                  <a:ext cx="128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MX" altLang="en-US" sz="21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The</a:t>
                  </a:r>
                  <a:r>
                    <a:rPr lang="es-MX" altLang="en-US" sz="21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1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Resurrection</a:t>
                  </a:r>
                  <a:r>
                    <a:rPr lang="es-MX" altLang="en-US" sz="21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1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of</a:t>
                  </a:r>
                  <a:r>
                    <a:rPr lang="es-MX" altLang="en-US" sz="21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1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Jesus</a:t>
                  </a:r>
                  <a:endParaRPr lang="es-MX" altLang="en-US" sz="2100" b="1" i="1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083" name="Rectangle 29">
                  <a:extLst>
                    <a:ext uri="{FF2B5EF4-FFF2-40B4-BE49-F238E27FC236}">
                      <a16:creationId xmlns:a16="http://schemas.microsoft.com/office/drawing/2014/main" id="{125D31C7-C7C9-C088-4C49-9D4608CCC0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8" y="1688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351"/>
                </a:p>
              </p:txBody>
            </p:sp>
          </p:grpSp>
          <p:grpSp>
            <p:nvGrpSpPr>
              <p:cNvPr id="87052" name="Group 32">
                <a:extLst>
                  <a:ext uri="{FF2B5EF4-FFF2-40B4-BE49-F238E27FC236}">
                    <a16:creationId xmlns:a16="http://schemas.microsoft.com/office/drawing/2014/main" id="{71DE54FC-3C19-0630-347B-F9B1B0EAB4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206"/>
                <a:ext cx="1368" cy="518"/>
                <a:chOff x="0" y="2206"/>
                <a:chExt cx="1368" cy="518"/>
              </a:xfrm>
            </p:grpSpPr>
            <p:sp>
              <p:nvSpPr>
                <p:cNvPr id="87080" name="Rectangle 9">
                  <a:extLst>
                    <a:ext uri="{FF2B5EF4-FFF2-40B4-BE49-F238E27FC236}">
                      <a16:creationId xmlns:a16="http://schemas.microsoft.com/office/drawing/2014/main" id="{33EFC236-B8E7-4823-41B3-A7193F0C01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2206"/>
                  <a:ext cx="128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MX" altLang="en-US" sz="21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Feast</a:t>
                  </a:r>
                  <a:r>
                    <a:rPr lang="es-MX" altLang="en-US" sz="21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1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of</a:t>
                  </a:r>
                  <a:r>
                    <a:rPr lang="es-MX" altLang="en-US" sz="21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1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Unleavened</a:t>
                  </a:r>
                  <a:r>
                    <a:rPr lang="es-MX" altLang="en-US" sz="21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Bread</a:t>
                  </a:r>
                  <a:endParaRPr lang="es-MX" altLang="en-US" sz="2100" b="1" i="1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MX" altLang="en-US" sz="1351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81" name="Rectangle 31">
                  <a:extLst>
                    <a:ext uri="{FF2B5EF4-FFF2-40B4-BE49-F238E27FC236}">
                      <a16:creationId xmlns:a16="http://schemas.microsoft.com/office/drawing/2014/main" id="{FC31F558-B075-07FD-A7C1-5D98512D25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206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351"/>
                </a:p>
              </p:txBody>
            </p:sp>
          </p:grpSp>
          <p:grpSp>
            <p:nvGrpSpPr>
              <p:cNvPr id="87053" name="Group 34">
                <a:extLst>
                  <a:ext uri="{FF2B5EF4-FFF2-40B4-BE49-F238E27FC236}">
                    <a16:creationId xmlns:a16="http://schemas.microsoft.com/office/drawing/2014/main" id="{DE5E87DA-A1A8-DFC5-91CF-94CEA0AA0B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68" y="2206"/>
                <a:ext cx="1368" cy="518"/>
                <a:chOff x="1368" y="2206"/>
                <a:chExt cx="1368" cy="518"/>
              </a:xfrm>
            </p:grpSpPr>
            <p:sp>
              <p:nvSpPr>
                <p:cNvPr id="87078" name="Rectangle 10">
                  <a:extLst>
                    <a:ext uri="{FF2B5EF4-FFF2-40B4-BE49-F238E27FC236}">
                      <a16:creationId xmlns:a16="http://schemas.microsoft.com/office/drawing/2014/main" id="{ED269376-6912-807D-B836-3E31712BE6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1" y="2206"/>
                  <a:ext cx="128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MX" altLang="en-US" sz="21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Celebrate</a:t>
                  </a:r>
                  <a:r>
                    <a:rPr lang="es-MX" altLang="en-US" sz="21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1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Being</a:t>
                  </a:r>
                  <a:r>
                    <a:rPr lang="es-MX" altLang="en-US" sz="21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Free </a:t>
                  </a:r>
                  <a:r>
                    <a:rPr lang="es-MX" altLang="en-US" sz="21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of</a:t>
                  </a:r>
                  <a:r>
                    <a:rPr lang="es-MX" altLang="en-US" sz="21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Sin</a:t>
                  </a:r>
                  <a:endParaRPr lang="es-MX" altLang="en-US" sz="2100" b="1" i="1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MX" altLang="en-US" sz="1351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79" name="Rectangle 33">
                  <a:extLst>
                    <a:ext uri="{FF2B5EF4-FFF2-40B4-BE49-F238E27FC236}">
                      <a16:creationId xmlns:a16="http://schemas.microsoft.com/office/drawing/2014/main" id="{260F78F7-A0DF-78F1-FBD1-E28356F5E5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8" y="2206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351"/>
                </a:p>
              </p:txBody>
            </p:sp>
          </p:grpSp>
          <p:grpSp>
            <p:nvGrpSpPr>
              <p:cNvPr id="87054" name="Group 36">
                <a:extLst>
                  <a:ext uri="{FF2B5EF4-FFF2-40B4-BE49-F238E27FC236}">
                    <a16:creationId xmlns:a16="http://schemas.microsoft.com/office/drawing/2014/main" id="{AEC5BF56-4477-0EBE-0182-15818E8E29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724"/>
                <a:ext cx="1368" cy="633"/>
                <a:chOff x="0" y="2724"/>
                <a:chExt cx="1368" cy="633"/>
              </a:xfrm>
            </p:grpSpPr>
            <p:sp>
              <p:nvSpPr>
                <p:cNvPr id="87076" name="Rectangle 11">
                  <a:extLst>
                    <a:ext uri="{FF2B5EF4-FFF2-40B4-BE49-F238E27FC236}">
                      <a16:creationId xmlns:a16="http://schemas.microsoft.com/office/drawing/2014/main" id="{8B1409C5-CE32-5D89-5408-8AA692FDE6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2724"/>
                  <a:ext cx="128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MX" altLang="en-US" sz="21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Feast</a:t>
                  </a:r>
                  <a:r>
                    <a:rPr lang="es-MX" altLang="en-US" sz="21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1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of</a:t>
                  </a:r>
                  <a:r>
                    <a:rPr lang="es-MX" altLang="en-US" sz="21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1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Weeks</a:t>
                  </a:r>
                  <a:r>
                    <a:rPr lang="es-MX" altLang="en-US" sz="21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/</a:t>
                  </a:r>
                  <a:r>
                    <a:rPr lang="es-MX" altLang="en-US" sz="21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Pentecost</a:t>
                  </a:r>
                  <a:r>
                    <a:rPr lang="es-MX" altLang="en-US" sz="21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endParaRPr lang="es-MX" altLang="en-US" sz="1500" b="1" i="1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MX" altLang="en-US" sz="1351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77" name="Rectangle 35">
                  <a:extLst>
                    <a:ext uri="{FF2B5EF4-FFF2-40B4-BE49-F238E27FC236}">
                      <a16:creationId xmlns:a16="http://schemas.microsoft.com/office/drawing/2014/main" id="{93800A7B-CE7B-6BBA-3420-018194A486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724"/>
                  <a:ext cx="136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351"/>
                </a:p>
              </p:txBody>
            </p:sp>
          </p:grpSp>
          <p:grpSp>
            <p:nvGrpSpPr>
              <p:cNvPr id="87055" name="Group 38">
                <a:extLst>
                  <a:ext uri="{FF2B5EF4-FFF2-40B4-BE49-F238E27FC236}">
                    <a16:creationId xmlns:a16="http://schemas.microsoft.com/office/drawing/2014/main" id="{4E9E8891-862F-0584-0075-78C6BA6E95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68" y="2724"/>
                <a:ext cx="1368" cy="633"/>
                <a:chOff x="1368" y="2724"/>
                <a:chExt cx="1368" cy="633"/>
              </a:xfrm>
            </p:grpSpPr>
            <p:sp>
              <p:nvSpPr>
                <p:cNvPr id="87074" name="Rectangle 12">
                  <a:extLst>
                    <a:ext uri="{FF2B5EF4-FFF2-40B4-BE49-F238E27FC236}">
                      <a16:creationId xmlns:a16="http://schemas.microsoft.com/office/drawing/2014/main" id="{BBDAD03D-7447-FFC7-2968-7868979F3C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1" y="2724"/>
                  <a:ext cx="128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MX" altLang="en-US" sz="21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Harvest</a:t>
                  </a:r>
                  <a:r>
                    <a:rPr lang="es-MX" altLang="en-US" sz="21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/</a:t>
                  </a:r>
                  <a:r>
                    <a:rPr lang="es-MX" altLang="en-US" sz="21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Holy</a:t>
                  </a:r>
                  <a:r>
                    <a:rPr lang="es-MX" altLang="en-US" sz="21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1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Spirit</a:t>
                  </a:r>
                  <a:r>
                    <a:rPr lang="es-MX" altLang="en-US" sz="21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endParaRPr lang="es-MX" altLang="en-US" sz="2100" b="1" i="1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MX" altLang="en-US" sz="1351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75" name="Rectangle 37">
                  <a:extLst>
                    <a:ext uri="{FF2B5EF4-FFF2-40B4-BE49-F238E27FC236}">
                      <a16:creationId xmlns:a16="http://schemas.microsoft.com/office/drawing/2014/main" id="{99239A4F-10ED-1C2D-1DDA-7D2C2DC196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8" y="2724"/>
                  <a:ext cx="136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351"/>
                </a:p>
              </p:txBody>
            </p:sp>
          </p:grpSp>
          <p:grpSp>
            <p:nvGrpSpPr>
              <p:cNvPr id="87056" name="Group 40">
                <a:extLst>
                  <a:ext uri="{FF2B5EF4-FFF2-40B4-BE49-F238E27FC236}">
                    <a16:creationId xmlns:a16="http://schemas.microsoft.com/office/drawing/2014/main" id="{B7CDDCFD-327B-C8E3-E33D-3958C1F77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357"/>
                <a:ext cx="1368" cy="518"/>
                <a:chOff x="0" y="3357"/>
                <a:chExt cx="1368" cy="518"/>
              </a:xfrm>
            </p:grpSpPr>
            <p:sp>
              <p:nvSpPr>
                <p:cNvPr id="87072" name="Rectangle 13">
                  <a:extLst>
                    <a:ext uri="{FF2B5EF4-FFF2-40B4-BE49-F238E27FC236}">
                      <a16:creationId xmlns:a16="http://schemas.microsoft.com/office/drawing/2014/main" id="{2F04946E-08CB-86E2-4DB3-41740C1F79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3357"/>
                  <a:ext cx="128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MX" altLang="en-US" sz="21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Feast</a:t>
                  </a:r>
                  <a:r>
                    <a:rPr lang="es-MX" altLang="en-US" sz="21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1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of</a:t>
                  </a:r>
                  <a:r>
                    <a:rPr lang="es-MX" altLang="en-US" sz="21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1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Trumpets</a:t>
                  </a:r>
                  <a:endParaRPr lang="es-MX" altLang="en-US" sz="2100" b="1" i="1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MX" altLang="en-US" sz="1351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73" name="Rectangle 39">
                  <a:extLst>
                    <a:ext uri="{FF2B5EF4-FFF2-40B4-BE49-F238E27FC236}">
                      <a16:creationId xmlns:a16="http://schemas.microsoft.com/office/drawing/2014/main" id="{14E86BBB-5EDC-FB61-AE45-32F1AA6772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3357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351"/>
                </a:p>
              </p:txBody>
            </p:sp>
          </p:grpSp>
          <p:grpSp>
            <p:nvGrpSpPr>
              <p:cNvPr id="87057" name="Group 42">
                <a:extLst>
                  <a:ext uri="{FF2B5EF4-FFF2-40B4-BE49-F238E27FC236}">
                    <a16:creationId xmlns:a16="http://schemas.microsoft.com/office/drawing/2014/main" id="{6DEA20EF-DE20-9022-4E23-A3AAA9F2BF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68" y="3357"/>
                <a:ext cx="1368" cy="518"/>
                <a:chOff x="1368" y="3357"/>
                <a:chExt cx="1368" cy="518"/>
              </a:xfrm>
            </p:grpSpPr>
            <p:sp>
              <p:nvSpPr>
                <p:cNvPr id="87070" name="Rectangle 14">
                  <a:extLst>
                    <a:ext uri="{FF2B5EF4-FFF2-40B4-BE49-F238E27FC236}">
                      <a16:creationId xmlns:a16="http://schemas.microsoft.com/office/drawing/2014/main" id="{04F9EAFE-6D03-0172-DD01-BDEA8C468E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1" y="3357"/>
                  <a:ext cx="128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MX" altLang="en-US" sz="21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Judgment</a:t>
                  </a:r>
                  <a:r>
                    <a:rPr lang="es-MX" altLang="en-US" sz="21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Day, </a:t>
                  </a:r>
                  <a:r>
                    <a:rPr lang="es-MX" altLang="en-US" sz="21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Jesus</a:t>
                  </a:r>
                  <a:r>
                    <a:rPr lang="es-MX" altLang="en-US" sz="21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’ </a:t>
                  </a:r>
                  <a:r>
                    <a:rPr lang="es-MX" altLang="en-US" sz="21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Return</a:t>
                  </a:r>
                  <a:endParaRPr lang="es-MX" altLang="en-US" sz="2100" b="1" i="1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MX" altLang="en-US" sz="1351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71" name="Rectangle 41">
                  <a:extLst>
                    <a:ext uri="{FF2B5EF4-FFF2-40B4-BE49-F238E27FC236}">
                      <a16:creationId xmlns:a16="http://schemas.microsoft.com/office/drawing/2014/main" id="{5DD4BADF-154C-7941-D58C-67E88A7F69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8" y="3357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351"/>
                </a:p>
              </p:txBody>
            </p:sp>
          </p:grpSp>
          <p:grpSp>
            <p:nvGrpSpPr>
              <p:cNvPr id="87058" name="Group 44">
                <a:extLst>
                  <a:ext uri="{FF2B5EF4-FFF2-40B4-BE49-F238E27FC236}">
                    <a16:creationId xmlns:a16="http://schemas.microsoft.com/office/drawing/2014/main" id="{839D08E6-DD14-6F8B-C1C9-46A0EAC34E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875"/>
                <a:ext cx="1368" cy="518"/>
                <a:chOff x="0" y="3875"/>
                <a:chExt cx="1368" cy="518"/>
              </a:xfrm>
            </p:grpSpPr>
            <p:sp>
              <p:nvSpPr>
                <p:cNvPr id="87068" name="Rectangle 15">
                  <a:extLst>
                    <a:ext uri="{FF2B5EF4-FFF2-40B4-BE49-F238E27FC236}">
                      <a16:creationId xmlns:a16="http://schemas.microsoft.com/office/drawing/2014/main" id="{06428CAE-20AC-9A3C-5C59-99DB38459E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3875"/>
                  <a:ext cx="128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MX" altLang="en-US" sz="21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Day </a:t>
                  </a:r>
                  <a:r>
                    <a:rPr lang="es-MX" altLang="en-US" sz="21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of</a:t>
                  </a:r>
                  <a:r>
                    <a:rPr lang="es-MX" altLang="en-US" sz="21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1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Atonement</a:t>
                  </a:r>
                  <a:r>
                    <a:rPr lang="es-MX" altLang="en-US" sz="21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(</a:t>
                  </a:r>
                  <a:r>
                    <a:rPr lang="es-MX" altLang="en-US" sz="2100" b="1" i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yom</a:t>
                  </a:r>
                  <a:r>
                    <a:rPr lang="es-MX" altLang="en-US" sz="2100" b="1" i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100" b="1" i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kippur</a:t>
                  </a:r>
                  <a:r>
                    <a:rPr lang="es-MX" altLang="en-US" sz="21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)</a:t>
                  </a:r>
                  <a:endParaRPr lang="es-MX" altLang="en-US" sz="2100" b="1" i="1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MX" altLang="en-US" sz="1351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69" name="Rectangle 43">
                  <a:extLst>
                    <a:ext uri="{FF2B5EF4-FFF2-40B4-BE49-F238E27FC236}">
                      <a16:creationId xmlns:a16="http://schemas.microsoft.com/office/drawing/2014/main" id="{D6501AA1-F961-360B-F92C-E1A6553B35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3875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351"/>
                </a:p>
              </p:txBody>
            </p:sp>
          </p:grpSp>
          <p:grpSp>
            <p:nvGrpSpPr>
              <p:cNvPr id="87059" name="Group 46">
                <a:extLst>
                  <a:ext uri="{FF2B5EF4-FFF2-40B4-BE49-F238E27FC236}">
                    <a16:creationId xmlns:a16="http://schemas.microsoft.com/office/drawing/2014/main" id="{4B61D589-7894-B56E-F0BD-2D4A259DC4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68" y="3875"/>
                <a:ext cx="1368" cy="518"/>
                <a:chOff x="1368" y="3875"/>
                <a:chExt cx="1368" cy="518"/>
              </a:xfrm>
            </p:grpSpPr>
            <p:sp>
              <p:nvSpPr>
                <p:cNvPr id="87066" name="Rectangle 16">
                  <a:extLst>
                    <a:ext uri="{FF2B5EF4-FFF2-40B4-BE49-F238E27FC236}">
                      <a16:creationId xmlns:a16="http://schemas.microsoft.com/office/drawing/2014/main" id="{19873C1D-9ADC-1330-F76E-CE3A3E05DC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1" y="3875"/>
                  <a:ext cx="128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MX" altLang="en-US" sz="21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Atonement</a:t>
                  </a:r>
                  <a:r>
                    <a:rPr lang="es-MX" altLang="en-US" sz="21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1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through</a:t>
                  </a:r>
                  <a:r>
                    <a:rPr lang="es-MX" altLang="en-US" sz="21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1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Christ</a:t>
                  </a:r>
                  <a:endParaRPr lang="es-MX" altLang="en-US" sz="2100" b="1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MX" altLang="en-US" sz="1351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67" name="Rectangle 45">
                  <a:extLst>
                    <a:ext uri="{FF2B5EF4-FFF2-40B4-BE49-F238E27FC236}">
                      <a16:creationId xmlns:a16="http://schemas.microsoft.com/office/drawing/2014/main" id="{51C1DA8B-2AF7-2B8E-EFDC-7082F8A1F0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8" y="3875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351"/>
                </a:p>
              </p:txBody>
            </p:sp>
          </p:grpSp>
          <p:grpSp>
            <p:nvGrpSpPr>
              <p:cNvPr id="87060" name="Group 48">
                <a:extLst>
                  <a:ext uri="{FF2B5EF4-FFF2-40B4-BE49-F238E27FC236}">
                    <a16:creationId xmlns:a16="http://schemas.microsoft.com/office/drawing/2014/main" id="{7166368F-E133-A04E-0842-B36222FCC2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4393"/>
                <a:ext cx="1368" cy="518"/>
                <a:chOff x="0" y="4393"/>
                <a:chExt cx="1368" cy="518"/>
              </a:xfrm>
            </p:grpSpPr>
            <p:sp>
              <p:nvSpPr>
                <p:cNvPr id="87064" name="Rectangle 17">
                  <a:extLst>
                    <a:ext uri="{FF2B5EF4-FFF2-40B4-BE49-F238E27FC236}">
                      <a16:creationId xmlns:a16="http://schemas.microsoft.com/office/drawing/2014/main" id="{FCBE219E-AB52-EE9F-DD6A-C046BE61B1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4393"/>
                  <a:ext cx="1304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MX" altLang="en-US" sz="21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Feast</a:t>
                  </a:r>
                  <a:r>
                    <a:rPr lang="es-MX" altLang="en-US" sz="21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1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of</a:t>
                  </a:r>
                  <a:r>
                    <a:rPr lang="es-MX" altLang="en-US" sz="21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1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Booths</a:t>
                  </a:r>
                  <a:r>
                    <a:rPr lang="es-MX" altLang="en-US" sz="21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(</a:t>
                  </a:r>
                  <a:r>
                    <a:rPr lang="es-MX" altLang="en-US" sz="21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Tabernacles</a:t>
                  </a:r>
                  <a:r>
                    <a:rPr lang="es-MX" altLang="en-US" sz="21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)</a:t>
                  </a:r>
                  <a:endParaRPr lang="es-MX" altLang="en-US" sz="2100" b="1" i="1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MX" altLang="en-US" sz="1351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65" name="Rectangle 47">
                  <a:extLst>
                    <a:ext uri="{FF2B5EF4-FFF2-40B4-BE49-F238E27FC236}">
                      <a16:creationId xmlns:a16="http://schemas.microsoft.com/office/drawing/2014/main" id="{D2365A6F-6166-E6B9-B6B2-FC4454EFFC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4393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351"/>
                </a:p>
              </p:txBody>
            </p:sp>
          </p:grpSp>
          <p:grpSp>
            <p:nvGrpSpPr>
              <p:cNvPr id="87061" name="Group 50">
                <a:extLst>
                  <a:ext uri="{FF2B5EF4-FFF2-40B4-BE49-F238E27FC236}">
                    <a16:creationId xmlns:a16="http://schemas.microsoft.com/office/drawing/2014/main" id="{DF98CE55-C3F9-194E-1CB5-FA7CF98586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68" y="4393"/>
                <a:ext cx="1368" cy="518"/>
                <a:chOff x="1368" y="4393"/>
                <a:chExt cx="1368" cy="518"/>
              </a:xfrm>
            </p:grpSpPr>
            <p:sp>
              <p:nvSpPr>
                <p:cNvPr id="87062" name="Rectangle 18">
                  <a:extLst>
                    <a:ext uri="{FF2B5EF4-FFF2-40B4-BE49-F238E27FC236}">
                      <a16:creationId xmlns:a16="http://schemas.microsoft.com/office/drawing/2014/main" id="{4C33BD3E-9C8B-8719-267D-87C152E61B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1" y="4393"/>
                  <a:ext cx="128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MX" altLang="en-US" sz="18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Celebrating</a:t>
                  </a:r>
                  <a:r>
                    <a:rPr lang="es-MX" altLang="en-US" sz="18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18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God</a:t>
                  </a:r>
                  <a:r>
                    <a:rPr lang="es-MX" altLang="en-US" sz="18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18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dwelling</a:t>
                  </a:r>
                  <a:r>
                    <a:rPr lang="es-MX" altLang="en-US" sz="18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in </a:t>
                  </a:r>
                  <a:r>
                    <a:rPr lang="es-MX" altLang="en-US" sz="18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us</a:t>
                  </a:r>
                  <a:r>
                    <a:rPr lang="es-MX" altLang="en-US" sz="18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18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The</a:t>
                  </a:r>
                  <a:r>
                    <a:rPr lang="es-MX" altLang="en-US" sz="18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18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Holy</a:t>
                  </a:r>
                  <a:r>
                    <a:rPr lang="es-MX" altLang="en-US" sz="18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18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Spirit</a:t>
                  </a:r>
                  <a:endParaRPr lang="es-MX" altLang="en-US" sz="1800" b="1" i="1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MX" altLang="en-US" sz="18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63" name="Rectangle 49">
                  <a:extLst>
                    <a:ext uri="{FF2B5EF4-FFF2-40B4-BE49-F238E27FC236}">
                      <a16:creationId xmlns:a16="http://schemas.microsoft.com/office/drawing/2014/main" id="{6B256386-4656-7208-1CE0-5973C63ACC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8" y="4393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351"/>
                </a:p>
              </p:txBody>
            </p:sp>
          </p:grpSp>
        </p:grpSp>
        <p:sp>
          <p:nvSpPr>
            <p:cNvPr id="87045" name="Rectangle 52">
              <a:extLst>
                <a:ext uri="{FF2B5EF4-FFF2-40B4-BE49-F238E27FC236}">
                  <a16:creationId xmlns:a16="http://schemas.microsoft.com/office/drawing/2014/main" id="{58290C27-4130-0FC4-B02C-10330819E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" y="649"/>
              <a:ext cx="2742" cy="4265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351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66DBB-7704-4E26-A52B-1FB55F0E7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John 10:22-24  Jesus at the Feast of Dedication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67798-DB65-4458-8929-8F5A0C96B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00" y="1971041"/>
            <a:ext cx="5140960" cy="4338322"/>
          </a:xfrm>
        </p:spPr>
        <p:txBody>
          <a:bodyPr>
            <a:noAutofit/>
          </a:bodyPr>
          <a:lstStyle/>
          <a:p>
            <a:pPr marL="137157" indent="0">
              <a:buNone/>
            </a:pPr>
            <a:r>
              <a:rPr lang="en-US" sz="3200" b="1" dirty="0"/>
              <a:t>Jesus is the antitype to the Feast of Dedication.</a:t>
            </a:r>
          </a:p>
          <a:p>
            <a:pPr marL="137157" indent="0">
              <a:buNone/>
            </a:pPr>
            <a:endParaRPr lang="en-US" sz="1600" b="1" dirty="0"/>
          </a:p>
          <a:p>
            <a:pPr marL="137157" indent="0">
              <a:buNone/>
            </a:pPr>
            <a:r>
              <a:rPr lang="en-US" sz="3200" b="1" dirty="0"/>
              <a:t>Hanukkah</a:t>
            </a:r>
          </a:p>
          <a:p>
            <a:pPr marL="137157" indent="0">
              <a:buNone/>
            </a:pPr>
            <a:endParaRPr lang="en-US" sz="1600" b="1" dirty="0"/>
          </a:p>
          <a:p>
            <a:pPr marL="137157" indent="0">
              <a:buNone/>
            </a:pPr>
            <a:r>
              <a:rPr lang="en-US" sz="3200" b="1" dirty="0"/>
              <a:t>Celebrates the rededication of the temple on 25</a:t>
            </a:r>
            <a:r>
              <a:rPr lang="en-US" sz="3200" b="1" baseline="30000" dirty="0"/>
              <a:t>th</a:t>
            </a:r>
            <a:r>
              <a:rPr lang="en-US" sz="3200" b="1" dirty="0"/>
              <a:t> of Chislev (December, 164 BC)</a:t>
            </a:r>
          </a:p>
        </p:txBody>
      </p:sp>
      <p:pic>
        <p:nvPicPr>
          <p:cNvPr id="23554" name="Picture 2" descr="Festive Facts About Hanukkah | Mental Floss">
            <a:extLst>
              <a:ext uri="{FF2B5EF4-FFF2-40B4-BE49-F238E27FC236}">
                <a16:creationId xmlns:a16="http://schemas.microsoft.com/office/drawing/2014/main" id="{30D5C50B-1DAC-4775-A5EC-BDE17CBEC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3120" y="1808269"/>
            <a:ext cx="7101840" cy="449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314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5" descr="susa">
            <a:extLst>
              <a:ext uri="{FF2B5EF4-FFF2-40B4-BE49-F238E27FC236}">
                <a16:creationId xmlns:a16="http://schemas.microsoft.com/office/drawing/2014/main" id="{F9CFB75C-CC8C-4EDA-A24F-B2A98195A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" y="1395056"/>
            <a:ext cx="5425440" cy="43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Text Box 6">
            <a:extLst>
              <a:ext uri="{FF2B5EF4-FFF2-40B4-BE49-F238E27FC236}">
                <a16:creationId xmlns:a16="http://schemas.microsoft.com/office/drawing/2014/main" id="{ED1135DC-5FB5-450F-85AD-08E2AA48C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" y="5802102"/>
            <a:ext cx="55168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2400" b="1" dirty="0">
                <a:solidFill>
                  <a:srgbClr val="FFFFFF"/>
                </a:solidFill>
              </a:rPr>
              <a:t>Ancient Susa: the </a:t>
            </a:r>
            <a:r>
              <a:rPr lang="en-US" altLang="en-US" sz="2400" b="1" dirty="0" err="1">
                <a:solidFill>
                  <a:srgbClr val="FFFFFF"/>
                </a:solidFill>
              </a:rPr>
              <a:t>Ulai</a:t>
            </a:r>
            <a:r>
              <a:rPr lang="en-US" altLang="en-US" sz="2400" b="1" dirty="0">
                <a:solidFill>
                  <a:srgbClr val="FFFFFF"/>
                </a:solidFill>
              </a:rPr>
              <a:t> Canal</a:t>
            </a:r>
          </a:p>
        </p:txBody>
      </p:sp>
      <p:sp>
        <p:nvSpPr>
          <p:cNvPr id="92164" name="Text Box 7">
            <a:extLst>
              <a:ext uri="{FF2B5EF4-FFF2-40B4-BE49-F238E27FC236}">
                <a16:creationId xmlns:a16="http://schemas.microsoft.com/office/drawing/2014/main" id="{4AF7017C-A0D1-417E-90E8-058F2D45B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320" y="342900"/>
            <a:ext cx="109016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3600" b="1" dirty="0">
                <a:solidFill>
                  <a:srgbClr val="FFFF00"/>
                </a:solidFill>
              </a:rPr>
              <a:t>Daniel Chapter Eight: A Ram and a Goat</a:t>
            </a:r>
          </a:p>
        </p:txBody>
      </p:sp>
      <p:pic>
        <p:nvPicPr>
          <p:cNvPr id="92165" name="Picture 9" descr="ArchersSusa">
            <a:extLst>
              <a:ext uri="{FF2B5EF4-FFF2-40B4-BE49-F238E27FC236}">
                <a16:creationId xmlns:a16="http://schemas.microsoft.com/office/drawing/2014/main" id="{5C4147EA-083C-4CF2-98AA-1F4BB9BB9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1078360"/>
            <a:ext cx="3870959" cy="54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>
            <a:extLst>
              <a:ext uri="{FF2B5EF4-FFF2-40B4-BE49-F238E27FC236}">
                <a16:creationId xmlns:a16="http://schemas.microsoft.com/office/drawing/2014/main" id="{9E787722-2AD2-4674-A891-A6CEF9101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7820" y="609601"/>
            <a:ext cx="7901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Alexander the Great</a:t>
            </a:r>
          </a:p>
        </p:txBody>
      </p:sp>
      <p:pic>
        <p:nvPicPr>
          <p:cNvPr id="94211" name="Picture 2" descr="Alexander the Great 1 bw">
            <a:extLst>
              <a:ext uri="{FF2B5EF4-FFF2-40B4-BE49-F238E27FC236}">
                <a16:creationId xmlns:a16="http://schemas.microsoft.com/office/drawing/2014/main" id="{EB6732DB-96F7-40D1-87BC-1487A1A70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" y="177730"/>
            <a:ext cx="4734560" cy="668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4" descr="Alexander the Great Coin">
            <a:extLst>
              <a:ext uri="{FF2B5EF4-FFF2-40B4-BE49-F238E27FC236}">
                <a16:creationId xmlns:a16="http://schemas.microsoft.com/office/drawing/2014/main" id="{D70CB2C9-8778-43D9-AB0D-7617139B5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4" y="1749334"/>
            <a:ext cx="4328156" cy="4177759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4">
            <a:extLst>
              <a:ext uri="{FF2B5EF4-FFF2-40B4-BE49-F238E27FC236}">
                <a16:creationId xmlns:a16="http://schemas.microsoft.com/office/drawing/2014/main" id="{D709845C-E220-4E46-BC9A-DBE4B6A9FE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chemeClr val="tx1"/>
                </a:solidFill>
                <a:effectLst/>
              </a:rPr>
              <a:t>The Four Horns of Daniel Seven</a:t>
            </a:r>
            <a:endParaRPr lang="en-US" altLang="en-US" sz="40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42409" name="Group 73">
            <a:extLst>
              <a:ext uri="{FF2B5EF4-FFF2-40B4-BE49-F238E27FC236}">
                <a16:creationId xmlns:a16="http://schemas.microsoft.com/office/drawing/2014/main" id="{46AA5F3A-FA8B-4347-BDA4-60A1911AA863}"/>
              </a:ext>
            </a:extLst>
          </p:cNvPr>
          <p:cNvGraphicFramePr>
            <a:graphicFrameLocks noGrp="1"/>
          </p:cNvGraphicFramePr>
          <p:nvPr/>
        </p:nvGraphicFramePr>
        <p:xfrm>
          <a:off x="3352800" y="1676401"/>
          <a:ext cx="6248400" cy="4638676"/>
        </p:xfrm>
        <a:graphic>
          <a:graphicData uri="http://schemas.openxmlformats.org/drawingml/2006/table">
            <a:tbl>
              <a:tblPr/>
              <a:tblGrid>
                <a:gridCol w="185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Horn (King)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Territory Ruled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12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Antigonus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East. From Syria to India.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2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Cassander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West. Macedonia and Greece.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12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Lysimachus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North. Thrace and Asia Minor.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2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Ptolemy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South. Egypt and Palestine.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0375C-CDCA-428C-ADA2-A51AAFDF1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/>
              <a:t>Out of one of these horns…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1F760-11E6-43AF-BBE3-2D93EE77C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160" y="2194560"/>
            <a:ext cx="5171440" cy="367284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b="1" dirty="0" err="1"/>
              <a:t>Seleucus</a:t>
            </a:r>
            <a:r>
              <a:rPr lang="en-US" sz="2800" b="1" dirty="0"/>
              <a:t> I Nicator 321-285 BC</a:t>
            </a:r>
          </a:p>
          <a:p>
            <a:pPr marL="0" indent="0">
              <a:buNone/>
              <a:defRPr/>
            </a:pPr>
            <a:endParaRPr lang="en-US" sz="2800" b="1" dirty="0"/>
          </a:p>
          <a:p>
            <a:pPr marL="0" indent="0">
              <a:buNone/>
              <a:defRPr/>
            </a:pPr>
            <a:r>
              <a:rPr lang="en-US" sz="2800" b="1" dirty="0"/>
              <a:t>South: Syria</a:t>
            </a:r>
          </a:p>
          <a:p>
            <a:pPr marL="0" indent="0">
              <a:buNone/>
              <a:defRPr/>
            </a:pPr>
            <a:r>
              <a:rPr lang="en-US" sz="2800" b="1" dirty="0"/>
              <a:t>East: Persia</a:t>
            </a:r>
          </a:p>
          <a:p>
            <a:pPr marL="0" indent="0">
              <a:buNone/>
              <a:defRPr/>
            </a:pPr>
            <a:r>
              <a:rPr lang="en-US" sz="2800" b="1" dirty="0"/>
              <a:t>Beautiful Land:</a:t>
            </a:r>
          </a:p>
          <a:p>
            <a:pPr marL="0" indent="0">
              <a:buNone/>
              <a:defRPr/>
            </a:pPr>
            <a:r>
              <a:rPr lang="en-US" sz="2800" b="1" dirty="0"/>
              <a:t>Canaan</a:t>
            </a:r>
          </a:p>
        </p:txBody>
      </p:sp>
      <p:pic>
        <p:nvPicPr>
          <p:cNvPr id="98308" name="Picture 2" descr="Image result for seleucus i nicator">
            <a:extLst>
              <a:ext uri="{FF2B5EF4-FFF2-40B4-BE49-F238E27FC236}">
                <a16:creationId xmlns:a16="http://schemas.microsoft.com/office/drawing/2014/main" id="{3371782F-BD31-43FA-AA3B-D366487F7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452" y="1537672"/>
            <a:ext cx="3750627" cy="504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EAF64-894D-47AF-8B22-C13D17706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Daniel’s Prophecy Fulfilled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27B92-2198-4CC4-8E12-97C613FA9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680" y="1704514"/>
            <a:ext cx="10586720" cy="4426412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1 Maccabees 1:46-47  sacrifices banned, pigs slaughtered in temple, death for circumcision of children.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2800" b="1" dirty="0"/>
              <a:t>1 Maccabees 1:57-58, 60, 62   The Abomination of Desolation. Antiochus Epiphanes.    Many stood firm.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2800" b="1" dirty="0"/>
              <a:t>1 Maccabees 2:42 The Hasidim/Pharisees</a:t>
            </a:r>
          </a:p>
        </p:txBody>
      </p:sp>
    </p:spTree>
    <p:extLst>
      <p:ext uri="{BB962C8B-B14F-4D97-AF65-F5344CB8AC3E}">
        <p14:creationId xmlns:p14="http://schemas.microsoft.com/office/powerpoint/2010/main" val="25575422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Apex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lobe">
  <a:themeElements>
    <a:clrScheme name="Globe 5">
      <a:dk1>
        <a:srgbClr val="3C5436"/>
      </a:dk1>
      <a:lt1>
        <a:srgbClr val="FFFFFF"/>
      </a:lt1>
      <a:dk2>
        <a:srgbClr val="5F8656"/>
      </a:dk2>
      <a:lt2>
        <a:srgbClr val="D6D8C0"/>
      </a:lt2>
      <a:accent1>
        <a:srgbClr val="61733D"/>
      </a:accent1>
      <a:accent2>
        <a:srgbClr val="324A39"/>
      </a:accent2>
      <a:accent3>
        <a:srgbClr val="B6C3B4"/>
      </a:accent3>
      <a:accent4>
        <a:srgbClr val="DADADA"/>
      </a:accent4>
      <a:accent5>
        <a:srgbClr val="B7BCAF"/>
      </a:accent5>
      <a:accent6>
        <a:srgbClr val="2C4233"/>
      </a:accent6>
      <a:hlink>
        <a:srgbClr val="73D588"/>
      </a:hlink>
      <a:folHlink>
        <a:srgbClr val="6F99B9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15796</TotalTime>
  <Words>554</Words>
  <Application>Microsoft Office PowerPoint</Application>
  <PresentationFormat>Widescreen</PresentationFormat>
  <Paragraphs>118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Book Antiqua</vt:lpstr>
      <vt:lpstr>Calibri</vt:lpstr>
      <vt:lpstr>Lucida Sans</vt:lpstr>
      <vt:lpstr>Times New Roman</vt:lpstr>
      <vt:lpstr>Verdana</vt:lpstr>
      <vt:lpstr>Wingdings</vt:lpstr>
      <vt:lpstr>Wingdings 2</vt:lpstr>
      <vt:lpstr>Wingdings 3</vt:lpstr>
      <vt:lpstr>1_Apex</vt:lpstr>
      <vt:lpstr>Globe</vt:lpstr>
      <vt:lpstr>Jesus and Hanukkah</vt:lpstr>
      <vt:lpstr>Old Testament Festivals</vt:lpstr>
      <vt:lpstr>PowerPoint Presentation</vt:lpstr>
      <vt:lpstr>John 10:22-24  Jesus at the Feast of Dedication</vt:lpstr>
      <vt:lpstr>PowerPoint Presentation</vt:lpstr>
      <vt:lpstr>PowerPoint Presentation</vt:lpstr>
      <vt:lpstr>The Four Horns of Daniel Seven</vt:lpstr>
      <vt:lpstr>Out of one of these horns…</vt:lpstr>
      <vt:lpstr>Daniel’s Prophecy Fulfilled</vt:lpstr>
      <vt:lpstr>PowerPoint Presentation</vt:lpstr>
      <vt:lpstr>Hanukkah: God Saves His People</vt:lpstr>
      <vt:lpstr>John 10:24-39</vt:lpstr>
      <vt:lpstr>Jesus Fulfills Hannukah/Dedication</vt:lpstr>
      <vt:lpstr>John 11 Look what Jesus did next!</vt:lpstr>
      <vt:lpstr>What Do We Learn From Hanukkah/Feast of Dedication?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Gospel of John</dc:title>
  <dc:creator>John Oakes</dc:creator>
  <cp:lastModifiedBy>John Oakes</cp:lastModifiedBy>
  <cp:revision>79</cp:revision>
  <dcterms:created xsi:type="dcterms:W3CDTF">2020-11-05T23:37:34Z</dcterms:created>
  <dcterms:modified xsi:type="dcterms:W3CDTF">2024-12-23T06:51:23Z</dcterms:modified>
</cp:coreProperties>
</file>