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809" r:id="rId3"/>
  </p:sldMasterIdLst>
  <p:notesMasterIdLst>
    <p:notesMasterId r:id="rId21"/>
  </p:notesMasterIdLst>
  <p:sldIdLst>
    <p:sldId id="344" r:id="rId4"/>
    <p:sldId id="838" r:id="rId5"/>
    <p:sldId id="263" r:id="rId6"/>
    <p:sldId id="372" r:id="rId7"/>
    <p:sldId id="839" r:id="rId8"/>
    <p:sldId id="840" r:id="rId9"/>
    <p:sldId id="841" r:id="rId10"/>
    <p:sldId id="262" r:id="rId11"/>
    <p:sldId id="314" r:id="rId12"/>
    <p:sldId id="315" r:id="rId13"/>
    <p:sldId id="316" r:id="rId14"/>
    <p:sldId id="317" r:id="rId15"/>
    <p:sldId id="318" r:id="rId16"/>
    <p:sldId id="842" r:id="rId17"/>
    <p:sldId id="319" r:id="rId18"/>
    <p:sldId id="320" r:id="rId19"/>
    <p:sldId id="8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9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9T16:12:49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21389,'430'1287'0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9T16:13:01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90 24575,'1'5'0,"0"0"0,0 0 0,0 0 0,1-1 0,0 1 0,0 0 0,0 0 0,4 5 0,2 6 0,91 194 0,-86-177 0,14 54 0,2 9 0,-17-66 0,15 36 0,27 111 0,-41-89 0,-12-70 0,0-1 0,2 0 0,0 0 0,1-1 0,0 1 0,1-1 0,12 24 0,-14-34 0,3 6 0,-4-10 0,-4-5 0,-26-56 0,-35-68 0,37 75 0,2-1 0,-20-68 0,18 62 0,19 47 0,1-1 0,1 0 0,0 1 0,1-2 0,-5-22 0,6-10 0,3-67 0,2 77 0,-2 1 0,-2-1 0,-9-59 0,2 50 0,-3-60 0,21 134 0,1 0 0,21 38 0,-18-37 0,-2 0 0,-1 1 0,7 33 0,-10-33 0,2-1 0,0 0 0,21 41 0,3-13 0,-15-29 0,18 41 0,-32-62 0,-1 1 0,0-1 0,-1 1 0,0-1 0,0 1 0,-1 0 0,0 0 0,0 0 0,-2 16 0,-3-11 0,4-14 0,-1 0 0,1 1 0,0-1 0,0 0 0,0 0 0,-1 0 0,1 0 0,0 0 0,0 0 0,-1 0 0,1 0 0,0 0 0,0 0 0,0 0 0,-1 0 0,1 0 0,0 0 0,0 0 0,-1 0 0,1 0 0,0 0 0,0 0 0,0 0 0,-1 0 0,1 0 0,0 0 0,0-1 0,0 1 0,-1 0 0,1 0 0,0 0 0,0-1 0,-17-21 0,15 20 0,-61-101 0,-77-166 0,126 232 0,-13-53 0,-7-17 0,17 67 0,9 24 0,-10-31 0,13 32 0,5 15 0,0 0 0,0 0 0,0 0 0,0 0 0,0 0 0,-1 0 0,1 0 0,0 0 0,0 0 0,0 0 0,0 0 0,0 0 0,0 1 0,0-1 0,0 0 0,0 0 0,0 0 0,0 0 0,0 0 0,0 0 0,0 0 0,0 0 0,0 0 0,-1 0 0,1 0 0,0 0 0,0 0 0,0 0 0,0 0 0,0 0 0,0 0 0,0 0 0,0 0 0,0 0 0,0 0 0,0 0 0,0 0 0,0 0 0,-1 0 0,1 0 0,0 0 0,0 0 0,0-1 0,0 1 0,0 0 0,0 0 0,0 0 0,0 0 0,0 0 0,0 0 0,0 0 0,0 0 0,0 0 0,0 0 0,0 0 0,0 0 0,0 0 0,0 0 0,0 0 0,0 0 0,0-1 0,0 1 0,0 0 0,0 0 0,0 0 0,0 0 0,0 0 0,0 27 0,8 21 0,2-1 0,2 0 0,26 67 0,0-4 0,-3-4 0,-16-53 0,15 67 0,-29-100 0,1 0 0,1 0 0,0 0 0,2-1 0,15 26 0,-16-29 0,0 1 0,-1 1 0,-1-1 0,5 23 0,11 75 0,-15-75 0,0 16 0,-4-30 0,11 46 0,0-26 0,-2 1 0,-2 1 0,7 96 0,-17-141 0,0-1 0,0 1 0,0-1 0,0 1 0,-1 0 0,1-1 0,-1 1 0,1 0 0,-3 3 0,3-5 0,0-1 0,0 0 0,-1 0 0,1 0 0,0 1 0,0-1 0,0 0 0,-1 0 0,1 0 0,0 1 0,0-1 0,-1 0 0,1 0 0,0 0 0,0 0 0,-1 0 0,1 0 0,0 0 0,-1 1 0,1-1 0,0 0 0,-1 0 0,1 0 0,0 0 0,0 0 0,-1 0 0,1-1 0,-1 1 0,-12-9 0,2 0 0,-1 0 0,0 0 0,-25-12 0,24 14 0,0-1 0,1 0 0,-20-17 0,26 19 0,1-1 0,-1 0 0,1-1 0,1 1 0,0-1 0,-7-15 0,-11-21 0,6 19 0,10 14 0,0 1 0,0 0 0,-2 1 0,1 0 0,-1 0 0,-10-9 0,1 5 0,11 9 0,0-1 0,0 1 0,1-1 0,-1 0 0,1-1 0,0 1 0,0-1 0,1 0 0,0 0 0,0 0 0,0-1 0,1 0 0,-3-7 0,-3-16 0,-10-43 0,17 65 0,1 1 0,0-1 0,0 0 0,1 0 0,0 0 0,2-13 0,-2 20 0,0 0 0,0 1 0,0-1 0,0 0 0,1 1 0,-1-1 0,0 0 0,0 1 0,0-1 0,1 1 0,-1-1 0,0 1 0,1-1 0,-1 1 0,1-1 0,-1 1 0,1-1 0,-1 1 0,1-1 0,-1 1 0,1 0 0,-1-1 0,1 1 0,-1 0 0,1-1 0,-1 1 0,1 0 0,0 0 0,-1-1 0,1 1 0,0 0 0,-1 0 0,1 0 0,-1 0 0,1 0 0,0 0 0,-1 0 0,1 0 0,0 0 0,-1 0 0,1 1 0,0-1 0,-1 0 0,1 0 0,-1 1 0,1-1 0,-1 0 0,1 1 0,0-1 0,0 1 0,5 3 0,1 0 0,-1 0 0,9 9 0,-6-5 0,3 2 0,-2 0 0,1 0 0,-2 1 0,1 1 0,-1 0 0,-1 0 0,11 22 0,-7-14 0,27 37 0,-33-51 0,-1-1 0,1 1 0,1-1 0,-1 0 0,1-1 0,0 1 0,0-1 0,0 0 0,0-1 0,1 0 0,-1 0 0,1-1 0,0 0 0,0 0 0,13 1 0,-16-3 0,0 1 0,-1-1 0,1 0 0,0-1 0,-1 1 0,1-1 0,-1 0 0,1 0 0,-1-1 0,1 1 0,-1-1 0,0 0 0,1 0 0,-1 0 0,0-1 0,-1 1 0,1-1 0,0 0 0,-1 0 0,1 0 0,-1-1 0,0 1 0,0-1 0,-1 0 0,1 0 0,-1 0 0,1 0 0,1-7 0,0 1 0,0 0 0,0 0 0,1 0 0,0 0 0,1 1 0,0 0 0,0 0 0,1 1 0,0 0 0,1 0 0,12-11 0,-11 13 0,-1-1 0,0 0 0,0 0 0,-1-1 0,0 0 0,0 0 0,-1-1 0,0 1 0,9-19 0,110-262 0,-117 264 0,-6 19 0,-5 16 0,-8 43-1365,6-22-5461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9T16:14:51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62213-3323-4329-80BA-A77CAE7B30E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8DBE3-DE3D-4A6D-A7BB-FBFB4464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E27-967B-40E9-8B65-8B32B52C1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7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E5BBD94F-9AF3-5FB2-B7EA-8FFEEC7BB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65D8FE2E-28E0-0B12-A6A4-B43ACE4DD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868EE42C-7E9A-A9A7-8B57-520DCDA6B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028E4-765D-49ED-9F1A-8CF828A4C3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D32126-1A47-F92D-E6F8-21F60DFD9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8C6F-EC4E-4B1A-BC65-ABEBEEAD30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94E8612-E0ED-F9F0-301F-6E382F397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BFF44AA-029E-A162-0A29-415A33D51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D4778A5A-D401-4852-F363-E12D4405E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35C1F-CFFC-4893-91A3-405A032011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ADB8FC2C-8EA1-C210-B8C2-4730374F3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300E9846-287B-E9D9-F76A-2EED18503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CC6E8E70-FCE1-1CF5-0218-6920C4474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33CD9DF8-B222-4434-41F4-42F769E75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FE927612-888D-D9F9-6DD3-6909E1A75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C08AE-2EB2-4CB0-86FA-3E19A9F856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AF2BA347-8FC2-B2A3-1ED0-EDD58A70B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F357E586-4E7C-758E-2191-D4D208DAA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5D0B1280-6DCF-C6A8-6909-B7114E393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57D9F-AED6-4534-81F9-23843FA16E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F78D8858-7B14-D730-C4C0-1B16D371F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E348EE90-6DFF-1820-DD07-29E3E3F52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B3D424D0-3D96-22EC-35A5-39AABB0B5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2D0EA3-99DF-4895-B836-9251840C9C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32A65891-DD17-116A-A6D1-1E93BC839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21A0ED4C-2ADA-8A49-1524-B210CCA89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75A36F29-7B24-DA60-F156-018983F67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8BDD8B-98AC-4448-B017-91DBAA4224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01B53C28-228C-FA94-EF89-CDCED24C8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0FF7AC13-DDEA-423C-957E-B88D02F46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DE4DA2A9-94CC-7242-878E-5F7513D73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76A1EA-023F-4F37-B827-ECBE81AE7E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21304AC5-D9DA-0EFE-785B-F30E21408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516129CE-A6C4-9B09-57CE-9A8075D7B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5049C566-B485-91BC-3D50-DC0B8EEC7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87D9A-38CF-4C4E-96C3-BC6D35603C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CD7ACEC-3AE4-C4AD-5BCC-B1C3A06CD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43D26E-2D6D-D255-ABA7-8217B9346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8E034C-49D4-0B66-00CD-7EC9E8AA0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4298-774B-4F94-B2E8-4953E0645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6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EE013E-3AFF-062D-5CA6-A91339599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DF762-7F8F-5427-59FC-F68C99008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33D4E-FA56-0C32-F13B-E8EA20E25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71-FEDA-4BD2-9323-D38EF4A21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2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C48E2-228D-2BEC-B7E2-E97354212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DAF6C-D3D6-4747-B8E8-33609CF1E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3FB3BE-1242-8C8E-F2DB-7ABA3AC25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E421-1E57-4C5E-A4BD-52FEC6A9D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78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D4CA82-708C-5033-4D1B-CDF8E8DD2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010062-4FE3-BF1A-3ACF-AA534BB2B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1CFBF-61A4-EF62-7B0C-B3F699A3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573C-777D-4A19-A62D-27D940A6D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5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9357D7-5B8B-F394-9B6E-91C6ED139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697849-7D82-2A94-2B0B-E5C3AD36E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E9CBA3-F290-C2FF-85CA-839875581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646D-C372-4510-B873-1EFF53315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71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07006-26E4-C006-8ACB-AB3F12D3B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EB681-C171-814B-90E4-79F6B7DAB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E0181-EAB9-7B53-4190-C3126E8DA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B4DA-39DB-49F2-BA32-6C30204C4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6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F69EF-703D-67FC-47CC-85A5408AE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4EE92-2673-97E4-804C-FB728E9F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A782E-4868-4BD4-400D-A2E9DFA8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FA45-D353-47A1-8DC0-2CEA2DE62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06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A0ED6-B9EF-FA7E-FF50-7308078CC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DC4D0-13D9-24EA-6374-4AA1530FC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99F70-CD9A-3DD1-01D7-16A960DF9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B699-F0E8-42C4-A825-737B2EAF0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43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BF82D-92F2-5A3D-FFC1-0FD6187B1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FF493C-4F50-8B83-24C4-A08537F5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D2DCFC-A8ED-E7B2-592F-AFAAE570A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6A8C-F071-44B3-8921-FC3BD5841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2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809F2E-8C3E-1F74-94C5-01E19287E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9536D3-6D3A-CFBE-291D-DCF59C374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77E70C-00EE-789A-21A2-9ABC9CA90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503F-5C0C-4DB6-A91C-C1790A7AC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9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7691AE-3407-2DEA-ABAD-0F4EBE4F6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ED933E-8848-8791-BC7A-BB8A578E8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8E8F32-0C8C-8B3F-750C-45C0F0021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97C9-7D18-4B86-A3DB-2C0A836FB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99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482DAE-E0DA-0172-A64C-E6AF9AFAD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8B0EAA-4C41-7CCB-CCD4-ECA783C0E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51BFF9-F2F1-447E-2E7A-9A94FE4E9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FBC9-5105-4544-A89A-29832DDA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34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F8E2A-1E53-BA82-1895-2F19EB1E5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EBAB5-7175-E838-BF32-78AF3C299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1AB6A-152D-5BE1-3782-A5EF15D76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E05-1974-41E1-9039-27A35F73F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43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6C453-F9EB-644E-D96B-3B991B8DB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5896B-D9C2-C9B5-8081-C3EF7A7B4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B55C6-206F-42F6-9794-721A4154E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8421-87EF-4B93-8ABE-A9C627222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28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25C12-2516-D241-4C62-69F61D998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D1ACD-FC3D-2FF4-C737-FB2063DC5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11CC4-9F81-A4D6-5310-729407F70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1536-2930-4230-8C62-ACD48FA9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57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A3178-9C48-72C6-F081-481F6803C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3FCF1-F7DC-1E3D-DF73-DDED2F98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7B5A3-466B-4396-E5BE-62E78DD7A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8280-B326-4D4B-BD78-0AE036A8A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70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798A15-1B00-EFBF-C20D-46D73A034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400CF4-FEF2-7B6D-E2D1-A4FDD6EF0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6F2EC-D655-112E-8439-5DE34A43C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0430-3198-4B20-B588-77E340EEC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98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44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1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80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48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0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6489B-FCE3-D72F-2A0C-47F9D78CA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B4200D-B8D9-5773-0583-9EE68E7A8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ED10D-C79D-01BC-99A0-4FE0C0EC9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DDAC-0B03-48EC-AB76-3C09A592B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298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3" y="1524005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58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6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4F08A-4361-1638-4E8E-255DABA4D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2457A-ED88-1E69-6301-9B9BFEE42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5A784-820F-0EBE-0115-90B38DFA8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1BB0-0A74-4FFB-A084-0A69770C4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C33D4E-BF6A-152B-AC53-48C8D3BA9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B361F4-3D0A-EB25-5CAF-B01D2B44C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F86DA7-EAE3-E4AD-C887-1125406FB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0DD1-85E8-45B5-8F0B-B8182DB68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59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402A9B-4184-2E68-F932-41B51D2AC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12C05E-D13C-8D5D-CBEF-18DE67C3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627044-1CF9-7350-285F-D93101213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6DC6-5E90-4414-BDCD-E10736AF4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43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72D156-4E82-F8E7-8C6F-FB4827E97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A0E28A-6C78-621A-4636-A3CA4BAD0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5ECA7E-7DA4-1421-BF2D-1FC5AD200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3CC4-10DC-406E-9864-8156A83CD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2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7A220-3E26-F438-B679-A0CCD56E0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FD58FF-9692-93F0-F5C3-CC82BC632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7363B-B662-1B31-F893-77CBEFE77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C6B7-464A-4732-B76F-2A6361ECB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88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1998F-04C2-9AB3-A169-A98470C76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C2DA4-9EA8-90E0-E020-11C1D2404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86571-8067-8CD8-3555-997AB84C5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D28BB-BA8C-456F-BAAA-9FF43FA59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4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28152C0-F132-383A-DE0A-D29AF4728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1E83BF2-5860-8D82-C6A9-918F15BC0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FEA22065-2B1A-823A-1DD2-EA903D3076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2D3968A5-406F-F925-E94D-A28E73F3BD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182C969-7270-F1C6-1FD7-1AD494359D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DD7367-E651-4686-8EEA-800DD0215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511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ABB702E-6E7B-EA81-6DBB-9D7603D58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99DAE68-6063-75B8-C10D-B3C2C029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809FA97-AFD8-9588-C654-B77532D0B1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088080E-604B-86D8-CAE2-5EA5919040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6933E65-8C7F-FE12-A5E2-D9C2043182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23913B-3671-42E3-8ABF-A83EC3235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35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26" indent="-41147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8" indent="-2834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28" indent="-22859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78" indent="-18287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9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48" indent="-18287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11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074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3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A96C-2349-EA13-89DE-287FB9BF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84813"/>
          </a:xfrm>
        </p:spPr>
        <p:txBody>
          <a:bodyPr/>
          <a:lstStyle/>
          <a:p>
            <a:r>
              <a:rPr lang="en-US" b="1" dirty="0"/>
              <a:t>Leviticus I  Offerings and Sacrifices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B281E-F0D4-E21E-7651-6233BEBB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872" y="1437302"/>
            <a:ext cx="6159255" cy="53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B987-EAE8-E1AD-02F3-909D33DC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1" y="381000"/>
            <a:ext cx="9654639" cy="990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Burnt Offering  Leviticus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F5C1-C873-C662-C33A-9405A283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666176"/>
            <a:ext cx="5340927" cy="44298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Lay hands on the animal.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Sacrifice the animal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Clean the body but not the head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Burn them on the altar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Meaning:  Total commitment of one’s life to God.</a:t>
            </a:r>
          </a:p>
          <a:p>
            <a:pPr>
              <a:defRPr/>
            </a:pPr>
            <a:endParaRPr lang="en-US" sz="2800" b="1" dirty="0"/>
          </a:p>
        </p:txBody>
      </p:sp>
      <p:pic>
        <p:nvPicPr>
          <p:cNvPr id="216068" name="Picture 5" descr="http://3.bp.blogspot.com/--ADqQm1lN3s/UfP35kkRkyI/AAAAAAAABK0/3F5vEN8ZB4c/s1600/temple+sacrifice5+olah.jpg">
            <a:extLst>
              <a:ext uri="{FF2B5EF4-FFF2-40B4-BE49-F238E27FC236}">
                <a16:creationId xmlns:a16="http://schemas.microsoft.com/office/drawing/2014/main" id="{8ACCD18B-6629-0AEC-411F-91253BC4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69" y="1666176"/>
            <a:ext cx="5462009" cy="47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D0F5-C38E-3363-3355-A4F59B95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Burnt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C155-42F7-B53D-D3DB-026B8023F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777" y="1752600"/>
            <a:ext cx="9797142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Jesus gave a burnt offering:   Ephesians 5:1-2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God calls us to give a burnt offering.    Romans 12:1-2  … in view of God’s mercy. Phil 1:20-22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Isaiah 6:8   Here am I, send me</a:t>
            </a:r>
          </a:p>
          <a:p>
            <a:pPr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What will you voluntarily lay on the altar?  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A4DC-B70A-96FF-6721-8D44EA4E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629" y="381000"/>
            <a:ext cx="7683335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Grain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F85D-BDDC-E730-BADA-B867963A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769423"/>
            <a:ext cx="6911439" cy="46313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Give the </a:t>
            </a:r>
            <a:r>
              <a:rPr lang="en-US" sz="2400" b="1" dirty="0">
                <a:solidFill>
                  <a:srgbClr val="FFFF00"/>
                </a:solidFill>
              </a:rPr>
              <a:t>FIRST FRUITS </a:t>
            </a:r>
            <a:r>
              <a:rPr lang="en-US" sz="2400" b="1" dirty="0"/>
              <a:t>of what God has blessed you with.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NOT</a:t>
            </a:r>
            <a:r>
              <a:rPr lang="en-US" sz="2400" b="1" dirty="0"/>
              <a:t> voluntary.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400" b="1" dirty="0"/>
              <a:t>Grain = hard work</a:t>
            </a:r>
          </a:p>
          <a:p>
            <a:pPr marL="0" indent="0">
              <a:buNone/>
              <a:defRPr/>
            </a:pPr>
            <a:r>
              <a:rPr lang="en-US" sz="2400" b="1" dirty="0"/>
              <a:t>Oil  = joy</a:t>
            </a:r>
          </a:p>
          <a:p>
            <a:pPr marL="0" indent="0">
              <a:buNone/>
              <a:defRPr/>
            </a:pPr>
            <a:r>
              <a:rPr lang="en-US" sz="2400" b="1" dirty="0"/>
              <a:t>Incense =  prayer</a:t>
            </a:r>
          </a:p>
          <a:p>
            <a:pPr marL="0" indent="0">
              <a:buNone/>
              <a:defRPr/>
            </a:pPr>
            <a:r>
              <a:rPr lang="en-US" sz="2400" b="1" dirty="0"/>
              <a:t>Salt =  eternal blessings, “treasures in heaven”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400" b="1" dirty="0"/>
              <a:t>No yeast!!!   1 </a:t>
            </a:r>
            <a:r>
              <a:rPr lang="en-US" sz="2400" b="1" dirty="0" err="1"/>
              <a:t>Cor</a:t>
            </a:r>
            <a:r>
              <a:rPr lang="en-US" sz="2400" b="1" dirty="0"/>
              <a:t> 5:6-8  (or honey)</a:t>
            </a:r>
          </a:p>
        </p:txBody>
      </p:sp>
      <p:pic>
        <p:nvPicPr>
          <p:cNvPr id="220164" name="Picture 5" descr="http://www.keyway.ca/jpg/wheat.jpg">
            <a:extLst>
              <a:ext uri="{FF2B5EF4-FFF2-40B4-BE49-F238E27FC236}">
                <a16:creationId xmlns:a16="http://schemas.microsoft.com/office/drawing/2014/main" id="{DDD72A13-C238-A508-BDD7-A452A220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0" y="1295400"/>
            <a:ext cx="4634736" cy="54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38D1-F416-859C-FFCB-BD67FDDA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Grain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4A64-B8BF-B876-A718-0C54C8143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158" y="1650671"/>
            <a:ext cx="10569039" cy="443345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Some was burned, but the rest was used to support the priests.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Application:  Our contribution to God  2 Cor 8,9 to take care of the needs of the church.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For us, 10% is not mandatory, but giving sacrificially is.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Malachi 3:7-10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Matthew 5:20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1E96-8B3D-924A-7407-5D8B50B6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Grain Offering: 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7E08-6FA0-0A7B-A121-B66ADD58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46" y="1626919"/>
            <a:ext cx="10786753" cy="446908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Our contribution to the needs of the church should be: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1. Sacrificial.  It should be costly.</a:t>
            </a:r>
          </a:p>
          <a:p>
            <a:pPr marL="0" indent="0">
              <a:buNone/>
            </a:pPr>
            <a:r>
              <a:rPr lang="en-US" sz="2800" b="1" dirty="0"/>
              <a:t>2. Given joyfully.</a:t>
            </a:r>
          </a:p>
          <a:p>
            <a:pPr marL="0" indent="0">
              <a:buNone/>
            </a:pPr>
            <a:r>
              <a:rPr lang="en-US" sz="2800" b="1" dirty="0"/>
              <a:t>3. Offered with prayer.</a:t>
            </a:r>
          </a:p>
          <a:p>
            <a:pPr marL="0" indent="0">
              <a:buNone/>
            </a:pPr>
            <a:r>
              <a:rPr lang="en-US" sz="2800" b="1" dirty="0"/>
              <a:t>4. It will produce eternal blessings.</a:t>
            </a:r>
          </a:p>
          <a:p>
            <a:pPr marL="0" indent="0">
              <a:buNone/>
            </a:pPr>
            <a:r>
              <a:rPr lang="en-US" sz="2800" b="1" dirty="0"/>
              <a:t>5. Should come from a pure, undefiled heart.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564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42CF-74DE-1764-D974-F8B7A9F9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Drink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C1B79-2281-051D-AB2E-87797D91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567543"/>
            <a:ext cx="10117776" cy="452845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Exodus 29:41, Leviticus 23:13, Numbers 28:31</a:t>
            </a:r>
          </a:p>
          <a:p>
            <a:pPr marL="0" indent="0">
              <a:buNone/>
              <a:defRPr/>
            </a:pPr>
            <a:endParaRPr lang="en-US" sz="1000" b="1" dirty="0"/>
          </a:p>
          <a:p>
            <a:pPr marL="0" indent="0">
              <a:buNone/>
              <a:defRPr/>
            </a:pPr>
            <a:r>
              <a:rPr lang="en-US" b="1" dirty="0"/>
              <a:t>Drink Poured out on the altar.</a:t>
            </a:r>
          </a:p>
          <a:p>
            <a:pPr marL="0" indent="0">
              <a:buNone/>
              <a:defRPr/>
            </a:pPr>
            <a:endParaRPr lang="en-US" sz="1100" b="1" dirty="0"/>
          </a:p>
          <a:p>
            <a:pPr marL="0" indent="0">
              <a:buNone/>
              <a:defRPr/>
            </a:pPr>
            <a:r>
              <a:rPr lang="en-US" b="1" dirty="0"/>
              <a:t>Application:  Pouring out our life on the altar.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Usually given on top of the grain offering.</a:t>
            </a:r>
          </a:p>
          <a:p>
            <a:pPr marL="0" indent="0">
              <a:buNone/>
              <a:defRPr/>
            </a:pPr>
            <a:endParaRPr lang="en-US" sz="1100" b="1" dirty="0"/>
          </a:p>
          <a:p>
            <a:pPr marL="0" indent="0">
              <a:buNone/>
              <a:defRPr/>
            </a:pPr>
            <a:r>
              <a:rPr lang="en-US" b="1" dirty="0"/>
              <a:t>Application:  We give our tithe, but God wants much more.   He wants us to be “all in.”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294A-934E-A299-2B5F-44B76376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Drink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A92E-3612-5168-FE7F-3F18B59F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97" y="1805048"/>
            <a:ext cx="10806545" cy="34527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Jesus gave a drink offering  Luke 22:20</a:t>
            </a:r>
          </a:p>
          <a:p>
            <a:pPr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Paul gave a drink offering  Phil 2:16-17  2 Tim 4:6-8</a:t>
            </a:r>
          </a:p>
          <a:p>
            <a:pPr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The greatest joy comes from giving a drink offering.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70F7-0FD6-2DD6-893A-8F070580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596C-59A3-4DFA-B62D-F20B71F4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281" y="1752600"/>
            <a:ext cx="10466118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God wants our sweet-smelling offering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1. A burnt offering—our lives as a sacrifice.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2. A grain offering—a sacrifice from the </a:t>
            </a:r>
            <a:r>
              <a:rPr lang="en-US" b="1" dirty="0" err="1"/>
              <a:t>firstfruites</a:t>
            </a:r>
            <a:r>
              <a:rPr lang="en-US" b="1" dirty="0"/>
              <a:t> of what we </a:t>
            </a:r>
            <a:r>
              <a:rPr lang="en-US" b="1"/>
              <a:t>earn.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3. A drink offering—pouring our lives out in service to God.</a:t>
            </a:r>
          </a:p>
        </p:txBody>
      </p:sp>
    </p:spTree>
    <p:extLst>
      <p:ext uri="{BB962C8B-B14F-4D97-AF65-F5344CB8AC3E}">
        <p14:creationId xmlns:p14="http://schemas.microsoft.com/office/powerpoint/2010/main" val="5842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E9AF-12CE-A429-2EE4-DE2E7692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51114"/>
          </a:xfrm>
        </p:spPr>
        <p:txBody>
          <a:bodyPr/>
          <a:lstStyle/>
          <a:p>
            <a:r>
              <a:rPr lang="en-US" b="1" dirty="0"/>
              <a:t>Old Testament Festivals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EB21-2DDA-25BD-432D-7210EE9A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295401"/>
            <a:ext cx="6074229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Seven-day festivals:</a:t>
            </a:r>
          </a:p>
          <a:p>
            <a:pPr marL="0" indent="0">
              <a:buNone/>
            </a:pPr>
            <a:r>
              <a:rPr lang="en-US" b="1" dirty="0"/>
              <a:t>Unleavened Bread</a:t>
            </a:r>
          </a:p>
          <a:p>
            <a:pPr marL="0" indent="0">
              <a:buNone/>
            </a:pPr>
            <a:r>
              <a:rPr lang="en-US" b="1" dirty="0"/>
              <a:t>Tabernacles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One-day festivals:</a:t>
            </a:r>
          </a:p>
          <a:p>
            <a:pPr marL="0" indent="0">
              <a:buNone/>
            </a:pPr>
            <a:r>
              <a:rPr lang="en-US" b="1" dirty="0"/>
              <a:t>Passover</a:t>
            </a:r>
          </a:p>
          <a:p>
            <a:pPr marL="0" indent="0">
              <a:buNone/>
            </a:pPr>
            <a:r>
              <a:rPr lang="en-US" b="1" dirty="0" err="1"/>
              <a:t>Firstfruits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Pentecost</a:t>
            </a:r>
          </a:p>
          <a:p>
            <a:pPr marL="0" indent="0">
              <a:buNone/>
            </a:pPr>
            <a:r>
              <a:rPr lang="en-US" b="1" dirty="0"/>
              <a:t>Trumpets</a:t>
            </a:r>
          </a:p>
          <a:p>
            <a:pPr marL="0" indent="0">
              <a:buNone/>
            </a:pPr>
            <a:r>
              <a:rPr lang="en-US" b="1" dirty="0"/>
              <a:t>Day of Atonement</a:t>
            </a:r>
          </a:p>
        </p:txBody>
      </p:sp>
      <p:pic>
        <p:nvPicPr>
          <p:cNvPr id="1026" name="Picture 2" descr="the Jewish Feasts ...">
            <a:extLst>
              <a:ext uri="{FF2B5EF4-FFF2-40B4-BE49-F238E27FC236}">
                <a16:creationId xmlns:a16="http://schemas.microsoft.com/office/drawing/2014/main" id="{4940C71E-E1C6-F8D1-FEA6-1DA34294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56" y="1736057"/>
            <a:ext cx="7496044" cy="43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FD901-5C0E-DDD3-7538-0473A4B42BF7}"/>
              </a:ext>
            </a:extLst>
          </p:cNvPr>
          <p:cNvSpPr txBox="1"/>
          <p:nvPr/>
        </p:nvSpPr>
        <p:spPr>
          <a:xfrm>
            <a:off x="6875813" y="1816925"/>
            <a:ext cx="144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Hannukuh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477821-6139-626F-2089-3FE941F7AABC}"/>
                  </a:ext>
                </a:extLst>
              </p14:cNvPr>
              <p14:cNvContentPartPr/>
              <p14:nvPr/>
            </p14:nvContentPartPr>
            <p14:xfrm>
              <a:off x="7124662" y="2208291"/>
              <a:ext cx="155520" cy="46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477821-6139-626F-2089-3FE941F7AA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8542" y="2202171"/>
                <a:ext cx="1677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A7DB04-485E-E967-B65B-389BE621250F}"/>
                  </a:ext>
                </a:extLst>
              </p14:cNvPr>
              <p14:cNvContentPartPr/>
              <p14:nvPr/>
            </p14:nvContentPartPr>
            <p14:xfrm>
              <a:off x="7138702" y="2259771"/>
              <a:ext cx="268560" cy="559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A7DB04-485E-E967-B65B-389BE62125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2582" y="2253651"/>
                <a:ext cx="28080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74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1631F14-434C-60B3-EC61-AF6A3D60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081" y="477524"/>
            <a:ext cx="84673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571500" algn="l"/>
              </a:tabLst>
              <a:defRPr/>
            </a:pPr>
            <a:r>
              <a:rPr kumimoji="0" lang="es-MX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Mosaic </a:t>
            </a:r>
            <a:r>
              <a:rPr kumimoji="0" lang="es-MX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Covenant</a:t>
            </a:r>
            <a:r>
              <a:rPr kumimoji="0" lang="es-MX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MX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Festivals</a:t>
            </a:r>
            <a:r>
              <a:rPr kumimoji="0" lang="es-MX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</a:t>
            </a:r>
            <a:r>
              <a:rPr kumimoji="0" lang="es-MX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Types</a:t>
            </a:r>
            <a:endParaRPr kumimoji="0" lang="es-MX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7043" name="Group 53">
            <a:extLst>
              <a:ext uri="{FF2B5EF4-FFF2-40B4-BE49-F238E27FC236}">
                <a16:creationId xmlns:a16="http://schemas.microsoft.com/office/drawing/2014/main" id="{16758EFA-FD55-14C1-CCBC-886D679FDE9A}"/>
              </a:ext>
            </a:extLst>
          </p:cNvPr>
          <p:cNvGrpSpPr>
            <a:grpSpLocks/>
          </p:cNvGrpSpPr>
          <p:nvPr/>
        </p:nvGrpSpPr>
        <p:grpSpPr bwMode="auto">
          <a:xfrm>
            <a:off x="1924051" y="1495428"/>
            <a:ext cx="8613323" cy="5057775"/>
            <a:chOff x="-3" y="649"/>
            <a:chExt cx="2742" cy="4265"/>
          </a:xfrm>
        </p:grpSpPr>
        <p:grpSp>
          <p:nvGrpSpPr>
            <p:cNvPr id="87044" name="Group 51">
              <a:extLst>
                <a:ext uri="{FF2B5EF4-FFF2-40B4-BE49-F238E27FC236}">
                  <a16:creationId xmlns:a16="http://schemas.microsoft.com/office/drawing/2014/main" id="{733B73CE-27D3-A556-CDFA-23EB8D415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52"/>
              <a:ext cx="2736" cy="4259"/>
              <a:chOff x="0" y="652"/>
              <a:chExt cx="2736" cy="4259"/>
            </a:xfrm>
          </p:grpSpPr>
          <p:grpSp>
            <p:nvGrpSpPr>
              <p:cNvPr id="87046" name="Group 20">
                <a:extLst>
                  <a:ext uri="{FF2B5EF4-FFF2-40B4-BE49-F238E27FC236}">
                    <a16:creationId xmlns:a16="http://schemas.microsoft.com/office/drawing/2014/main" id="{A6EEB437-11CA-026F-9AAE-A90266228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52"/>
                <a:ext cx="1368" cy="518"/>
                <a:chOff x="0" y="652"/>
                <a:chExt cx="1368" cy="518"/>
              </a:xfrm>
            </p:grpSpPr>
            <p:sp>
              <p:nvSpPr>
                <p:cNvPr id="87092" name="Rectangle 3">
                  <a:extLst>
                    <a:ext uri="{FF2B5EF4-FFF2-40B4-BE49-F238E27FC236}">
                      <a16:creationId xmlns:a16="http://schemas.microsoft.com/office/drawing/2014/main" id="{489821BC-7A4D-9E7C-4A0D-EAB615BD9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Jewish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Festival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93" name="Rectangle 19">
                  <a:extLst>
                    <a:ext uri="{FF2B5EF4-FFF2-40B4-BE49-F238E27FC236}">
                      <a16:creationId xmlns:a16="http://schemas.microsoft.com/office/drawing/2014/main" id="{571A9A55-634A-E459-EE71-9600510A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47" name="Group 22">
                <a:extLst>
                  <a:ext uri="{FF2B5EF4-FFF2-40B4-BE49-F238E27FC236}">
                    <a16:creationId xmlns:a16="http://schemas.microsoft.com/office/drawing/2014/main" id="{41FB44AB-4562-EDD3-8885-E1C45E0FB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652"/>
                <a:ext cx="1368" cy="518"/>
                <a:chOff x="1368" y="652"/>
                <a:chExt cx="1368" cy="518"/>
              </a:xfrm>
            </p:grpSpPr>
            <p:sp>
              <p:nvSpPr>
                <p:cNvPr id="87090" name="Rectangle 4">
                  <a:extLst>
                    <a:ext uri="{FF2B5EF4-FFF2-40B4-BE49-F238E27FC236}">
                      <a16:creationId xmlns:a16="http://schemas.microsoft.com/office/drawing/2014/main" id="{07952CE4-00AB-6612-CADC-6EDD82B70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Christian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Antitype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91" name="Rectangle 21">
                  <a:extLst>
                    <a:ext uri="{FF2B5EF4-FFF2-40B4-BE49-F238E27FC236}">
                      <a16:creationId xmlns:a16="http://schemas.microsoft.com/office/drawing/2014/main" id="{FAB43756-30F9-BAC5-63DC-7D0D0C58C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48" name="Group 24">
                <a:extLst>
                  <a:ext uri="{FF2B5EF4-FFF2-40B4-BE49-F238E27FC236}">
                    <a16:creationId xmlns:a16="http://schemas.microsoft.com/office/drawing/2014/main" id="{5E697A86-49BE-A6C4-48AC-8D2810516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70"/>
                <a:ext cx="1368" cy="518"/>
                <a:chOff x="0" y="1170"/>
                <a:chExt cx="1368" cy="518"/>
              </a:xfrm>
            </p:grpSpPr>
            <p:sp>
              <p:nvSpPr>
                <p:cNvPr id="87088" name="Rectangle 5">
                  <a:extLst>
                    <a:ext uri="{FF2B5EF4-FFF2-40B4-BE49-F238E27FC236}">
                      <a16:creationId xmlns:a16="http://schemas.microsoft.com/office/drawing/2014/main" id="{F764BDB5-12B5-0A4B-313C-5C0D4983A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Passover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(</a:t>
                  </a:r>
                  <a:r>
                    <a:rPr kumimoji="0" lang="es-MX" altLang="en-US" sz="2100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pesach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)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89" name="Rectangle 23">
                  <a:extLst>
                    <a:ext uri="{FF2B5EF4-FFF2-40B4-BE49-F238E27FC236}">
                      <a16:creationId xmlns:a16="http://schemas.microsoft.com/office/drawing/2014/main" id="{FAB9EFBE-F8E0-02A5-EDDE-EAA5791AF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49" name="Group 26">
                <a:extLst>
                  <a:ext uri="{FF2B5EF4-FFF2-40B4-BE49-F238E27FC236}">
                    <a16:creationId xmlns:a16="http://schemas.microsoft.com/office/drawing/2014/main" id="{F7FE40B7-A842-7DE0-7D6F-C08AD9C5D9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1170"/>
                <a:ext cx="1368" cy="518"/>
                <a:chOff x="1368" y="1170"/>
                <a:chExt cx="1368" cy="518"/>
              </a:xfrm>
            </p:grpSpPr>
            <p:sp>
              <p:nvSpPr>
                <p:cNvPr id="87086" name="Rectangle 6">
                  <a:extLst>
                    <a:ext uri="{FF2B5EF4-FFF2-40B4-BE49-F238E27FC236}">
                      <a16:creationId xmlns:a16="http://schemas.microsoft.com/office/drawing/2014/main" id="{76CC1075-04E1-2289-9AB9-2F0599969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Sacrificial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Death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Jesus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87" name="Rectangle 25">
                  <a:extLst>
                    <a:ext uri="{FF2B5EF4-FFF2-40B4-BE49-F238E27FC236}">
                      <a16:creationId xmlns:a16="http://schemas.microsoft.com/office/drawing/2014/main" id="{A6C476BA-6EF7-65C2-3C92-B14541438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0" name="Group 28">
                <a:extLst>
                  <a:ext uri="{FF2B5EF4-FFF2-40B4-BE49-F238E27FC236}">
                    <a16:creationId xmlns:a16="http://schemas.microsoft.com/office/drawing/2014/main" id="{B86C58F8-3935-2612-E4AD-DB08ADC47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88"/>
                <a:ext cx="1368" cy="518"/>
                <a:chOff x="0" y="1688"/>
                <a:chExt cx="1368" cy="518"/>
              </a:xfrm>
            </p:grpSpPr>
            <p:sp>
              <p:nvSpPr>
                <p:cNvPr id="87084" name="Rectangle 7">
                  <a:extLst>
                    <a:ext uri="{FF2B5EF4-FFF2-40B4-BE49-F238E27FC236}">
                      <a16:creationId xmlns:a16="http://schemas.microsoft.com/office/drawing/2014/main" id="{5AC66E87-F1E5-3B8E-D228-1F4D9D18F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Feast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Firstfruits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85" name="Rectangle 27">
                  <a:extLst>
                    <a:ext uri="{FF2B5EF4-FFF2-40B4-BE49-F238E27FC236}">
                      <a16:creationId xmlns:a16="http://schemas.microsoft.com/office/drawing/2014/main" id="{18DE74F1-40D4-C0E0-168D-2E9E17676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1" name="Group 30">
                <a:extLst>
                  <a:ext uri="{FF2B5EF4-FFF2-40B4-BE49-F238E27FC236}">
                    <a16:creationId xmlns:a16="http://schemas.microsoft.com/office/drawing/2014/main" id="{CE80295A-29B0-2627-D530-35D091093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1688"/>
                <a:ext cx="1368" cy="518"/>
                <a:chOff x="1368" y="1688"/>
                <a:chExt cx="1368" cy="518"/>
              </a:xfrm>
            </p:grpSpPr>
            <p:sp>
              <p:nvSpPr>
                <p:cNvPr id="87082" name="Rectangle 8">
                  <a:extLst>
                    <a:ext uri="{FF2B5EF4-FFF2-40B4-BE49-F238E27FC236}">
                      <a16:creationId xmlns:a16="http://schemas.microsoft.com/office/drawing/2014/main" id="{1BCE1A4E-B17C-7878-3E7C-1EC032BF1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Resurrection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Jesus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083" name="Rectangle 29">
                  <a:extLst>
                    <a:ext uri="{FF2B5EF4-FFF2-40B4-BE49-F238E27FC236}">
                      <a16:creationId xmlns:a16="http://schemas.microsoft.com/office/drawing/2014/main" id="{125D31C7-C7C9-C088-4C49-9D4608CCC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2" name="Group 32">
                <a:extLst>
                  <a:ext uri="{FF2B5EF4-FFF2-40B4-BE49-F238E27FC236}">
                    <a16:creationId xmlns:a16="http://schemas.microsoft.com/office/drawing/2014/main" id="{71DE54FC-3C19-0630-347B-F9B1B0EAB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6"/>
                <a:ext cx="1368" cy="518"/>
                <a:chOff x="0" y="2206"/>
                <a:chExt cx="1368" cy="518"/>
              </a:xfrm>
            </p:grpSpPr>
            <p:sp>
              <p:nvSpPr>
                <p:cNvPr id="87080" name="Rectangle 9">
                  <a:extLst>
                    <a:ext uri="{FF2B5EF4-FFF2-40B4-BE49-F238E27FC236}">
                      <a16:creationId xmlns:a16="http://schemas.microsoft.com/office/drawing/2014/main" id="{33EFC236-B8E7-4823-41B3-A7193F0C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Feast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Unleavened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Bread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81" name="Rectangle 31">
                  <a:extLst>
                    <a:ext uri="{FF2B5EF4-FFF2-40B4-BE49-F238E27FC236}">
                      <a16:creationId xmlns:a16="http://schemas.microsoft.com/office/drawing/2014/main" id="{FC31F558-B075-07FD-A7C1-5D98512D2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3" name="Group 34">
                <a:extLst>
                  <a:ext uri="{FF2B5EF4-FFF2-40B4-BE49-F238E27FC236}">
                    <a16:creationId xmlns:a16="http://schemas.microsoft.com/office/drawing/2014/main" id="{DE5E87DA-A1A8-DFC5-91CF-94CEA0AA0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2206"/>
                <a:ext cx="1368" cy="518"/>
                <a:chOff x="1368" y="2206"/>
                <a:chExt cx="1368" cy="518"/>
              </a:xfrm>
            </p:grpSpPr>
            <p:sp>
              <p:nvSpPr>
                <p:cNvPr id="87078" name="Rectangle 10">
                  <a:extLst>
                    <a:ext uri="{FF2B5EF4-FFF2-40B4-BE49-F238E27FC236}">
                      <a16:creationId xmlns:a16="http://schemas.microsoft.com/office/drawing/2014/main" id="{ED269376-6912-807D-B836-3E31712BE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Celebrate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Being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Free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Sin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79" name="Rectangle 33">
                  <a:extLst>
                    <a:ext uri="{FF2B5EF4-FFF2-40B4-BE49-F238E27FC236}">
                      <a16:creationId xmlns:a16="http://schemas.microsoft.com/office/drawing/2014/main" id="{260F78F7-A0DF-78F1-FBD1-E28356F5E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4" name="Group 36">
                <a:extLst>
                  <a:ext uri="{FF2B5EF4-FFF2-40B4-BE49-F238E27FC236}">
                    <a16:creationId xmlns:a16="http://schemas.microsoft.com/office/drawing/2014/main" id="{AEC5BF56-4477-0EBE-0182-15818E8E2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724"/>
                <a:ext cx="1368" cy="633"/>
                <a:chOff x="0" y="2724"/>
                <a:chExt cx="1368" cy="633"/>
              </a:xfrm>
            </p:grpSpPr>
            <p:sp>
              <p:nvSpPr>
                <p:cNvPr id="87076" name="Rectangle 11">
                  <a:extLst>
                    <a:ext uri="{FF2B5EF4-FFF2-40B4-BE49-F238E27FC236}">
                      <a16:creationId xmlns:a16="http://schemas.microsoft.com/office/drawing/2014/main" id="{8B1409C5-CE32-5D89-5408-8AA692FDE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Feast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Weeks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/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Pentecost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endParaRPr kumimoji="0" lang="es-MX" altLang="en-US" sz="15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77" name="Rectangle 35">
                  <a:extLst>
                    <a:ext uri="{FF2B5EF4-FFF2-40B4-BE49-F238E27FC236}">
                      <a16:creationId xmlns:a16="http://schemas.microsoft.com/office/drawing/2014/main" id="{93800A7B-CE7B-6BBA-3420-018194A4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5" name="Group 38">
                <a:extLst>
                  <a:ext uri="{FF2B5EF4-FFF2-40B4-BE49-F238E27FC236}">
                    <a16:creationId xmlns:a16="http://schemas.microsoft.com/office/drawing/2014/main" id="{4E9E8891-862F-0584-0075-78C6BA6E9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2724"/>
                <a:ext cx="1368" cy="633"/>
                <a:chOff x="1368" y="2724"/>
                <a:chExt cx="1368" cy="633"/>
              </a:xfrm>
            </p:grpSpPr>
            <p:sp>
              <p:nvSpPr>
                <p:cNvPr id="87074" name="Rectangle 12">
                  <a:extLst>
                    <a:ext uri="{FF2B5EF4-FFF2-40B4-BE49-F238E27FC236}">
                      <a16:creationId xmlns:a16="http://schemas.microsoft.com/office/drawing/2014/main" id="{BBDAD03D-7447-FFC7-2968-7868979F3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Harvest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/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Holy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Spirit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75" name="Rectangle 37">
                  <a:extLst>
                    <a:ext uri="{FF2B5EF4-FFF2-40B4-BE49-F238E27FC236}">
                      <a16:creationId xmlns:a16="http://schemas.microsoft.com/office/drawing/2014/main" id="{99239A4F-10ED-1C2D-1DDA-7D2C2DC19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6" name="Group 40">
                <a:extLst>
                  <a:ext uri="{FF2B5EF4-FFF2-40B4-BE49-F238E27FC236}">
                    <a16:creationId xmlns:a16="http://schemas.microsoft.com/office/drawing/2014/main" id="{B7CDDCFD-327B-C8E3-E33D-3958C1F77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57"/>
                <a:ext cx="1368" cy="518"/>
                <a:chOff x="0" y="3357"/>
                <a:chExt cx="1368" cy="518"/>
              </a:xfrm>
            </p:grpSpPr>
            <p:sp>
              <p:nvSpPr>
                <p:cNvPr id="87072" name="Rectangle 13">
                  <a:extLst>
                    <a:ext uri="{FF2B5EF4-FFF2-40B4-BE49-F238E27FC236}">
                      <a16:creationId xmlns:a16="http://schemas.microsoft.com/office/drawing/2014/main" id="{2F04946E-08CB-86E2-4DB3-41740C1F7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Feast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Trumpets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73" name="Rectangle 39">
                  <a:extLst>
                    <a:ext uri="{FF2B5EF4-FFF2-40B4-BE49-F238E27FC236}">
                      <a16:creationId xmlns:a16="http://schemas.microsoft.com/office/drawing/2014/main" id="{14E86BBB-5EDC-FB61-AE45-32F1AA677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7" name="Group 42">
                <a:extLst>
                  <a:ext uri="{FF2B5EF4-FFF2-40B4-BE49-F238E27FC236}">
                    <a16:creationId xmlns:a16="http://schemas.microsoft.com/office/drawing/2014/main" id="{6DEA20EF-DE20-9022-4E23-A3AAA9F2B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3357"/>
                <a:ext cx="1368" cy="518"/>
                <a:chOff x="1368" y="3357"/>
                <a:chExt cx="1368" cy="518"/>
              </a:xfrm>
            </p:grpSpPr>
            <p:sp>
              <p:nvSpPr>
                <p:cNvPr id="87070" name="Rectangle 14">
                  <a:extLst>
                    <a:ext uri="{FF2B5EF4-FFF2-40B4-BE49-F238E27FC236}">
                      <a16:creationId xmlns:a16="http://schemas.microsoft.com/office/drawing/2014/main" id="{04F9EAFE-6D03-0172-DD01-BDEA8C468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Judgment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Day,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Jesus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’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Return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71" name="Rectangle 41">
                  <a:extLst>
                    <a:ext uri="{FF2B5EF4-FFF2-40B4-BE49-F238E27FC236}">
                      <a16:creationId xmlns:a16="http://schemas.microsoft.com/office/drawing/2014/main" id="{5DD4BADF-154C-7941-D58C-67E88A7F6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8" name="Group 44">
                <a:extLst>
                  <a:ext uri="{FF2B5EF4-FFF2-40B4-BE49-F238E27FC236}">
                    <a16:creationId xmlns:a16="http://schemas.microsoft.com/office/drawing/2014/main" id="{839D08E6-DD14-6F8B-C1C9-46A0EAC34E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875"/>
                <a:ext cx="1368" cy="518"/>
                <a:chOff x="0" y="3875"/>
                <a:chExt cx="1368" cy="518"/>
              </a:xfrm>
            </p:grpSpPr>
            <p:sp>
              <p:nvSpPr>
                <p:cNvPr id="87068" name="Rectangle 15">
                  <a:extLst>
                    <a:ext uri="{FF2B5EF4-FFF2-40B4-BE49-F238E27FC236}">
                      <a16:creationId xmlns:a16="http://schemas.microsoft.com/office/drawing/2014/main" id="{06428CAE-20AC-9A3C-5C59-99DB38459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Day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Atonement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(</a:t>
                  </a:r>
                  <a:r>
                    <a:rPr kumimoji="0" lang="es-MX" altLang="en-US" sz="2100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yom</a:t>
                  </a:r>
                  <a:r>
                    <a:rPr kumimoji="0" lang="es-MX" altLang="en-US" sz="21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kippur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)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69" name="Rectangle 43">
                  <a:extLst>
                    <a:ext uri="{FF2B5EF4-FFF2-40B4-BE49-F238E27FC236}">
                      <a16:creationId xmlns:a16="http://schemas.microsoft.com/office/drawing/2014/main" id="{D6501AA1-F961-360B-F92C-E1A6553B3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59" name="Group 46">
                <a:extLst>
                  <a:ext uri="{FF2B5EF4-FFF2-40B4-BE49-F238E27FC236}">
                    <a16:creationId xmlns:a16="http://schemas.microsoft.com/office/drawing/2014/main" id="{4B61D589-7894-B56E-F0BD-2D4A259DC4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3875"/>
                <a:ext cx="1368" cy="518"/>
                <a:chOff x="1368" y="3875"/>
                <a:chExt cx="1368" cy="518"/>
              </a:xfrm>
            </p:grpSpPr>
            <p:sp>
              <p:nvSpPr>
                <p:cNvPr id="87066" name="Rectangle 16">
                  <a:extLst>
                    <a:ext uri="{FF2B5EF4-FFF2-40B4-BE49-F238E27FC236}">
                      <a16:creationId xmlns:a16="http://schemas.microsoft.com/office/drawing/2014/main" id="{19873C1D-9ADC-1330-F76E-CE3A3E05D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Atonement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through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Christ</a:t>
                  </a:r>
                  <a:endParaRPr kumimoji="0" lang="es-MX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67" name="Rectangle 45">
                  <a:extLst>
                    <a:ext uri="{FF2B5EF4-FFF2-40B4-BE49-F238E27FC236}">
                      <a16:creationId xmlns:a16="http://schemas.microsoft.com/office/drawing/2014/main" id="{51C1DA8B-2AF7-2B8E-EFDC-7082F8A1F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60" name="Group 48">
                <a:extLst>
                  <a:ext uri="{FF2B5EF4-FFF2-40B4-BE49-F238E27FC236}">
                    <a16:creationId xmlns:a16="http://schemas.microsoft.com/office/drawing/2014/main" id="{7166368F-E133-A04E-0842-B36222FCC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393"/>
                <a:ext cx="1368" cy="518"/>
                <a:chOff x="0" y="4393"/>
                <a:chExt cx="1368" cy="518"/>
              </a:xfrm>
            </p:grpSpPr>
            <p:sp>
              <p:nvSpPr>
                <p:cNvPr id="87064" name="Rectangle 17">
                  <a:extLst>
                    <a:ext uri="{FF2B5EF4-FFF2-40B4-BE49-F238E27FC236}">
                      <a16:creationId xmlns:a16="http://schemas.microsoft.com/office/drawing/2014/main" id="{FCBE219E-AB52-EE9F-DD6A-C046BE61B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393"/>
                  <a:ext cx="130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Feast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of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Booths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(</a:t>
                  </a:r>
                  <a:r>
                    <a:rPr kumimoji="0" lang="es-MX" alt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Tabernacles</a:t>
                  </a:r>
                  <a:r>
                    <a:rPr kumimoji="0" lang="es-MX" alt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)</a:t>
                  </a:r>
                  <a:endParaRPr kumimoji="0" lang="es-MX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65" name="Rectangle 47">
                  <a:extLst>
                    <a:ext uri="{FF2B5EF4-FFF2-40B4-BE49-F238E27FC236}">
                      <a16:creationId xmlns:a16="http://schemas.microsoft.com/office/drawing/2014/main" id="{D2365A6F-6166-E6B9-B6B2-FC4454EFF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061" name="Group 50">
                <a:extLst>
                  <a:ext uri="{FF2B5EF4-FFF2-40B4-BE49-F238E27FC236}">
                    <a16:creationId xmlns:a16="http://schemas.microsoft.com/office/drawing/2014/main" id="{DF98CE55-C3F9-194E-1CB5-FA7CF9858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4393"/>
                <a:ext cx="1368" cy="518"/>
                <a:chOff x="1368" y="4393"/>
                <a:chExt cx="1368" cy="518"/>
              </a:xfrm>
            </p:grpSpPr>
            <p:sp>
              <p:nvSpPr>
                <p:cNvPr id="87062" name="Rectangle 18">
                  <a:extLst>
                    <a:ext uri="{FF2B5EF4-FFF2-40B4-BE49-F238E27FC236}">
                      <a16:creationId xmlns:a16="http://schemas.microsoft.com/office/drawing/2014/main" id="{4C33BD3E-9C8B-8719-267D-87C152E61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4393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r>
                    <a:rPr kumimoji="0" lang="es-MX" alt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Celebrating</a:t>
                  </a:r>
                  <a:r>
                    <a:rPr kumimoji="0" lang="es-MX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God</a:t>
                  </a:r>
                  <a:r>
                    <a:rPr kumimoji="0" lang="es-MX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dwelling</a:t>
                  </a:r>
                  <a:r>
                    <a:rPr kumimoji="0" lang="es-MX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in </a:t>
                  </a:r>
                  <a:r>
                    <a:rPr kumimoji="0" lang="es-MX" alt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us</a:t>
                  </a:r>
                  <a:r>
                    <a:rPr kumimoji="0" lang="es-MX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Holy</a:t>
                  </a:r>
                  <a:r>
                    <a:rPr kumimoji="0" lang="es-MX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ea typeface="+mn-ea"/>
                      <a:cs typeface="Times New Roman" panose="02020603050405020304" pitchFamily="18" charset="0"/>
                    </a:rPr>
                    <a:t>Spirit</a:t>
                  </a:r>
                  <a:endParaRPr kumimoji="0" lang="es-MX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-571500" algn="l"/>
                    </a:tabLst>
                    <a:defRPr/>
                  </a:pPr>
                  <a:endParaRPr kumimoji="0" lang="es-MX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63" name="Rectangle 49">
                  <a:extLst>
                    <a:ext uri="{FF2B5EF4-FFF2-40B4-BE49-F238E27FC236}">
                      <a16:creationId xmlns:a16="http://schemas.microsoft.com/office/drawing/2014/main" id="{6B256386-4656-7208-1CE0-5973C63AC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7045" name="Rectangle 52">
              <a:extLst>
                <a:ext uri="{FF2B5EF4-FFF2-40B4-BE49-F238E27FC236}">
                  <a16:creationId xmlns:a16="http://schemas.microsoft.com/office/drawing/2014/main" id="{58290C27-4130-0FC4-B02C-10330819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649"/>
              <a:ext cx="2742" cy="426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6DBB-7704-4E26-A52B-1FB55F0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10:22-24  Jesus at the Feast of 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67798-DB65-4458-8929-8F5A0C96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971041"/>
            <a:ext cx="5140960" cy="4338322"/>
          </a:xfrm>
        </p:spPr>
        <p:txBody>
          <a:bodyPr>
            <a:noAutofit/>
          </a:bodyPr>
          <a:lstStyle/>
          <a:p>
            <a:pPr marL="137157" indent="0">
              <a:buNone/>
            </a:pPr>
            <a:r>
              <a:rPr lang="en-US" sz="3200" b="1" dirty="0"/>
              <a:t>Jesus is the antitype to the Feast of Dedication.</a:t>
            </a:r>
          </a:p>
          <a:p>
            <a:pPr marL="137157" indent="0">
              <a:buNone/>
            </a:pPr>
            <a:endParaRPr lang="en-US" sz="1600" b="1" dirty="0"/>
          </a:p>
          <a:p>
            <a:pPr marL="137157" indent="0">
              <a:buNone/>
            </a:pPr>
            <a:r>
              <a:rPr lang="en-US" sz="3200" b="1" dirty="0"/>
              <a:t>Hanukkah</a:t>
            </a:r>
          </a:p>
          <a:p>
            <a:pPr marL="137157" indent="0">
              <a:buNone/>
            </a:pPr>
            <a:endParaRPr lang="en-US" sz="1600" b="1" dirty="0"/>
          </a:p>
          <a:p>
            <a:pPr marL="137157" indent="0">
              <a:buNone/>
            </a:pPr>
            <a:r>
              <a:rPr lang="en-US" sz="3200" b="1" dirty="0"/>
              <a:t>Celebrates the rededication of the temple on 25</a:t>
            </a:r>
            <a:r>
              <a:rPr lang="en-US" sz="3200" b="1" baseline="30000" dirty="0"/>
              <a:t>th</a:t>
            </a:r>
            <a:r>
              <a:rPr lang="en-US" sz="3200" b="1" dirty="0"/>
              <a:t> of Chislev (December, 164 BC)</a:t>
            </a:r>
          </a:p>
        </p:txBody>
      </p:sp>
      <p:pic>
        <p:nvPicPr>
          <p:cNvPr id="23554" name="Picture 2" descr="Festive Facts About Hanukkah | Mental Floss">
            <a:extLst>
              <a:ext uri="{FF2B5EF4-FFF2-40B4-BE49-F238E27FC236}">
                <a16:creationId xmlns:a16="http://schemas.microsoft.com/office/drawing/2014/main" id="{30D5C50B-1DAC-4775-A5EC-BDE17CBE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120" y="1808269"/>
            <a:ext cx="7101840" cy="44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1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5B88-A4B6-5CBC-D017-A0538DC3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Leviticus: Offerings and Sacrifices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A685-D00E-14AD-F327-0FC390FB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0182"/>
            <a:ext cx="10972800" cy="4779178"/>
          </a:xfrm>
        </p:spPr>
        <p:txBody>
          <a:bodyPr>
            <a:normAutofit/>
          </a:bodyPr>
          <a:lstStyle/>
          <a:p>
            <a:pPr marL="137156" indent="0">
              <a:buNone/>
            </a:pPr>
            <a:r>
              <a:rPr lang="en-US" sz="3200" b="1" dirty="0"/>
              <a:t>Theme verse:  </a:t>
            </a:r>
          </a:p>
          <a:p>
            <a:pPr marL="137156" indent="0">
              <a:buNone/>
            </a:pPr>
            <a:r>
              <a:rPr lang="en-US" sz="3200" b="1" dirty="0"/>
              <a:t>Leviticus  11:45  I am the Lord who brought you up out of Egypt to be your God; therefore be holy because I am holy.</a:t>
            </a:r>
          </a:p>
          <a:p>
            <a:pPr marL="137156" indent="0">
              <a:buNone/>
            </a:pPr>
            <a:endParaRPr lang="en-US" sz="1200" b="1" dirty="0"/>
          </a:p>
          <a:p>
            <a:pPr marL="137156" indent="0">
              <a:buNone/>
            </a:pPr>
            <a:r>
              <a:rPr lang="en-US" sz="3200" b="1" dirty="0"/>
              <a:t>Also:  </a:t>
            </a:r>
          </a:p>
          <a:p>
            <a:pPr marL="137156" indent="0">
              <a:buNone/>
            </a:pPr>
            <a:r>
              <a:rPr lang="en-US" sz="3200" b="1" dirty="0"/>
              <a:t>Lev 18:1-5  You must not do what they do in Egypt or in Canaan.  v. 5  “The person who obeys them (these laws) will love by them.  I am the Lord.”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14:cNvPr>
              <p14:cNvContentPartPr/>
              <p14:nvPr/>
            </p14:nvContentPartPr>
            <p14:xfrm>
              <a:off x="5450302" y="90223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4182" y="89611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03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D692-7B47-DD70-0527-D8746506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Leviticus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59009-F3D9-7DA0-7920-32976BE0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56" indent="0">
              <a:buNone/>
            </a:pPr>
            <a:r>
              <a:rPr lang="en-US" sz="3200" b="1" dirty="0"/>
              <a:t>Ch 1-7  </a:t>
            </a:r>
            <a:r>
              <a:rPr lang="en-US" sz="3200" b="1" dirty="0">
                <a:solidFill>
                  <a:srgbClr val="FFFF00"/>
                </a:solidFill>
              </a:rPr>
              <a:t>The five main sacrifices</a:t>
            </a:r>
          </a:p>
          <a:p>
            <a:pPr marL="137156" indent="0">
              <a:buNone/>
            </a:pPr>
            <a:r>
              <a:rPr lang="en-US" sz="3200" b="1" dirty="0"/>
              <a:t>Ch 8-10  The Levitical Priesthood</a:t>
            </a:r>
          </a:p>
          <a:p>
            <a:pPr marL="137156" indent="0">
              <a:buNone/>
            </a:pPr>
            <a:r>
              <a:rPr lang="en-US" sz="3200" b="1" dirty="0"/>
              <a:t>Ch 11-22 The Laws of Moses</a:t>
            </a:r>
          </a:p>
          <a:p>
            <a:pPr marL="137156" indent="0">
              <a:buNone/>
            </a:pPr>
            <a:r>
              <a:rPr lang="en-US" sz="3200" b="1" dirty="0"/>
              <a:t>Ch 23-25  The Sabbath and Festivals</a:t>
            </a:r>
          </a:p>
          <a:p>
            <a:pPr marL="137156" indent="0">
              <a:buNone/>
            </a:pPr>
            <a:r>
              <a:rPr lang="en-US" sz="3200" b="1" dirty="0"/>
              <a:t>Ch 26 Punishment and Reward</a:t>
            </a:r>
          </a:p>
          <a:p>
            <a:pPr marL="137156" indent="0">
              <a:buNone/>
            </a:pPr>
            <a:r>
              <a:rPr lang="en-US" sz="3200" b="1" dirty="0"/>
              <a:t>Ch 27 More laws.</a:t>
            </a:r>
          </a:p>
          <a:p>
            <a:pPr marL="137156" indent="0">
              <a:buNone/>
            </a:pPr>
            <a:endParaRPr lang="en-US" sz="1200" b="1" dirty="0"/>
          </a:p>
          <a:p>
            <a:pPr marL="137156" indent="0">
              <a:buNone/>
            </a:pPr>
            <a:r>
              <a:rPr lang="en-US" sz="3200" b="1" dirty="0"/>
              <a:t>Not covered:  The Tabernacle</a:t>
            </a:r>
          </a:p>
          <a:p>
            <a:pPr marL="137156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293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A075-1EB5-379D-CFF4-D9CA7AC5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Leviticus Ch 1-6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F61D-EC92-D5F3-91C8-6E3092A3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65" y="1876300"/>
            <a:ext cx="9927772" cy="4433059"/>
          </a:xfrm>
        </p:spPr>
        <p:txBody>
          <a:bodyPr>
            <a:normAutofit lnSpcReduction="10000"/>
          </a:bodyPr>
          <a:lstStyle/>
          <a:p>
            <a:pPr marL="137156" indent="0">
              <a:buNone/>
            </a:pPr>
            <a:r>
              <a:rPr lang="en-US" sz="3600" b="1" dirty="0"/>
              <a:t>Ch 1  The Burnt Offering.</a:t>
            </a:r>
          </a:p>
          <a:p>
            <a:pPr marL="137156" indent="0">
              <a:buNone/>
            </a:pPr>
            <a:r>
              <a:rPr lang="en-US" sz="3600" b="1" dirty="0"/>
              <a:t>Ch 2  The Grain Offering.</a:t>
            </a:r>
          </a:p>
          <a:p>
            <a:pPr marL="137156" indent="0">
              <a:buNone/>
            </a:pPr>
            <a:r>
              <a:rPr lang="en-US" sz="3600" b="1" dirty="0"/>
              <a:t>Ch 3  The Fellowship Offering.</a:t>
            </a:r>
          </a:p>
          <a:p>
            <a:pPr marL="137156" indent="0">
              <a:buNone/>
            </a:pPr>
            <a:r>
              <a:rPr lang="en-US" sz="3600" b="1" dirty="0"/>
              <a:t>Ch 4,5 The Sin Offering.</a:t>
            </a:r>
          </a:p>
          <a:p>
            <a:pPr marL="137156" indent="0">
              <a:buNone/>
            </a:pPr>
            <a:r>
              <a:rPr lang="en-US" sz="3600" b="1" dirty="0"/>
              <a:t>Ch 5,6 The Guilt Offering.</a:t>
            </a:r>
          </a:p>
          <a:p>
            <a:pPr marL="137156" indent="0" algn="r">
              <a:buNone/>
            </a:pPr>
            <a:r>
              <a:rPr lang="en-US" sz="3600" b="1" dirty="0"/>
              <a:t>Very Exciting.</a:t>
            </a:r>
          </a:p>
          <a:p>
            <a:pPr marL="137156" indent="0" algn="r">
              <a:buNone/>
            </a:pPr>
            <a:r>
              <a:rPr lang="en-US" sz="3600" b="1" dirty="0"/>
              <a:t>I promise!</a:t>
            </a:r>
          </a:p>
          <a:p>
            <a:pPr marL="137156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953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96054AFE-649E-CDD2-9FA4-AC280999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886" y="-1"/>
            <a:ext cx="7990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MX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Sacrificial </a:t>
            </a:r>
            <a:r>
              <a:rPr lang="es-MX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s-MX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MX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Antitype</a:t>
            </a:r>
            <a:endParaRPr lang="es-MX" altLang="en-US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1971" name="Group 77">
            <a:extLst>
              <a:ext uri="{FF2B5EF4-FFF2-40B4-BE49-F238E27FC236}">
                <a16:creationId xmlns:a16="http://schemas.microsoft.com/office/drawing/2014/main" id="{B62E2EEC-2136-7973-3F38-B0B51A446100}"/>
              </a:ext>
            </a:extLst>
          </p:cNvPr>
          <p:cNvGrpSpPr>
            <a:grpSpLocks/>
          </p:cNvGrpSpPr>
          <p:nvPr/>
        </p:nvGrpSpPr>
        <p:grpSpPr bwMode="auto">
          <a:xfrm>
            <a:off x="990599" y="914400"/>
            <a:ext cx="10646229" cy="5410200"/>
            <a:chOff x="-3" y="534"/>
            <a:chExt cx="3122" cy="4322"/>
          </a:xfrm>
        </p:grpSpPr>
        <p:grpSp>
          <p:nvGrpSpPr>
            <p:cNvPr id="211973" name="Group 75">
              <a:extLst>
                <a:ext uri="{FF2B5EF4-FFF2-40B4-BE49-F238E27FC236}">
                  <a16:creationId xmlns:a16="http://schemas.microsoft.com/office/drawing/2014/main" id="{2F5EFCB2-4706-0106-A87D-C31915B69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37"/>
              <a:ext cx="3116" cy="4316"/>
              <a:chOff x="0" y="537"/>
              <a:chExt cx="3116" cy="4316"/>
            </a:xfrm>
          </p:grpSpPr>
          <p:grpSp>
            <p:nvGrpSpPr>
              <p:cNvPr id="211975" name="Group 28">
                <a:extLst>
                  <a:ext uri="{FF2B5EF4-FFF2-40B4-BE49-F238E27FC236}">
                    <a16:creationId xmlns:a16="http://schemas.microsoft.com/office/drawing/2014/main" id="{D962CA79-1B62-4455-CA88-1E18A12AD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37"/>
                <a:ext cx="590" cy="518"/>
                <a:chOff x="0" y="537"/>
                <a:chExt cx="590" cy="518"/>
              </a:xfrm>
            </p:grpSpPr>
            <p:sp>
              <p:nvSpPr>
                <p:cNvPr id="212045" name="Rectangle 3">
                  <a:extLst>
                    <a:ext uri="{FF2B5EF4-FFF2-40B4-BE49-F238E27FC236}">
                      <a16:creationId xmlns:a16="http://schemas.microsoft.com/office/drawing/2014/main" id="{6A1AAC05-FFD0-676F-6915-5F5FFDE22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37"/>
                  <a:ext cx="50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120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s-MX" altLang="en-US" sz="12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120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46" name="Rectangle 27">
                  <a:extLst>
                    <a:ext uri="{FF2B5EF4-FFF2-40B4-BE49-F238E27FC236}">
                      <a16:creationId xmlns:a16="http://schemas.microsoft.com/office/drawing/2014/main" id="{9CF13E62-2BF8-61D1-BEAD-6ADF430B0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37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76" name="Group 30">
                <a:extLst>
                  <a:ext uri="{FF2B5EF4-FFF2-40B4-BE49-F238E27FC236}">
                    <a16:creationId xmlns:a16="http://schemas.microsoft.com/office/drawing/2014/main" id="{FE2DCA57-1487-EA7B-CC4B-DF9869210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537"/>
                <a:ext cx="806" cy="518"/>
                <a:chOff x="590" y="537"/>
                <a:chExt cx="806" cy="518"/>
              </a:xfrm>
            </p:grpSpPr>
            <p:sp>
              <p:nvSpPr>
                <p:cNvPr id="212043" name="Rectangle 4">
                  <a:extLst>
                    <a:ext uri="{FF2B5EF4-FFF2-40B4-BE49-F238E27FC236}">
                      <a16:creationId xmlns:a16="http://schemas.microsoft.com/office/drawing/2014/main" id="{913F0FD6-3FD2-1E84-EB9D-E35FE1E75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537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Old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Testament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Sacrifice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44" name="Rectangle 29">
                  <a:extLst>
                    <a:ext uri="{FF2B5EF4-FFF2-40B4-BE49-F238E27FC236}">
                      <a16:creationId xmlns:a16="http://schemas.microsoft.com/office/drawing/2014/main" id="{FF067920-B346-25E4-53B1-F3752C709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537"/>
                  <a:ext cx="8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77" name="Group 32">
                <a:extLst>
                  <a:ext uri="{FF2B5EF4-FFF2-40B4-BE49-F238E27FC236}">
                    <a16:creationId xmlns:a16="http://schemas.microsoft.com/office/drawing/2014/main" id="{6F372068-2F6D-7B6B-F2B1-5FC901CC8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537"/>
                <a:ext cx="878" cy="518"/>
                <a:chOff x="1396" y="537"/>
                <a:chExt cx="878" cy="518"/>
              </a:xfrm>
            </p:grpSpPr>
            <p:sp>
              <p:nvSpPr>
                <p:cNvPr id="212041" name="Rectangle 5">
                  <a:extLst>
                    <a:ext uri="{FF2B5EF4-FFF2-40B4-BE49-F238E27FC236}">
                      <a16:creationId xmlns:a16="http://schemas.microsoft.com/office/drawing/2014/main" id="{7F4C0DD6-0BB2-B003-0BEC-5DDBF7F1D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537"/>
                  <a:ext cx="79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New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Testament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fulfillment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42" name="Rectangle 31">
                  <a:extLst>
                    <a:ext uri="{FF2B5EF4-FFF2-40B4-BE49-F238E27FC236}">
                      <a16:creationId xmlns:a16="http://schemas.microsoft.com/office/drawing/2014/main" id="{509EBA4E-2F15-557E-CD5F-E29C4031D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537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78" name="Group 34">
                <a:extLst>
                  <a:ext uri="{FF2B5EF4-FFF2-40B4-BE49-F238E27FC236}">
                    <a16:creationId xmlns:a16="http://schemas.microsoft.com/office/drawing/2014/main" id="{3C68BFDC-2F3E-9457-F829-EFAEBD9F64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537"/>
                <a:ext cx="842" cy="518"/>
                <a:chOff x="2274" y="537"/>
                <a:chExt cx="842" cy="518"/>
              </a:xfrm>
            </p:grpSpPr>
            <p:sp>
              <p:nvSpPr>
                <p:cNvPr id="212039" name="Rectangle 6">
                  <a:extLst>
                    <a:ext uri="{FF2B5EF4-FFF2-40B4-BE49-F238E27FC236}">
                      <a16:creationId xmlns:a16="http://schemas.microsoft.com/office/drawing/2014/main" id="{34FAC91D-9467-1910-8584-1B6C305A3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537"/>
                  <a:ext cx="75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Scriptures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1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40" name="Rectangle 33">
                  <a:extLst>
                    <a:ext uri="{FF2B5EF4-FFF2-40B4-BE49-F238E27FC236}">
                      <a16:creationId xmlns:a16="http://schemas.microsoft.com/office/drawing/2014/main" id="{795B4EE8-06CF-33F1-DA1E-827F25224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537"/>
                  <a:ext cx="84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79" name="Group 36">
                <a:extLst>
                  <a:ext uri="{FF2B5EF4-FFF2-40B4-BE49-F238E27FC236}">
                    <a16:creationId xmlns:a16="http://schemas.microsoft.com/office/drawing/2014/main" id="{809224C6-FE1F-DC98-0879-83FEABBDD3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55"/>
                <a:ext cx="590" cy="2532"/>
                <a:chOff x="0" y="1055"/>
                <a:chExt cx="590" cy="2532"/>
              </a:xfrm>
            </p:grpSpPr>
            <p:sp>
              <p:nvSpPr>
                <p:cNvPr id="212037" name="Rectangle 7">
                  <a:extLst>
                    <a:ext uri="{FF2B5EF4-FFF2-40B4-BE49-F238E27FC236}">
                      <a16:creationId xmlns:a16="http://schemas.microsoft.com/office/drawing/2014/main" id="{28F3AA11-510B-E271-E04A-06B8B98E6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055"/>
                  <a:ext cx="504" cy="25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Sweet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Savor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Sacrifices</a:t>
                  </a:r>
                  <a:endParaRPr lang="es-MX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38" name="Rectangle 35">
                  <a:extLst>
                    <a:ext uri="{FF2B5EF4-FFF2-40B4-BE49-F238E27FC236}">
                      <a16:creationId xmlns:a16="http://schemas.microsoft.com/office/drawing/2014/main" id="{0FDABBA4-4DBD-AACB-B52D-F3905F27F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55"/>
                  <a:ext cx="590" cy="25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0" name="Group 38">
                <a:extLst>
                  <a:ext uri="{FF2B5EF4-FFF2-40B4-BE49-F238E27FC236}">
                    <a16:creationId xmlns:a16="http://schemas.microsoft.com/office/drawing/2014/main" id="{890954EE-FD7C-F169-6B84-1612C0B08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1055"/>
                <a:ext cx="806" cy="633"/>
                <a:chOff x="590" y="1055"/>
                <a:chExt cx="806" cy="633"/>
              </a:xfrm>
            </p:grpSpPr>
            <p:sp>
              <p:nvSpPr>
                <p:cNvPr id="212035" name="Rectangle 8">
                  <a:extLst>
                    <a:ext uri="{FF2B5EF4-FFF2-40B4-BE49-F238E27FC236}">
                      <a16:creationId xmlns:a16="http://schemas.microsoft.com/office/drawing/2014/main" id="{94B37634-3828-2F0E-9977-6EA29DB23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1055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Burnt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Offering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36" name="Rectangle 37">
                  <a:extLst>
                    <a:ext uri="{FF2B5EF4-FFF2-40B4-BE49-F238E27FC236}">
                      <a16:creationId xmlns:a16="http://schemas.microsoft.com/office/drawing/2014/main" id="{4113883E-0818-3344-7265-3AB942886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1055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1" name="Group 40">
                <a:extLst>
                  <a:ext uri="{FF2B5EF4-FFF2-40B4-BE49-F238E27FC236}">
                    <a16:creationId xmlns:a16="http://schemas.microsoft.com/office/drawing/2014/main" id="{9A4A4A0F-97C4-24DF-38E2-FC5A88BCC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1055"/>
                <a:ext cx="878" cy="633"/>
                <a:chOff x="1396" y="1055"/>
                <a:chExt cx="878" cy="633"/>
              </a:xfrm>
            </p:grpSpPr>
            <p:sp>
              <p:nvSpPr>
                <p:cNvPr id="212033" name="Rectangle 9">
                  <a:extLst>
                    <a:ext uri="{FF2B5EF4-FFF2-40B4-BE49-F238E27FC236}">
                      <a16:creationId xmlns:a16="http://schemas.microsoft.com/office/drawing/2014/main" id="{819EB1E6-DAE7-1229-DA83-E3BA01972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1055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Jesus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’ and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our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devotion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God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34" name="Rectangle 39">
                  <a:extLst>
                    <a:ext uri="{FF2B5EF4-FFF2-40B4-BE49-F238E27FC236}">
                      <a16:creationId xmlns:a16="http://schemas.microsoft.com/office/drawing/2014/main" id="{2E073107-ADB0-C6B6-D5E0-01CA66A47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1055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2" name="Group 42">
                <a:extLst>
                  <a:ext uri="{FF2B5EF4-FFF2-40B4-BE49-F238E27FC236}">
                    <a16:creationId xmlns:a16="http://schemas.microsoft.com/office/drawing/2014/main" id="{3A2652C8-8D29-0EB0-D846-82E036069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1055"/>
                <a:ext cx="842" cy="633"/>
                <a:chOff x="2274" y="1055"/>
                <a:chExt cx="842" cy="633"/>
              </a:xfrm>
            </p:grpSpPr>
            <p:sp>
              <p:nvSpPr>
                <p:cNvPr id="212031" name="Rectangle 10">
                  <a:extLst>
                    <a:ext uri="{FF2B5EF4-FFF2-40B4-BE49-F238E27FC236}">
                      <a16:creationId xmlns:a16="http://schemas.microsoft.com/office/drawing/2014/main" id="{3C3882FC-F50B-F83F-BB7E-55B76C42A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1055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Ephesians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5:1,2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Romans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12:1,2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4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32" name="Rectangle 41">
                  <a:extLst>
                    <a:ext uri="{FF2B5EF4-FFF2-40B4-BE49-F238E27FC236}">
                      <a16:creationId xmlns:a16="http://schemas.microsoft.com/office/drawing/2014/main" id="{C04A694A-4FF3-3A51-F0B9-E74545C25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1055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3" name="Group 44">
                <a:extLst>
                  <a:ext uri="{FF2B5EF4-FFF2-40B4-BE49-F238E27FC236}">
                    <a16:creationId xmlns:a16="http://schemas.microsoft.com/office/drawing/2014/main" id="{62BA3F2B-6687-4DFA-1E0D-05011C95F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1688"/>
                <a:ext cx="806" cy="633"/>
                <a:chOff x="590" y="1688"/>
                <a:chExt cx="806" cy="633"/>
              </a:xfrm>
            </p:grpSpPr>
            <p:sp>
              <p:nvSpPr>
                <p:cNvPr id="212029" name="Rectangle 11">
                  <a:extLst>
                    <a:ext uri="{FF2B5EF4-FFF2-40B4-BE49-F238E27FC236}">
                      <a16:creationId xmlns:a16="http://schemas.microsoft.com/office/drawing/2014/main" id="{5120D9C4-34AF-DDAC-AAAE-ACCEB7F4D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1688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Grain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Offering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4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30" name="Rectangle 43">
                  <a:extLst>
                    <a:ext uri="{FF2B5EF4-FFF2-40B4-BE49-F238E27FC236}">
                      <a16:creationId xmlns:a16="http://schemas.microsoft.com/office/drawing/2014/main" id="{1CE51304-7262-7EBD-8704-425A43801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1688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4" name="Group 46">
                <a:extLst>
                  <a:ext uri="{FF2B5EF4-FFF2-40B4-BE49-F238E27FC236}">
                    <a16:creationId xmlns:a16="http://schemas.microsoft.com/office/drawing/2014/main" id="{5859EEED-CFBC-DC7F-0FE5-10750CC82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1688"/>
                <a:ext cx="878" cy="633"/>
                <a:chOff x="1396" y="1688"/>
                <a:chExt cx="878" cy="633"/>
              </a:xfrm>
            </p:grpSpPr>
            <p:sp>
              <p:nvSpPr>
                <p:cNvPr id="212027" name="Rectangle 12">
                  <a:extLst>
                    <a:ext uri="{FF2B5EF4-FFF2-40B4-BE49-F238E27FC236}">
                      <a16:creationId xmlns:a16="http://schemas.microsoft.com/office/drawing/2014/main" id="{9E25050E-AEB0-6884-3503-D06A034D8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1688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Giving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back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God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28" name="Rectangle 45">
                  <a:extLst>
                    <a:ext uri="{FF2B5EF4-FFF2-40B4-BE49-F238E27FC236}">
                      <a16:creationId xmlns:a16="http://schemas.microsoft.com/office/drawing/2014/main" id="{F518F944-763A-8103-A371-ADB3FA5F6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1688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5" name="Group 48">
                <a:extLst>
                  <a:ext uri="{FF2B5EF4-FFF2-40B4-BE49-F238E27FC236}">
                    <a16:creationId xmlns:a16="http://schemas.microsoft.com/office/drawing/2014/main" id="{B97DCB23-D2A4-0C9B-F239-36A26361C4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1688"/>
                <a:ext cx="842" cy="633"/>
                <a:chOff x="2274" y="1688"/>
                <a:chExt cx="842" cy="633"/>
              </a:xfrm>
            </p:grpSpPr>
            <p:sp>
              <p:nvSpPr>
                <p:cNvPr id="212025" name="Rectangle 13">
                  <a:extLst>
                    <a:ext uri="{FF2B5EF4-FFF2-40B4-BE49-F238E27FC236}">
                      <a16:creationId xmlns:a16="http://schemas.microsoft.com/office/drawing/2014/main" id="{281DD068-F2F4-4023-A428-89F98E751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1688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Matthew 6:19-21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Romans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8,9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26" name="Rectangle 47">
                  <a:extLst>
                    <a:ext uri="{FF2B5EF4-FFF2-40B4-BE49-F238E27FC236}">
                      <a16:creationId xmlns:a16="http://schemas.microsoft.com/office/drawing/2014/main" id="{897FE663-D6CA-5C1E-F75D-0F2623A88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1688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6" name="Group 50">
                <a:extLst>
                  <a:ext uri="{FF2B5EF4-FFF2-40B4-BE49-F238E27FC236}">
                    <a16:creationId xmlns:a16="http://schemas.microsoft.com/office/drawing/2014/main" id="{F2ED6EAA-2E6F-2371-EF3C-FC157CCC75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2321"/>
                <a:ext cx="806" cy="633"/>
                <a:chOff x="590" y="2321"/>
                <a:chExt cx="806" cy="633"/>
              </a:xfrm>
            </p:grpSpPr>
            <p:sp>
              <p:nvSpPr>
                <p:cNvPr id="212023" name="Rectangle 14">
                  <a:extLst>
                    <a:ext uri="{FF2B5EF4-FFF2-40B4-BE49-F238E27FC236}">
                      <a16:creationId xmlns:a16="http://schemas.microsoft.com/office/drawing/2014/main" id="{3B452189-3B67-351D-2D5B-40A36482F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321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Drink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Offering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24" name="Rectangle 49">
                  <a:extLst>
                    <a:ext uri="{FF2B5EF4-FFF2-40B4-BE49-F238E27FC236}">
                      <a16:creationId xmlns:a16="http://schemas.microsoft.com/office/drawing/2014/main" id="{2201B2D9-7245-8367-2A60-7B63A12ED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2321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7" name="Group 52">
                <a:extLst>
                  <a:ext uri="{FF2B5EF4-FFF2-40B4-BE49-F238E27FC236}">
                    <a16:creationId xmlns:a16="http://schemas.microsoft.com/office/drawing/2014/main" id="{A5DF1704-CD08-DB94-305F-B881E6E83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2321"/>
                <a:ext cx="878" cy="633"/>
                <a:chOff x="1396" y="2321"/>
                <a:chExt cx="878" cy="633"/>
              </a:xfrm>
            </p:grpSpPr>
            <p:sp>
              <p:nvSpPr>
                <p:cNvPr id="212021" name="Rectangle 15">
                  <a:extLst>
                    <a:ext uri="{FF2B5EF4-FFF2-40B4-BE49-F238E27FC236}">
                      <a16:creationId xmlns:a16="http://schemas.microsoft.com/office/drawing/2014/main" id="{35E0C92D-DD05-D0AD-DC93-5FC82DAA7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2321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Pouring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our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life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God</a:t>
                  </a:r>
                  <a:r>
                    <a:rPr lang="es-MX" altLang="en-US" sz="20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22" name="Rectangle 51">
                  <a:extLst>
                    <a:ext uri="{FF2B5EF4-FFF2-40B4-BE49-F238E27FC236}">
                      <a16:creationId xmlns:a16="http://schemas.microsoft.com/office/drawing/2014/main" id="{17A90831-57A8-3CBE-9CEA-E60E6700A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2321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8" name="Group 54">
                <a:extLst>
                  <a:ext uri="{FF2B5EF4-FFF2-40B4-BE49-F238E27FC236}">
                    <a16:creationId xmlns:a16="http://schemas.microsoft.com/office/drawing/2014/main" id="{D1495380-74A0-4071-478D-0BBCAB9AE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2321"/>
                <a:ext cx="842" cy="633"/>
                <a:chOff x="2274" y="2321"/>
                <a:chExt cx="842" cy="633"/>
              </a:xfrm>
            </p:grpSpPr>
            <p:sp>
              <p:nvSpPr>
                <p:cNvPr id="212019" name="Rectangle 16">
                  <a:extLst>
                    <a:ext uri="{FF2B5EF4-FFF2-40B4-BE49-F238E27FC236}">
                      <a16:creationId xmlns:a16="http://schemas.microsoft.com/office/drawing/2014/main" id="{E7C10BD4-8793-AA29-59B8-7FD04B830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321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Luke 22:20 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Philippians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2:16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4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20" name="Rectangle 53">
                  <a:extLst>
                    <a:ext uri="{FF2B5EF4-FFF2-40B4-BE49-F238E27FC236}">
                      <a16:creationId xmlns:a16="http://schemas.microsoft.com/office/drawing/2014/main" id="{16707C8F-0BE0-55A0-8F14-8C0384C54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2321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89" name="Group 56">
                <a:extLst>
                  <a:ext uri="{FF2B5EF4-FFF2-40B4-BE49-F238E27FC236}">
                    <a16:creationId xmlns:a16="http://schemas.microsoft.com/office/drawing/2014/main" id="{9348C8F5-DB05-B9D2-2C62-1ACC59793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2954"/>
                <a:ext cx="806" cy="633"/>
                <a:chOff x="590" y="2954"/>
                <a:chExt cx="806" cy="633"/>
              </a:xfrm>
            </p:grpSpPr>
            <p:sp>
              <p:nvSpPr>
                <p:cNvPr id="212017" name="Rectangle 17">
                  <a:extLst>
                    <a:ext uri="{FF2B5EF4-FFF2-40B4-BE49-F238E27FC236}">
                      <a16:creationId xmlns:a16="http://schemas.microsoft.com/office/drawing/2014/main" id="{D77D6DC6-D7B8-EA10-425F-C7F539181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954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Fellowship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Offering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18" name="Rectangle 55">
                  <a:extLst>
                    <a:ext uri="{FF2B5EF4-FFF2-40B4-BE49-F238E27FC236}">
                      <a16:creationId xmlns:a16="http://schemas.microsoft.com/office/drawing/2014/main" id="{BABF1014-E039-7B1C-FD8E-E2F6B01AE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2954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0" name="Group 58">
                <a:extLst>
                  <a:ext uri="{FF2B5EF4-FFF2-40B4-BE49-F238E27FC236}">
                    <a16:creationId xmlns:a16="http://schemas.microsoft.com/office/drawing/2014/main" id="{A48AF7A9-43AB-7A19-4562-115E5FEA97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2954"/>
                <a:ext cx="878" cy="633"/>
                <a:chOff x="1396" y="2954"/>
                <a:chExt cx="878" cy="633"/>
              </a:xfrm>
            </p:grpSpPr>
            <p:sp>
              <p:nvSpPr>
                <p:cNvPr id="212015" name="Rectangle 18">
                  <a:extLst>
                    <a:ext uri="{FF2B5EF4-FFF2-40B4-BE49-F238E27FC236}">
                      <a16:creationId xmlns:a16="http://schemas.microsoft.com/office/drawing/2014/main" id="{0827555E-0864-5B73-2BAA-7388C9FE3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2954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Celebrating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blessings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from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God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16" name="Rectangle 57">
                  <a:extLst>
                    <a:ext uri="{FF2B5EF4-FFF2-40B4-BE49-F238E27FC236}">
                      <a16:creationId xmlns:a16="http://schemas.microsoft.com/office/drawing/2014/main" id="{DB452771-9855-9E8D-6724-70B4749C7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2954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1" name="Group 60">
                <a:extLst>
                  <a:ext uri="{FF2B5EF4-FFF2-40B4-BE49-F238E27FC236}">
                    <a16:creationId xmlns:a16="http://schemas.microsoft.com/office/drawing/2014/main" id="{128424F2-2DE4-88F7-1DE9-1FD7A9F18D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2954"/>
                <a:ext cx="842" cy="633"/>
                <a:chOff x="2274" y="2954"/>
                <a:chExt cx="842" cy="633"/>
              </a:xfrm>
            </p:grpSpPr>
            <p:sp>
              <p:nvSpPr>
                <p:cNvPr id="212013" name="Rectangle 19">
                  <a:extLst>
                    <a:ext uri="{FF2B5EF4-FFF2-40B4-BE49-F238E27FC236}">
                      <a16:creationId xmlns:a16="http://schemas.microsoft.com/office/drawing/2014/main" id="{B0615875-F4A3-0219-FFCA-5E194673D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3012"/>
                  <a:ext cx="775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John 10:10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Thess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5:16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14" name="Rectangle 59">
                  <a:extLst>
                    <a:ext uri="{FF2B5EF4-FFF2-40B4-BE49-F238E27FC236}">
                      <a16:creationId xmlns:a16="http://schemas.microsoft.com/office/drawing/2014/main" id="{167494E7-5977-9ED9-D541-9C694AB67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2954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2" name="Group 62">
                <a:extLst>
                  <a:ext uri="{FF2B5EF4-FFF2-40B4-BE49-F238E27FC236}">
                    <a16:creationId xmlns:a16="http://schemas.microsoft.com/office/drawing/2014/main" id="{D6723027-64DE-7838-C41E-004881521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587"/>
                <a:ext cx="590" cy="1266"/>
                <a:chOff x="0" y="3587"/>
                <a:chExt cx="590" cy="1266"/>
              </a:xfrm>
            </p:grpSpPr>
            <p:sp>
              <p:nvSpPr>
                <p:cNvPr id="212011" name="Rectangle 20">
                  <a:extLst>
                    <a:ext uri="{FF2B5EF4-FFF2-40B4-BE49-F238E27FC236}">
                      <a16:creationId xmlns:a16="http://schemas.microsoft.com/office/drawing/2014/main" id="{0F579973-E7C1-0F59-F5F2-70E88AE6B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587"/>
                  <a:ext cx="504" cy="1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Blood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Sacrifices</a:t>
                  </a:r>
                  <a:endParaRPr lang="es-MX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4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12" name="Rectangle 61">
                  <a:extLst>
                    <a:ext uri="{FF2B5EF4-FFF2-40B4-BE49-F238E27FC236}">
                      <a16:creationId xmlns:a16="http://schemas.microsoft.com/office/drawing/2014/main" id="{727891D2-E5F1-5C21-A680-FF8E58742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587"/>
                  <a:ext cx="590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3" name="Group 64">
                <a:extLst>
                  <a:ext uri="{FF2B5EF4-FFF2-40B4-BE49-F238E27FC236}">
                    <a16:creationId xmlns:a16="http://schemas.microsoft.com/office/drawing/2014/main" id="{C02CAECD-2FAD-9EC9-1AA8-CAC3040D3F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3587"/>
                <a:ext cx="806" cy="633"/>
                <a:chOff x="590" y="3587"/>
                <a:chExt cx="806" cy="633"/>
              </a:xfrm>
            </p:grpSpPr>
            <p:sp>
              <p:nvSpPr>
                <p:cNvPr id="212009" name="Rectangle 21">
                  <a:extLst>
                    <a:ext uri="{FF2B5EF4-FFF2-40B4-BE49-F238E27FC236}">
                      <a16:creationId xmlns:a16="http://schemas.microsoft.com/office/drawing/2014/main" id="{CD105F62-AEB1-9E8D-F1B4-34D98EE98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3587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Sin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Offering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4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10" name="Rectangle 63">
                  <a:extLst>
                    <a:ext uri="{FF2B5EF4-FFF2-40B4-BE49-F238E27FC236}">
                      <a16:creationId xmlns:a16="http://schemas.microsoft.com/office/drawing/2014/main" id="{9D0AF94B-050F-CCCE-3DFF-B1687383C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3587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4" name="Group 66">
                <a:extLst>
                  <a:ext uri="{FF2B5EF4-FFF2-40B4-BE49-F238E27FC236}">
                    <a16:creationId xmlns:a16="http://schemas.microsoft.com/office/drawing/2014/main" id="{64C6DC59-0F3F-FA62-E06A-67D5E5F11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3587"/>
                <a:ext cx="878" cy="633"/>
                <a:chOff x="1396" y="3587"/>
                <a:chExt cx="878" cy="633"/>
              </a:xfrm>
            </p:grpSpPr>
            <p:sp>
              <p:nvSpPr>
                <p:cNvPr id="212007" name="Rectangle 22">
                  <a:extLst>
                    <a:ext uri="{FF2B5EF4-FFF2-40B4-BE49-F238E27FC236}">
                      <a16:creationId xmlns:a16="http://schemas.microsoft.com/office/drawing/2014/main" id="{30C1F943-386C-DAC7-28E4-EB886DE1A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3587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Jesus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’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sacrifice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our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sins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16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08" name="Rectangle 65">
                  <a:extLst>
                    <a:ext uri="{FF2B5EF4-FFF2-40B4-BE49-F238E27FC236}">
                      <a16:creationId xmlns:a16="http://schemas.microsoft.com/office/drawing/2014/main" id="{01842A5F-C25C-B46D-48EA-C76B3E44F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3587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5" name="Group 68">
                <a:extLst>
                  <a:ext uri="{FF2B5EF4-FFF2-40B4-BE49-F238E27FC236}">
                    <a16:creationId xmlns:a16="http://schemas.microsoft.com/office/drawing/2014/main" id="{48E86563-645E-4216-76A7-AD4AC1B2D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3587"/>
                <a:ext cx="842" cy="633"/>
                <a:chOff x="2274" y="3587"/>
                <a:chExt cx="842" cy="633"/>
              </a:xfrm>
            </p:grpSpPr>
            <p:sp>
              <p:nvSpPr>
                <p:cNvPr id="212005" name="Rectangle 23">
                  <a:extLst>
                    <a:ext uri="{FF2B5EF4-FFF2-40B4-BE49-F238E27FC236}">
                      <a16:creationId xmlns:a16="http://schemas.microsoft.com/office/drawing/2014/main" id="{0E4B97FD-193D-14D8-DACF-BF021CD86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3587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Peter 1:18,19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Cor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5:21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06" name="Rectangle 67">
                  <a:extLst>
                    <a:ext uri="{FF2B5EF4-FFF2-40B4-BE49-F238E27FC236}">
                      <a16:creationId xmlns:a16="http://schemas.microsoft.com/office/drawing/2014/main" id="{C05F0F31-3E48-2B8E-8E87-9A1728CF4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3587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6" name="Group 70">
                <a:extLst>
                  <a:ext uri="{FF2B5EF4-FFF2-40B4-BE49-F238E27FC236}">
                    <a16:creationId xmlns:a16="http://schemas.microsoft.com/office/drawing/2014/main" id="{1A8CB15A-27DB-72A0-1781-E9C34F846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4220"/>
                <a:ext cx="806" cy="633"/>
                <a:chOff x="590" y="4220"/>
                <a:chExt cx="806" cy="633"/>
              </a:xfrm>
            </p:grpSpPr>
            <p:sp>
              <p:nvSpPr>
                <p:cNvPr id="212003" name="Rectangle 24">
                  <a:extLst>
                    <a:ext uri="{FF2B5EF4-FFF2-40B4-BE49-F238E27FC236}">
                      <a16:creationId xmlns:a16="http://schemas.microsoft.com/office/drawing/2014/main" id="{FE998B11-C5B6-0EDB-4BCF-CA9F4C3D0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4220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Guilt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Offering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04" name="Rectangle 69">
                  <a:extLst>
                    <a:ext uri="{FF2B5EF4-FFF2-40B4-BE49-F238E27FC236}">
                      <a16:creationId xmlns:a16="http://schemas.microsoft.com/office/drawing/2014/main" id="{8EBA9FF7-FD65-DF73-E4C4-942ED996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4220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7" name="Group 72">
                <a:extLst>
                  <a:ext uri="{FF2B5EF4-FFF2-40B4-BE49-F238E27FC236}">
                    <a16:creationId xmlns:a16="http://schemas.microsoft.com/office/drawing/2014/main" id="{8EED5B12-5C92-4FAB-8F41-1F71C9F2A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4220"/>
                <a:ext cx="878" cy="633"/>
                <a:chOff x="1396" y="4220"/>
                <a:chExt cx="878" cy="633"/>
              </a:xfrm>
            </p:grpSpPr>
            <p:sp>
              <p:nvSpPr>
                <p:cNvPr id="212001" name="Rectangle 25">
                  <a:extLst>
                    <a:ext uri="{FF2B5EF4-FFF2-40B4-BE49-F238E27FC236}">
                      <a16:creationId xmlns:a16="http://schemas.microsoft.com/office/drawing/2014/main" id="{4C756DA4-7CF7-DDAE-9EC3-639EB9E62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4220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Maintain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relationship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with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one</a:t>
                  </a: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000" b="1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another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02" name="Rectangle 71">
                  <a:extLst>
                    <a:ext uri="{FF2B5EF4-FFF2-40B4-BE49-F238E27FC236}">
                      <a16:creationId xmlns:a16="http://schemas.microsoft.com/office/drawing/2014/main" id="{4E83E8B4-142E-67C0-ABEA-99859466E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422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1998" name="Group 74">
                <a:extLst>
                  <a:ext uri="{FF2B5EF4-FFF2-40B4-BE49-F238E27FC236}">
                    <a16:creationId xmlns:a16="http://schemas.microsoft.com/office/drawing/2014/main" id="{158FB773-76ED-B302-EC63-5F91C8A55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4220"/>
                <a:ext cx="842" cy="633"/>
                <a:chOff x="2274" y="4220"/>
                <a:chExt cx="842" cy="633"/>
              </a:xfrm>
            </p:grpSpPr>
            <p:sp>
              <p:nvSpPr>
                <p:cNvPr id="211999" name="Rectangle 26">
                  <a:extLst>
                    <a:ext uri="{FF2B5EF4-FFF2-40B4-BE49-F238E27FC236}">
                      <a16:creationId xmlns:a16="http://schemas.microsoft.com/office/drawing/2014/main" id="{92DBBD99-3DF8-62DD-1C07-796EEF7147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4220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s-MX" altLang="en-US" sz="20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Matthew 5:23,24</a:t>
                  </a:r>
                  <a:endParaRPr lang="es-MX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s-MX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000" name="Rectangle 73">
                  <a:extLst>
                    <a:ext uri="{FF2B5EF4-FFF2-40B4-BE49-F238E27FC236}">
                      <a16:creationId xmlns:a16="http://schemas.microsoft.com/office/drawing/2014/main" id="{CE9B97AC-4F8B-BCB0-E44B-8652326B6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4220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11974" name="Rectangle 76">
              <a:extLst>
                <a:ext uri="{FF2B5EF4-FFF2-40B4-BE49-F238E27FC236}">
                  <a16:creationId xmlns:a16="http://schemas.microsoft.com/office/drawing/2014/main" id="{0C202DF6-7BC2-DD41-01E8-A572F093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534"/>
              <a:ext cx="3122" cy="432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11972" name="Rectangle 78">
            <a:extLst>
              <a:ext uri="{FF2B5EF4-FFF2-40B4-BE49-F238E27FC236}">
                <a16:creationId xmlns:a16="http://schemas.microsoft.com/office/drawing/2014/main" id="{36F115DF-829C-DB07-7ACE-77E424FB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696436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MX" altLang="en-US" sz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altLang="en-US" sz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MX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D9FD-2448-B1A3-55A2-CAAFB2BD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Gifts/Offerings/Sweet Smelling Sacrifices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CF6B-0FB7-C685-0636-7E7BCC4D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267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The Burnt Offering </a:t>
            </a:r>
            <a:r>
              <a:rPr lang="en-US" sz="2800" b="1" i="1" dirty="0" err="1"/>
              <a:t>olah</a:t>
            </a:r>
            <a:r>
              <a:rPr lang="en-US" sz="2800" b="1" i="1" dirty="0"/>
              <a:t>   </a:t>
            </a:r>
            <a:r>
              <a:rPr lang="en-US" sz="2800" b="1" dirty="0"/>
              <a:t>Leviticus 1</a:t>
            </a:r>
            <a:endParaRPr lang="en-US" sz="2800" b="1" i="1" dirty="0"/>
          </a:p>
          <a:p>
            <a:pPr marL="0" indent="0">
              <a:buNone/>
              <a:defRPr/>
            </a:pPr>
            <a:endParaRPr lang="en-US" sz="1200" b="1" i="1" dirty="0"/>
          </a:p>
          <a:p>
            <a:pPr marL="0" indent="0">
              <a:buNone/>
              <a:defRPr/>
            </a:pPr>
            <a:r>
              <a:rPr lang="en-US" sz="2800" b="1" dirty="0"/>
              <a:t>The Grain Offering </a:t>
            </a:r>
            <a:r>
              <a:rPr lang="en-US" sz="2800" b="1" i="1" dirty="0" err="1"/>
              <a:t>minchah</a:t>
            </a:r>
            <a:r>
              <a:rPr lang="en-US" sz="2800" b="1" i="1" dirty="0"/>
              <a:t>  </a:t>
            </a:r>
            <a:r>
              <a:rPr lang="en-US" sz="2800" b="1" dirty="0"/>
              <a:t>Leviticus 2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The Drink Offering  </a:t>
            </a:r>
            <a:r>
              <a:rPr lang="en-US" sz="2800" b="1" i="1" dirty="0" err="1"/>
              <a:t>nesek</a:t>
            </a:r>
            <a:r>
              <a:rPr lang="en-US" sz="2800" b="1" dirty="0"/>
              <a:t>  Leviticus 23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The Fellowship Offering  </a:t>
            </a:r>
            <a:r>
              <a:rPr lang="en-US" sz="2800" b="1" i="1" dirty="0" err="1"/>
              <a:t>shelem</a:t>
            </a:r>
            <a:r>
              <a:rPr lang="en-US" sz="2800" b="1" i="1" dirty="0"/>
              <a:t>  </a:t>
            </a:r>
            <a:r>
              <a:rPr lang="en-US" sz="2800" b="1" dirty="0"/>
              <a:t>Lev 3</a:t>
            </a:r>
          </a:p>
          <a:p>
            <a:pPr marL="0" indent="0">
              <a:buNone/>
              <a:defRPr/>
            </a:pPr>
            <a:endParaRPr lang="en-US" sz="2800" b="1" i="1" dirty="0"/>
          </a:p>
          <a:p>
            <a:pPr marL="0" indent="0">
              <a:buNone/>
              <a:defRPr/>
            </a:pPr>
            <a:r>
              <a:rPr lang="en-US" sz="2800" b="1" dirty="0"/>
              <a:t>Hebrews 5:1  Every high priest offers…  </a:t>
            </a:r>
            <a:r>
              <a:rPr lang="en-US" sz="2800" b="1" dirty="0">
                <a:solidFill>
                  <a:srgbClr val="00B0F0"/>
                </a:solidFill>
              </a:rPr>
              <a:t>offerings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FF00"/>
                </a:solidFill>
              </a:rPr>
              <a:t>sacrifices for sins.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823</Words>
  <Application>Microsoft Office PowerPoint</Application>
  <PresentationFormat>Widescreen</PresentationFormat>
  <Paragraphs>185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Aptos</vt:lpstr>
      <vt:lpstr>Arial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Textured</vt:lpstr>
      <vt:lpstr>1_Textured</vt:lpstr>
      <vt:lpstr>1_Apex</vt:lpstr>
      <vt:lpstr>Leviticus I  Offerings and Sacrifices</vt:lpstr>
      <vt:lpstr>Old Testament Festivals</vt:lpstr>
      <vt:lpstr>PowerPoint Presentation</vt:lpstr>
      <vt:lpstr>John 10:22-24  Jesus at the Feast of Dedication</vt:lpstr>
      <vt:lpstr>Leviticus: Offerings and Sacrifices</vt:lpstr>
      <vt:lpstr>Outline of Leviticus</vt:lpstr>
      <vt:lpstr>Leviticus Ch 1-6 Outline</vt:lpstr>
      <vt:lpstr>PowerPoint Presentation</vt:lpstr>
      <vt:lpstr>Gifts/Offerings/Sweet Smelling Sacrifices</vt:lpstr>
      <vt:lpstr>The Burnt Offering  Leviticus 1</vt:lpstr>
      <vt:lpstr>The Burnt Offering</vt:lpstr>
      <vt:lpstr>The Grain Offering</vt:lpstr>
      <vt:lpstr>The Grain Offering</vt:lpstr>
      <vt:lpstr>The Grain Offering: A Summary</vt:lpstr>
      <vt:lpstr>The Drink Offering</vt:lpstr>
      <vt:lpstr>The Drink Offering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20</cp:revision>
  <dcterms:created xsi:type="dcterms:W3CDTF">2024-12-28T22:27:14Z</dcterms:created>
  <dcterms:modified xsi:type="dcterms:W3CDTF">2024-12-30T06:13:54Z</dcterms:modified>
</cp:coreProperties>
</file>