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6"/>
  </p:notesMasterIdLst>
  <p:sldIdLst>
    <p:sldId id="840" r:id="rId3"/>
    <p:sldId id="839" r:id="rId4"/>
    <p:sldId id="841" r:id="rId5"/>
    <p:sldId id="314" r:id="rId6"/>
    <p:sldId id="323" r:id="rId7"/>
    <p:sldId id="341" r:id="rId8"/>
    <p:sldId id="326" r:id="rId9"/>
    <p:sldId id="327" r:id="rId10"/>
    <p:sldId id="842" r:id="rId11"/>
    <p:sldId id="328" r:id="rId12"/>
    <p:sldId id="330" r:id="rId13"/>
    <p:sldId id="843" r:id="rId14"/>
    <p:sldId id="84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7B6C7A-505F-4F9D-823C-9B54AA759186}" v="30" dt="2025-01-12T16:02:02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Oakes" userId="1a36f0057432ea1f" providerId="LiveId" clId="{157B6C7A-505F-4F9D-823C-9B54AA759186}"/>
    <pc:docChg chg="undo custSel addSld delSld modSld sldOrd delMainMaster">
      <pc:chgData name="John Oakes" userId="1a36f0057432ea1f" providerId="LiveId" clId="{157B6C7A-505F-4F9D-823C-9B54AA759186}" dt="2025-01-13T03:18:30.874" v="2554" actId="47"/>
      <pc:docMkLst>
        <pc:docMk/>
      </pc:docMkLst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56"/>
        </pc:sldMkLst>
      </pc:sldChg>
      <pc:sldChg chg="del">
        <pc:chgData name="John Oakes" userId="1a36f0057432ea1f" providerId="LiveId" clId="{157B6C7A-505F-4F9D-823C-9B54AA759186}" dt="2025-01-12T15:53:27.034" v="2072" actId="47"/>
        <pc:sldMkLst>
          <pc:docMk/>
          <pc:sldMk cId="1540976624" sldId="256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57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58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59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60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61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62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63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64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65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66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67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68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69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70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71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72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273"/>
        </pc:sldMkLst>
      </pc:sldChg>
      <pc:sldChg chg="del">
        <pc:chgData name="John Oakes" userId="1a36f0057432ea1f" providerId="LiveId" clId="{157B6C7A-505F-4F9D-823C-9B54AA759186}" dt="2025-01-13T03:17:38.423" v="2553" actId="47"/>
        <pc:sldMkLst>
          <pc:docMk/>
          <pc:sldMk cId="0" sldId="274"/>
        </pc:sldMkLst>
      </pc:sldChg>
      <pc:sldChg chg="del">
        <pc:chgData name="John Oakes" userId="1a36f0057432ea1f" providerId="LiveId" clId="{157B6C7A-505F-4F9D-823C-9B54AA759186}" dt="2025-01-13T03:17:38.423" v="2553" actId="47"/>
        <pc:sldMkLst>
          <pc:docMk/>
          <pc:sldMk cId="0" sldId="275"/>
        </pc:sldMkLst>
      </pc:sldChg>
      <pc:sldChg chg="modSp del mod">
        <pc:chgData name="John Oakes" userId="1a36f0057432ea1f" providerId="LiveId" clId="{157B6C7A-505F-4F9D-823C-9B54AA759186}" dt="2025-01-13T03:17:38.423" v="2553" actId="47"/>
        <pc:sldMkLst>
          <pc:docMk/>
          <pc:sldMk cId="0" sldId="276"/>
        </pc:sldMkLst>
        <pc:spChg chg="mod">
          <ac:chgData name="John Oakes" userId="1a36f0057432ea1f" providerId="LiveId" clId="{157B6C7A-505F-4F9D-823C-9B54AA759186}" dt="2025-01-12T15:57:54.477" v="2078" actId="27636"/>
          <ac:spMkLst>
            <pc:docMk/>
            <pc:sldMk cId="0" sldId="276"/>
            <ac:spMk id="202" creationId="{00000000-0000-0000-0000-000000000000}"/>
          </ac:spMkLst>
        </pc:spChg>
      </pc:sldChg>
      <pc:sldChg chg="del">
        <pc:chgData name="John Oakes" userId="1a36f0057432ea1f" providerId="LiveId" clId="{157B6C7A-505F-4F9D-823C-9B54AA759186}" dt="2025-01-13T03:17:38.423" v="2553" actId="47"/>
        <pc:sldMkLst>
          <pc:docMk/>
          <pc:sldMk cId="0" sldId="277"/>
        </pc:sldMkLst>
      </pc:sldChg>
      <pc:sldChg chg="del">
        <pc:chgData name="John Oakes" userId="1a36f0057432ea1f" providerId="LiveId" clId="{157B6C7A-505F-4F9D-823C-9B54AA759186}" dt="2025-01-13T03:17:38.423" v="2553" actId="47"/>
        <pc:sldMkLst>
          <pc:docMk/>
          <pc:sldMk cId="0" sldId="278"/>
        </pc:sldMkLst>
      </pc:sldChg>
      <pc:sldChg chg="modSp del mod">
        <pc:chgData name="John Oakes" userId="1a36f0057432ea1f" providerId="LiveId" clId="{157B6C7A-505F-4F9D-823C-9B54AA759186}" dt="2025-01-13T03:17:38.423" v="2553" actId="47"/>
        <pc:sldMkLst>
          <pc:docMk/>
          <pc:sldMk cId="0" sldId="279"/>
        </pc:sldMkLst>
        <pc:spChg chg="mod">
          <ac:chgData name="John Oakes" userId="1a36f0057432ea1f" providerId="LiveId" clId="{157B6C7A-505F-4F9D-823C-9B54AA759186}" dt="2025-01-12T15:57:54.492" v="2079" actId="27636"/>
          <ac:spMkLst>
            <pc:docMk/>
            <pc:sldMk cId="0" sldId="279"/>
            <ac:spMk id="217" creationId="{00000000-0000-0000-0000-000000000000}"/>
          </ac:spMkLst>
        </pc:spChg>
      </pc:sldChg>
      <pc:sldChg chg="del">
        <pc:chgData name="John Oakes" userId="1a36f0057432ea1f" providerId="LiveId" clId="{157B6C7A-505F-4F9D-823C-9B54AA759186}" dt="2025-01-13T03:17:38.423" v="2553" actId="47"/>
        <pc:sldMkLst>
          <pc:docMk/>
          <pc:sldMk cId="0" sldId="280"/>
        </pc:sldMkLst>
      </pc:sldChg>
      <pc:sldChg chg="del">
        <pc:chgData name="John Oakes" userId="1a36f0057432ea1f" providerId="LiveId" clId="{157B6C7A-505F-4F9D-823C-9B54AA759186}" dt="2025-01-13T03:17:38.423" v="2553" actId="47"/>
        <pc:sldMkLst>
          <pc:docMk/>
          <pc:sldMk cId="0" sldId="281"/>
        </pc:sldMkLst>
      </pc:sldChg>
      <pc:sldChg chg="modSp del mod">
        <pc:chgData name="John Oakes" userId="1a36f0057432ea1f" providerId="LiveId" clId="{157B6C7A-505F-4F9D-823C-9B54AA759186}" dt="2025-01-13T03:17:38.423" v="2553" actId="47"/>
        <pc:sldMkLst>
          <pc:docMk/>
          <pc:sldMk cId="0" sldId="282"/>
        </pc:sldMkLst>
        <pc:spChg chg="mod">
          <ac:chgData name="John Oakes" userId="1a36f0057432ea1f" providerId="LiveId" clId="{157B6C7A-505F-4F9D-823C-9B54AA759186}" dt="2025-01-12T15:57:54.492" v="2080" actId="27636"/>
          <ac:spMkLst>
            <pc:docMk/>
            <pc:sldMk cId="0" sldId="282"/>
            <ac:spMk id="232" creationId="{00000000-0000-0000-0000-000000000000}"/>
          </ac:spMkLst>
        </pc:spChg>
      </pc:sldChg>
      <pc:sldChg chg="del">
        <pc:chgData name="John Oakes" userId="1a36f0057432ea1f" providerId="LiveId" clId="{157B6C7A-505F-4F9D-823C-9B54AA759186}" dt="2025-01-13T03:17:38.423" v="2553" actId="47"/>
        <pc:sldMkLst>
          <pc:docMk/>
          <pc:sldMk cId="0" sldId="283"/>
        </pc:sldMkLst>
      </pc:sldChg>
      <pc:sldChg chg="del">
        <pc:chgData name="John Oakes" userId="1a36f0057432ea1f" providerId="LiveId" clId="{157B6C7A-505F-4F9D-823C-9B54AA759186}" dt="2025-01-13T03:17:38.423" v="2553" actId="47"/>
        <pc:sldMkLst>
          <pc:docMk/>
          <pc:sldMk cId="0" sldId="284"/>
        </pc:sldMkLst>
      </pc:sldChg>
      <pc:sldChg chg="modSp del mod">
        <pc:chgData name="John Oakes" userId="1a36f0057432ea1f" providerId="LiveId" clId="{157B6C7A-505F-4F9D-823C-9B54AA759186}" dt="2025-01-13T03:17:38.423" v="2553" actId="47"/>
        <pc:sldMkLst>
          <pc:docMk/>
          <pc:sldMk cId="0" sldId="285"/>
        </pc:sldMkLst>
        <pc:spChg chg="mod">
          <ac:chgData name="John Oakes" userId="1a36f0057432ea1f" providerId="LiveId" clId="{157B6C7A-505F-4F9D-823C-9B54AA759186}" dt="2025-01-12T15:57:54.492" v="2081" actId="27636"/>
          <ac:spMkLst>
            <pc:docMk/>
            <pc:sldMk cId="0" sldId="285"/>
            <ac:spMk id="247" creationId="{00000000-0000-0000-0000-000000000000}"/>
          </ac:spMkLst>
        </pc:spChg>
      </pc:sldChg>
      <pc:sldChg chg="del">
        <pc:chgData name="John Oakes" userId="1a36f0057432ea1f" providerId="LiveId" clId="{157B6C7A-505F-4F9D-823C-9B54AA759186}" dt="2025-01-13T03:17:38.423" v="2553" actId="47"/>
        <pc:sldMkLst>
          <pc:docMk/>
          <pc:sldMk cId="0" sldId="286"/>
        </pc:sldMkLst>
      </pc:sldChg>
      <pc:sldChg chg="del">
        <pc:chgData name="John Oakes" userId="1a36f0057432ea1f" providerId="LiveId" clId="{157B6C7A-505F-4F9D-823C-9B54AA759186}" dt="2025-01-13T03:18:30.874" v="2554" actId="47"/>
        <pc:sldMkLst>
          <pc:docMk/>
          <pc:sldMk cId="0" sldId="287"/>
        </pc:sldMkLst>
      </pc:sldChg>
      <pc:sldChg chg="modSp mod">
        <pc:chgData name="John Oakes" userId="1a36f0057432ea1f" providerId="LiveId" clId="{157B6C7A-505F-4F9D-823C-9B54AA759186}" dt="2025-01-11T22:56:22.451" v="273" actId="20577"/>
        <pc:sldMkLst>
          <pc:docMk/>
          <pc:sldMk cId="0" sldId="314"/>
        </pc:sldMkLst>
        <pc:spChg chg="mod">
          <ac:chgData name="John Oakes" userId="1a36f0057432ea1f" providerId="LiveId" clId="{157B6C7A-505F-4F9D-823C-9B54AA759186}" dt="2025-01-11T22:56:22.451" v="273" actId="20577"/>
          <ac:spMkLst>
            <pc:docMk/>
            <pc:sldMk cId="0" sldId="314"/>
            <ac:spMk id="3" creationId="{55D3CF6B-0FB7-C685-0636-7E7BCC4DA71D}"/>
          </ac:spMkLst>
        </pc:spChg>
      </pc:sldChg>
      <pc:sldChg chg="modSp mod">
        <pc:chgData name="John Oakes" userId="1a36f0057432ea1f" providerId="LiveId" clId="{157B6C7A-505F-4F9D-823C-9B54AA759186}" dt="2025-01-11T22:57:02.853" v="361" actId="20577"/>
        <pc:sldMkLst>
          <pc:docMk/>
          <pc:sldMk cId="0" sldId="323"/>
        </pc:sldMkLst>
        <pc:spChg chg="mod">
          <ac:chgData name="John Oakes" userId="1a36f0057432ea1f" providerId="LiveId" clId="{157B6C7A-505F-4F9D-823C-9B54AA759186}" dt="2025-01-11T22:57:02.853" v="361" actId="20577"/>
          <ac:spMkLst>
            <pc:docMk/>
            <pc:sldMk cId="0" sldId="323"/>
            <ac:spMk id="3" creationId="{31E876C0-D9DD-5EDF-93B1-99D6B5D5B746}"/>
          </ac:spMkLst>
        </pc:spChg>
      </pc:sldChg>
      <pc:sldChg chg="addSp delSp modSp mod">
        <pc:chgData name="John Oakes" userId="1a36f0057432ea1f" providerId="LiveId" clId="{157B6C7A-505F-4F9D-823C-9B54AA759186}" dt="2025-01-11T23:17:50.147" v="1158" actId="14100"/>
        <pc:sldMkLst>
          <pc:docMk/>
          <pc:sldMk cId="0" sldId="326"/>
        </pc:sldMkLst>
        <pc:spChg chg="mod">
          <ac:chgData name="John Oakes" userId="1a36f0057432ea1f" providerId="LiveId" clId="{157B6C7A-505F-4F9D-823C-9B54AA759186}" dt="2025-01-11T23:17:50.147" v="1158" actId="14100"/>
          <ac:spMkLst>
            <pc:docMk/>
            <pc:sldMk cId="0" sldId="326"/>
            <ac:spMk id="2" creationId="{06B044A4-F8D6-D2F4-6CFB-EA87B915CF93}"/>
          </ac:spMkLst>
        </pc:spChg>
        <pc:spChg chg="mod">
          <ac:chgData name="John Oakes" userId="1a36f0057432ea1f" providerId="LiveId" clId="{157B6C7A-505F-4F9D-823C-9B54AA759186}" dt="2025-01-11T23:17:14.281" v="1156" actId="14100"/>
          <ac:spMkLst>
            <pc:docMk/>
            <pc:sldMk cId="0" sldId="326"/>
            <ac:spMk id="3" creationId="{89DEA1A4-7FEA-6CAC-AEDD-4ED9931C92C4}"/>
          </ac:spMkLst>
        </pc:spChg>
        <pc:picChg chg="add mod">
          <ac:chgData name="John Oakes" userId="1a36f0057432ea1f" providerId="LiveId" clId="{157B6C7A-505F-4F9D-823C-9B54AA759186}" dt="2025-01-11T23:17:06.346" v="1155" actId="1076"/>
          <ac:picMkLst>
            <pc:docMk/>
            <pc:sldMk cId="0" sldId="326"/>
            <ac:picMk id="4" creationId="{BC85213A-C842-92C1-7117-BA0FB569FED2}"/>
          </ac:picMkLst>
        </pc:picChg>
      </pc:sldChg>
      <pc:sldChg chg="modSp mod">
        <pc:chgData name="John Oakes" userId="1a36f0057432ea1f" providerId="LiveId" clId="{157B6C7A-505F-4F9D-823C-9B54AA759186}" dt="2025-01-12T17:10:07.042" v="2385" actId="6549"/>
        <pc:sldMkLst>
          <pc:docMk/>
          <pc:sldMk cId="0" sldId="327"/>
        </pc:sldMkLst>
        <pc:spChg chg="mod">
          <ac:chgData name="John Oakes" userId="1a36f0057432ea1f" providerId="LiveId" clId="{157B6C7A-505F-4F9D-823C-9B54AA759186}" dt="2025-01-12T17:10:07.042" v="2385" actId="6549"/>
          <ac:spMkLst>
            <pc:docMk/>
            <pc:sldMk cId="0" sldId="327"/>
            <ac:spMk id="3" creationId="{35561D4D-E950-A77C-4AA8-8656C9EBD7EA}"/>
          </ac:spMkLst>
        </pc:spChg>
      </pc:sldChg>
      <pc:sldChg chg="modSp mod">
        <pc:chgData name="John Oakes" userId="1a36f0057432ea1f" providerId="LiveId" clId="{157B6C7A-505F-4F9D-823C-9B54AA759186}" dt="2025-01-12T17:19:30.812" v="2515" actId="20577"/>
        <pc:sldMkLst>
          <pc:docMk/>
          <pc:sldMk cId="0" sldId="328"/>
        </pc:sldMkLst>
        <pc:spChg chg="mod">
          <ac:chgData name="John Oakes" userId="1a36f0057432ea1f" providerId="LiveId" clId="{157B6C7A-505F-4F9D-823C-9B54AA759186}" dt="2025-01-11T23:08:18.594" v="666" actId="6549"/>
          <ac:spMkLst>
            <pc:docMk/>
            <pc:sldMk cId="0" sldId="328"/>
            <ac:spMk id="2" creationId="{6B71D6C4-4F30-8148-31A2-BB054F64C082}"/>
          </ac:spMkLst>
        </pc:spChg>
        <pc:spChg chg="mod">
          <ac:chgData name="John Oakes" userId="1a36f0057432ea1f" providerId="LiveId" clId="{157B6C7A-505F-4F9D-823C-9B54AA759186}" dt="2025-01-12T17:19:30.812" v="2515" actId="20577"/>
          <ac:spMkLst>
            <pc:docMk/>
            <pc:sldMk cId="0" sldId="328"/>
            <ac:spMk id="3" creationId="{634ECC02-8AEE-2CC0-58D1-1FF8AE21F5B6}"/>
          </ac:spMkLst>
        </pc:spChg>
      </pc:sldChg>
      <pc:sldChg chg="del">
        <pc:chgData name="John Oakes" userId="1a36f0057432ea1f" providerId="LiveId" clId="{157B6C7A-505F-4F9D-823C-9B54AA759186}" dt="2025-01-12T17:16:40.103" v="2497" actId="47"/>
        <pc:sldMkLst>
          <pc:docMk/>
          <pc:sldMk cId="0" sldId="329"/>
        </pc:sldMkLst>
      </pc:sldChg>
      <pc:sldChg chg="modSp mod">
        <pc:chgData name="John Oakes" userId="1a36f0057432ea1f" providerId="LiveId" clId="{157B6C7A-505F-4F9D-823C-9B54AA759186}" dt="2025-01-12T17:28:04.353" v="2516" actId="14100"/>
        <pc:sldMkLst>
          <pc:docMk/>
          <pc:sldMk cId="0" sldId="330"/>
        </pc:sldMkLst>
        <pc:spChg chg="mod">
          <ac:chgData name="John Oakes" userId="1a36f0057432ea1f" providerId="LiveId" clId="{157B6C7A-505F-4F9D-823C-9B54AA759186}" dt="2025-01-12T17:28:04.353" v="2516" actId="14100"/>
          <ac:spMkLst>
            <pc:docMk/>
            <pc:sldMk cId="0" sldId="330"/>
            <ac:spMk id="3" creationId="{3745E4A0-B6B6-4FB9-D118-82243A985855}"/>
          </ac:spMkLst>
        </pc:spChg>
        <pc:picChg chg="mod">
          <ac:chgData name="John Oakes" userId="1a36f0057432ea1f" providerId="LiveId" clId="{157B6C7A-505F-4F9D-823C-9B54AA759186}" dt="2025-01-11T23:31:24.283" v="1548" actId="1076"/>
          <ac:picMkLst>
            <pc:docMk/>
            <pc:sldMk cId="0" sldId="330"/>
            <ac:picMk id="199684" creationId="{80A62F20-2685-C77F-2B61-C59085E98399}"/>
          </ac:picMkLst>
        </pc:picChg>
      </pc:sldChg>
      <pc:sldChg chg="del">
        <pc:chgData name="John Oakes" userId="1a36f0057432ea1f" providerId="LiveId" clId="{157B6C7A-505F-4F9D-823C-9B54AA759186}" dt="2025-01-12T00:35:18.181" v="1768" actId="2696"/>
        <pc:sldMkLst>
          <pc:docMk/>
          <pc:sldMk cId="0" sldId="331"/>
        </pc:sldMkLst>
      </pc:sldChg>
      <pc:sldChg chg="del">
        <pc:chgData name="John Oakes" userId="1a36f0057432ea1f" providerId="LiveId" clId="{157B6C7A-505F-4F9D-823C-9B54AA759186}" dt="2025-01-12T00:35:18.181" v="1768" actId="2696"/>
        <pc:sldMkLst>
          <pc:docMk/>
          <pc:sldMk cId="0" sldId="332"/>
        </pc:sldMkLst>
      </pc:sldChg>
      <pc:sldChg chg="del">
        <pc:chgData name="John Oakes" userId="1a36f0057432ea1f" providerId="LiveId" clId="{157B6C7A-505F-4F9D-823C-9B54AA759186}" dt="2025-01-12T00:35:18.181" v="1768" actId="2696"/>
        <pc:sldMkLst>
          <pc:docMk/>
          <pc:sldMk cId="0" sldId="333"/>
        </pc:sldMkLst>
      </pc:sldChg>
      <pc:sldChg chg="del">
        <pc:chgData name="John Oakes" userId="1a36f0057432ea1f" providerId="LiveId" clId="{157B6C7A-505F-4F9D-823C-9B54AA759186}" dt="2025-01-10T00:22:02.977" v="15" actId="2696"/>
        <pc:sldMkLst>
          <pc:docMk/>
          <pc:sldMk cId="0" sldId="334"/>
        </pc:sldMkLst>
      </pc:sldChg>
      <pc:sldChg chg="del">
        <pc:chgData name="John Oakes" userId="1a36f0057432ea1f" providerId="LiveId" clId="{157B6C7A-505F-4F9D-823C-9B54AA759186}" dt="2025-01-10T00:22:02.977" v="15" actId="2696"/>
        <pc:sldMkLst>
          <pc:docMk/>
          <pc:sldMk cId="0" sldId="335"/>
        </pc:sldMkLst>
      </pc:sldChg>
      <pc:sldChg chg="del">
        <pc:chgData name="John Oakes" userId="1a36f0057432ea1f" providerId="LiveId" clId="{157B6C7A-505F-4F9D-823C-9B54AA759186}" dt="2025-01-10T00:22:02.977" v="15" actId="2696"/>
        <pc:sldMkLst>
          <pc:docMk/>
          <pc:sldMk cId="0" sldId="336"/>
        </pc:sldMkLst>
      </pc:sldChg>
      <pc:sldChg chg="del">
        <pc:chgData name="John Oakes" userId="1a36f0057432ea1f" providerId="LiveId" clId="{157B6C7A-505F-4F9D-823C-9B54AA759186}" dt="2025-01-10T00:22:02.977" v="15" actId="2696"/>
        <pc:sldMkLst>
          <pc:docMk/>
          <pc:sldMk cId="0" sldId="337"/>
        </pc:sldMkLst>
      </pc:sldChg>
      <pc:sldChg chg="del">
        <pc:chgData name="John Oakes" userId="1a36f0057432ea1f" providerId="LiveId" clId="{157B6C7A-505F-4F9D-823C-9B54AA759186}" dt="2025-01-10T00:22:02.977" v="15" actId="2696"/>
        <pc:sldMkLst>
          <pc:docMk/>
          <pc:sldMk cId="0" sldId="338"/>
        </pc:sldMkLst>
      </pc:sldChg>
      <pc:sldChg chg="del">
        <pc:chgData name="John Oakes" userId="1a36f0057432ea1f" providerId="LiveId" clId="{157B6C7A-505F-4F9D-823C-9B54AA759186}" dt="2025-01-10T00:22:02.977" v="15" actId="2696"/>
        <pc:sldMkLst>
          <pc:docMk/>
          <pc:sldMk cId="0" sldId="339"/>
        </pc:sldMkLst>
      </pc:sldChg>
      <pc:sldChg chg="del">
        <pc:chgData name="John Oakes" userId="1a36f0057432ea1f" providerId="LiveId" clId="{157B6C7A-505F-4F9D-823C-9B54AA759186}" dt="2025-01-10T00:21:22.176" v="6" actId="47"/>
        <pc:sldMkLst>
          <pc:docMk/>
          <pc:sldMk cId="0" sldId="340"/>
        </pc:sldMkLst>
      </pc:sldChg>
      <pc:sldChg chg="del">
        <pc:chgData name="John Oakes" userId="1a36f0057432ea1f" providerId="LiveId" clId="{157B6C7A-505F-4F9D-823C-9B54AA759186}" dt="2025-01-10T00:21:24.398" v="7" actId="47"/>
        <pc:sldMkLst>
          <pc:docMk/>
          <pc:sldMk cId="0" sldId="341"/>
        </pc:sldMkLst>
      </pc:sldChg>
      <pc:sldChg chg="del">
        <pc:chgData name="John Oakes" userId="1a36f0057432ea1f" providerId="LiveId" clId="{157B6C7A-505F-4F9D-823C-9B54AA759186}" dt="2025-01-10T00:20:39.488" v="0" actId="47"/>
        <pc:sldMkLst>
          <pc:docMk/>
          <pc:sldMk cId="0" sldId="342"/>
        </pc:sldMkLst>
      </pc:sldChg>
      <pc:sldChg chg="del">
        <pc:chgData name="John Oakes" userId="1a36f0057432ea1f" providerId="LiveId" clId="{157B6C7A-505F-4F9D-823C-9B54AA759186}" dt="2025-01-10T00:20:42.560" v="1" actId="47"/>
        <pc:sldMkLst>
          <pc:docMk/>
          <pc:sldMk cId="0" sldId="343"/>
        </pc:sldMkLst>
      </pc:sldChg>
      <pc:sldChg chg="del">
        <pc:chgData name="John Oakes" userId="1a36f0057432ea1f" providerId="LiveId" clId="{157B6C7A-505F-4F9D-823C-9B54AA759186}" dt="2025-01-10T00:20:57.874" v="2" actId="47"/>
        <pc:sldMkLst>
          <pc:docMk/>
          <pc:sldMk cId="0" sldId="344"/>
        </pc:sldMkLst>
      </pc:sldChg>
      <pc:sldChg chg="del">
        <pc:chgData name="John Oakes" userId="1a36f0057432ea1f" providerId="LiveId" clId="{157B6C7A-505F-4F9D-823C-9B54AA759186}" dt="2025-01-10T00:21:09.195" v="3" actId="47"/>
        <pc:sldMkLst>
          <pc:docMk/>
          <pc:sldMk cId="0" sldId="345"/>
        </pc:sldMkLst>
      </pc:sldChg>
      <pc:sldChg chg="del">
        <pc:chgData name="John Oakes" userId="1a36f0057432ea1f" providerId="LiveId" clId="{157B6C7A-505F-4F9D-823C-9B54AA759186}" dt="2025-01-10T00:21:10.053" v="4" actId="47"/>
        <pc:sldMkLst>
          <pc:docMk/>
          <pc:sldMk cId="0" sldId="346"/>
        </pc:sldMkLst>
      </pc:sldChg>
      <pc:sldChg chg="del">
        <pc:chgData name="John Oakes" userId="1a36f0057432ea1f" providerId="LiveId" clId="{157B6C7A-505F-4F9D-823C-9B54AA759186}" dt="2025-01-10T00:21:16.490" v="5" actId="47"/>
        <pc:sldMkLst>
          <pc:docMk/>
          <pc:sldMk cId="0" sldId="347"/>
        </pc:sldMkLst>
      </pc:sldChg>
      <pc:sldChg chg="del">
        <pc:chgData name="John Oakes" userId="1a36f0057432ea1f" providerId="LiveId" clId="{157B6C7A-505F-4F9D-823C-9B54AA759186}" dt="2025-01-10T00:21:37.318" v="8" actId="47"/>
        <pc:sldMkLst>
          <pc:docMk/>
          <pc:sldMk cId="0" sldId="348"/>
        </pc:sldMkLst>
      </pc:sldChg>
      <pc:sldChg chg="del">
        <pc:chgData name="John Oakes" userId="1a36f0057432ea1f" providerId="LiveId" clId="{157B6C7A-505F-4F9D-823C-9B54AA759186}" dt="2025-01-10T00:21:38.336" v="9" actId="47"/>
        <pc:sldMkLst>
          <pc:docMk/>
          <pc:sldMk cId="0" sldId="349"/>
        </pc:sldMkLst>
      </pc:sldChg>
      <pc:sldChg chg="del">
        <pc:chgData name="John Oakes" userId="1a36f0057432ea1f" providerId="LiveId" clId="{157B6C7A-505F-4F9D-823C-9B54AA759186}" dt="2025-01-10T00:21:39.324" v="10" actId="47"/>
        <pc:sldMkLst>
          <pc:docMk/>
          <pc:sldMk cId="0" sldId="350"/>
        </pc:sldMkLst>
      </pc:sldChg>
      <pc:sldChg chg="del">
        <pc:chgData name="John Oakes" userId="1a36f0057432ea1f" providerId="LiveId" clId="{157B6C7A-505F-4F9D-823C-9B54AA759186}" dt="2025-01-10T00:21:40.768" v="11" actId="47"/>
        <pc:sldMkLst>
          <pc:docMk/>
          <pc:sldMk cId="0" sldId="351"/>
        </pc:sldMkLst>
      </pc:sldChg>
      <pc:sldChg chg="del">
        <pc:chgData name="John Oakes" userId="1a36f0057432ea1f" providerId="LiveId" clId="{157B6C7A-505F-4F9D-823C-9B54AA759186}" dt="2025-01-10T00:21:41.869" v="12" actId="47"/>
        <pc:sldMkLst>
          <pc:docMk/>
          <pc:sldMk cId="0" sldId="352"/>
        </pc:sldMkLst>
      </pc:sldChg>
      <pc:sldChg chg="del">
        <pc:chgData name="John Oakes" userId="1a36f0057432ea1f" providerId="LiveId" clId="{157B6C7A-505F-4F9D-823C-9B54AA759186}" dt="2025-01-10T00:21:43.622" v="13" actId="47"/>
        <pc:sldMkLst>
          <pc:docMk/>
          <pc:sldMk cId="0" sldId="353"/>
        </pc:sldMkLst>
      </pc:sldChg>
      <pc:sldChg chg="del">
        <pc:chgData name="John Oakes" userId="1a36f0057432ea1f" providerId="LiveId" clId="{157B6C7A-505F-4F9D-823C-9B54AA759186}" dt="2025-01-10T00:21:44.861" v="14" actId="47"/>
        <pc:sldMkLst>
          <pc:docMk/>
          <pc:sldMk cId="0" sldId="354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0" sldId="543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3282475642" sldId="615"/>
        </pc:sldMkLst>
      </pc:sldChg>
      <pc:sldChg chg="del">
        <pc:chgData name="John Oakes" userId="1a36f0057432ea1f" providerId="LiveId" clId="{157B6C7A-505F-4F9D-823C-9B54AA759186}" dt="2025-01-13T03:18:30.874" v="2554" actId="47"/>
        <pc:sldMkLst>
          <pc:docMk/>
          <pc:sldMk cId="0" sldId="705"/>
        </pc:sldMkLst>
      </pc:sldChg>
      <pc:sldChg chg="del">
        <pc:chgData name="John Oakes" userId="1a36f0057432ea1f" providerId="LiveId" clId="{157B6C7A-505F-4F9D-823C-9B54AA759186}" dt="2025-01-13T03:18:30.874" v="2554" actId="47"/>
        <pc:sldMkLst>
          <pc:docMk/>
          <pc:sldMk cId="1444248880" sldId="706"/>
        </pc:sldMkLst>
      </pc:sldChg>
      <pc:sldChg chg="del">
        <pc:chgData name="John Oakes" userId="1a36f0057432ea1f" providerId="LiveId" clId="{157B6C7A-505F-4F9D-823C-9B54AA759186}" dt="2025-01-12T15:54:06.492" v="2073" actId="47"/>
        <pc:sldMkLst>
          <pc:docMk/>
          <pc:sldMk cId="0" sldId="741"/>
        </pc:sldMkLst>
      </pc:sldChg>
      <pc:sldChg chg="del">
        <pc:chgData name="John Oakes" userId="1a36f0057432ea1f" providerId="LiveId" clId="{157B6C7A-505F-4F9D-823C-9B54AA759186}" dt="2025-01-13T03:17:38.423" v="2553" actId="47"/>
        <pc:sldMkLst>
          <pc:docMk/>
          <pc:sldMk cId="0" sldId="753"/>
        </pc:sldMkLst>
      </pc:sldChg>
      <pc:sldChg chg="del">
        <pc:chgData name="John Oakes" userId="1a36f0057432ea1f" providerId="LiveId" clId="{157B6C7A-505F-4F9D-823C-9B54AA759186}" dt="2025-01-13T03:17:17.310" v="2552" actId="47"/>
        <pc:sldMkLst>
          <pc:docMk/>
          <pc:sldMk cId="3315063160" sldId="790"/>
        </pc:sldMkLst>
      </pc:sldChg>
      <pc:sldChg chg="del">
        <pc:chgData name="John Oakes" userId="1a36f0057432ea1f" providerId="LiveId" clId="{157B6C7A-505F-4F9D-823C-9B54AA759186}" dt="2025-01-12T15:54:38.201" v="2074" actId="47"/>
        <pc:sldMkLst>
          <pc:docMk/>
          <pc:sldMk cId="1205692465" sldId="791"/>
        </pc:sldMkLst>
      </pc:sldChg>
      <pc:sldChg chg="del">
        <pc:chgData name="John Oakes" userId="1a36f0057432ea1f" providerId="LiveId" clId="{157B6C7A-505F-4F9D-823C-9B54AA759186}" dt="2025-01-13T03:18:30.874" v="2554" actId="47"/>
        <pc:sldMkLst>
          <pc:docMk/>
          <pc:sldMk cId="0" sldId="802"/>
        </pc:sldMkLst>
      </pc:sldChg>
      <pc:sldChg chg="modSp add del mod">
        <pc:chgData name="John Oakes" userId="1a36f0057432ea1f" providerId="LiveId" clId="{157B6C7A-505F-4F9D-823C-9B54AA759186}" dt="2025-01-11T22:50:03.450" v="45" actId="6549"/>
        <pc:sldMkLst>
          <pc:docMk/>
          <pc:sldMk cId="1210037515" sldId="839"/>
        </pc:sldMkLst>
        <pc:spChg chg="mod">
          <ac:chgData name="John Oakes" userId="1a36f0057432ea1f" providerId="LiveId" clId="{157B6C7A-505F-4F9D-823C-9B54AA759186}" dt="2025-01-11T22:50:03.450" v="45" actId="6549"/>
          <ac:spMkLst>
            <pc:docMk/>
            <pc:sldMk cId="1210037515" sldId="839"/>
            <ac:spMk id="3" creationId="{22A2A685-D00E-14AD-F327-0FC390FBCE01}"/>
          </ac:spMkLst>
        </pc:spChg>
      </pc:sldChg>
      <pc:sldChg chg="addSp delSp modSp mod">
        <pc:chgData name="John Oakes" userId="1a36f0057432ea1f" providerId="LiveId" clId="{157B6C7A-505F-4F9D-823C-9B54AA759186}" dt="2025-01-11T22:52:26.731" v="148" actId="1076"/>
        <pc:sldMkLst>
          <pc:docMk/>
          <pc:sldMk cId="2596563007" sldId="840"/>
        </pc:sldMkLst>
        <pc:spChg chg="mod">
          <ac:chgData name="John Oakes" userId="1a36f0057432ea1f" providerId="LiveId" clId="{157B6C7A-505F-4F9D-823C-9B54AA759186}" dt="2025-01-11T22:52:18.790" v="146" actId="255"/>
          <ac:spMkLst>
            <pc:docMk/>
            <pc:sldMk cId="2596563007" sldId="840"/>
            <ac:spMk id="2" creationId="{6D737F6D-B1A1-D933-A332-0F46FFE00A42}"/>
          </ac:spMkLst>
        </pc:spChg>
        <pc:spChg chg="add mod">
          <ac:chgData name="John Oakes" userId="1a36f0057432ea1f" providerId="LiveId" clId="{157B6C7A-505F-4F9D-823C-9B54AA759186}" dt="2025-01-11T22:52:05.282" v="145" actId="14100"/>
          <ac:spMkLst>
            <pc:docMk/>
            <pc:sldMk cId="2596563007" sldId="840"/>
            <ac:spMk id="5" creationId="{24098A44-F58D-0B05-2E28-017687ABC471}"/>
          </ac:spMkLst>
        </pc:spChg>
        <pc:picChg chg="mod">
          <ac:chgData name="John Oakes" userId="1a36f0057432ea1f" providerId="LiveId" clId="{157B6C7A-505F-4F9D-823C-9B54AA759186}" dt="2025-01-11T22:52:26.731" v="148" actId="1076"/>
          <ac:picMkLst>
            <pc:docMk/>
            <pc:sldMk cId="2596563007" sldId="840"/>
            <ac:picMk id="195588" creationId="{FC7FD172-B389-BDE2-5C2A-38AB41B31252}"/>
          </ac:picMkLst>
        </pc:picChg>
      </pc:sldChg>
      <pc:sldChg chg="modSp mod">
        <pc:chgData name="John Oakes" userId="1a36f0057432ea1f" providerId="LiveId" clId="{157B6C7A-505F-4F9D-823C-9B54AA759186}" dt="2025-01-11T22:53:37.256" v="196" actId="207"/>
        <pc:sldMkLst>
          <pc:docMk/>
          <pc:sldMk cId="3102931223" sldId="841"/>
        </pc:sldMkLst>
        <pc:spChg chg="mod">
          <ac:chgData name="John Oakes" userId="1a36f0057432ea1f" providerId="LiveId" clId="{157B6C7A-505F-4F9D-823C-9B54AA759186}" dt="2025-01-11T22:53:37.256" v="196" actId="207"/>
          <ac:spMkLst>
            <pc:docMk/>
            <pc:sldMk cId="3102931223" sldId="841"/>
            <ac:spMk id="3" creationId="{B6159009-F3D9-7DA0-7920-32976BE0B892}"/>
          </ac:spMkLst>
        </pc:spChg>
      </pc:sldChg>
      <pc:sldChg chg="modSp mod ord">
        <pc:chgData name="John Oakes" userId="1a36f0057432ea1f" providerId="LiveId" clId="{157B6C7A-505F-4F9D-823C-9B54AA759186}" dt="2025-01-12T17:11:03.391" v="2387" actId="207"/>
        <pc:sldMkLst>
          <pc:docMk/>
          <pc:sldMk cId="1225043671" sldId="842"/>
        </pc:sldMkLst>
        <pc:spChg chg="mod">
          <ac:chgData name="John Oakes" userId="1a36f0057432ea1f" providerId="LiveId" clId="{157B6C7A-505F-4F9D-823C-9B54AA759186}" dt="2025-01-12T17:11:03.391" v="2387" actId="207"/>
          <ac:spMkLst>
            <pc:docMk/>
            <pc:sldMk cId="1225043671" sldId="842"/>
            <ac:spMk id="3" creationId="{C82F5EB8-33D5-4140-4A26-115EFFA1C5A2}"/>
          </ac:spMkLst>
        </pc:spChg>
      </pc:sldChg>
      <pc:sldChg chg="modSp new mod">
        <pc:chgData name="John Oakes" userId="1a36f0057432ea1f" providerId="LiveId" clId="{157B6C7A-505F-4F9D-823C-9B54AA759186}" dt="2025-01-12T17:28:25.414" v="2551" actId="20577"/>
        <pc:sldMkLst>
          <pc:docMk/>
          <pc:sldMk cId="3979083459" sldId="843"/>
        </pc:sldMkLst>
        <pc:spChg chg="mod">
          <ac:chgData name="John Oakes" userId="1a36f0057432ea1f" providerId="LiveId" clId="{157B6C7A-505F-4F9D-823C-9B54AA759186}" dt="2025-01-12T17:15:12.518" v="2496" actId="20577"/>
          <ac:spMkLst>
            <pc:docMk/>
            <pc:sldMk cId="3979083459" sldId="843"/>
            <ac:spMk id="2" creationId="{07D44BF4-809C-2135-109F-A1E1E8D3C363}"/>
          </ac:spMkLst>
        </pc:spChg>
        <pc:spChg chg="mod">
          <ac:chgData name="John Oakes" userId="1a36f0057432ea1f" providerId="LiveId" clId="{157B6C7A-505F-4F9D-823C-9B54AA759186}" dt="2025-01-12T17:28:25.414" v="2551" actId="20577"/>
          <ac:spMkLst>
            <pc:docMk/>
            <pc:sldMk cId="3979083459" sldId="843"/>
            <ac:spMk id="3" creationId="{7F3FF583-B900-0730-3232-F56E0D4D9601}"/>
          </ac:spMkLst>
        </pc:spChg>
      </pc:sldChg>
      <pc:sldChg chg="modSp new mod">
        <pc:chgData name="John Oakes" userId="1a36f0057432ea1f" providerId="LiveId" clId="{157B6C7A-505F-4F9D-823C-9B54AA759186}" dt="2025-01-12T00:39:01.950" v="2071" actId="20577"/>
        <pc:sldMkLst>
          <pc:docMk/>
          <pc:sldMk cId="1417161762" sldId="844"/>
        </pc:sldMkLst>
        <pc:spChg chg="mod">
          <ac:chgData name="John Oakes" userId="1a36f0057432ea1f" providerId="LiveId" clId="{157B6C7A-505F-4F9D-823C-9B54AA759186}" dt="2025-01-12T00:36:32.230" v="1801" actId="20577"/>
          <ac:spMkLst>
            <pc:docMk/>
            <pc:sldMk cId="1417161762" sldId="844"/>
            <ac:spMk id="2" creationId="{ABAD3F9B-4333-0F89-BED8-D8226AFCCBAD}"/>
          </ac:spMkLst>
        </pc:spChg>
        <pc:spChg chg="mod">
          <ac:chgData name="John Oakes" userId="1a36f0057432ea1f" providerId="LiveId" clId="{157B6C7A-505F-4F9D-823C-9B54AA759186}" dt="2025-01-12T00:39:01.950" v="2071" actId="20577"/>
          <ac:spMkLst>
            <pc:docMk/>
            <pc:sldMk cId="1417161762" sldId="844"/>
            <ac:spMk id="3" creationId="{E3387612-4EC0-E4FE-5A40-00101E1E97FE}"/>
          </ac:spMkLst>
        </pc:spChg>
      </pc:sldChg>
      <pc:sldChg chg="addSp delSp modSp new del mod ord">
        <pc:chgData name="John Oakes" userId="1a36f0057432ea1f" providerId="LiveId" clId="{157B6C7A-505F-4F9D-823C-9B54AA759186}" dt="2025-01-13T03:17:17.310" v="2552" actId="47"/>
        <pc:sldMkLst>
          <pc:docMk/>
          <pc:sldMk cId="3732227089" sldId="845"/>
        </pc:sldMkLst>
        <pc:spChg chg="mod">
          <ac:chgData name="John Oakes" userId="1a36f0057432ea1f" providerId="LiveId" clId="{157B6C7A-505F-4F9D-823C-9B54AA759186}" dt="2025-01-12T16:03:34.368" v="2122" actId="14100"/>
          <ac:spMkLst>
            <pc:docMk/>
            <pc:sldMk cId="3732227089" sldId="845"/>
            <ac:spMk id="2" creationId="{E48C43B5-FEFC-A69D-1AF9-98E057768EB7}"/>
          </ac:spMkLst>
        </pc:spChg>
        <pc:spChg chg="del">
          <ac:chgData name="John Oakes" userId="1a36f0057432ea1f" providerId="LiveId" clId="{157B6C7A-505F-4F9D-823C-9B54AA759186}" dt="2025-01-12T16:02:02.302" v="2082" actId="931"/>
          <ac:spMkLst>
            <pc:docMk/>
            <pc:sldMk cId="3732227089" sldId="845"/>
            <ac:spMk id="3" creationId="{C9A8659E-92B1-B6B7-A831-BBECDA51D7A8}"/>
          </ac:spMkLst>
        </pc:spChg>
        <pc:picChg chg="add mod">
          <ac:chgData name="John Oakes" userId="1a36f0057432ea1f" providerId="LiveId" clId="{157B6C7A-505F-4F9D-823C-9B54AA759186}" dt="2025-01-12T16:03:28.098" v="2121" actId="1076"/>
          <ac:picMkLst>
            <pc:docMk/>
            <pc:sldMk cId="3732227089" sldId="845"/>
            <ac:picMk id="5" creationId="{CF335DFB-E860-8E97-9316-68C56E81EA08}"/>
          </ac:picMkLst>
        </pc:picChg>
      </pc:sldChg>
      <pc:sldChg chg="del">
        <pc:chgData name="John Oakes" userId="1a36f0057432ea1f" providerId="LiveId" clId="{157B6C7A-505F-4F9D-823C-9B54AA759186}" dt="2025-01-13T03:18:30.874" v="2554" actId="47"/>
        <pc:sldMkLst>
          <pc:docMk/>
          <pc:sldMk cId="1348450802" sldId="847"/>
        </pc:sldMkLst>
      </pc:sldChg>
      <pc:sldChg chg="modSp del mod">
        <pc:chgData name="John Oakes" userId="1a36f0057432ea1f" providerId="LiveId" clId="{157B6C7A-505F-4F9D-823C-9B54AA759186}" dt="2025-01-13T03:18:30.874" v="2554" actId="47"/>
        <pc:sldMkLst>
          <pc:docMk/>
          <pc:sldMk cId="0" sldId="848"/>
        </pc:sldMkLst>
        <pc:spChg chg="mod">
          <ac:chgData name="John Oakes" userId="1a36f0057432ea1f" providerId="LiveId" clId="{157B6C7A-505F-4F9D-823C-9B54AA759186}" dt="2025-01-12T16:10:07.068" v="2329" actId="20577"/>
          <ac:spMkLst>
            <pc:docMk/>
            <pc:sldMk cId="0" sldId="848"/>
            <ac:spMk id="4" creationId="{9269334E-260A-EAC1-751F-92B5EF1E6BB8}"/>
          </ac:spMkLst>
        </pc:spChg>
      </pc:sldChg>
      <pc:sldChg chg="modSp del mod">
        <pc:chgData name="John Oakes" userId="1a36f0057432ea1f" providerId="LiveId" clId="{157B6C7A-505F-4F9D-823C-9B54AA759186}" dt="2025-01-13T03:18:30.874" v="2554" actId="47"/>
        <pc:sldMkLst>
          <pc:docMk/>
          <pc:sldMk cId="1950541054" sldId="849"/>
        </pc:sldMkLst>
        <pc:spChg chg="mod">
          <ac:chgData name="John Oakes" userId="1a36f0057432ea1f" providerId="LiveId" clId="{157B6C7A-505F-4F9D-823C-9B54AA759186}" dt="2025-01-12T16:12:42.026" v="2381" actId="14100"/>
          <ac:spMkLst>
            <pc:docMk/>
            <pc:sldMk cId="1950541054" sldId="849"/>
            <ac:spMk id="3" creationId="{97B34E3A-AB36-133F-34AE-AB305322EAB4}"/>
          </ac:spMkLst>
        </pc:spChg>
      </pc:sldChg>
      <pc:sldMasterChg chg="del delSldLayout">
        <pc:chgData name="John Oakes" userId="1a36f0057432ea1f" providerId="LiveId" clId="{157B6C7A-505F-4F9D-823C-9B54AA759186}" dt="2025-01-12T15:53:27.034" v="2072" actId="47"/>
        <pc:sldMasterMkLst>
          <pc:docMk/>
          <pc:sldMasterMk cId="1074130814" sldId="2147483648"/>
        </pc:sldMasterMkLst>
        <pc:sldLayoutChg chg="del">
          <pc:chgData name="John Oakes" userId="1a36f0057432ea1f" providerId="LiveId" clId="{157B6C7A-505F-4F9D-823C-9B54AA759186}" dt="2025-01-12T15:53:27.034" v="2072" actId="47"/>
          <pc:sldLayoutMkLst>
            <pc:docMk/>
            <pc:sldMasterMk cId="1074130814" sldId="2147483648"/>
            <pc:sldLayoutMk cId="2097961492" sldId="2147483649"/>
          </pc:sldLayoutMkLst>
        </pc:sldLayoutChg>
        <pc:sldLayoutChg chg="del">
          <pc:chgData name="John Oakes" userId="1a36f0057432ea1f" providerId="LiveId" clId="{157B6C7A-505F-4F9D-823C-9B54AA759186}" dt="2025-01-12T15:53:27.034" v="2072" actId="47"/>
          <pc:sldLayoutMkLst>
            <pc:docMk/>
            <pc:sldMasterMk cId="1074130814" sldId="2147483648"/>
            <pc:sldLayoutMk cId="3670424680" sldId="2147483650"/>
          </pc:sldLayoutMkLst>
        </pc:sldLayoutChg>
        <pc:sldLayoutChg chg="del">
          <pc:chgData name="John Oakes" userId="1a36f0057432ea1f" providerId="LiveId" clId="{157B6C7A-505F-4F9D-823C-9B54AA759186}" dt="2025-01-12T15:53:27.034" v="2072" actId="47"/>
          <pc:sldLayoutMkLst>
            <pc:docMk/>
            <pc:sldMasterMk cId="1074130814" sldId="2147483648"/>
            <pc:sldLayoutMk cId="4118112979" sldId="2147483651"/>
          </pc:sldLayoutMkLst>
        </pc:sldLayoutChg>
        <pc:sldLayoutChg chg="del">
          <pc:chgData name="John Oakes" userId="1a36f0057432ea1f" providerId="LiveId" clId="{157B6C7A-505F-4F9D-823C-9B54AA759186}" dt="2025-01-12T15:53:27.034" v="2072" actId="47"/>
          <pc:sldLayoutMkLst>
            <pc:docMk/>
            <pc:sldMasterMk cId="1074130814" sldId="2147483648"/>
            <pc:sldLayoutMk cId="2644652435" sldId="2147483652"/>
          </pc:sldLayoutMkLst>
        </pc:sldLayoutChg>
        <pc:sldLayoutChg chg="del">
          <pc:chgData name="John Oakes" userId="1a36f0057432ea1f" providerId="LiveId" clId="{157B6C7A-505F-4F9D-823C-9B54AA759186}" dt="2025-01-12T15:53:27.034" v="2072" actId="47"/>
          <pc:sldLayoutMkLst>
            <pc:docMk/>
            <pc:sldMasterMk cId="1074130814" sldId="2147483648"/>
            <pc:sldLayoutMk cId="2218421465" sldId="2147483653"/>
          </pc:sldLayoutMkLst>
        </pc:sldLayoutChg>
        <pc:sldLayoutChg chg="del">
          <pc:chgData name="John Oakes" userId="1a36f0057432ea1f" providerId="LiveId" clId="{157B6C7A-505F-4F9D-823C-9B54AA759186}" dt="2025-01-12T15:53:27.034" v="2072" actId="47"/>
          <pc:sldLayoutMkLst>
            <pc:docMk/>
            <pc:sldMasterMk cId="1074130814" sldId="2147483648"/>
            <pc:sldLayoutMk cId="2787833039" sldId="2147483654"/>
          </pc:sldLayoutMkLst>
        </pc:sldLayoutChg>
        <pc:sldLayoutChg chg="del">
          <pc:chgData name="John Oakes" userId="1a36f0057432ea1f" providerId="LiveId" clId="{157B6C7A-505F-4F9D-823C-9B54AA759186}" dt="2025-01-12T15:53:27.034" v="2072" actId="47"/>
          <pc:sldLayoutMkLst>
            <pc:docMk/>
            <pc:sldMasterMk cId="1074130814" sldId="2147483648"/>
            <pc:sldLayoutMk cId="395949352" sldId="2147483655"/>
          </pc:sldLayoutMkLst>
        </pc:sldLayoutChg>
        <pc:sldLayoutChg chg="del">
          <pc:chgData name="John Oakes" userId="1a36f0057432ea1f" providerId="LiveId" clId="{157B6C7A-505F-4F9D-823C-9B54AA759186}" dt="2025-01-12T15:53:27.034" v="2072" actId="47"/>
          <pc:sldLayoutMkLst>
            <pc:docMk/>
            <pc:sldMasterMk cId="1074130814" sldId="2147483648"/>
            <pc:sldLayoutMk cId="1798503939" sldId="2147483656"/>
          </pc:sldLayoutMkLst>
        </pc:sldLayoutChg>
        <pc:sldLayoutChg chg="del">
          <pc:chgData name="John Oakes" userId="1a36f0057432ea1f" providerId="LiveId" clId="{157B6C7A-505F-4F9D-823C-9B54AA759186}" dt="2025-01-12T15:53:27.034" v="2072" actId="47"/>
          <pc:sldLayoutMkLst>
            <pc:docMk/>
            <pc:sldMasterMk cId="1074130814" sldId="2147483648"/>
            <pc:sldLayoutMk cId="3284540611" sldId="2147483657"/>
          </pc:sldLayoutMkLst>
        </pc:sldLayoutChg>
        <pc:sldLayoutChg chg="del">
          <pc:chgData name="John Oakes" userId="1a36f0057432ea1f" providerId="LiveId" clId="{157B6C7A-505F-4F9D-823C-9B54AA759186}" dt="2025-01-12T15:53:27.034" v="2072" actId="47"/>
          <pc:sldLayoutMkLst>
            <pc:docMk/>
            <pc:sldMasterMk cId="1074130814" sldId="2147483648"/>
            <pc:sldLayoutMk cId="256817450" sldId="2147483658"/>
          </pc:sldLayoutMkLst>
        </pc:sldLayoutChg>
        <pc:sldLayoutChg chg="del">
          <pc:chgData name="John Oakes" userId="1a36f0057432ea1f" providerId="LiveId" clId="{157B6C7A-505F-4F9D-823C-9B54AA759186}" dt="2025-01-12T15:53:27.034" v="2072" actId="47"/>
          <pc:sldLayoutMkLst>
            <pc:docMk/>
            <pc:sldMasterMk cId="1074130814" sldId="2147483648"/>
            <pc:sldLayoutMk cId="4249788742" sldId="2147483659"/>
          </pc:sldLayoutMkLst>
        </pc:sldLayoutChg>
      </pc:sldMasterChg>
      <pc:sldMasterChg chg="del delSldLayout">
        <pc:chgData name="John Oakes" userId="1a36f0057432ea1f" providerId="LiveId" clId="{157B6C7A-505F-4F9D-823C-9B54AA759186}" dt="2025-01-10T00:21:44.861" v="14" actId="47"/>
        <pc:sldMasterMkLst>
          <pc:docMk/>
          <pc:sldMasterMk cId="2462789699" sldId="2147483673"/>
        </pc:sldMasterMkLst>
        <pc:sldLayoutChg chg="del">
          <pc:chgData name="John Oakes" userId="1a36f0057432ea1f" providerId="LiveId" clId="{157B6C7A-505F-4F9D-823C-9B54AA759186}" dt="2025-01-10T00:21:44.861" v="14" actId="47"/>
          <pc:sldLayoutMkLst>
            <pc:docMk/>
            <pc:sldMasterMk cId="2462789699" sldId="2147483673"/>
            <pc:sldLayoutMk cId="2204447108" sldId="2147483674"/>
          </pc:sldLayoutMkLst>
        </pc:sldLayoutChg>
        <pc:sldLayoutChg chg="del">
          <pc:chgData name="John Oakes" userId="1a36f0057432ea1f" providerId="LiveId" clId="{157B6C7A-505F-4F9D-823C-9B54AA759186}" dt="2025-01-10T00:21:44.861" v="14" actId="47"/>
          <pc:sldLayoutMkLst>
            <pc:docMk/>
            <pc:sldMasterMk cId="2462789699" sldId="2147483673"/>
            <pc:sldLayoutMk cId="1433998162" sldId="2147483675"/>
          </pc:sldLayoutMkLst>
        </pc:sldLayoutChg>
        <pc:sldLayoutChg chg="del">
          <pc:chgData name="John Oakes" userId="1a36f0057432ea1f" providerId="LiveId" clId="{157B6C7A-505F-4F9D-823C-9B54AA759186}" dt="2025-01-10T00:21:44.861" v="14" actId="47"/>
          <pc:sldLayoutMkLst>
            <pc:docMk/>
            <pc:sldMasterMk cId="2462789699" sldId="2147483673"/>
            <pc:sldLayoutMk cId="1448003576" sldId="2147483676"/>
          </pc:sldLayoutMkLst>
        </pc:sldLayoutChg>
        <pc:sldLayoutChg chg="del">
          <pc:chgData name="John Oakes" userId="1a36f0057432ea1f" providerId="LiveId" clId="{157B6C7A-505F-4F9D-823C-9B54AA759186}" dt="2025-01-10T00:21:44.861" v="14" actId="47"/>
          <pc:sldLayoutMkLst>
            <pc:docMk/>
            <pc:sldMasterMk cId="2462789699" sldId="2147483673"/>
            <pc:sldLayoutMk cId="2564233123" sldId="2147483677"/>
          </pc:sldLayoutMkLst>
        </pc:sldLayoutChg>
        <pc:sldLayoutChg chg="del">
          <pc:chgData name="John Oakes" userId="1a36f0057432ea1f" providerId="LiveId" clId="{157B6C7A-505F-4F9D-823C-9B54AA759186}" dt="2025-01-10T00:21:44.861" v="14" actId="47"/>
          <pc:sldLayoutMkLst>
            <pc:docMk/>
            <pc:sldMasterMk cId="2462789699" sldId="2147483673"/>
            <pc:sldLayoutMk cId="2036276555" sldId="2147483678"/>
          </pc:sldLayoutMkLst>
        </pc:sldLayoutChg>
        <pc:sldLayoutChg chg="del">
          <pc:chgData name="John Oakes" userId="1a36f0057432ea1f" providerId="LiveId" clId="{157B6C7A-505F-4F9D-823C-9B54AA759186}" dt="2025-01-10T00:21:44.861" v="14" actId="47"/>
          <pc:sldLayoutMkLst>
            <pc:docMk/>
            <pc:sldMasterMk cId="2462789699" sldId="2147483673"/>
            <pc:sldLayoutMk cId="3579171859" sldId="2147483679"/>
          </pc:sldLayoutMkLst>
        </pc:sldLayoutChg>
        <pc:sldLayoutChg chg="del">
          <pc:chgData name="John Oakes" userId="1a36f0057432ea1f" providerId="LiveId" clId="{157B6C7A-505F-4F9D-823C-9B54AA759186}" dt="2025-01-10T00:21:44.861" v="14" actId="47"/>
          <pc:sldLayoutMkLst>
            <pc:docMk/>
            <pc:sldMasterMk cId="2462789699" sldId="2147483673"/>
            <pc:sldLayoutMk cId="642337378" sldId="2147483680"/>
          </pc:sldLayoutMkLst>
        </pc:sldLayoutChg>
        <pc:sldLayoutChg chg="del">
          <pc:chgData name="John Oakes" userId="1a36f0057432ea1f" providerId="LiveId" clId="{157B6C7A-505F-4F9D-823C-9B54AA759186}" dt="2025-01-10T00:21:44.861" v="14" actId="47"/>
          <pc:sldLayoutMkLst>
            <pc:docMk/>
            <pc:sldMasterMk cId="2462789699" sldId="2147483673"/>
            <pc:sldLayoutMk cId="803440058" sldId="2147483681"/>
          </pc:sldLayoutMkLst>
        </pc:sldLayoutChg>
        <pc:sldLayoutChg chg="del">
          <pc:chgData name="John Oakes" userId="1a36f0057432ea1f" providerId="LiveId" clId="{157B6C7A-505F-4F9D-823C-9B54AA759186}" dt="2025-01-10T00:21:44.861" v="14" actId="47"/>
          <pc:sldLayoutMkLst>
            <pc:docMk/>
            <pc:sldMasterMk cId="2462789699" sldId="2147483673"/>
            <pc:sldLayoutMk cId="106663758" sldId="2147483682"/>
          </pc:sldLayoutMkLst>
        </pc:sldLayoutChg>
        <pc:sldLayoutChg chg="del">
          <pc:chgData name="John Oakes" userId="1a36f0057432ea1f" providerId="LiveId" clId="{157B6C7A-505F-4F9D-823C-9B54AA759186}" dt="2025-01-10T00:21:44.861" v="14" actId="47"/>
          <pc:sldLayoutMkLst>
            <pc:docMk/>
            <pc:sldMasterMk cId="2462789699" sldId="2147483673"/>
            <pc:sldLayoutMk cId="230721699" sldId="2147483683"/>
          </pc:sldLayoutMkLst>
        </pc:sldLayoutChg>
        <pc:sldLayoutChg chg="del">
          <pc:chgData name="John Oakes" userId="1a36f0057432ea1f" providerId="LiveId" clId="{157B6C7A-505F-4F9D-823C-9B54AA759186}" dt="2025-01-10T00:21:44.861" v="14" actId="47"/>
          <pc:sldLayoutMkLst>
            <pc:docMk/>
            <pc:sldMasterMk cId="2462789699" sldId="2147483673"/>
            <pc:sldLayoutMk cId="1098830301" sldId="2147483684"/>
          </pc:sldLayoutMkLst>
        </pc:sldLayoutChg>
        <pc:sldLayoutChg chg="del">
          <pc:chgData name="John Oakes" userId="1a36f0057432ea1f" providerId="LiveId" clId="{157B6C7A-505F-4F9D-823C-9B54AA759186}" dt="2025-01-10T00:21:44.861" v="14" actId="47"/>
          <pc:sldLayoutMkLst>
            <pc:docMk/>
            <pc:sldMasterMk cId="2462789699" sldId="2147483673"/>
            <pc:sldLayoutMk cId="2632127689" sldId="2147483685"/>
          </pc:sldLayoutMkLst>
        </pc:sldLayoutChg>
      </pc:sldMasterChg>
      <pc:sldMasterChg chg="del delSldLayout">
        <pc:chgData name="John Oakes" userId="1a36f0057432ea1f" providerId="LiveId" clId="{157B6C7A-505F-4F9D-823C-9B54AA759186}" dt="2025-01-13T03:17:17.310" v="2552" actId="47"/>
        <pc:sldMasterMkLst>
          <pc:docMk/>
          <pc:sldMasterMk cId="1137441713" sldId="2147483687"/>
        </pc:sldMasterMkLst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137441713" sldId="2147483687"/>
            <pc:sldLayoutMk cId="1845980590" sldId="2147483688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137441713" sldId="2147483687"/>
            <pc:sldLayoutMk cId="3447338349" sldId="2147483689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137441713" sldId="2147483687"/>
            <pc:sldLayoutMk cId="2830101737" sldId="2147483690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137441713" sldId="2147483687"/>
            <pc:sldLayoutMk cId="4235501296" sldId="2147483691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137441713" sldId="2147483687"/>
            <pc:sldLayoutMk cId="648733245" sldId="2147483692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137441713" sldId="2147483687"/>
            <pc:sldLayoutMk cId="3374642498" sldId="2147483693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137441713" sldId="2147483687"/>
            <pc:sldLayoutMk cId="3757616384" sldId="2147483694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137441713" sldId="2147483687"/>
            <pc:sldLayoutMk cId="4260906720" sldId="2147483695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137441713" sldId="2147483687"/>
            <pc:sldLayoutMk cId="3943617555" sldId="2147483696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137441713" sldId="2147483687"/>
            <pc:sldLayoutMk cId="2927875610" sldId="2147483697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137441713" sldId="2147483687"/>
            <pc:sldLayoutMk cId="133819147" sldId="2147483698"/>
          </pc:sldLayoutMkLst>
        </pc:sldLayoutChg>
      </pc:sldMasterChg>
      <pc:sldMasterChg chg="del delSldLayout">
        <pc:chgData name="John Oakes" userId="1a36f0057432ea1f" providerId="LiveId" clId="{157B6C7A-505F-4F9D-823C-9B54AA759186}" dt="2025-01-13T03:17:17.310" v="2552" actId="47"/>
        <pc:sldMasterMkLst>
          <pc:docMk/>
          <pc:sldMasterMk cId="1614138742" sldId="2147483699"/>
        </pc:sldMasterMkLst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614138742" sldId="2147483699"/>
            <pc:sldLayoutMk cId="745669714" sldId="2147483700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614138742" sldId="2147483699"/>
            <pc:sldLayoutMk cId="1251063398" sldId="2147483701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614138742" sldId="2147483699"/>
            <pc:sldLayoutMk cId="3540077473" sldId="2147483702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614138742" sldId="2147483699"/>
            <pc:sldLayoutMk cId="1535432329" sldId="2147483703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614138742" sldId="2147483699"/>
            <pc:sldLayoutMk cId="110482806" sldId="2147483704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614138742" sldId="2147483699"/>
            <pc:sldLayoutMk cId="3837140237" sldId="2147483705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614138742" sldId="2147483699"/>
            <pc:sldLayoutMk cId="3967153871" sldId="2147483706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614138742" sldId="2147483699"/>
            <pc:sldLayoutMk cId="3465721479" sldId="2147483707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614138742" sldId="2147483699"/>
            <pc:sldLayoutMk cId="3866321095" sldId="2147483708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614138742" sldId="2147483699"/>
            <pc:sldLayoutMk cId="3313422013" sldId="2147483709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614138742" sldId="2147483699"/>
            <pc:sldLayoutMk cId="3731216464" sldId="2147483710"/>
          </pc:sldLayoutMkLst>
        </pc:sldLayoutChg>
      </pc:sldMasterChg>
      <pc:sldMasterChg chg="del delSldLayout">
        <pc:chgData name="John Oakes" userId="1a36f0057432ea1f" providerId="LiveId" clId="{157B6C7A-505F-4F9D-823C-9B54AA759186}" dt="2025-01-12T15:54:06.492" v="2073" actId="47"/>
        <pc:sldMasterMkLst>
          <pc:docMk/>
          <pc:sldMasterMk cId="3535532912" sldId="2147483711"/>
        </pc:sldMasterMkLst>
        <pc:sldLayoutChg chg="del">
          <pc:chgData name="John Oakes" userId="1a36f0057432ea1f" providerId="LiveId" clId="{157B6C7A-505F-4F9D-823C-9B54AA759186}" dt="2025-01-12T15:54:06.492" v="2073" actId="47"/>
          <pc:sldLayoutMkLst>
            <pc:docMk/>
            <pc:sldMasterMk cId="3535532912" sldId="2147483711"/>
            <pc:sldLayoutMk cId="2006175779" sldId="2147483712"/>
          </pc:sldLayoutMkLst>
        </pc:sldLayoutChg>
        <pc:sldLayoutChg chg="del">
          <pc:chgData name="John Oakes" userId="1a36f0057432ea1f" providerId="LiveId" clId="{157B6C7A-505F-4F9D-823C-9B54AA759186}" dt="2025-01-12T15:54:06.492" v="2073" actId="47"/>
          <pc:sldLayoutMkLst>
            <pc:docMk/>
            <pc:sldMasterMk cId="3535532912" sldId="2147483711"/>
            <pc:sldLayoutMk cId="3217378155" sldId="2147483713"/>
          </pc:sldLayoutMkLst>
        </pc:sldLayoutChg>
        <pc:sldLayoutChg chg="del">
          <pc:chgData name="John Oakes" userId="1a36f0057432ea1f" providerId="LiveId" clId="{157B6C7A-505F-4F9D-823C-9B54AA759186}" dt="2025-01-12T15:54:06.492" v="2073" actId="47"/>
          <pc:sldLayoutMkLst>
            <pc:docMk/>
            <pc:sldMasterMk cId="3535532912" sldId="2147483711"/>
            <pc:sldLayoutMk cId="2572332142" sldId="2147483714"/>
          </pc:sldLayoutMkLst>
        </pc:sldLayoutChg>
        <pc:sldLayoutChg chg="del">
          <pc:chgData name="John Oakes" userId="1a36f0057432ea1f" providerId="LiveId" clId="{157B6C7A-505F-4F9D-823C-9B54AA759186}" dt="2025-01-12T15:54:06.492" v="2073" actId="47"/>
          <pc:sldLayoutMkLst>
            <pc:docMk/>
            <pc:sldMasterMk cId="3535532912" sldId="2147483711"/>
            <pc:sldLayoutMk cId="3545809592" sldId="2147483715"/>
          </pc:sldLayoutMkLst>
        </pc:sldLayoutChg>
        <pc:sldLayoutChg chg="del">
          <pc:chgData name="John Oakes" userId="1a36f0057432ea1f" providerId="LiveId" clId="{157B6C7A-505F-4F9D-823C-9B54AA759186}" dt="2025-01-12T15:54:06.492" v="2073" actId="47"/>
          <pc:sldLayoutMkLst>
            <pc:docMk/>
            <pc:sldMasterMk cId="3535532912" sldId="2147483711"/>
            <pc:sldLayoutMk cId="396261911" sldId="2147483716"/>
          </pc:sldLayoutMkLst>
        </pc:sldLayoutChg>
        <pc:sldLayoutChg chg="del">
          <pc:chgData name="John Oakes" userId="1a36f0057432ea1f" providerId="LiveId" clId="{157B6C7A-505F-4F9D-823C-9B54AA759186}" dt="2025-01-12T15:54:06.492" v="2073" actId="47"/>
          <pc:sldLayoutMkLst>
            <pc:docMk/>
            <pc:sldMasterMk cId="3535532912" sldId="2147483711"/>
            <pc:sldLayoutMk cId="489734172" sldId="2147483717"/>
          </pc:sldLayoutMkLst>
        </pc:sldLayoutChg>
        <pc:sldLayoutChg chg="del">
          <pc:chgData name="John Oakes" userId="1a36f0057432ea1f" providerId="LiveId" clId="{157B6C7A-505F-4F9D-823C-9B54AA759186}" dt="2025-01-12T15:54:06.492" v="2073" actId="47"/>
          <pc:sldLayoutMkLst>
            <pc:docMk/>
            <pc:sldMasterMk cId="3535532912" sldId="2147483711"/>
            <pc:sldLayoutMk cId="236734231" sldId="2147483718"/>
          </pc:sldLayoutMkLst>
        </pc:sldLayoutChg>
        <pc:sldLayoutChg chg="del">
          <pc:chgData name="John Oakes" userId="1a36f0057432ea1f" providerId="LiveId" clId="{157B6C7A-505F-4F9D-823C-9B54AA759186}" dt="2025-01-12T15:54:06.492" v="2073" actId="47"/>
          <pc:sldLayoutMkLst>
            <pc:docMk/>
            <pc:sldMasterMk cId="3535532912" sldId="2147483711"/>
            <pc:sldLayoutMk cId="1651732073" sldId="2147483719"/>
          </pc:sldLayoutMkLst>
        </pc:sldLayoutChg>
        <pc:sldLayoutChg chg="del">
          <pc:chgData name="John Oakes" userId="1a36f0057432ea1f" providerId="LiveId" clId="{157B6C7A-505F-4F9D-823C-9B54AA759186}" dt="2025-01-12T15:54:06.492" v="2073" actId="47"/>
          <pc:sldLayoutMkLst>
            <pc:docMk/>
            <pc:sldMasterMk cId="3535532912" sldId="2147483711"/>
            <pc:sldLayoutMk cId="4057455233" sldId="2147483720"/>
          </pc:sldLayoutMkLst>
        </pc:sldLayoutChg>
        <pc:sldLayoutChg chg="del">
          <pc:chgData name="John Oakes" userId="1a36f0057432ea1f" providerId="LiveId" clId="{157B6C7A-505F-4F9D-823C-9B54AA759186}" dt="2025-01-12T15:54:06.492" v="2073" actId="47"/>
          <pc:sldLayoutMkLst>
            <pc:docMk/>
            <pc:sldMasterMk cId="3535532912" sldId="2147483711"/>
            <pc:sldLayoutMk cId="4014629052" sldId="2147483721"/>
          </pc:sldLayoutMkLst>
        </pc:sldLayoutChg>
        <pc:sldLayoutChg chg="del">
          <pc:chgData name="John Oakes" userId="1a36f0057432ea1f" providerId="LiveId" clId="{157B6C7A-505F-4F9D-823C-9B54AA759186}" dt="2025-01-12T15:54:06.492" v="2073" actId="47"/>
          <pc:sldLayoutMkLst>
            <pc:docMk/>
            <pc:sldMasterMk cId="3535532912" sldId="2147483711"/>
            <pc:sldLayoutMk cId="1178081003" sldId="2147483722"/>
          </pc:sldLayoutMkLst>
        </pc:sldLayoutChg>
      </pc:sldMasterChg>
      <pc:sldMasterChg chg="del delSldLayout">
        <pc:chgData name="John Oakes" userId="1a36f0057432ea1f" providerId="LiveId" clId="{157B6C7A-505F-4F9D-823C-9B54AA759186}" dt="2025-01-13T03:17:17.310" v="2552" actId="47"/>
        <pc:sldMasterMkLst>
          <pc:docMk/>
          <pc:sldMasterMk cId="1592058313" sldId="2147483723"/>
        </pc:sldMasterMkLst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592058313" sldId="2147483723"/>
            <pc:sldLayoutMk cId="4151474174" sldId="2147483724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592058313" sldId="2147483723"/>
            <pc:sldLayoutMk cId="4061602010" sldId="2147483725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592058313" sldId="2147483723"/>
            <pc:sldLayoutMk cId="244104015" sldId="2147483726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592058313" sldId="2147483723"/>
            <pc:sldLayoutMk cId="485391951" sldId="2147483727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592058313" sldId="2147483723"/>
            <pc:sldLayoutMk cId="2432457734" sldId="2147483728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592058313" sldId="2147483723"/>
            <pc:sldLayoutMk cId="631199166" sldId="2147483729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592058313" sldId="2147483723"/>
            <pc:sldLayoutMk cId="2804274666" sldId="2147483730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592058313" sldId="2147483723"/>
            <pc:sldLayoutMk cId="1327452136" sldId="2147483731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592058313" sldId="2147483723"/>
            <pc:sldLayoutMk cId="682590796" sldId="2147483732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592058313" sldId="2147483723"/>
            <pc:sldLayoutMk cId="4123595977" sldId="2147483733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1592058313" sldId="2147483723"/>
            <pc:sldLayoutMk cId="614434979" sldId="2147483734"/>
          </pc:sldLayoutMkLst>
        </pc:sldLayoutChg>
      </pc:sldMasterChg>
      <pc:sldMasterChg chg="del delSldLayout">
        <pc:chgData name="John Oakes" userId="1a36f0057432ea1f" providerId="LiveId" clId="{157B6C7A-505F-4F9D-823C-9B54AA759186}" dt="2025-01-13T03:18:30.874" v="2554" actId="47"/>
        <pc:sldMasterMkLst>
          <pc:docMk/>
          <pc:sldMasterMk cId="259050134" sldId="2147483735"/>
        </pc:sldMasterMkLst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259050134" sldId="2147483735"/>
            <pc:sldLayoutMk cId="3835149370" sldId="2147483736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259050134" sldId="2147483735"/>
            <pc:sldLayoutMk cId="3365584311" sldId="2147483737"/>
          </pc:sldLayoutMkLst>
        </pc:sldLayoutChg>
        <pc:sldLayoutChg chg="del">
          <pc:chgData name="John Oakes" userId="1a36f0057432ea1f" providerId="LiveId" clId="{157B6C7A-505F-4F9D-823C-9B54AA759186}" dt="2025-01-13T03:17:38.423" v="2553" actId="47"/>
          <pc:sldLayoutMkLst>
            <pc:docMk/>
            <pc:sldMasterMk cId="259050134" sldId="2147483735"/>
            <pc:sldLayoutMk cId="3107091142" sldId="2147483738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259050134" sldId="2147483735"/>
            <pc:sldLayoutMk cId="2096028449" sldId="2147483739"/>
          </pc:sldLayoutMkLst>
        </pc:sldLayoutChg>
        <pc:sldLayoutChg chg="del">
          <pc:chgData name="John Oakes" userId="1a36f0057432ea1f" providerId="LiveId" clId="{157B6C7A-505F-4F9D-823C-9B54AA759186}" dt="2025-01-13T03:17:17.310" v="2552" actId="47"/>
          <pc:sldLayoutMkLst>
            <pc:docMk/>
            <pc:sldMasterMk cId="259050134" sldId="2147483735"/>
            <pc:sldLayoutMk cId="1986766248" sldId="2147483740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259050134" sldId="2147483735"/>
            <pc:sldLayoutMk cId="2732880152" sldId="2147483741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259050134" sldId="2147483735"/>
            <pc:sldLayoutMk cId="2736919505" sldId="2147483742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259050134" sldId="2147483735"/>
            <pc:sldLayoutMk cId="2838908991" sldId="2147483743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259050134" sldId="2147483735"/>
            <pc:sldLayoutMk cId="2916782486" sldId="2147483744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259050134" sldId="2147483735"/>
            <pc:sldLayoutMk cId="288530250" sldId="2147483745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259050134" sldId="2147483735"/>
            <pc:sldLayoutMk cId="3529950755" sldId="2147483746"/>
          </pc:sldLayoutMkLst>
        </pc:sldLayoutChg>
      </pc:sldMasterChg>
      <pc:sldMasterChg chg="del delSldLayout">
        <pc:chgData name="John Oakes" userId="1a36f0057432ea1f" providerId="LiveId" clId="{157B6C7A-505F-4F9D-823C-9B54AA759186}" dt="2025-01-13T03:17:38.423" v="2553" actId="47"/>
        <pc:sldMasterMkLst>
          <pc:docMk/>
          <pc:sldMasterMk cId="360713903" sldId="2147483747"/>
        </pc:sldMasterMkLst>
        <pc:sldLayoutChg chg="del">
          <pc:chgData name="John Oakes" userId="1a36f0057432ea1f" providerId="LiveId" clId="{157B6C7A-505F-4F9D-823C-9B54AA759186}" dt="2025-01-13T03:17:38.423" v="2553" actId="47"/>
          <pc:sldLayoutMkLst>
            <pc:docMk/>
            <pc:sldMasterMk cId="360713903" sldId="2147483747"/>
            <pc:sldLayoutMk cId="223251357" sldId="2147483748"/>
          </pc:sldLayoutMkLst>
        </pc:sldLayoutChg>
        <pc:sldLayoutChg chg="del">
          <pc:chgData name="John Oakes" userId="1a36f0057432ea1f" providerId="LiveId" clId="{157B6C7A-505F-4F9D-823C-9B54AA759186}" dt="2025-01-13T03:17:38.423" v="2553" actId="47"/>
          <pc:sldLayoutMkLst>
            <pc:docMk/>
            <pc:sldMasterMk cId="360713903" sldId="2147483747"/>
            <pc:sldLayoutMk cId="889465555" sldId="2147483749"/>
          </pc:sldLayoutMkLst>
        </pc:sldLayoutChg>
        <pc:sldLayoutChg chg="del">
          <pc:chgData name="John Oakes" userId="1a36f0057432ea1f" providerId="LiveId" clId="{157B6C7A-505F-4F9D-823C-9B54AA759186}" dt="2025-01-13T03:17:38.423" v="2553" actId="47"/>
          <pc:sldLayoutMkLst>
            <pc:docMk/>
            <pc:sldMasterMk cId="360713903" sldId="2147483747"/>
            <pc:sldLayoutMk cId="2885301348" sldId="2147483750"/>
          </pc:sldLayoutMkLst>
        </pc:sldLayoutChg>
        <pc:sldLayoutChg chg="del">
          <pc:chgData name="John Oakes" userId="1a36f0057432ea1f" providerId="LiveId" clId="{157B6C7A-505F-4F9D-823C-9B54AA759186}" dt="2025-01-13T03:17:38.423" v="2553" actId="47"/>
          <pc:sldLayoutMkLst>
            <pc:docMk/>
            <pc:sldMasterMk cId="360713903" sldId="2147483747"/>
            <pc:sldLayoutMk cId="3332851448" sldId="2147483751"/>
          </pc:sldLayoutMkLst>
        </pc:sldLayoutChg>
        <pc:sldLayoutChg chg="del">
          <pc:chgData name="John Oakes" userId="1a36f0057432ea1f" providerId="LiveId" clId="{157B6C7A-505F-4F9D-823C-9B54AA759186}" dt="2025-01-13T03:17:38.423" v="2553" actId="47"/>
          <pc:sldLayoutMkLst>
            <pc:docMk/>
            <pc:sldMasterMk cId="360713903" sldId="2147483747"/>
            <pc:sldLayoutMk cId="358166358" sldId="2147483752"/>
          </pc:sldLayoutMkLst>
        </pc:sldLayoutChg>
        <pc:sldLayoutChg chg="del">
          <pc:chgData name="John Oakes" userId="1a36f0057432ea1f" providerId="LiveId" clId="{157B6C7A-505F-4F9D-823C-9B54AA759186}" dt="2025-01-13T03:17:38.423" v="2553" actId="47"/>
          <pc:sldLayoutMkLst>
            <pc:docMk/>
            <pc:sldMasterMk cId="360713903" sldId="2147483747"/>
            <pc:sldLayoutMk cId="2966887362" sldId="2147483753"/>
          </pc:sldLayoutMkLst>
        </pc:sldLayoutChg>
        <pc:sldLayoutChg chg="del">
          <pc:chgData name="John Oakes" userId="1a36f0057432ea1f" providerId="LiveId" clId="{157B6C7A-505F-4F9D-823C-9B54AA759186}" dt="2025-01-13T03:17:38.423" v="2553" actId="47"/>
          <pc:sldLayoutMkLst>
            <pc:docMk/>
            <pc:sldMasterMk cId="360713903" sldId="2147483747"/>
            <pc:sldLayoutMk cId="2438595146" sldId="2147483754"/>
          </pc:sldLayoutMkLst>
        </pc:sldLayoutChg>
        <pc:sldLayoutChg chg="del">
          <pc:chgData name="John Oakes" userId="1a36f0057432ea1f" providerId="LiveId" clId="{157B6C7A-505F-4F9D-823C-9B54AA759186}" dt="2025-01-13T03:17:38.423" v="2553" actId="47"/>
          <pc:sldLayoutMkLst>
            <pc:docMk/>
            <pc:sldMasterMk cId="360713903" sldId="2147483747"/>
            <pc:sldLayoutMk cId="2492194218" sldId="2147483755"/>
          </pc:sldLayoutMkLst>
        </pc:sldLayoutChg>
        <pc:sldLayoutChg chg="del">
          <pc:chgData name="John Oakes" userId="1a36f0057432ea1f" providerId="LiveId" clId="{157B6C7A-505F-4F9D-823C-9B54AA759186}" dt="2025-01-13T03:17:38.423" v="2553" actId="47"/>
          <pc:sldLayoutMkLst>
            <pc:docMk/>
            <pc:sldMasterMk cId="360713903" sldId="2147483747"/>
            <pc:sldLayoutMk cId="66900247" sldId="2147483756"/>
          </pc:sldLayoutMkLst>
        </pc:sldLayoutChg>
        <pc:sldLayoutChg chg="del">
          <pc:chgData name="John Oakes" userId="1a36f0057432ea1f" providerId="LiveId" clId="{157B6C7A-505F-4F9D-823C-9B54AA759186}" dt="2025-01-13T03:17:38.423" v="2553" actId="47"/>
          <pc:sldLayoutMkLst>
            <pc:docMk/>
            <pc:sldMasterMk cId="360713903" sldId="2147483747"/>
            <pc:sldLayoutMk cId="1713059911" sldId="2147483757"/>
          </pc:sldLayoutMkLst>
        </pc:sldLayoutChg>
        <pc:sldLayoutChg chg="del">
          <pc:chgData name="John Oakes" userId="1a36f0057432ea1f" providerId="LiveId" clId="{157B6C7A-505F-4F9D-823C-9B54AA759186}" dt="2025-01-13T03:17:38.423" v="2553" actId="47"/>
          <pc:sldLayoutMkLst>
            <pc:docMk/>
            <pc:sldMasterMk cId="360713903" sldId="2147483747"/>
            <pc:sldLayoutMk cId="1534037774" sldId="2147483758"/>
          </pc:sldLayoutMkLst>
        </pc:sldLayoutChg>
      </pc:sldMasterChg>
      <pc:sldMasterChg chg="del delSldLayout">
        <pc:chgData name="John Oakes" userId="1a36f0057432ea1f" providerId="LiveId" clId="{157B6C7A-505F-4F9D-823C-9B54AA759186}" dt="2025-01-13T03:18:30.874" v="2554" actId="47"/>
        <pc:sldMasterMkLst>
          <pc:docMk/>
          <pc:sldMasterMk cId="373608572" sldId="2147483759"/>
        </pc:sldMasterMkLst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3608572" sldId="2147483759"/>
            <pc:sldLayoutMk cId="1527119082" sldId="2147483760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3608572" sldId="2147483759"/>
            <pc:sldLayoutMk cId="1507436336" sldId="2147483761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3608572" sldId="2147483759"/>
            <pc:sldLayoutMk cId="3832720880" sldId="2147483762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3608572" sldId="2147483759"/>
            <pc:sldLayoutMk cId="2449301061" sldId="2147483763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3608572" sldId="2147483759"/>
            <pc:sldLayoutMk cId="3351946221" sldId="2147483764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3608572" sldId="2147483759"/>
            <pc:sldLayoutMk cId="2766021002" sldId="2147483765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3608572" sldId="2147483759"/>
            <pc:sldLayoutMk cId="462586921" sldId="2147483766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3608572" sldId="2147483759"/>
            <pc:sldLayoutMk cId="1731917509" sldId="2147483767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3608572" sldId="2147483759"/>
            <pc:sldLayoutMk cId="2680226569" sldId="2147483768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3608572" sldId="2147483759"/>
            <pc:sldLayoutMk cId="4016250618" sldId="2147483769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3608572" sldId="2147483759"/>
            <pc:sldLayoutMk cId="1655151300" sldId="2147483770"/>
          </pc:sldLayoutMkLst>
        </pc:sldLayoutChg>
      </pc:sldMasterChg>
      <pc:sldMasterChg chg="del delSldLayout">
        <pc:chgData name="John Oakes" userId="1a36f0057432ea1f" providerId="LiveId" clId="{157B6C7A-505F-4F9D-823C-9B54AA759186}" dt="2025-01-13T03:18:30.874" v="2554" actId="47"/>
        <pc:sldMasterMkLst>
          <pc:docMk/>
          <pc:sldMasterMk cId="686649982" sldId="2147483771"/>
        </pc:sldMasterMkLst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686649982" sldId="2147483771"/>
            <pc:sldLayoutMk cId="2406188809" sldId="2147483772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686649982" sldId="2147483771"/>
            <pc:sldLayoutMk cId="1390404711" sldId="2147483773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686649982" sldId="2147483771"/>
            <pc:sldLayoutMk cId="2054984851" sldId="2147483774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686649982" sldId="2147483771"/>
            <pc:sldLayoutMk cId="4162908131" sldId="2147483775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686649982" sldId="2147483771"/>
            <pc:sldLayoutMk cId="2205261687" sldId="2147483776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686649982" sldId="2147483771"/>
            <pc:sldLayoutMk cId="1674460960" sldId="2147483777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686649982" sldId="2147483771"/>
            <pc:sldLayoutMk cId="3750464161" sldId="2147483778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686649982" sldId="2147483771"/>
            <pc:sldLayoutMk cId="3760480012" sldId="2147483779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686649982" sldId="2147483771"/>
            <pc:sldLayoutMk cId="1181466722" sldId="2147483780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686649982" sldId="2147483771"/>
            <pc:sldLayoutMk cId="3659237923" sldId="2147483781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686649982" sldId="2147483771"/>
            <pc:sldLayoutMk cId="1137717613" sldId="2147483782"/>
          </pc:sldLayoutMkLst>
        </pc:sldLayoutChg>
      </pc:sldMasterChg>
      <pc:sldMasterChg chg="del delSldLayout">
        <pc:chgData name="John Oakes" userId="1a36f0057432ea1f" providerId="LiveId" clId="{157B6C7A-505F-4F9D-823C-9B54AA759186}" dt="2025-01-13T03:18:30.874" v="2554" actId="47"/>
        <pc:sldMasterMkLst>
          <pc:docMk/>
          <pc:sldMasterMk cId="3715048016" sldId="2147483783"/>
        </pc:sldMasterMkLst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15048016" sldId="2147483783"/>
            <pc:sldLayoutMk cId="3775521967" sldId="2147483784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15048016" sldId="2147483783"/>
            <pc:sldLayoutMk cId="1767716100" sldId="2147483785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15048016" sldId="2147483783"/>
            <pc:sldLayoutMk cId="3188992270" sldId="2147483786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15048016" sldId="2147483783"/>
            <pc:sldLayoutMk cId="2269975129" sldId="2147483787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15048016" sldId="2147483783"/>
            <pc:sldLayoutMk cId="2306517483" sldId="2147483788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15048016" sldId="2147483783"/>
            <pc:sldLayoutMk cId="1553594593" sldId="2147483789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15048016" sldId="2147483783"/>
            <pc:sldLayoutMk cId="1792775782" sldId="2147483790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15048016" sldId="2147483783"/>
            <pc:sldLayoutMk cId="1638641619" sldId="2147483791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15048016" sldId="2147483783"/>
            <pc:sldLayoutMk cId="1845360966" sldId="2147483792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15048016" sldId="2147483783"/>
            <pc:sldLayoutMk cId="3586992126" sldId="2147483793"/>
          </pc:sldLayoutMkLst>
        </pc:sldLayoutChg>
        <pc:sldLayoutChg chg="del">
          <pc:chgData name="John Oakes" userId="1a36f0057432ea1f" providerId="LiveId" clId="{157B6C7A-505F-4F9D-823C-9B54AA759186}" dt="2025-01-13T03:18:30.874" v="2554" actId="47"/>
          <pc:sldLayoutMkLst>
            <pc:docMk/>
            <pc:sldMasterMk cId="3715048016" sldId="2147483783"/>
            <pc:sldLayoutMk cId="3092064768" sldId="2147483794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29T16:14:51.99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31AAA-8EED-42FA-8552-4DF75A74EA08}" type="datetimeFigureOut">
              <a:rPr lang="en-US" smtClean="0"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57365-F44E-4AAE-8AD8-15C757FD4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0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>
            <a:extLst>
              <a:ext uri="{FF2B5EF4-FFF2-40B4-BE49-F238E27FC236}">
                <a16:creationId xmlns:a16="http://schemas.microsoft.com/office/drawing/2014/main" id="{CC6E8E70-FCE1-1CF5-0218-6920C44748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Notes Placeholder 2">
            <a:extLst>
              <a:ext uri="{FF2B5EF4-FFF2-40B4-BE49-F238E27FC236}">
                <a16:creationId xmlns:a16="http://schemas.microsoft.com/office/drawing/2014/main" id="{33CD9DF8-B222-4434-41F4-42F769E75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15044" name="Slide Number Placeholder 3">
            <a:extLst>
              <a:ext uri="{FF2B5EF4-FFF2-40B4-BE49-F238E27FC236}">
                <a16:creationId xmlns:a16="http://schemas.microsoft.com/office/drawing/2014/main" id="{FE927612-888D-D9F9-6DD3-6909E1A751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FC08AE-2EB2-4CB0-86FA-3E19A9F8566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>
            <a:extLst>
              <a:ext uri="{FF2B5EF4-FFF2-40B4-BE49-F238E27FC236}">
                <a16:creationId xmlns:a16="http://schemas.microsoft.com/office/drawing/2014/main" id="{197B5B6E-10D4-4E58-83E2-D713BFE2C7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>
            <a:extLst>
              <a:ext uri="{FF2B5EF4-FFF2-40B4-BE49-F238E27FC236}">
                <a16:creationId xmlns:a16="http://schemas.microsoft.com/office/drawing/2014/main" id="{DCC854DB-63B9-BBB4-1147-833BAA14F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33476" name="Slide Number Placeholder 3">
            <a:extLst>
              <a:ext uri="{FF2B5EF4-FFF2-40B4-BE49-F238E27FC236}">
                <a16:creationId xmlns:a16="http://schemas.microsoft.com/office/drawing/2014/main" id="{7E55B86E-51B3-49F9-1BFF-6054FCEA84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533803-CE70-443E-9576-3BD4FCE8261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>
            <a:extLst>
              <a:ext uri="{FF2B5EF4-FFF2-40B4-BE49-F238E27FC236}">
                <a16:creationId xmlns:a16="http://schemas.microsoft.com/office/drawing/2014/main" id="{4AEF0D4C-8844-A4E8-0EDC-8C27C2A33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736D1-C8E4-4D24-9F8C-9CCC11BD5ED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35523" name="Rectangle 2">
            <a:extLst>
              <a:ext uri="{FF2B5EF4-FFF2-40B4-BE49-F238E27FC236}">
                <a16:creationId xmlns:a16="http://schemas.microsoft.com/office/drawing/2014/main" id="{D2554AC8-E8E8-EB9A-3EDC-5C0B75EC6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>
            <a:extLst>
              <a:ext uri="{FF2B5EF4-FFF2-40B4-BE49-F238E27FC236}">
                <a16:creationId xmlns:a16="http://schemas.microsoft.com/office/drawing/2014/main" id="{80D40E88-372A-2EAD-BEE9-7DEAFE2C7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554B0B4-902F-BFCA-E438-47C0DC0575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63DA4B-08FC-C89C-2438-443272F599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CAA1500-F5D7-D60A-2114-1FF97FFC61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926C3-6238-4D15-A0B9-64A2AD444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12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0DD89B-AA30-D4E5-3BAA-CD1D65FF44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55B23B-A4F6-91B8-8DC8-B62D1528A7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C8DECE-ADC2-E0BE-D1A4-99216DFDF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8B307-3ED2-4AB1-BAEE-6FFD42657A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14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0A0FEB-1543-ADEE-3CFC-95EF7EF01B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37B8B8-E995-D206-46C6-AF65AA0651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9F08C5-338A-3F83-7472-F59F11D115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98380-7AED-4E53-96B0-9B0DA4DDFA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86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81000"/>
            <a:ext cx="10972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86D9AD7-25A3-F009-C3A5-C78E0C6A85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24C15FB-3D15-BA3E-A0AE-82C3CF1380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FF5AED-6921-53E0-369E-B2F33F7E5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212A2-802D-413C-94B1-204E3FE15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620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3D9357D7-5B8B-F394-9B6E-91C6ED1399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697849-7D82-2A94-2B0B-E5C3AD36E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E9CBA3-F290-C2FF-85CA-839875581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5646D-C372-4510-B873-1EFF533159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378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B07006-26E4-C006-8ACB-AB3F12D3B5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1EB681-C171-814B-90E4-79F6B7DABF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5E0181-EAB9-7B53-4190-C3126E8DA1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6B4DA-39DB-49F2-BA32-6C30204C4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818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9F69EF-703D-67FC-47CC-85A5408AEF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C4EE92-2673-97E4-804C-FB728E9FF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AA782E-4868-4BD4-400D-A2E9DFA823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8FA45-D353-47A1-8DC0-2CEA2DE62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592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7A0ED6-B9EF-FA7E-FF50-7308078CC9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CDC4D0-13D9-24EA-6374-4AA1530FC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C99F70-CD9A-3DD1-01D7-16A960DF98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B699-F0E8-42C4-A825-737B2EAF0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735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EABF82D-92F2-5A3D-FFC1-0FD6187B1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CFF493C-4F50-8B83-24C4-A08537F5DE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8D2DCFC-A8ED-E7B2-592F-AFAAE570A4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66A8C-F071-44B3-8921-FC3BD5841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172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809F2E-8C3E-1F74-94C5-01E19287E5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9536D3-6D3A-CFBE-291D-DCF59C3748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77E70C-00EE-789A-21A2-9ABC9CA90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A503F-5C0C-4DB6-A91C-C1790A7ACC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248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37691AE-3407-2DEA-ABAD-0F4EBE4F68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FED933E-8848-8791-BC7A-BB8A578E8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A8E8F32-0C8C-8B3F-750C-45C0F0021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B97C9-7D18-4B86-A3DB-2C0A836FB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17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925791-3FCC-6870-3634-4EE49D376C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7E9FC2-A128-67FA-B2E9-D4434A5195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D2F828-D9B0-20C4-877E-C92BAA65C6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60222-445B-47B3-9DF8-AE3FDE8A8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329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4F8E2A-1E53-BA82-1895-2F19EB1E5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6EBAB5-7175-E838-BF32-78AF3C2990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1AB6A-152D-5BE1-3782-A5EF15D76E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C4E05-1974-41E1-9039-27A35F73F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91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26C453-F9EB-644E-D96B-3B991B8DB2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75896B-D9C2-C9B5-8081-C3EF7A7B43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4B55C6-206F-42F6-9794-721A4154E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48421-87EF-4B93-8ABE-A9C627222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84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C25C12-2516-D241-4C62-69F61D998D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4D1ACD-FC3D-2FF4-C737-FB2063DC5E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511CC4-9F81-A4D6-5310-729407F707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B1536-2930-4230-8C62-ACD48FA953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676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7A3178-9C48-72C6-F081-481F6803CB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93FCF1-F7DC-1E3D-DF73-DDED2F987B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B7B5A3-466B-4396-E5BE-62E78DD7A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C8280-B326-4D4B-BD78-0AE036A8A8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247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381000"/>
            <a:ext cx="10972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4798A15-1B00-EFBF-C20D-46D73A034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400CF4-FEF2-7B6D-E2D1-A4FDD6EF00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16F2EC-D655-112E-8439-5DE34A43C4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A0430-3198-4B20-B588-77E340EEC6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3848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A547C-A449-418F-9927-769048C4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50742-2B8E-A7E3-D474-31F7EAC52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24CB9-A9DB-D16E-A11D-F5C99DF6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7655002-70FC-4BB2-B7F2-8D1536334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17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A14832-9562-DEEB-D4E8-D1CBED7C32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29CF67-8B26-D485-D364-2FE8953D6D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6E029-B65D-E768-B831-CC79BB9EEC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057FD-BA13-4B66-9733-BEBDA71EDF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31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BA1E22-EE8A-C080-BF63-30D4C9110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BF6382-AE87-12A5-9FCE-D0C5FF8EE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A5FD7F-D506-2F60-7102-FE365B1B83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48015-5334-4F60-8B46-D6EC95A279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52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2E58C2-6E24-9076-BD14-C762BD104E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4803308-10ED-5F5D-5EBD-2DCB58C4B7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153C641-F879-D596-B1B6-7382847CE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F44F1-792A-416D-993B-0EAA1A6045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14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176309B-F725-F283-E5DA-ED831866DF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C5DF3A-D010-27A8-A3D2-3B6D869AB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2B7B6E9-7B17-4FA4-5B5C-85BFB4B45B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1297C-AEB7-4FAD-AAC4-204D861B58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41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06434D0-8E3B-DF76-CDA5-FDBCECD12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3D0215-BA33-C9E6-81AC-59517A081C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43C178-2F7D-7357-E3F0-A7DAC71EDB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BC3A5-1DE6-45FA-AE31-A0534A6F4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96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328272-769E-DC5F-001D-890D527DC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ECD4CE-03C5-08B2-C1BC-632F09663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688436-C6D0-2DEB-635B-F625E6935E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69DE2-BF0A-49FA-8F50-CC2310F93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6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814286-757C-B8D8-42B4-97B85EE1A1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81BBA0-7CA7-ED0F-301E-5D80CC6C50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76D4BC-834C-7692-67B4-49A0788A5E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44B69-E39D-4766-ACE2-BA0D0BA67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3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630858B-8081-EAC9-C1F8-043188BE4E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A218B18-D277-CED5-C2CC-8D3BAFDBE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81E9F861-4493-08E1-9280-76742300D0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EAA99E51-F365-1654-85B8-A8DC45DB79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FF3C7A3F-128B-33CA-4C27-55A30865FA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D9E445C-E3F0-4F81-B6BF-11A107BE0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3166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ABB702E-6E7B-EA81-6DBB-9D7603D58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99DAE68-6063-75B8-C10D-B3C2C029F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C809FA97-AFD8-9588-C654-B77532D0B1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E088080E-604B-86D8-CAE2-5EA5919040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D6933E65-8C7F-FE12-A5E2-D9C2043182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123913B-3671-42E3-8ABF-A83EC3235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2189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D86487-BC2A-6A69-5281-6D87BC7529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37F6D-B1A1-D933-A332-0F46FFE00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0999"/>
            <a:ext cx="4778829" cy="5910943"/>
          </a:xfrm>
        </p:spPr>
        <p:txBody>
          <a:bodyPr/>
          <a:lstStyle/>
          <a:p>
            <a:pPr>
              <a:defRPr/>
            </a:pPr>
            <a:r>
              <a:rPr lang="en-US" b="1" dirty="0"/>
              <a:t>Leviticus: Priesthood and Christianity</a:t>
            </a:r>
          </a:p>
        </p:txBody>
      </p:sp>
      <p:pic>
        <p:nvPicPr>
          <p:cNvPr id="195588" name="Picture 2" descr="http://carmelmount.files.wordpress.com/2011/09/high-priest21.jpg">
            <a:extLst>
              <a:ext uri="{FF2B5EF4-FFF2-40B4-BE49-F238E27FC236}">
                <a16:creationId xmlns:a16="http://schemas.microsoft.com/office/drawing/2014/main" id="{FC7FD172-B389-BDE2-5C2A-38AB41B31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040" y="108629"/>
            <a:ext cx="4903932" cy="664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098A44-F58D-0B05-2E28-017687ABC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7590" y="4278086"/>
            <a:ext cx="6264810" cy="181791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63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1D6C4-4F30-8148-31A2-BB054F64C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600" b="1" dirty="0"/>
              <a:t>Lessons from the Priesthood of Aaron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ECC02-8AEE-2CC0-58D1-1FF8AE21F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228" y="1937656"/>
            <a:ext cx="9993085" cy="415834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/>
              <a:t>3.  Numbers 18:20  </a:t>
            </a:r>
            <a:r>
              <a:rPr lang="en-US" b="1" dirty="0">
                <a:solidFill>
                  <a:srgbClr val="FFFF00"/>
                </a:solidFill>
              </a:rPr>
              <a:t>No inheritance in the land</a:t>
            </a:r>
            <a:r>
              <a:rPr lang="en-US" b="1" dirty="0"/>
              <a:t>.</a:t>
            </a:r>
          </a:p>
          <a:p>
            <a:pPr marL="0" indent="0">
              <a:buNone/>
              <a:defRPr/>
            </a:pPr>
            <a:r>
              <a:rPr lang="en-US" b="1" dirty="0"/>
              <a:t>God’s special possession.</a:t>
            </a:r>
          </a:p>
          <a:p>
            <a:pPr marL="0" indent="0">
              <a:buNone/>
              <a:defRPr/>
            </a:pPr>
            <a:r>
              <a:rPr lang="en-US" b="1" dirty="0"/>
              <a:t>Phil 3:20-21   2 Chron 31:4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4. Leviticus 21:1-4  Touch no dead body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FFFF00"/>
                </a:solidFill>
              </a:rPr>
              <a:t>Stay holy, separate and specially devoted</a:t>
            </a:r>
            <a:r>
              <a:rPr lang="en-US" b="1" dirty="0"/>
              <a:t>.</a:t>
            </a:r>
          </a:p>
          <a:p>
            <a:pPr marL="0" indent="0">
              <a:buNone/>
              <a:defRPr/>
            </a:pPr>
            <a:r>
              <a:rPr lang="en-US" b="1" dirty="0"/>
              <a:t>Luke 9:59-60, 2 Cor 6:14</a:t>
            </a:r>
          </a:p>
          <a:p>
            <a:pPr marL="0" indent="0">
              <a:buNone/>
              <a:defRPr/>
            </a:pPr>
            <a:endParaRPr lang="en-US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BAED8-4BEE-504C-9765-07C487FC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/>
              <a:t>The </a:t>
            </a:r>
            <a:r>
              <a:rPr lang="en-US" sz="3600" b="1" dirty="0" err="1"/>
              <a:t>Zadokites</a:t>
            </a:r>
            <a:r>
              <a:rPr lang="en-US" sz="3600" b="1" dirty="0"/>
              <a:t>  </a:t>
            </a:r>
            <a:r>
              <a:rPr lang="en-US" sz="3600" b="1" dirty="0" err="1"/>
              <a:t>Ezek</a:t>
            </a:r>
            <a:r>
              <a:rPr lang="en-US" sz="3600" b="1" dirty="0"/>
              <a:t> 44:15f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5E4A0-B6B6-4FB9-D118-82243A985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3" y="1915886"/>
            <a:ext cx="5366657" cy="478971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 err="1"/>
              <a:t>Ezek</a:t>
            </a:r>
            <a:r>
              <a:rPr lang="en-US" b="1" dirty="0"/>
              <a:t> 44:23  Teach the difference between the holy and the common.</a:t>
            </a:r>
          </a:p>
          <a:p>
            <a:pPr marL="0" indent="0">
              <a:buNone/>
              <a:defRPr/>
            </a:pPr>
            <a:endParaRPr lang="en-US" sz="1400" b="1" dirty="0"/>
          </a:p>
          <a:p>
            <a:pPr marL="0" indent="0">
              <a:buNone/>
              <a:defRPr/>
            </a:pPr>
            <a:r>
              <a:rPr lang="en-US" b="1" dirty="0"/>
              <a:t>Ezek 44:28  I am to be their only inheritance.</a:t>
            </a:r>
          </a:p>
          <a:p>
            <a:pPr marL="0" indent="0">
              <a:buNone/>
              <a:defRPr/>
            </a:pPr>
            <a:endParaRPr lang="en-US" sz="1400" b="1" dirty="0"/>
          </a:p>
          <a:p>
            <a:pPr marL="0" indent="0">
              <a:buNone/>
              <a:defRPr/>
            </a:pPr>
            <a:r>
              <a:rPr lang="en-US" b="1" dirty="0"/>
              <a:t>We are the Christian Zadokites!</a:t>
            </a:r>
          </a:p>
          <a:p>
            <a:pPr marL="0" indent="0" algn="r">
              <a:buNone/>
              <a:defRPr/>
            </a:pPr>
            <a:endParaRPr lang="en-US" b="1" dirty="0"/>
          </a:p>
        </p:txBody>
      </p:sp>
      <p:pic>
        <p:nvPicPr>
          <p:cNvPr id="199684" name="Picture 5" descr="http://s2.hubimg.com/u/1294631_f260.jpg">
            <a:extLst>
              <a:ext uri="{FF2B5EF4-FFF2-40B4-BE49-F238E27FC236}">
                <a16:creationId xmlns:a16="http://schemas.microsoft.com/office/drawing/2014/main" id="{80A62F20-2685-C77F-2B61-C59085E98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29" y="1731964"/>
            <a:ext cx="3429000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4BF4-809C-2135-109F-A1E1E8D3C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 Our Priestly Duty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FF583-B900-0730-3232-F56E0D4D9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056" y="1828800"/>
            <a:ext cx="10635343" cy="4267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Romans 15:15-16  We have the “priestly duty” of  proclaiming the gospel of God to the Gentiles.</a:t>
            </a:r>
          </a:p>
          <a:p>
            <a:pPr marL="0" indent="0">
              <a:buNone/>
            </a:pPr>
            <a:r>
              <a:rPr lang="en-US" b="1" dirty="0"/>
              <a:t>We make intercession for the lost.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2 Cor 5:18-20  The ministry of reconciliation.</a:t>
            </a:r>
          </a:p>
        </p:txBody>
      </p:sp>
    </p:spTree>
    <p:extLst>
      <p:ext uri="{BB962C8B-B14F-4D97-AF65-F5344CB8AC3E}">
        <p14:creationId xmlns:p14="http://schemas.microsoft.com/office/powerpoint/2010/main" val="3979083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D3F9B-4333-0F89-BED8-D8226AFCC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Christian Priesthood: A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87612-4EC0-E4FE-5A40-00101E1E9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2" y="1752600"/>
            <a:ext cx="10972800" cy="4343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Christian priests ought to:</a:t>
            </a:r>
          </a:p>
          <a:p>
            <a:pPr marL="0" indent="0">
              <a:buNone/>
            </a:pPr>
            <a:r>
              <a:rPr lang="en-US" b="1" dirty="0"/>
              <a:t>Honor and obey God’s Word</a:t>
            </a:r>
          </a:p>
          <a:p>
            <a:pPr marL="0" indent="0">
              <a:buNone/>
            </a:pPr>
            <a:r>
              <a:rPr lang="en-US" b="1" dirty="0"/>
              <a:t>Distinguish between the holy and the profane</a:t>
            </a:r>
          </a:p>
          <a:p>
            <a:pPr marL="0" indent="0">
              <a:buNone/>
            </a:pPr>
            <a:r>
              <a:rPr lang="en-US" b="1" dirty="0"/>
              <a:t>Be devoted to the Kingdom of God, not worldly things.</a:t>
            </a:r>
          </a:p>
          <a:p>
            <a:pPr marL="0" indent="0">
              <a:buNone/>
            </a:pPr>
            <a:r>
              <a:rPr lang="en-US" b="1" dirty="0"/>
              <a:t>Maintain personal holiness and teach others as well</a:t>
            </a:r>
          </a:p>
          <a:p>
            <a:pPr marL="0" indent="0">
              <a:buNone/>
            </a:pPr>
            <a:r>
              <a:rPr lang="en-US" b="1" dirty="0"/>
              <a:t>Fulfill our priestly duty to save the Gentiles</a:t>
            </a:r>
          </a:p>
        </p:txBody>
      </p:sp>
    </p:spTree>
    <p:extLst>
      <p:ext uri="{BB962C8B-B14F-4D97-AF65-F5344CB8AC3E}">
        <p14:creationId xmlns:p14="http://schemas.microsoft.com/office/powerpoint/2010/main" val="141716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45B88-A4B6-5CBC-D017-A0538DC37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Leviticus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2A685-D00E-14AD-F327-0FC390FBC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0182"/>
            <a:ext cx="10972800" cy="4779178"/>
          </a:xfrm>
        </p:spPr>
        <p:txBody>
          <a:bodyPr>
            <a:normAutofit/>
          </a:bodyPr>
          <a:lstStyle/>
          <a:p>
            <a:pPr marL="137156" indent="0">
              <a:buNone/>
            </a:pPr>
            <a:endParaRPr lang="en-US" b="1" dirty="0"/>
          </a:p>
          <a:p>
            <a:pPr marL="137156" indent="0">
              <a:buNone/>
            </a:pPr>
            <a:r>
              <a:rPr lang="en-US" sz="3200" b="1" dirty="0"/>
              <a:t>Theme verse:  </a:t>
            </a:r>
          </a:p>
          <a:p>
            <a:pPr marL="137156" indent="0">
              <a:buNone/>
            </a:pPr>
            <a:r>
              <a:rPr lang="en-US" sz="3200" b="1" dirty="0"/>
              <a:t>Leviticus  11:45  I am the Lord who brought you up out of Egypt to be your God; therefore be holy because I am holy.</a:t>
            </a:r>
          </a:p>
          <a:p>
            <a:pPr marL="137156" indent="0">
              <a:buNone/>
            </a:pPr>
            <a:endParaRPr lang="en-US" sz="12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CD488D5-A779-1147-AB27-2AA640BD2E50}"/>
                  </a:ext>
                </a:extLst>
              </p14:cNvPr>
              <p14:cNvContentPartPr/>
              <p14:nvPr/>
            </p14:nvContentPartPr>
            <p14:xfrm>
              <a:off x="5450302" y="90223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CD488D5-A779-1147-AB27-2AA640BD2E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44182" y="896110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003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9D692-7B47-DD70-0527-D87465069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Leviticus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59009-F3D9-7DA0-7920-32976BE0B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56" indent="0">
              <a:buNone/>
            </a:pPr>
            <a:r>
              <a:rPr lang="en-US" sz="3200" b="1" dirty="0"/>
              <a:t>Ch 1-7  The five main sacrifices</a:t>
            </a:r>
          </a:p>
          <a:p>
            <a:pPr marL="137156" indent="0">
              <a:buNone/>
            </a:pPr>
            <a:r>
              <a:rPr lang="en-US" sz="3200" b="1" dirty="0"/>
              <a:t>Ch 8-10  </a:t>
            </a:r>
            <a:r>
              <a:rPr lang="en-US" sz="3200" b="1" dirty="0">
                <a:solidFill>
                  <a:srgbClr val="FFFF00"/>
                </a:solidFill>
              </a:rPr>
              <a:t>The Levitical Priesthood</a:t>
            </a:r>
          </a:p>
          <a:p>
            <a:pPr marL="137156" indent="0">
              <a:buNone/>
            </a:pPr>
            <a:r>
              <a:rPr lang="en-US" sz="3200" b="1" dirty="0"/>
              <a:t>Ch 11-22 The Laws of Moses</a:t>
            </a:r>
          </a:p>
          <a:p>
            <a:pPr marL="137156" indent="0">
              <a:buNone/>
            </a:pPr>
            <a:r>
              <a:rPr lang="en-US" sz="3200" b="1" dirty="0"/>
              <a:t>Ch 23-25  The Sabbath and Festivals</a:t>
            </a:r>
          </a:p>
          <a:p>
            <a:pPr marL="137156" indent="0">
              <a:buNone/>
            </a:pPr>
            <a:endParaRPr lang="en-US" sz="1200" b="1" dirty="0"/>
          </a:p>
          <a:p>
            <a:pPr marL="137156" indent="0">
              <a:buNone/>
            </a:pPr>
            <a:r>
              <a:rPr lang="en-US" sz="3200" b="1" dirty="0"/>
              <a:t>Not covered:  The Tabernacle</a:t>
            </a:r>
          </a:p>
          <a:p>
            <a:pPr marL="137156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293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2D9FD-2448-B1A3-55A2-CAAFB2BD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/>
              <a:t>Gifts/Offerings/Sweet Smelling Sacrifices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CF6B-0FB7-C685-0636-7E7BCC4D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8286" y="2307770"/>
            <a:ext cx="8142514" cy="378822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dirty="0"/>
              <a:t>The Burnt Offering</a:t>
            </a:r>
            <a:endParaRPr lang="en-US" sz="2800" b="1" i="1" dirty="0"/>
          </a:p>
          <a:p>
            <a:pPr marL="0" indent="0">
              <a:buNone/>
              <a:defRPr/>
            </a:pPr>
            <a:endParaRPr lang="en-US" sz="1200" b="1" i="1" dirty="0"/>
          </a:p>
          <a:p>
            <a:pPr marL="0" indent="0">
              <a:buNone/>
              <a:defRPr/>
            </a:pPr>
            <a:r>
              <a:rPr lang="en-US" sz="2800" b="1" dirty="0"/>
              <a:t>The Grain Offering </a:t>
            </a:r>
          </a:p>
          <a:p>
            <a:pPr marL="0" indent="0">
              <a:buNone/>
              <a:defRPr/>
            </a:pPr>
            <a:endParaRPr lang="en-US" sz="1200" b="1" dirty="0"/>
          </a:p>
          <a:p>
            <a:pPr marL="0" indent="0">
              <a:buNone/>
              <a:defRPr/>
            </a:pPr>
            <a:r>
              <a:rPr lang="en-US" sz="2800" b="1" dirty="0"/>
              <a:t>The Drink Offering</a:t>
            </a:r>
          </a:p>
          <a:p>
            <a:pPr marL="0" indent="0">
              <a:buNone/>
              <a:defRPr/>
            </a:pPr>
            <a:endParaRPr lang="en-US" sz="1200" b="1" dirty="0"/>
          </a:p>
          <a:p>
            <a:pPr marL="0" indent="0">
              <a:buNone/>
              <a:defRPr/>
            </a:pPr>
            <a:r>
              <a:rPr lang="en-US" sz="2800" b="1" dirty="0"/>
              <a:t>The Fellowship Offering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863CB-7826-8CE6-ABDB-F3AECA7F4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001486"/>
          </a:xfrm>
        </p:spPr>
        <p:txBody>
          <a:bodyPr/>
          <a:lstStyle/>
          <a:p>
            <a:pPr>
              <a:defRPr/>
            </a:pPr>
            <a:r>
              <a:rPr lang="en-US" b="1" dirty="0"/>
              <a:t>Blood Sacrifices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876C0-D9DD-5EDF-93B1-99D6B5D5B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629" y="1796143"/>
            <a:ext cx="10308771" cy="4299857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800" b="1" dirty="0"/>
          </a:p>
          <a:p>
            <a:pPr marL="0" indent="0">
              <a:buNone/>
              <a:defRPr/>
            </a:pPr>
            <a:endParaRPr lang="en-US" sz="11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The Sin Offering  </a:t>
            </a:r>
            <a:r>
              <a:rPr kumimoji="0" lang="en-US" sz="2800" b="1" i="1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chatat</a:t>
            </a:r>
            <a:r>
              <a:rPr kumimoji="0" lang="en-US" sz="28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Leviticus 4:1-5:13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For sins against God  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The Guilt Offering  </a:t>
            </a:r>
            <a:r>
              <a:rPr kumimoji="0" lang="en-US" sz="2800" b="1" i="1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asham</a:t>
            </a:r>
            <a:r>
              <a:rPr kumimoji="0" lang="en-US" sz="28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Leviticus 5:14-6:7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</a:rPr>
              <a:t>For offenses against a fellow Jew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Char char="n"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  <a:p>
            <a:pPr marL="0" indent="0">
              <a:buNone/>
              <a:defRPr/>
            </a:pPr>
            <a:endParaRPr lang="en-US" sz="2800" b="1" dirty="0"/>
          </a:p>
          <a:p>
            <a:pPr>
              <a:defRPr/>
            </a:pPr>
            <a:endParaRPr lang="en-US" sz="2800" b="1" dirty="0"/>
          </a:p>
          <a:p>
            <a:pPr>
              <a:defRPr/>
            </a:pPr>
            <a:endParaRPr lang="en-US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0D4A88E3-70B2-88A7-34FB-8825623F7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256" y="274637"/>
            <a:ext cx="10940143" cy="175010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/>
              <a:t>A Better Sacrifice</a:t>
            </a:r>
            <a:br>
              <a:rPr lang="en-US" sz="2000" dirty="0"/>
            </a:br>
            <a:r>
              <a:rPr lang="en-US" sz="2400" b="1" dirty="0"/>
              <a:t>Hebrews 9:23   It was necessary, then, for the copies of the heavenly things to be purified with these sacrifices, but the heavenly things with better sacrifices than these.</a:t>
            </a:r>
          </a:p>
        </p:txBody>
      </p:sp>
      <p:graphicFrame>
        <p:nvGraphicFramePr>
          <p:cNvPr id="74778" name="Group 26">
            <a:extLst>
              <a:ext uri="{FF2B5EF4-FFF2-40B4-BE49-F238E27FC236}">
                <a16:creationId xmlns:a16="http://schemas.microsoft.com/office/drawing/2014/main" id="{D4AF69E4-66BE-7681-1D31-4FBA6D7E00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62200" y="2362201"/>
          <a:ext cx="7467600" cy="3960813"/>
        </p:xfrm>
        <a:graphic>
          <a:graphicData uri="http://schemas.openxmlformats.org/drawingml/2006/table">
            <a:tbl>
              <a:tblPr/>
              <a:tblGrid>
                <a:gridCol w="398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6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The lesser sacrifice: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Bulls, goats, red heifer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The greater sacrifice: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Jesus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Outward (appearance)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Inward (reality)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Temporary, repeated many times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Eternal, done only once for all.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Ceremonial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Not voluntary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Voluntary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044A4-F8D6-D2F4-6CFB-EA87B915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2584" y="838200"/>
            <a:ext cx="7068015" cy="914400"/>
          </a:xfrm>
        </p:spPr>
        <p:txBody>
          <a:bodyPr/>
          <a:lstStyle/>
          <a:p>
            <a:pPr>
              <a:defRPr/>
            </a:pPr>
            <a:r>
              <a:rPr lang="en-US" sz="4000" b="1" dirty="0"/>
              <a:t>The OT Priesthood prefigures </a:t>
            </a:r>
            <a:br>
              <a:rPr lang="en-US" sz="4000" b="1" dirty="0"/>
            </a:br>
            <a:r>
              <a:rPr lang="en-US" sz="4000" b="1" dirty="0"/>
              <a:t>the NT Priesthood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EA1A4-7FEA-6CAC-AEDD-4ED9931C9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1171" y="2830286"/>
            <a:ext cx="5018314" cy="326571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/>
              <a:t>The Levites</a:t>
            </a:r>
          </a:p>
          <a:p>
            <a:pPr marL="0" indent="0">
              <a:buNone/>
              <a:defRPr/>
            </a:pPr>
            <a:endParaRPr lang="en-US" sz="1400" b="1" dirty="0"/>
          </a:p>
          <a:p>
            <a:pPr marL="0" indent="0">
              <a:buNone/>
              <a:defRPr/>
            </a:pPr>
            <a:r>
              <a:rPr lang="en-US" b="1" dirty="0"/>
              <a:t>The Aaronic </a:t>
            </a:r>
            <a:r>
              <a:rPr lang="en-US" b="1" dirty="0" err="1"/>
              <a:t>Preisthood</a:t>
            </a:r>
            <a:endParaRPr lang="en-US" b="1" dirty="0"/>
          </a:p>
          <a:p>
            <a:pPr marL="0" indent="0">
              <a:buNone/>
              <a:defRPr/>
            </a:pPr>
            <a:endParaRPr lang="en-US" sz="1400" b="1" dirty="0"/>
          </a:p>
          <a:p>
            <a:pPr marL="0" indent="0">
              <a:buNone/>
              <a:defRPr/>
            </a:pPr>
            <a:r>
              <a:rPr lang="en-US" b="1" dirty="0"/>
              <a:t>The High Priest</a:t>
            </a:r>
          </a:p>
          <a:p>
            <a:pPr marL="0" indent="0">
              <a:buNone/>
              <a:defRPr/>
            </a:pPr>
            <a:endParaRPr lang="en-US" sz="1400" b="1" dirty="0"/>
          </a:p>
          <a:p>
            <a:pPr marL="0" indent="0">
              <a:buNone/>
              <a:defRPr/>
            </a:pPr>
            <a:r>
              <a:rPr lang="en-US" b="1" dirty="0"/>
              <a:t>The Melchizedek Priesthood</a:t>
            </a:r>
          </a:p>
          <a:p>
            <a:pPr marL="0" indent="0">
              <a:buNone/>
              <a:defRPr/>
            </a:pPr>
            <a:endParaRPr lang="en-US" sz="28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85213A-C842-92C1-7117-BA0FB569F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6096528" cy="40602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7455B-3EE0-06C3-545A-274FA7FBE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/>
              <a:t>Aaronic Priesthood Prefigures the Priesthood of all believers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61D4D-E950-A77C-4AA8-8656C9EBD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742" y="1981200"/>
            <a:ext cx="10319657" cy="4114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dirty="0"/>
              <a:t>Exodus 19:6  A kingdom of priests prophesied</a:t>
            </a:r>
          </a:p>
          <a:p>
            <a:pPr marL="0" indent="0">
              <a:buNone/>
              <a:defRPr/>
            </a:pPr>
            <a:r>
              <a:rPr lang="en-US" sz="2800" b="1" dirty="0"/>
              <a:t>1 Peter 2:9   A royal priesthood</a:t>
            </a:r>
          </a:p>
          <a:p>
            <a:pPr marL="0" indent="0">
              <a:buNone/>
              <a:defRPr/>
            </a:pPr>
            <a:r>
              <a:rPr lang="en-US" sz="2800" b="1" dirty="0"/>
              <a:t>Revelation 5:9-10</a:t>
            </a:r>
          </a:p>
          <a:p>
            <a:pPr marL="0" indent="0">
              <a:buNone/>
              <a:defRPr/>
            </a:pPr>
            <a:endParaRPr lang="en-US" sz="2800" b="1" dirty="0"/>
          </a:p>
          <a:p>
            <a:pPr marL="0" indent="0">
              <a:buNone/>
              <a:defRPr/>
            </a:pPr>
            <a:r>
              <a:rPr lang="en-US" sz="2800" b="1" dirty="0"/>
              <a:t>Our job?</a:t>
            </a:r>
          </a:p>
          <a:p>
            <a:pPr marL="0" indent="0">
              <a:buNone/>
              <a:defRPr/>
            </a:pPr>
            <a:r>
              <a:rPr lang="en-US" sz="2800" b="1" dirty="0"/>
              <a:t>1 Peter 2:5   Offer spiritual sacrifices </a:t>
            </a:r>
          </a:p>
          <a:p>
            <a:pPr marL="0" indent="0">
              <a:buNone/>
              <a:defRPr/>
            </a:pPr>
            <a:endParaRPr lang="en-US" sz="2800" b="1" dirty="0"/>
          </a:p>
          <a:p>
            <a:pPr marL="0" indent="0">
              <a:buNone/>
              <a:defRPr/>
            </a:pPr>
            <a:r>
              <a:rPr lang="en-US" sz="2800" b="1" dirty="0"/>
              <a:t>Make intercession?  1 Tim 2:5-6</a:t>
            </a:r>
          </a:p>
          <a:p>
            <a:pPr marL="0" indent="0">
              <a:buNone/>
              <a:defRPr/>
            </a:pPr>
            <a:endParaRPr lang="en-US" sz="1000" b="1" dirty="0"/>
          </a:p>
          <a:p>
            <a:pPr marL="0" indent="0">
              <a:buNone/>
              <a:defRPr/>
            </a:pPr>
            <a:endParaRPr lang="en-US" sz="1000" b="1" dirty="0"/>
          </a:p>
          <a:p>
            <a:pPr marL="0" indent="0">
              <a:buNone/>
              <a:defRPr/>
            </a:pPr>
            <a:endParaRPr lang="en-US" sz="1000" b="1" dirty="0"/>
          </a:p>
          <a:p>
            <a:pPr marL="0" indent="0">
              <a:buNone/>
              <a:defRPr/>
            </a:pPr>
            <a:endParaRPr lang="en-US" sz="1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0BA642-FEC6-8A9C-24B7-57566E2E8F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18533-6D6F-27FC-A36C-9C78662D3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600" b="1" dirty="0"/>
              <a:t>Lessons from the Priesthood of Aaron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F5EB8-33D5-4140-4A26-115EFFA1C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8" y="1730830"/>
            <a:ext cx="9916885" cy="436517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/>
              <a:t>1. Leviticus 10:1-3 Nadab and Abihu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FFFF00"/>
                </a:solidFill>
              </a:rPr>
              <a:t>We need to take God’s word very seriously!</a:t>
            </a:r>
          </a:p>
          <a:p>
            <a:pPr marL="0" indent="0">
              <a:buNone/>
              <a:defRPr/>
            </a:pPr>
            <a:r>
              <a:rPr lang="en-US" b="1" dirty="0"/>
              <a:t>v. 3 God:  I will be proved holy and I will be honored</a:t>
            </a:r>
          </a:p>
          <a:p>
            <a:pPr marL="0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2. Leviticus 10:8-10  No wine 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FFFF00"/>
                </a:solidFill>
              </a:rPr>
              <a:t>Distinguish between the holy and the profane</a:t>
            </a:r>
          </a:p>
          <a:p>
            <a:pPr marL="0" indent="0">
              <a:buNone/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25043671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464</Words>
  <Application>Microsoft Office PowerPoint</Application>
  <PresentationFormat>Widescreen</PresentationFormat>
  <Paragraphs>98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Aptos</vt:lpstr>
      <vt:lpstr>Arial</vt:lpstr>
      <vt:lpstr>Garamond</vt:lpstr>
      <vt:lpstr>Tahoma</vt:lpstr>
      <vt:lpstr>Times New Roman</vt:lpstr>
      <vt:lpstr>Wingdings</vt:lpstr>
      <vt:lpstr>Textured</vt:lpstr>
      <vt:lpstr>1_Textured</vt:lpstr>
      <vt:lpstr>Leviticus: Priesthood and Christianity</vt:lpstr>
      <vt:lpstr>Leviticus</vt:lpstr>
      <vt:lpstr>Outline of Leviticus</vt:lpstr>
      <vt:lpstr>Gifts/Offerings/Sweet Smelling Sacrifices</vt:lpstr>
      <vt:lpstr>Blood Sacrifices</vt:lpstr>
      <vt:lpstr>A Better Sacrifice Hebrews 9:23   It was necessary, then, for the copies of the heavenly things to be purified with these sacrifices, but the heavenly things with better sacrifices than these.</vt:lpstr>
      <vt:lpstr>The OT Priesthood prefigures  the NT Priesthood</vt:lpstr>
      <vt:lpstr>Aaronic Priesthood Prefigures the Priesthood of all believers</vt:lpstr>
      <vt:lpstr>Lessons from the Priesthood of Aaron</vt:lpstr>
      <vt:lpstr>Lessons from the Priesthood of Aaron</vt:lpstr>
      <vt:lpstr>The Zadokites  Ezek 44:15f</vt:lpstr>
      <vt:lpstr>5. Our Priestly Duty</vt:lpstr>
      <vt:lpstr>Christian Priesthood: A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Oakes</dc:creator>
  <cp:lastModifiedBy>John Oakes</cp:lastModifiedBy>
  <cp:revision>1</cp:revision>
  <dcterms:created xsi:type="dcterms:W3CDTF">2025-01-07T04:50:56Z</dcterms:created>
  <dcterms:modified xsi:type="dcterms:W3CDTF">2025-01-13T03:18:35Z</dcterms:modified>
</cp:coreProperties>
</file>