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840" r:id="rId3"/>
    <p:sldId id="839" r:id="rId4"/>
    <p:sldId id="841" r:id="rId5"/>
    <p:sldId id="326" r:id="rId6"/>
    <p:sldId id="844" r:id="rId7"/>
    <p:sldId id="331" r:id="rId8"/>
    <p:sldId id="845" r:id="rId9"/>
    <p:sldId id="406" r:id="rId10"/>
    <p:sldId id="847" r:id="rId11"/>
    <p:sldId id="405" r:id="rId12"/>
    <p:sldId id="422" r:id="rId13"/>
    <p:sldId id="283" r:id="rId14"/>
    <p:sldId id="423" r:id="rId15"/>
    <p:sldId id="424" r:id="rId16"/>
    <p:sldId id="284" r:id="rId17"/>
    <p:sldId id="407" r:id="rId18"/>
    <p:sldId id="409" r:id="rId19"/>
    <p:sldId id="84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EF3E0-FDE0-419E-A5B4-A261196A273E}" v="34" dt="2025-01-19T16:16:50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867EF3E0-FDE0-419E-A5B4-A261196A273E}"/>
    <pc:docChg chg="undo custSel addSld delSld modSld sldOrd delMainMaster">
      <pc:chgData name="John Oakes" userId="1a36f0057432ea1f" providerId="LiveId" clId="{867EF3E0-FDE0-419E-A5B4-A261196A273E}" dt="2025-01-20T01:45:47.785" v="2726" actId="47"/>
      <pc:docMkLst>
        <pc:docMk/>
      </pc:docMkLst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56"/>
        </pc:sldMkLst>
      </pc:sldChg>
      <pc:sldChg chg="del">
        <pc:chgData name="John Oakes" userId="1a36f0057432ea1f" providerId="LiveId" clId="{867EF3E0-FDE0-419E-A5B4-A261196A273E}" dt="2025-01-18T02:08:33.109" v="135" actId="47"/>
        <pc:sldMkLst>
          <pc:docMk/>
          <pc:sldMk cId="498234590" sldId="256"/>
        </pc:sldMkLst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57"/>
        </pc:sldMkLst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58"/>
        </pc:sldMkLst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59"/>
        </pc:sldMkLst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60"/>
        </pc:sldMkLst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61"/>
        </pc:sldMkLst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62"/>
        </pc:sldMkLst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63"/>
        </pc:sldMkLst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64"/>
        </pc:sldMkLst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65"/>
        </pc:sldMkLst>
      </pc:sldChg>
      <pc:sldChg chg="modSp del mod">
        <pc:chgData name="John Oakes" userId="1a36f0057432ea1f" providerId="LiveId" clId="{867EF3E0-FDE0-419E-A5B4-A261196A273E}" dt="2025-01-20T01:45:07.479" v="2722" actId="47"/>
        <pc:sldMkLst>
          <pc:docMk/>
          <pc:sldMk cId="0" sldId="266"/>
        </pc:sldMkLst>
        <pc:spChg chg="mod">
          <ac:chgData name="John Oakes" userId="1a36f0057432ea1f" providerId="LiveId" clId="{867EF3E0-FDE0-419E-A5B4-A261196A273E}" dt="2025-01-19T15:57:50.616" v="2051" actId="27636"/>
          <ac:spMkLst>
            <pc:docMk/>
            <pc:sldMk cId="0" sldId="266"/>
            <ac:spMk id="106" creationId="{00000000-0000-0000-0000-000000000000}"/>
          </ac:spMkLst>
        </pc:spChg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67"/>
        </pc:sldMkLst>
      </pc:sldChg>
      <pc:sldChg chg="modSp del mod">
        <pc:chgData name="John Oakes" userId="1a36f0057432ea1f" providerId="LiveId" clId="{867EF3E0-FDE0-419E-A5B4-A261196A273E}" dt="2025-01-20T01:45:07.479" v="2722" actId="47"/>
        <pc:sldMkLst>
          <pc:docMk/>
          <pc:sldMk cId="0" sldId="268"/>
        </pc:sldMkLst>
        <pc:spChg chg="mod">
          <ac:chgData name="John Oakes" userId="1a36f0057432ea1f" providerId="LiveId" clId="{867EF3E0-FDE0-419E-A5B4-A261196A273E}" dt="2025-01-19T15:57:50.616" v="2052" actId="27636"/>
          <ac:spMkLst>
            <pc:docMk/>
            <pc:sldMk cId="0" sldId="268"/>
            <ac:spMk id="116" creationId="{00000000-0000-0000-0000-000000000000}"/>
          </ac:spMkLst>
        </pc:spChg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69"/>
        </pc:sldMkLst>
      </pc:sldChg>
      <pc:sldChg chg="modSp del mod">
        <pc:chgData name="John Oakes" userId="1a36f0057432ea1f" providerId="LiveId" clId="{867EF3E0-FDE0-419E-A5B4-A261196A273E}" dt="2025-01-20T01:45:07.479" v="2722" actId="47"/>
        <pc:sldMkLst>
          <pc:docMk/>
          <pc:sldMk cId="0" sldId="270"/>
        </pc:sldMkLst>
        <pc:spChg chg="mod">
          <ac:chgData name="John Oakes" userId="1a36f0057432ea1f" providerId="LiveId" clId="{867EF3E0-FDE0-419E-A5B4-A261196A273E}" dt="2025-01-19T15:57:50.616" v="2053" actId="27636"/>
          <ac:spMkLst>
            <pc:docMk/>
            <pc:sldMk cId="0" sldId="270"/>
            <ac:spMk id="126" creationId="{00000000-0000-0000-0000-000000000000}"/>
          </ac:spMkLst>
        </pc:spChg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71"/>
        </pc:sldMkLst>
      </pc:sldChg>
      <pc:sldChg chg="modSp del mod">
        <pc:chgData name="John Oakes" userId="1a36f0057432ea1f" providerId="LiveId" clId="{867EF3E0-FDE0-419E-A5B4-A261196A273E}" dt="2025-01-20T01:45:07.479" v="2722" actId="47"/>
        <pc:sldMkLst>
          <pc:docMk/>
          <pc:sldMk cId="0" sldId="272"/>
        </pc:sldMkLst>
        <pc:spChg chg="mod">
          <ac:chgData name="John Oakes" userId="1a36f0057432ea1f" providerId="LiveId" clId="{867EF3E0-FDE0-419E-A5B4-A261196A273E}" dt="2025-01-19T15:57:50.632" v="2054" actId="27636"/>
          <ac:spMkLst>
            <pc:docMk/>
            <pc:sldMk cId="0" sldId="272"/>
            <ac:spMk id="136" creationId="{00000000-0000-0000-0000-000000000000}"/>
          </ac:spMkLst>
        </pc:spChg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73"/>
        </pc:sldMkLst>
      </pc:sldChg>
      <pc:sldChg chg="modSp del mod">
        <pc:chgData name="John Oakes" userId="1a36f0057432ea1f" providerId="LiveId" clId="{867EF3E0-FDE0-419E-A5B4-A261196A273E}" dt="2025-01-20T01:45:07.479" v="2722" actId="47"/>
        <pc:sldMkLst>
          <pc:docMk/>
          <pc:sldMk cId="0" sldId="274"/>
        </pc:sldMkLst>
        <pc:spChg chg="mod">
          <ac:chgData name="John Oakes" userId="1a36f0057432ea1f" providerId="LiveId" clId="{867EF3E0-FDE0-419E-A5B4-A261196A273E}" dt="2025-01-19T15:57:50.632" v="2055" actId="27636"/>
          <ac:spMkLst>
            <pc:docMk/>
            <pc:sldMk cId="0" sldId="274"/>
            <ac:spMk id="146" creationId="{00000000-0000-0000-0000-000000000000}"/>
          </ac:spMkLst>
        </pc:spChg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275"/>
        </pc:sldMkLst>
      </pc:sldChg>
      <pc:sldChg chg="modSp del mod">
        <pc:chgData name="John Oakes" userId="1a36f0057432ea1f" providerId="LiveId" clId="{867EF3E0-FDE0-419E-A5B4-A261196A273E}" dt="2025-01-20T01:45:07.479" v="2722" actId="47"/>
        <pc:sldMkLst>
          <pc:docMk/>
          <pc:sldMk cId="0" sldId="276"/>
        </pc:sldMkLst>
        <pc:spChg chg="mod">
          <ac:chgData name="John Oakes" userId="1a36f0057432ea1f" providerId="LiveId" clId="{867EF3E0-FDE0-419E-A5B4-A261196A273E}" dt="2025-01-19T15:58:23.708" v="2056" actId="27636"/>
          <ac:spMkLst>
            <pc:docMk/>
            <pc:sldMk cId="0" sldId="276"/>
            <ac:spMk id="156" creationId="{00000000-0000-0000-0000-000000000000}"/>
          </ac:spMkLst>
        </pc:spChg>
      </pc:sldChg>
      <pc:sldChg chg="modSp del mod">
        <pc:chgData name="John Oakes" userId="1a36f0057432ea1f" providerId="LiveId" clId="{867EF3E0-FDE0-419E-A5B4-A261196A273E}" dt="2025-01-20T01:45:12.622" v="2723" actId="47"/>
        <pc:sldMkLst>
          <pc:docMk/>
          <pc:sldMk cId="0" sldId="277"/>
        </pc:sldMkLst>
        <pc:spChg chg="mod">
          <ac:chgData name="John Oakes" userId="1a36f0057432ea1f" providerId="LiveId" clId="{867EF3E0-FDE0-419E-A5B4-A261196A273E}" dt="2025-01-19T15:58:23.708" v="2057" actId="27636"/>
          <ac:spMkLst>
            <pc:docMk/>
            <pc:sldMk cId="0" sldId="277"/>
            <ac:spMk id="161" creationId="{00000000-0000-0000-0000-000000000000}"/>
          </ac:spMkLst>
        </pc:spChg>
      </pc:sldChg>
      <pc:sldChg chg="del">
        <pc:chgData name="John Oakes" userId="1a36f0057432ea1f" providerId="LiveId" clId="{867EF3E0-FDE0-419E-A5B4-A261196A273E}" dt="2025-01-20T01:45:43.942" v="2725" actId="47"/>
        <pc:sldMkLst>
          <pc:docMk/>
          <pc:sldMk cId="0" sldId="278"/>
        </pc:sldMkLst>
      </pc:sldChg>
      <pc:sldChg chg="del">
        <pc:chgData name="John Oakes" userId="1a36f0057432ea1f" providerId="LiveId" clId="{867EF3E0-FDE0-419E-A5B4-A261196A273E}" dt="2025-01-20T01:45:43.942" v="2725" actId="47"/>
        <pc:sldMkLst>
          <pc:docMk/>
          <pc:sldMk cId="0" sldId="279"/>
        </pc:sldMkLst>
      </pc:sldChg>
      <pc:sldChg chg="del">
        <pc:chgData name="John Oakes" userId="1a36f0057432ea1f" providerId="LiveId" clId="{867EF3E0-FDE0-419E-A5B4-A261196A273E}" dt="2025-01-20T01:45:43.942" v="2725" actId="47"/>
        <pc:sldMkLst>
          <pc:docMk/>
          <pc:sldMk cId="0" sldId="280"/>
        </pc:sldMkLst>
      </pc:sldChg>
      <pc:sldChg chg="del">
        <pc:chgData name="John Oakes" userId="1a36f0057432ea1f" providerId="LiveId" clId="{867EF3E0-FDE0-419E-A5B4-A261196A273E}" dt="2025-01-20T01:45:43.942" v="2725" actId="47"/>
        <pc:sldMkLst>
          <pc:docMk/>
          <pc:sldMk cId="0" sldId="281"/>
        </pc:sldMkLst>
      </pc:sldChg>
      <pc:sldChg chg="del">
        <pc:chgData name="John Oakes" userId="1a36f0057432ea1f" providerId="LiveId" clId="{867EF3E0-FDE0-419E-A5B4-A261196A273E}" dt="2025-01-20T01:45:43.942" v="2725" actId="47"/>
        <pc:sldMkLst>
          <pc:docMk/>
          <pc:sldMk cId="0" sldId="282"/>
        </pc:sldMkLst>
      </pc:sldChg>
      <pc:sldChg chg="modSp mod">
        <pc:chgData name="John Oakes" userId="1a36f0057432ea1f" providerId="LiveId" clId="{867EF3E0-FDE0-419E-A5B4-A261196A273E}" dt="2025-01-18T02:08:04.991" v="134" actId="14100"/>
        <pc:sldMkLst>
          <pc:docMk/>
          <pc:sldMk cId="0" sldId="283"/>
        </pc:sldMkLst>
        <pc:spChg chg="mod">
          <ac:chgData name="John Oakes" userId="1a36f0057432ea1f" providerId="LiveId" clId="{867EF3E0-FDE0-419E-A5B4-A261196A273E}" dt="2025-01-18T02:07:24.843" v="121" actId="113"/>
          <ac:spMkLst>
            <pc:docMk/>
            <pc:sldMk cId="0" sldId="283"/>
            <ac:spMk id="48130" creationId="{735C367A-4C6E-CBBF-1F58-B8EB04B96BCB}"/>
          </ac:spMkLst>
        </pc:spChg>
        <pc:spChg chg="mod">
          <ac:chgData name="John Oakes" userId="1a36f0057432ea1f" providerId="LiveId" clId="{867EF3E0-FDE0-419E-A5B4-A261196A273E}" dt="2025-01-18T02:08:04.991" v="134" actId="14100"/>
          <ac:spMkLst>
            <pc:docMk/>
            <pc:sldMk cId="0" sldId="283"/>
            <ac:spMk id="48131" creationId="{7BB73D61-D5A3-A533-5E31-51C2BED8B241}"/>
          </ac:spMkLst>
        </pc:spChg>
      </pc:sldChg>
      <pc:sldChg chg="modSp mod">
        <pc:chgData name="John Oakes" userId="1a36f0057432ea1f" providerId="LiveId" clId="{867EF3E0-FDE0-419E-A5B4-A261196A273E}" dt="2025-01-18T02:09:50.669" v="147" actId="20577"/>
        <pc:sldMkLst>
          <pc:docMk/>
          <pc:sldMk cId="0" sldId="284"/>
        </pc:sldMkLst>
        <pc:spChg chg="mod">
          <ac:chgData name="John Oakes" userId="1a36f0057432ea1f" providerId="LiveId" clId="{867EF3E0-FDE0-419E-A5B4-A261196A273E}" dt="2025-01-18T02:09:14.300" v="137" actId="113"/>
          <ac:spMkLst>
            <pc:docMk/>
            <pc:sldMk cId="0" sldId="284"/>
            <ac:spMk id="49154" creationId="{9B12D6F3-5BC1-E955-6DD3-178E96BAAAA2}"/>
          </ac:spMkLst>
        </pc:spChg>
        <pc:spChg chg="mod">
          <ac:chgData name="John Oakes" userId="1a36f0057432ea1f" providerId="LiveId" clId="{867EF3E0-FDE0-419E-A5B4-A261196A273E}" dt="2025-01-18T02:09:50.669" v="147" actId="20577"/>
          <ac:spMkLst>
            <pc:docMk/>
            <pc:sldMk cId="0" sldId="284"/>
            <ac:spMk id="49155" creationId="{AD40D9CA-DC02-5978-7E1A-CA1D611C7985}"/>
          </ac:spMkLst>
        </pc:spChg>
      </pc:sldChg>
      <pc:sldChg chg="del">
        <pc:chgData name="John Oakes" userId="1a36f0057432ea1f" providerId="LiveId" clId="{867EF3E0-FDE0-419E-A5B4-A261196A273E}" dt="2025-01-20T01:45:47.785" v="2726" actId="47"/>
        <pc:sldMkLst>
          <pc:docMk/>
          <pc:sldMk cId="0" sldId="285"/>
        </pc:sldMkLst>
      </pc:sldChg>
      <pc:sldChg chg="modSp mod">
        <pc:chgData name="John Oakes" userId="1a36f0057432ea1f" providerId="LiveId" clId="{867EF3E0-FDE0-419E-A5B4-A261196A273E}" dt="2025-01-18T02:28:30.562" v="258" actId="14100"/>
        <pc:sldMkLst>
          <pc:docMk/>
          <pc:sldMk cId="0" sldId="326"/>
        </pc:sldMkLst>
        <pc:spChg chg="mod">
          <ac:chgData name="John Oakes" userId="1a36f0057432ea1f" providerId="LiveId" clId="{867EF3E0-FDE0-419E-A5B4-A261196A273E}" dt="2025-01-18T02:28:30.562" v="258" actId="14100"/>
          <ac:spMkLst>
            <pc:docMk/>
            <pc:sldMk cId="0" sldId="326"/>
            <ac:spMk id="3" creationId="{89DEA1A4-7FEA-6CAC-AEDD-4ED9931C92C4}"/>
          </ac:spMkLst>
        </pc:spChg>
      </pc:sldChg>
      <pc:sldChg chg="addSp modSp mod">
        <pc:chgData name="John Oakes" userId="1a36f0057432ea1f" providerId="LiveId" clId="{867EF3E0-FDE0-419E-A5B4-A261196A273E}" dt="2025-01-19T07:32:13.232" v="778" actId="27309"/>
        <pc:sldMkLst>
          <pc:docMk/>
          <pc:sldMk cId="0" sldId="331"/>
        </pc:sldMkLst>
        <pc:spChg chg="mod">
          <ac:chgData name="John Oakes" userId="1a36f0057432ea1f" providerId="LiveId" clId="{867EF3E0-FDE0-419E-A5B4-A261196A273E}" dt="2025-01-19T07:27:44.659" v="359" actId="255"/>
          <ac:spMkLst>
            <pc:docMk/>
            <pc:sldMk cId="0" sldId="331"/>
            <ac:spMk id="2" creationId="{56C50374-75C8-1F13-E426-9D24B21942B4}"/>
          </ac:spMkLst>
        </pc:spChg>
        <pc:spChg chg="mod">
          <ac:chgData name="John Oakes" userId="1a36f0057432ea1f" providerId="LiveId" clId="{867EF3E0-FDE0-419E-A5B4-A261196A273E}" dt="2025-01-19T07:31:45.051" v="776" actId="255"/>
          <ac:spMkLst>
            <pc:docMk/>
            <pc:sldMk cId="0" sldId="331"/>
            <ac:spMk id="3" creationId="{309027AD-3887-0E75-F6A5-95D08BC622C1}"/>
          </ac:spMkLst>
        </pc:spChg>
        <pc:graphicFrameChg chg="add modGraphic">
          <ac:chgData name="John Oakes" userId="1a36f0057432ea1f" providerId="LiveId" clId="{867EF3E0-FDE0-419E-A5B4-A261196A273E}" dt="2025-01-19T07:32:13.232" v="778" actId="27309"/>
          <ac:graphicFrameMkLst>
            <pc:docMk/>
            <pc:sldMk cId="0" sldId="331"/>
            <ac:graphicFrameMk id="5" creationId="{7D5BD7F9-E41B-8B8F-7E61-C9B50B9D97CD}"/>
          </ac:graphicFrameMkLst>
        </pc:graphicFrameChg>
      </pc:sldChg>
      <pc:sldChg chg="del">
        <pc:chgData name="John Oakes" userId="1a36f0057432ea1f" providerId="LiveId" clId="{867EF3E0-FDE0-419E-A5B4-A261196A273E}" dt="2025-01-19T07:37:51.822" v="927" actId="47"/>
        <pc:sldMkLst>
          <pc:docMk/>
          <pc:sldMk cId="0" sldId="332"/>
        </pc:sldMkLst>
      </pc:sldChg>
      <pc:sldChg chg="del">
        <pc:chgData name="John Oakes" userId="1a36f0057432ea1f" providerId="LiveId" clId="{867EF3E0-FDE0-419E-A5B4-A261196A273E}" dt="2025-01-19T07:37:45.365" v="926" actId="47"/>
        <pc:sldMkLst>
          <pc:docMk/>
          <pc:sldMk cId="0" sldId="333"/>
        </pc:sldMkLst>
      </pc:sldChg>
      <pc:sldChg chg="del">
        <pc:chgData name="John Oakes" userId="1a36f0057432ea1f" providerId="LiveId" clId="{867EF3E0-FDE0-419E-A5B4-A261196A273E}" dt="2025-01-19T07:48:35.359" v="1618" actId="2696"/>
        <pc:sldMkLst>
          <pc:docMk/>
          <pc:sldMk cId="0" sldId="334"/>
        </pc:sldMkLst>
      </pc:sldChg>
      <pc:sldChg chg="del">
        <pc:chgData name="John Oakes" userId="1a36f0057432ea1f" providerId="LiveId" clId="{867EF3E0-FDE0-419E-A5B4-A261196A273E}" dt="2025-01-19T07:48:35.359" v="1618" actId="2696"/>
        <pc:sldMkLst>
          <pc:docMk/>
          <pc:sldMk cId="0" sldId="335"/>
        </pc:sldMkLst>
      </pc:sldChg>
      <pc:sldChg chg="del">
        <pc:chgData name="John Oakes" userId="1a36f0057432ea1f" providerId="LiveId" clId="{867EF3E0-FDE0-419E-A5B4-A261196A273E}" dt="2025-01-19T07:48:35.359" v="1618" actId="2696"/>
        <pc:sldMkLst>
          <pc:docMk/>
          <pc:sldMk cId="0" sldId="336"/>
        </pc:sldMkLst>
      </pc:sldChg>
      <pc:sldChg chg="del">
        <pc:chgData name="John Oakes" userId="1a36f0057432ea1f" providerId="LiveId" clId="{867EF3E0-FDE0-419E-A5B4-A261196A273E}" dt="2025-01-19T07:48:35.359" v="1618" actId="2696"/>
        <pc:sldMkLst>
          <pc:docMk/>
          <pc:sldMk cId="0" sldId="337"/>
        </pc:sldMkLst>
      </pc:sldChg>
      <pc:sldChg chg="del">
        <pc:chgData name="John Oakes" userId="1a36f0057432ea1f" providerId="LiveId" clId="{867EF3E0-FDE0-419E-A5B4-A261196A273E}" dt="2025-01-19T07:48:35.359" v="1618" actId="2696"/>
        <pc:sldMkLst>
          <pc:docMk/>
          <pc:sldMk cId="0" sldId="338"/>
        </pc:sldMkLst>
      </pc:sldChg>
      <pc:sldChg chg="del">
        <pc:chgData name="John Oakes" userId="1a36f0057432ea1f" providerId="LiveId" clId="{867EF3E0-FDE0-419E-A5B4-A261196A273E}" dt="2025-01-19T07:48:35.359" v="1618" actId="2696"/>
        <pc:sldMkLst>
          <pc:docMk/>
          <pc:sldMk cId="0" sldId="339"/>
        </pc:sldMkLst>
      </pc:sldChg>
      <pc:sldChg chg="modSp del mod">
        <pc:chgData name="John Oakes" userId="1a36f0057432ea1f" providerId="LiveId" clId="{867EF3E0-FDE0-419E-A5B4-A261196A273E}" dt="2025-01-19T07:49:24.380" v="1619" actId="47"/>
        <pc:sldMkLst>
          <pc:docMk/>
          <pc:sldMk cId="0" sldId="360"/>
        </pc:sldMkLst>
      </pc:sldChg>
      <pc:sldChg chg="modSp mod">
        <pc:chgData name="John Oakes" userId="1a36f0057432ea1f" providerId="LiveId" clId="{867EF3E0-FDE0-419E-A5B4-A261196A273E}" dt="2025-01-18T02:05:46.333" v="110" actId="6549"/>
        <pc:sldMkLst>
          <pc:docMk/>
          <pc:sldMk cId="0" sldId="405"/>
        </pc:sldMkLst>
        <pc:spChg chg="mod">
          <ac:chgData name="John Oakes" userId="1a36f0057432ea1f" providerId="LiveId" clId="{867EF3E0-FDE0-419E-A5B4-A261196A273E}" dt="2025-01-18T02:04:56.283" v="1" actId="113"/>
          <ac:spMkLst>
            <pc:docMk/>
            <pc:sldMk cId="0" sldId="405"/>
            <ac:spMk id="60418" creationId="{731C4BAA-0083-0F17-7151-0B0930BE26EC}"/>
          </ac:spMkLst>
        </pc:spChg>
        <pc:spChg chg="mod">
          <ac:chgData name="John Oakes" userId="1a36f0057432ea1f" providerId="LiveId" clId="{867EF3E0-FDE0-419E-A5B4-A261196A273E}" dt="2025-01-18T02:05:46.333" v="110" actId="6549"/>
          <ac:spMkLst>
            <pc:docMk/>
            <pc:sldMk cId="0" sldId="405"/>
            <ac:spMk id="60419" creationId="{5F4A56A0-C174-70B4-B0EE-D408B6E1FC09}"/>
          </ac:spMkLst>
        </pc:spChg>
      </pc:sldChg>
      <pc:sldChg chg="modSp del mod">
        <pc:chgData name="John Oakes" userId="1a36f0057432ea1f" providerId="LiveId" clId="{867EF3E0-FDE0-419E-A5B4-A261196A273E}" dt="2025-01-19T07:39:41.152" v="1003" actId="2696"/>
        <pc:sldMkLst>
          <pc:docMk/>
          <pc:sldMk cId="0" sldId="406"/>
        </pc:sldMkLst>
      </pc:sldChg>
      <pc:sldChg chg="modSp mod">
        <pc:chgData name="John Oakes" userId="1a36f0057432ea1f" providerId="LiveId" clId="{867EF3E0-FDE0-419E-A5B4-A261196A273E}" dt="2025-01-19T07:40:50.626" v="1091" actId="20577"/>
        <pc:sldMkLst>
          <pc:docMk/>
          <pc:sldMk cId="2034138462" sldId="406"/>
        </pc:sldMkLst>
        <pc:spChg chg="mod">
          <ac:chgData name="John Oakes" userId="1a36f0057432ea1f" providerId="LiveId" clId="{867EF3E0-FDE0-419E-A5B4-A261196A273E}" dt="2025-01-19T07:40:06.689" v="1008" actId="20577"/>
          <ac:spMkLst>
            <pc:docMk/>
            <pc:sldMk cId="2034138462" sldId="406"/>
            <ac:spMk id="2" creationId="{6A50D35A-B1B8-45F8-DD9B-4BFD79F5C5A2}"/>
          </ac:spMkLst>
        </pc:spChg>
        <pc:spChg chg="mod">
          <ac:chgData name="John Oakes" userId="1a36f0057432ea1f" providerId="LiveId" clId="{867EF3E0-FDE0-419E-A5B4-A261196A273E}" dt="2025-01-19T07:40:50.626" v="1091" actId="20577"/>
          <ac:spMkLst>
            <pc:docMk/>
            <pc:sldMk cId="2034138462" sldId="406"/>
            <ac:spMk id="3" creationId="{A0C09F3A-11A3-C32C-741C-1DE6A9C58DE8}"/>
          </ac:spMkLst>
        </pc:spChg>
      </pc:sldChg>
      <pc:sldChg chg="del">
        <pc:chgData name="John Oakes" userId="1a36f0057432ea1f" providerId="LiveId" clId="{867EF3E0-FDE0-419E-A5B4-A261196A273E}" dt="2025-01-19T15:38:19.226" v="2042" actId="47"/>
        <pc:sldMkLst>
          <pc:docMk/>
          <pc:sldMk cId="0" sldId="408"/>
        </pc:sldMkLst>
      </pc:sldChg>
      <pc:sldChg chg="modSp mod">
        <pc:chgData name="John Oakes" userId="1a36f0057432ea1f" providerId="LiveId" clId="{867EF3E0-FDE0-419E-A5B4-A261196A273E}" dt="2025-01-19T15:38:42.580" v="2045" actId="113"/>
        <pc:sldMkLst>
          <pc:docMk/>
          <pc:sldMk cId="0" sldId="409"/>
        </pc:sldMkLst>
        <pc:spChg chg="mod">
          <ac:chgData name="John Oakes" userId="1a36f0057432ea1f" providerId="LiveId" clId="{867EF3E0-FDE0-419E-A5B4-A261196A273E}" dt="2025-01-19T15:38:42.580" v="2045" actId="113"/>
          <ac:spMkLst>
            <pc:docMk/>
            <pc:sldMk cId="0" sldId="409"/>
            <ac:spMk id="2" creationId="{AC53B43A-4838-AD59-C9D3-76F30538B603}"/>
          </ac:spMkLst>
        </pc:spChg>
      </pc:sldChg>
      <pc:sldChg chg="del">
        <pc:chgData name="John Oakes" userId="1a36f0057432ea1f" providerId="LiveId" clId="{867EF3E0-FDE0-419E-A5B4-A261196A273E}" dt="2025-01-18T02:10:36.823" v="148" actId="47"/>
        <pc:sldMkLst>
          <pc:docMk/>
          <pc:sldMk cId="0" sldId="414"/>
        </pc:sldMkLst>
      </pc:sldChg>
      <pc:sldChg chg="modSp mod">
        <pc:chgData name="John Oakes" userId="1a36f0057432ea1f" providerId="LiveId" clId="{867EF3E0-FDE0-419E-A5B4-A261196A273E}" dt="2025-01-18T02:07:13.420" v="120" actId="14100"/>
        <pc:sldMkLst>
          <pc:docMk/>
          <pc:sldMk cId="879761747" sldId="423"/>
        </pc:sldMkLst>
        <pc:spChg chg="mod">
          <ac:chgData name="John Oakes" userId="1a36f0057432ea1f" providerId="LiveId" clId="{867EF3E0-FDE0-419E-A5B4-A261196A273E}" dt="2025-01-18T02:07:13.420" v="120" actId="14100"/>
          <ac:spMkLst>
            <pc:docMk/>
            <pc:sldMk cId="879761747" sldId="423"/>
            <ac:spMk id="48131" creationId="{F7588F2D-1C56-FF3E-FE85-05F457AB4ED8}"/>
          </ac:spMkLst>
        </pc:spChg>
      </pc:sldChg>
      <pc:sldChg chg="addSp modSp mod ord">
        <pc:chgData name="John Oakes" userId="1a36f0057432ea1f" providerId="LiveId" clId="{867EF3E0-FDE0-419E-A5B4-A261196A273E}" dt="2025-01-18T02:18:03.613" v="196" actId="14100"/>
        <pc:sldMkLst>
          <pc:docMk/>
          <pc:sldMk cId="0" sldId="424"/>
        </pc:sldMkLst>
        <pc:spChg chg="mod">
          <ac:chgData name="John Oakes" userId="1a36f0057432ea1f" providerId="LiveId" clId="{867EF3E0-FDE0-419E-A5B4-A261196A273E}" dt="2025-01-18T02:17:04.326" v="163" actId="113"/>
          <ac:spMkLst>
            <pc:docMk/>
            <pc:sldMk cId="0" sldId="424"/>
            <ac:spMk id="2" creationId="{6B7078BC-7D06-4830-8FCE-B7DB02E0FFDC}"/>
          </ac:spMkLst>
        </pc:spChg>
        <pc:spChg chg="add mod">
          <ac:chgData name="John Oakes" userId="1a36f0057432ea1f" providerId="LiveId" clId="{867EF3E0-FDE0-419E-A5B4-A261196A273E}" dt="2025-01-18T02:18:03.613" v="196" actId="14100"/>
          <ac:spMkLst>
            <pc:docMk/>
            <pc:sldMk cId="0" sldId="424"/>
            <ac:spMk id="3" creationId="{283918D8-8E2E-22BD-6C18-5B77A25B8C20}"/>
          </ac:spMkLst>
        </pc:spChg>
        <pc:picChg chg="mod">
          <ac:chgData name="John Oakes" userId="1a36f0057432ea1f" providerId="LiveId" clId="{867EF3E0-FDE0-419E-A5B4-A261196A273E}" dt="2025-01-18T02:17:22.981" v="169" actId="1076"/>
          <ac:picMkLst>
            <pc:docMk/>
            <pc:sldMk cId="0" sldId="424"/>
            <ac:picMk id="18435" creationId="{E5342E9C-F041-7548-D780-F98046433BC0}"/>
          </ac:picMkLst>
        </pc:picChg>
        <pc:picChg chg="mod">
          <ac:chgData name="John Oakes" userId="1a36f0057432ea1f" providerId="LiveId" clId="{867EF3E0-FDE0-419E-A5B4-A261196A273E}" dt="2025-01-18T02:17:16.885" v="167" actId="1076"/>
          <ac:picMkLst>
            <pc:docMk/>
            <pc:sldMk cId="0" sldId="424"/>
            <ac:picMk id="18436" creationId="{FAF190B2-6FD3-4243-3A60-C1B86C7293B1}"/>
          </ac:picMkLst>
        </pc:picChg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0" sldId="543"/>
        </pc:sldMkLst>
      </pc:sldChg>
      <pc:sldChg chg="del">
        <pc:chgData name="John Oakes" userId="1a36f0057432ea1f" providerId="LiveId" clId="{867EF3E0-FDE0-419E-A5B4-A261196A273E}" dt="2025-01-19T15:56:39.998" v="2050" actId="47"/>
        <pc:sldMkLst>
          <pc:docMk/>
          <pc:sldMk cId="3282475642" sldId="615"/>
        </pc:sldMkLst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58535702" sldId="675"/>
        </pc:sldMkLst>
      </pc:sldChg>
      <pc:sldChg chg="del">
        <pc:chgData name="John Oakes" userId="1a36f0057432ea1f" providerId="LiveId" clId="{867EF3E0-FDE0-419E-A5B4-A261196A273E}" dt="2025-01-20T01:45:43.942" v="2725" actId="47"/>
        <pc:sldMkLst>
          <pc:docMk/>
          <pc:sldMk cId="1444248880" sldId="706"/>
        </pc:sldMkLst>
      </pc:sldChg>
      <pc:sldChg chg="del">
        <pc:chgData name="John Oakes" userId="1a36f0057432ea1f" providerId="LiveId" clId="{867EF3E0-FDE0-419E-A5B4-A261196A273E}" dt="2025-01-19T15:56:35.855" v="2049" actId="47"/>
        <pc:sldMkLst>
          <pc:docMk/>
          <pc:sldMk cId="0" sldId="741"/>
        </pc:sldMkLst>
      </pc:sldChg>
      <pc:sldChg chg="del">
        <pc:chgData name="John Oakes" userId="1a36f0057432ea1f" providerId="LiveId" clId="{867EF3E0-FDE0-419E-A5B4-A261196A273E}" dt="2025-01-20T01:45:43.942" v="2725" actId="47"/>
        <pc:sldMkLst>
          <pc:docMk/>
          <pc:sldMk cId="0" sldId="753"/>
        </pc:sldMkLst>
      </pc:sldChg>
      <pc:sldChg chg="del">
        <pc:chgData name="John Oakes" userId="1a36f0057432ea1f" providerId="LiveId" clId="{867EF3E0-FDE0-419E-A5B4-A261196A273E}" dt="2025-01-19T15:56:29.005" v="2048" actId="47"/>
        <pc:sldMkLst>
          <pc:docMk/>
          <pc:sldMk cId="3315063160" sldId="790"/>
        </pc:sldMkLst>
      </pc:sldChg>
      <pc:sldChg chg="del">
        <pc:chgData name="John Oakes" userId="1a36f0057432ea1f" providerId="LiveId" clId="{867EF3E0-FDE0-419E-A5B4-A261196A273E}" dt="2025-01-20T01:45:07.479" v="2722" actId="47"/>
        <pc:sldMkLst>
          <pc:docMk/>
          <pc:sldMk cId="1205692465" sldId="791"/>
        </pc:sldMkLst>
      </pc:sldChg>
      <pc:sldChg chg="del">
        <pc:chgData name="John Oakes" userId="1a36f0057432ea1f" providerId="LiveId" clId="{867EF3E0-FDE0-419E-A5B4-A261196A273E}" dt="2025-01-20T01:45:43.942" v="2725" actId="47"/>
        <pc:sldMkLst>
          <pc:docMk/>
          <pc:sldMk cId="0" sldId="802"/>
        </pc:sldMkLst>
      </pc:sldChg>
      <pc:sldChg chg="modSp mod">
        <pc:chgData name="John Oakes" userId="1a36f0057432ea1f" providerId="LiveId" clId="{867EF3E0-FDE0-419E-A5B4-A261196A273E}" dt="2025-01-19T15:40:13.618" v="2047" actId="1076"/>
        <pc:sldMkLst>
          <pc:docMk/>
          <pc:sldMk cId="2596563007" sldId="840"/>
        </pc:sldMkLst>
        <pc:spChg chg="mod">
          <ac:chgData name="John Oakes" userId="1a36f0057432ea1f" providerId="LiveId" clId="{867EF3E0-FDE0-419E-A5B4-A261196A273E}" dt="2025-01-19T07:27:21.073" v="358" actId="20577"/>
          <ac:spMkLst>
            <pc:docMk/>
            <pc:sldMk cId="2596563007" sldId="840"/>
            <ac:spMk id="2" creationId="{6D737F6D-B1A1-D933-A332-0F46FFE00A42}"/>
          </ac:spMkLst>
        </pc:spChg>
        <pc:picChg chg="mod">
          <ac:chgData name="John Oakes" userId="1a36f0057432ea1f" providerId="LiveId" clId="{867EF3E0-FDE0-419E-A5B4-A261196A273E}" dt="2025-01-19T15:40:13.618" v="2047" actId="1076"/>
          <ac:picMkLst>
            <pc:docMk/>
            <pc:sldMk cId="2596563007" sldId="840"/>
            <ac:picMk id="195588" creationId="{FC7FD172-B389-BDE2-5C2A-38AB41B31252}"/>
          </ac:picMkLst>
        </pc:picChg>
      </pc:sldChg>
      <pc:sldChg chg="modSp mod">
        <pc:chgData name="John Oakes" userId="1a36f0057432ea1f" providerId="LiveId" clId="{867EF3E0-FDE0-419E-A5B4-A261196A273E}" dt="2025-01-18T02:29:36.373" v="264" actId="20577"/>
        <pc:sldMkLst>
          <pc:docMk/>
          <pc:sldMk cId="1417161762" sldId="844"/>
        </pc:sldMkLst>
        <pc:spChg chg="mod">
          <ac:chgData name="John Oakes" userId="1a36f0057432ea1f" providerId="LiveId" clId="{867EF3E0-FDE0-419E-A5B4-A261196A273E}" dt="2025-01-18T02:29:36.373" v="264" actId="20577"/>
          <ac:spMkLst>
            <pc:docMk/>
            <pc:sldMk cId="1417161762" sldId="844"/>
            <ac:spMk id="3" creationId="{E3387612-4EC0-E4FE-5A40-00101E1E97FE}"/>
          </ac:spMkLst>
        </pc:spChg>
      </pc:sldChg>
      <pc:sldChg chg="addSp modSp new mod">
        <pc:chgData name="John Oakes" userId="1a36f0057432ea1f" providerId="LiveId" clId="{867EF3E0-FDE0-419E-A5B4-A261196A273E}" dt="2025-01-19T07:36:58.819" v="925" actId="1076"/>
        <pc:sldMkLst>
          <pc:docMk/>
          <pc:sldMk cId="3453273569" sldId="845"/>
        </pc:sldMkLst>
        <pc:spChg chg="mod">
          <ac:chgData name="John Oakes" userId="1a36f0057432ea1f" providerId="LiveId" clId="{867EF3E0-FDE0-419E-A5B4-A261196A273E}" dt="2025-01-19T07:36:49.796" v="923" actId="14100"/>
          <ac:spMkLst>
            <pc:docMk/>
            <pc:sldMk cId="3453273569" sldId="845"/>
            <ac:spMk id="2" creationId="{85D7DB17-A710-01B8-4D2B-A5FEC4B74933}"/>
          </ac:spMkLst>
        </pc:spChg>
        <pc:spChg chg="mod">
          <ac:chgData name="John Oakes" userId="1a36f0057432ea1f" providerId="LiveId" clId="{867EF3E0-FDE0-419E-A5B4-A261196A273E}" dt="2025-01-19T07:36:45.872" v="922" actId="14100"/>
          <ac:spMkLst>
            <pc:docMk/>
            <pc:sldMk cId="3453273569" sldId="845"/>
            <ac:spMk id="3" creationId="{F9C8E3F6-53C3-CC58-4A45-AB33C7871B90}"/>
          </ac:spMkLst>
        </pc:spChg>
        <pc:picChg chg="add mod">
          <ac:chgData name="John Oakes" userId="1a36f0057432ea1f" providerId="LiveId" clId="{867EF3E0-FDE0-419E-A5B4-A261196A273E}" dt="2025-01-19T07:36:58.819" v="925" actId="1076"/>
          <ac:picMkLst>
            <pc:docMk/>
            <pc:sldMk cId="3453273569" sldId="845"/>
            <ac:picMk id="1026" creationId="{4E92D36D-2A43-89E3-A0CF-377E7DC1B67E}"/>
          </ac:picMkLst>
        </pc:picChg>
      </pc:sldChg>
      <pc:sldChg chg="modSp new del mod">
        <pc:chgData name="John Oakes" userId="1a36f0057432ea1f" providerId="LiveId" clId="{867EF3E0-FDE0-419E-A5B4-A261196A273E}" dt="2025-01-19T15:39:41.434" v="2046" actId="47"/>
        <pc:sldMkLst>
          <pc:docMk/>
          <pc:sldMk cId="3543214476" sldId="846"/>
        </pc:sldMkLst>
        <pc:spChg chg="mod">
          <ac:chgData name="John Oakes" userId="1a36f0057432ea1f" providerId="LiveId" clId="{867EF3E0-FDE0-419E-A5B4-A261196A273E}" dt="2025-01-19T07:39:09.047" v="1002" actId="20577"/>
          <ac:spMkLst>
            <pc:docMk/>
            <pc:sldMk cId="3543214476" sldId="846"/>
            <ac:spMk id="2" creationId="{A7C06ED1-912E-49F6-07FD-BE35A980671D}"/>
          </ac:spMkLst>
        </pc:spChg>
      </pc:sldChg>
      <pc:sldChg chg="modSp mod">
        <pc:chgData name="John Oakes" userId="1a36f0057432ea1f" providerId="LiveId" clId="{867EF3E0-FDE0-419E-A5B4-A261196A273E}" dt="2025-01-19T07:43:57.077" v="1617" actId="14100"/>
        <pc:sldMkLst>
          <pc:docMk/>
          <pc:sldMk cId="548572296" sldId="847"/>
        </pc:sldMkLst>
        <pc:spChg chg="mod">
          <ac:chgData name="John Oakes" userId="1a36f0057432ea1f" providerId="LiveId" clId="{867EF3E0-FDE0-419E-A5B4-A261196A273E}" dt="2025-01-19T07:43:57.077" v="1617" actId="14100"/>
          <ac:spMkLst>
            <pc:docMk/>
            <pc:sldMk cId="548572296" sldId="847"/>
            <ac:spMk id="60419" creationId="{78158042-41A1-8AFA-7E36-CF008072A0CC}"/>
          </ac:spMkLst>
        </pc:spChg>
      </pc:sldChg>
      <pc:sldChg chg="modSp new mod">
        <pc:chgData name="John Oakes" userId="1a36f0057432ea1f" providerId="LiveId" clId="{867EF3E0-FDE0-419E-A5B4-A261196A273E}" dt="2025-01-19T07:53:14.888" v="2041" actId="20577"/>
        <pc:sldMkLst>
          <pc:docMk/>
          <pc:sldMk cId="914430068" sldId="848"/>
        </pc:sldMkLst>
        <pc:spChg chg="mod">
          <ac:chgData name="John Oakes" userId="1a36f0057432ea1f" providerId="LiveId" clId="{867EF3E0-FDE0-419E-A5B4-A261196A273E}" dt="2025-01-19T07:49:51.061" v="1656" actId="20577"/>
          <ac:spMkLst>
            <pc:docMk/>
            <pc:sldMk cId="914430068" sldId="848"/>
            <ac:spMk id="2" creationId="{81AEF23D-6D0D-7024-B7D3-792B53EA0FAC}"/>
          </ac:spMkLst>
        </pc:spChg>
        <pc:spChg chg="mod">
          <ac:chgData name="John Oakes" userId="1a36f0057432ea1f" providerId="LiveId" clId="{867EF3E0-FDE0-419E-A5B4-A261196A273E}" dt="2025-01-19T07:53:14.888" v="2041" actId="20577"/>
          <ac:spMkLst>
            <pc:docMk/>
            <pc:sldMk cId="914430068" sldId="848"/>
            <ac:spMk id="3" creationId="{B910EB91-D236-D7C1-F74D-8A87748A95DD}"/>
          </ac:spMkLst>
        </pc:spChg>
      </pc:sldChg>
      <pc:sldChg chg="del">
        <pc:chgData name="John Oakes" userId="1a36f0057432ea1f" providerId="LiveId" clId="{867EF3E0-FDE0-419E-A5B4-A261196A273E}" dt="2025-01-20T01:45:43.942" v="2725" actId="47"/>
        <pc:sldMkLst>
          <pc:docMk/>
          <pc:sldMk cId="0" sldId="849"/>
        </pc:sldMkLst>
      </pc:sldChg>
      <pc:sldChg chg="del">
        <pc:chgData name="John Oakes" userId="1a36f0057432ea1f" providerId="LiveId" clId="{867EF3E0-FDE0-419E-A5B4-A261196A273E}" dt="2025-01-20T01:45:43.942" v="2725" actId="47"/>
        <pc:sldMkLst>
          <pc:docMk/>
          <pc:sldMk cId="0" sldId="850"/>
        </pc:sldMkLst>
      </pc:sldChg>
      <pc:sldChg chg="del">
        <pc:chgData name="John Oakes" userId="1a36f0057432ea1f" providerId="LiveId" clId="{867EF3E0-FDE0-419E-A5B4-A261196A273E}" dt="2025-01-19T16:27:31.928" v="2634" actId="47"/>
        <pc:sldMkLst>
          <pc:docMk/>
          <pc:sldMk cId="0" sldId="851"/>
        </pc:sldMkLst>
      </pc:sldChg>
      <pc:sldChg chg="del">
        <pc:chgData name="John Oakes" userId="1a36f0057432ea1f" providerId="LiveId" clId="{867EF3E0-FDE0-419E-A5B4-A261196A273E}" dt="2025-01-19T16:27:33.382" v="2635" actId="47"/>
        <pc:sldMkLst>
          <pc:docMk/>
          <pc:sldMk cId="4063725699" sldId="852"/>
        </pc:sldMkLst>
      </pc:sldChg>
      <pc:sldChg chg="addSp delSp modSp del mod">
        <pc:chgData name="John Oakes" userId="1a36f0057432ea1f" providerId="LiveId" clId="{867EF3E0-FDE0-419E-A5B4-A261196A273E}" dt="2025-01-20T01:45:43.942" v="2725" actId="47"/>
        <pc:sldMkLst>
          <pc:docMk/>
          <pc:sldMk cId="0" sldId="853"/>
        </pc:sldMkLst>
        <pc:spChg chg="mod">
          <ac:chgData name="John Oakes" userId="1a36f0057432ea1f" providerId="LiveId" clId="{867EF3E0-FDE0-419E-A5B4-A261196A273E}" dt="2025-01-19T16:07:07.604" v="2387" actId="113"/>
          <ac:spMkLst>
            <pc:docMk/>
            <pc:sldMk cId="0" sldId="853"/>
            <ac:spMk id="2" creationId="{64F4F373-72BF-5EC3-1BFD-06C4F6612E40}"/>
          </ac:spMkLst>
        </pc:spChg>
        <pc:spChg chg="mod">
          <ac:chgData name="John Oakes" userId="1a36f0057432ea1f" providerId="LiveId" clId="{867EF3E0-FDE0-419E-A5B4-A261196A273E}" dt="2025-01-19T16:07:46.401" v="2422" actId="20577"/>
          <ac:spMkLst>
            <pc:docMk/>
            <pc:sldMk cId="0" sldId="853"/>
            <ac:spMk id="4" creationId="{9269334E-260A-EAC1-751F-92B5EF1E6BB8}"/>
          </ac:spMkLst>
        </pc:spChg>
        <pc:picChg chg="del mod">
          <ac:chgData name="John Oakes" userId="1a36f0057432ea1f" providerId="LiveId" clId="{867EF3E0-FDE0-419E-A5B4-A261196A273E}" dt="2025-01-19T16:03:35.133" v="2107" actId="478"/>
          <ac:picMkLst>
            <pc:docMk/>
            <pc:sldMk cId="0" sldId="853"/>
            <ac:picMk id="3" creationId="{4D320D05-A6EF-22F4-D7DA-9C00265E13A6}"/>
          </ac:picMkLst>
        </pc:picChg>
        <pc:picChg chg="add mod">
          <ac:chgData name="John Oakes" userId="1a36f0057432ea1f" providerId="LiveId" clId="{867EF3E0-FDE0-419E-A5B4-A261196A273E}" dt="2025-01-19T16:07:01.469" v="2386" actId="1076"/>
          <ac:picMkLst>
            <pc:docMk/>
            <pc:sldMk cId="0" sldId="853"/>
            <ac:picMk id="1026" creationId="{27484A0E-AF0A-FA7F-DA01-B15DAF6F2509}"/>
          </ac:picMkLst>
        </pc:picChg>
      </pc:sldChg>
      <pc:sldChg chg="modSp del mod">
        <pc:chgData name="John Oakes" userId="1a36f0057432ea1f" providerId="LiveId" clId="{867EF3E0-FDE0-419E-A5B4-A261196A273E}" dt="2025-01-20T01:45:43.942" v="2725" actId="47"/>
        <pc:sldMkLst>
          <pc:docMk/>
          <pc:sldMk cId="2000621386" sldId="854"/>
        </pc:sldMkLst>
        <pc:spChg chg="mod">
          <ac:chgData name="John Oakes" userId="1a36f0057432ea1f" providerId="LiveId" clId="{867EF3E0-FDE0-419E-A5B4-A261196A273E}" dt="2025-01-19T16:39:32.144" v="2721" actId="14100"/>
          <ac:spMkLst>
            <pc:docMk/>
            <pc:sldMk cId="2000621386" sldId="854"/>
            <ac:spMk id="3" creationId="{97B34E3A-AB36-133F-34AE-AB305322EAB4}"/>
          </ac:spMkLst>
        </pc:spChg>
      </pc:sldChg>
      <pc:sldChg chg="del">
        <pc:chgData name="John Oakes" userId="1a36f0057432ea1f" providerId="LiveId" clId="{867EF3E0-FDE0-419E-A5B4-A261196A273E}" dt="2025-01-19T16:02:18.501" v="2058" actId="47"/>
        <pc:sldMkLst>
          <pc:docMk/>
          <pc:sldMk cId="0" sldId="855"/>
        </pc:sldMkLst>
      </pc:sldChg>
      <pc:sldChg chg="addSp delSp modSp new del mod ord">
        <pc:chgData name="John Oakes" userId="1a36f0057432ea1f" providerId="LiveId" clId="{867EF3E0-FDE0-419E-A5B4-A261196A273E}" dt="2025-01-20T01:45:13.201" v="2724" actId="47"/>
        <pc:sldMkLst>
          <pc:docMk/>
          <pc:sldMk cId="2030100565" sldId="855"/>
        </pc:sldMkLst>
        <pc:spChg chg="mod">
          <ac:chgData name="John Oakes" userId="1a36f0057432ea1f" providerId="LiveId" clId="{867EF3E0-FDE0-419E-A5B4-A261196A273E}" dt="2025-01-19T16:17:20.907" v="2630" actId="20577"/>
          <ac:spMkLst>
            <pc:docMk/>
            <pc:sldMk cId="2030100565" sldId="855"/>
            <ac:spMk id="2" creationId="{05E6ED5B-097C-9A5C-A89F-DF5F3ED6625A}"/>
          </ac:spMkLst>
        </pc:spChg>
        <pc:spChg chg="del">
          <ac:chgData name="John Oakes" userId="1a36f0057432ea1f" providerId="LiveId" clId="{867EF3E0-FDE0-419E-A5B4-A261196A273E}" dt="2025-01-19T16:16:50.336" v="2605" actId="931"/>
          <ac:spMkLst>
            <pc:docMk/>
            <pc:sldMk cId="2030100565" sldId="855"/>
            <ac:spMk id="3" creationId="{31A68DD7-E11D-F2C7-496B-603C21320B7B}"/>
          </ac:spMkLst>
        </pc:spChg>
        <pc:picChg chg="add mod">
          <ac:chgData name="John Oakes" userId="1a36f0057432ea1f" providerId="LiveId" clId="{867EF3E0-FDE0-419E-A5B4-A261196A273E}" dt="2025-01-19T16:17:43.389" v="2633" actId="1076"/>
          <ac:picMkLst>
            <pc:docMk/>
            <pc:sldMk cId="2030100565" sldId="855"/>
            <ac:picMk id="5" creationId="{21120D05-6EF7-737A-0313-676D3950419C}"/>
          </ac:picMkLst>
        </pc:picChg>
      </pc:sldChg>
      <pc:sldChg chg="del">
        <pc:chgData name="John Oakes" userId="1a36f0057432ea1f" providerId="LiveId" clId="{867EF3E0-FDE0-419E-A5B4-A261196A273E}" dt="2025-01-19T16:02:20.361" v="2059" actId="47"/>
        <pc:sldMkLst>
          <pc:docMk/>
          <pc:sldMk cId="1950541054" sldId="856"/>
        </pc:sldMkLst>
      </pc:sldChg>
      <pc:sldMasterChg chg="del delSldLayout">
        <pc:chgData name="John Oakes" userId="1a36f0057432ea1f" providerId="LiveId" clId="{867EF3E0-FDE0-419E-A5B4-A261196A273E}" dt="2025-01-18T02:08:33.109" v="135" actId="47"/>
        <pc:sldMasterMkLst>
          <pc:docMk/>
          <pc:sldMasterMk cId="1549198337" sldId="2147483648"/>
        </pc:sldMasterMkLst>
        <pc:sldLayoutChg chg="del">
          <pc:chgData name="John Oakes" userId="1a36f0057432ea1f" providerId="LiveId" clId="{867EF3E0-FDE0-419E-A5B4-A261196A273E}" dt="2025-01-18T02:08:33.109" v="135" actId="47"/>
          <pc:sldLayoutMkLst>
            <pc:docMk/>
            <pc:sldMasterMk cId="1549198337" sldId="2147483648"/>
            <pc:sldLayoutMk cId="3249962" sldId="2147483649"/>
          </pc:sldLayoutMkLst>
        </pc:sldLayoutChg>
        <pc:sldLayoutChg chg="del">
          <pc:chgData name="John Oakes" userId="1a36f0057432ea1f" providerId="LiveId" clId="{867EF3E0-FDE0-419E-A5B4-A261196A273E}" dt="2025-01-18T02:08:33.109" v="135" actId="47"/>
          <pc:sldLayoutMkLst>
            <pc:docMk/>
            <pc:sldMasterMk cId="1549198337" sldId="2147483648"/>
            <pc:sldLayoutMk cId="1647894336" sldId="2147483650"/>
          </pc:sldLayoutMkLst>
        </pc:sldLayoutChg>
        <pc:sldLayoutChg chg="del">
          <pc:chgData name="John Oakes" userId="1a36f0057432ea1f" providerId="LiveId" clId="{867EF3E0-FDE0-419E-A5B4-A261196A273E}" dt="2025-01-18T02:08:33.109" v="135" actId="47"/>
          <pc:sldLayoutMkLst>
            <pc:docMk/>
            <pc:sldMasterMk cId="1549198337" sldId="2147483648"/>
            <pc:sldLayoutMk cId="1596614558" sldId="2147483651"/>
          </pc:sldLayoutMkLst>
        </pc:sldLayoutChg>
        <pc:sldLayoutChg chg="del">
          <pc:chgData name="John Oakes" userId="1a36f0057432ea1f" providerId="LiveId" clId="{867EF3E0-FDE0-419E-A5B4-A261196A273E}" dt="2025-01-18T02:08:33.109" v="135" actId="47"/>
          <pc:sldLayoutMkLst>
            <pc:docMk/>
            <pc:sldMasterMk cId="1549198337" sldId="2147483648"/>
            <pc:sldLayoutMk cId="3058202624" sldId="2147483652"/>
          </pc:sldLayoutMkLst>
        </pc:sldLayoutChg>
        <pc:sldLayoutChg chg="del">
          <pc:chgData name="John Oakes" userId="1a36f0057432ea1f" providerId="LiveId" clId="{867EF3E0-FDE0-419E-A5B4-A261196A273E}" dt="2025-01-18T02:08:33.109" v="135" actId="47"/>
          <pc:sldLayoutMkLst>
            <pc:docMk/>
            <pc:sldMasterMk cId="1549198337" sldId="2147483648"/>
            <pc:sldLayoutMk cId="3151114096" sldId="2147483653"/>
          </pc:sldLayoutMkLst>
        </pc:sldLayoutChg>
        <pc:sldLayoutChg chg="del">
          <pc:chgData name="John Oakes" userId="1a36f0057432ea1f" providerId="LiveId" clId="{867EF3E0-FDE0-419E-A5B4-A261196A273E}" dt="2025-01-18T02:08:33.109" v="135" actId="47"/>
          <pc:sldLayoutMkLst>
            <pc:docMk/>
            <pc:sldMasterMk cId="1549198337" sldId="2147483648"/>
            <pc:sldLayoutMk cId="4104728119" sldId="2147483654"/>
          </pc:sldLayoutMkLst>
        </pc:sldLayoutChg>
        <pc:sldLayoutChg chg="del">
          <pc:chgData name="John Oakes" userId="1a36f0057432ea1f" providerId="LiveId" clId="{867EF3E0-FDE0-419E-A5B4-A261196A273E}" dt="2025-01-18T02:08:33.109" v="135" actId="47"/>
          <pc:sldLayoutMkLst>
            <pc:docMk/>
            <pc:sldMasterMk cId="1549198337" sldId="2147483648"/>
            <pc:sldLayoutMk cId="2663682371" sldId="2147483655"/>
          </pc:sldLayoutMkLst>
        </pc:sldLayoutChg>
        <pc:sldLayoutChg chg="del">
          <pc:chgData name="John Oakes" userId="1a36f0057432ea1f" providerId="LiveId" clId="{867EF3E0-FDE0-419E-A5B4-A261196A273E}" dt="2025-01-18T02:08:33.109" v="135" actId="47"/>
          <pc:sldLayoutMkLst>
            <pc:docMk/>
            <pc:sldMasterMk cId="1549198337" sldId="2147483648"/>
            <pc:sldLayoutMk cId="486458717" sldId="2147483656"/>
          </pc:sldLayoutMkLst>
        </pc:sldLayoutChg>
        <pc:sldLayoutChg chg="del">
          <pc:chgData name="John Oakes" userId="1a36f0057432ea1f" providerId="LiveId" clId="{867EF3E0-FDE0-419E-A5B4-A261196A273E}" dt="2025-01-18T02:08:33.109" v="135" actId="47"/>
          <pc:sldLayoutMkLst>
            <pc:docMk/>
            <pc:sldMasterMk cId="1549198337" sldId="2147483648"/>
            <pc:sldLayoutMk cId="3504695073" sldId="2147483657"/>
          </pc:sldLayoutMkLst>
        </pc:sldLayoutChg>
        <pc:sldLayoutChg chg="del">
          <pc:chgData name="John Oakes" userId="1a36f0057432ea1f" providerId="LiveId" clId="{867EF3E0-FDE0-419E-A5B4-A261196A273E}" dt="2025-01-18T02:08:33.109" v="135" actId="47"/>
          <pc:sldLayoutMkLst>
            <pc:docMk/>
            <pc:sldMasterMk cId="1549198337" sldId="2147483648"/>
            <pc:sldLayoutMk cId="2949926530" sldId="2147483658"/>
          </pc:sldLayoutMkLst>
        </pc:sldLayoutChg>
        <pc:sldLayoutChg chg="del">
          <pc:chgData name="John Oakes" userId="1a36f0057432ea1f" providerId="LiveId" clId="{867EF3E0-FDE0-419E-A5B4-A261196A273E}" dt="2025-01-18T02:08:33.109" v="135" actId="47"/>
          <pc:sldLayoutMkLst>
            <pc:docMk/>
            <pc:sldMasterMk cId="1549198337" sldId="2147483648"/>
            <pc:sldLayoutMk cId="2798132756" sldId="2147483659"/>
          </pc:sldLayoutMkLst>
        </pc:sldLayoutChg>
      </pc:sldMasterChg>
      <pc:sldMasterChg chg="del delSldLayout">
        <pc:chgData name="John Oakes" userId="1a36f0057432ea1f" providerId="LiveId" clId="{867EF3E0-FDE0-419E-A5B4-A261196A273E}" dt="2025-01-20T01:45:07.479" v="2722" actId="47"/>
        <pc:sldMasterMkLst>
          <pc:docMk/>
          <pc:sldMasterMk cId="3067672416" sldId="2147483687"/>
        </pc:sldMasterMkLst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3067672416" sldId="2147483687"/>
            <pc:sldLayoutMk cId="2608945692" sldId="2147483688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3067672416" sldId="2147483687"/>
            <pc:sldLayoutMk cId="1395987690" sldId="2147483689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3067672416" sldId="2147483687"/>
            <pc:sldLayoutMk cId="4061963572" sldId="2147483690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3067672416" sldId="2147483687"/>
            <pc:sldLayoutMk cId="3639894816" sldId="2147483691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3067672416" sldId="2147483687"/>
            <pc:sldLayoutMk cId="1126738541" sldId="2147483692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3067672416" sldId="2147483687"/>
            <pc:sldLayoutMk cId="326618295" sldId="2147483693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3067672416" sldId="2147483687"/>
            <pc:sldLayoutMk cId="2263197769" sldId="2147483694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3067672416" sldId="2147483687"/>
            <pc:sldLayoutMk cId="2629548317" sldId="2147483695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3067672416" sldId="2147483687"/>
            <pc:sldLayoutMk cId="2917543900" sldId="2147483696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3067672416" sldId="2147483687"/>
            <pc:sldLayoutMk cId="1217559724" sldId="2147483697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3067672416" sldId="2147483687"/>
            <pc:sldLayoutMk cId="3866939417" sldId="2147483698"/>
          </pc:sldLayoutMkLst>
        </pc:sldLayoutChg>
      </pc:sldMasterChg>
      <pc:sldMasterChg chg="del delSldLayout">
        <pc:chgData name="John Oakes" userId="1a36f0057432ea1f" providerId="LiveId" clId="{867EF3E0-FDE0-419E-A5B4-A261196A273E}" dt="2025-01-20T01:45:07.479" v="2722" actId="47"/>
        <pc:sldMasterMkLst>
          <pc:docMk/>
          <pc:sldMasterMk cId="2043628831" sldId="2147483699"/>
        </pc:sldMasterMkLst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2043628831" sldId="2147483699"/>
            <pc:sldLayoutMk cId="788585432" sldId="2147483700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2043628831" sldId="2147483699"/>
            <pc:sldLayoutMk cId="2312789733" sldId="2147483701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2043628831" sldId="2147483699"/>
            <pc:sldLayoutMk cId="407654624" sldId="2147483702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2043628831" sldId="2147483699"/>
            <pc:sldLayoutMk cId="3572409626" sldId="2147483703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2043628831" sldId="2147483699"/>
            <pc:sldLayoutMk cId="143108067" sldId="2147483704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2043628831" sldId="2147483699"/>
            <pc:sldLayoutMk cId="1127007787" sldId="2147483705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2043628831" sldId="2147483699"/>
            <pc:sldLayoutMk cId="3781002197" sldId="2147483706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2043628831" sldId="2147483699"/>
            <pc:sldLayoutMk cId="2496884796" sldId="2147483707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2043628831" sldId="2147483699"/>
            <pc:sldLayoutMk cId="4246147590" sldId="2147483708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2043628831" sldId="2147483699"/>
            <pc:sldLayoutMk cId="1401885921" sldId="2147483709"/>
          </pc:sldLayoutMkLst>
        </pc:sldLayoutChg>
        <pc:sldLayoutChg chg="del">
          <pc:chgData name="John Oakes" userId="1a36f0057432ea1f" providerId="LiveId" clId="{867EF3E0-FDE0-419E-A5B4-A261196A273E}" dt="2025-01-20T01:45:07.479" v="2722" actId="47"/>
          <pc:sldLayoutMkLst>
            <pc:docMk/>
            <pc:sldMasterMk cId="2043628831" sldId="2147483699"/>
            <pc:sldLayoutMk cId="246072930" sldId="2147483710"/>
          </pc:sldLayoutMkLst>
        </pc:sldLayoutChg>
      </pc:sldMasterChg>
      <pc:sldMasterChg chg="del delSldLayout">
        <pc:chgData name="John Oakes" userId="1a36f0057432ea1f" providerId="LiveId" clId="{867EF3E0-FDE0-419E-A5B4-A261196A273E}" dt="2025-01-20T01:45:47.785" v="2726" actId="47"/>
        <pc:sldMasterMkLst>
          <pc:docMk/>
          <pc:sldMasterMk cId="256046272" sldId="2147483711"/>
        </pc:sldMasterMkLst>
        <pc:sldLayoutChg chg="del">
          <pc:chgData name="John Oakes" userId="1a36f0057432ea1f" providerId="LiveId" clId="{867EF3E0-FDE0-419E-A5B4-A261196A273E}" dt="2025-01-20T01:45:47.785" v="2726" actId="47"/>
          <pc:sldLayoutMkLst>
            <pc:docMk/>
            <pc:sldMasterMk cId="256046272" sldId="2147483711"/>
            <pc:sldLayoutMk cId="851764361" sldId="2147483712"/>
          </pc:sldLayoutMkLst>
        </pc:sldLayoutChg>
        <pc:sldLayoutChg chg="del">
          <pc:chgData name="John Oakes" userId="1a36f0057432ea1f" providerId="LiveId" clId="{867EF3E0-FDE0-419E-A5B4-A261196A273E}" dt="2025-01-20T01:45:47.785" v="2726" actId="47"/>
          <pc:sldLayoutMkLst>
            <pc:docMk/>
            <pc:sldMasterMk cId="256046272" sldId="2147483711"/>
            <pc:sldLayoutMk cId="602521240" sldId="2147483713"/>
          </pc:sldLayoutMkLst>
        </pc:sldLayoutChg>
        <pc:sldLayoutChg chg="del">
          <pc:chgData name="John Oakes" userId="1a36f0057432ea1f" providerId="LiveId" clId="{867EF3E0-FDE0-419E-A5B4-A261196A273E}" dt="2025-01-20T01:45:12.622" v="2723" actId="47"/>
          <pc:sldLayoutMkLst>
            <pc:docMk/>
            <pc:sldMasterMk cId="256046272" sldId="2147483711"/>
            <pc:sldLayoutMk cId="732158041" sldId="2147483714"/>
          </pc:sldLayoutMkLst>
        </pc:sldLayoutChg>
        <pc:sldLayoutChg chg="del">
          <pc:chgData name="John Oakes" userId="1a36f0057432ea1f" providerId="LiveId" clId="{867EF3E0-FDE0-419E-A5B4-A261196A273E}" dt="2025-01-20T01:45:47.785" v="2726" actId="47"/>
          <pc:sldLayoutMkLst>
            <pc:docMk/>
            <pc:sldMasterMk cId="256046272" sldId="2147483711"/>
            <pc:sldLayoutMk cId="3575650613" sldId="2147483715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256046272" sldId="2147483711"/>
            <pc:sldLayoutMk cId="2319870433" sldId="2147483716"/>
          </pc:sldLayoutMkLst>
        </pc:sldLayoutChg>
        <pc:sldLayoutChg chg="del">
          <pc:chgData name="John Oakes" userId="1a36f0057432ea1f" providerId="LiveId" clId="{867EF3E0-FDE0-419E-A5B4-A261196A273E}" dt="2025-01-20T01:45:47.785" v="2726" actId="47"/>
          <pc:sldLayoutMkLst>
            <pc:docMk/>
            <pc:sldMasterMk cId="256046272" sldId="2147483711"/>
            <pc:sldLayoutMk cId="1976681474" sldId="2147483717"/>
          </pc:sldLayoutMkLst>
        </pc:sldLayoutChg>
        <pc:sldLayoutChg chg="del">
          <pc:chgData name="John Oakes" userId="1a36f0057432ea1f" providerId="LiveId" clId="{867EF3E0-FDE0-419E-A5B4-A261196A273E}" dt="2025-01-20T01:45:47.785" v="2726" actId="47"/>
          <pc:sldLayoutMkLst>
            <pc:docMk/>
            <pc:sldMasterMk cId="256046272" sldId="2147483711"/>
            <pc:sldLayoutMk cId="1331595425" sldId="2147483718"/>
          </pc:sldLayoutMkLst>
        </pc:sldLayoutChg>
        <pc:sldLayoutChg chg="del">
          <pc:chgData name="John Oakes" userId="1a36f0057432ea1f" providerId="LiveId" clId="{867EF3E0-FDE0-419E-A5B4-A261196A273E}" dt="2025-01-20T01:45:47.785" v="2726" actId="47"/>
          <pc:sldLayoutMkLst>
            <pc:docMk/>
            <pc:sldMasterMk cId="256046272" sldId="2147483711"/>
            <pc:sldLayoutMk cId="2880576797" sldId="2147483719"/>
          </pc:sldLayoutMkLst>
        </pc:sldLayoutChg>
        <pc:sldLayoutChg chg="del">
          <pc:chgData name="John Oakes" userId="1a36f0057432ea1f" providerId="LiveId" clId="{867EF3E0-FDE0-419E-A5B4-A261196A273E}" dt="2025-01-20T01:45:47.785" v="2726" actId="47"/>
          <pc:sldLayoutMkLst>
            <pc:docMk/>
            <pc:sldMasterMk cId="256046272" sldId="2147483711"/>
            <pc:sldLayoutMk cId="2374243172" sldId="2147483720"/>
          </pc:sldLayoutMkLst>
        </pc:sldLayoutChg>
        <pc:sldLayoutChg chg="del">
          <pc:chgData name="John Oakes" userId="1a36f0057432ea1f" providerId="LiveId" clId="{867EF3E0-FDE0-419E-A5B4-A261196A273E}" dt="2025-01-20T01:45:47.785" v="2726" actId="47"/>
          <pc:sldLayoutMkLst>
            <pc:docMk/>
            <pc:sldMasterMk cId="256046272" sldId="2147483711"/>
            <pc:sldLayoutMk cId="2906445410" sldId="2147483721"/>
          </pc:sldLayoutMkLst>
        </pc:sldLayoutChg>
        <pc:sldLayoutChg chg="del">
          <pc:chgData name="John Oakes" userId="1a36f0057432ea1f" providerId="LiveId" clId="{867EF3E0-FDE0-419E-A5B4-A261196A273E}" dt="2025-01-20T01:45:47.785" v="2726" actId="47"/>
          <pc:sldLayoutMkLst>
            <pc:docMk/>
            <pc:sldMasterMk cId="256046272" sldId="2147483711"/>
            <pc:sldLayoutMk cId="279891036" sldId="2147483722"/>
          </pc:sldLayoutMkLst>
        </pc:sldLayoutChg>
      </pc:sldMasterChg>
      <pc:sldMasterChg chg="del delSldLayout">
        <pc:chgData name="John Oakes" userId="1a36f0057432ea1f" providerId="LiveId" clId="{867EF3E0-FDE0-419E-A5B4-A261196A273E}" dt="2025-01-19T15:56:35.855" v="2049" actId="47"/>
        <pc:sldMasterMkLst>
          <pc:docMk/>
          <pc:sldMasterMk cId="3176049619" sldId="2147483711"/>
        </pc:sldMasterMkLst>
        <pc:sldLayoutChg chg="del">
          <pc:chgData name="John Oakes" userId="1a36f0057432ea1f" providerId="LiveId" clId="{867EF3E0-FDE0-419E-A5B4-A261196A273E}" dt="2025-01-19T15:56:35.855" v="2049" actId="47"/>
          <pc:sldLayoutMkLst>
            <pc:docMk/>
            <pc:sldMasterMk cId="3176049619" sldId="2147483711"/>
            <pc:sldLayoutMk cId="686514666" sldId="2147483712"/>
          </pc:sldLayoutMkLst>
        </pc:sldLayoutChg>
        <pc:sldLayoutChg chg="del">
          <pc:chgData name="John Oakes" userId="1a36f0057432ea1f" providerId="LiveId" clId="{867EF3E0-FDE0-419E-A5B4-A261196A273E}" dt="2025-01-19T15:56:35.855" v="2049" actId="47"/>
          <pc:sldLayoutMkLst>
            <pc:docMk/>
            <pc:sldMasterMk cId="3176049619" sldId="2147483711"/>
            <pc:sldLayoutMk cId="793410604" sldId="2147483713"/>
          </pc:sldLayoutMkLst>
        </pc:sldLayoutChg>
        <pc:sldLayoutChg chg="del">
          <pc:chgData name="John Oakes" userId="1a36f0057432ea1f" providerId="LiveId" clId="{867EF3E0-FDE0-419E-A5B4-A261196A273E}" dt="2025-01-19T15:56:35.855" v="2049" actId="47"/>
          <pc:sldLayoutMkLst>
            <pc:docMk/>
            <pc:sldMasterMk cId="3176049619" sldId="2147483711"/>
            <pc:sldLayoutMk cId="26478799" sldId="2147483714"/>
          </pc:sldLayoutMkLst>
        </pc:sldLayoutChg>
        <pc:sldLayoutChg chg="del">
          <pc:chgData name="John Oakes" userId="1a36f0057432ea1f" providerId="LiveId" clId="{867EF3E0-FDE0-419E-A5B4-A261196A273E}" dt="2025-01-19T15:56:35.855" v="2049" actId="47"/>
          <pc:sldLayoutMkLst>
            <pc:docMk/>
            <pc:sldMasterMk cId="3176049619" sldId="2147483711"/>
            <pc:sldLayoutMk cId="809863796" sldId="2147483715"/>
          </pc:sldLayoutMkLst>
        </pc:sldLayoutChg>
        <pc:sldLayoutChg chg="del">
          <pc:chgData name="John Oakes" userId="1a36f0057432ea1f" providerId="LiveId" clId="{867EF3E0-FDE0-419E-A5B4-A261196A273E}" dt="2025-01-19T15:56:35.855" v="2049" actId="47"/>
          <pc:sldLayoutMkLst>
            <pc:docMk/>
            <pc:sldMasterMk cId="3176049619" sldId="2147483711"/>
            <pc:sldLayoutMk cId="3189952781" sldId="2147483716"/>
          </pc:sldLayoutMkLst>
        </pc:sldLayoutChg>
        <pc:sldLayoutChg chg="del">
          <pc:chgData name="John Oakes" userId="1a36f0057432ea1f" providerId="LiveId" clId="{867EF3E0-FDE0-419E-A5B4-A261196A273E}" dt="2025-01-19T15:56:35.855" v="2049" actId="47"/>
          <pc:sldLayoutMkLst>
            <pc:docMk/>
            <pc:sldMasterMk cId="3176049619" sldId="2147483711"/>
            <pc:sldLayoutMk cId="3526561698" sldId="2147483717"/>
          </pc:sldLayoutMkLst>
        </pc:sldLayoutChg>
        <pc:sldLayoutChg chg="del">
          <pc:chgData name="John Oakes" userId="1a36f0057432ea1f" providerId="LiveId" clId="{867EF3E0-FDE0-419E-A5B4-A261196A273E}" dt="2025-01-19T15:56:35.855" v="2049" actId="47"/>
          <pc:sldLayoutMkLst>
            <pc:docMk/>
            <pc:sldMasterMk cId="3176049619" sldId="2147483711"/>
            <pc:sldLayoutMk cId="3543743465" sldId="2147483718"/>
          </pc:sldLayoutMkLst>
        </pc:sldLayoutChg>
        <pc:sldLayoutChg chg="del">
          <pc:chgData name="John Oakes" userId="1a36f0057432ea1f" providerId="LiveId" clId="{867EF3E0-FDE0-419E-A5B4-A261196A273E}" dt="2025-01-19T15:56:35.855" v="2049" actId="47"/>
          <pc:sldLayoutMkLst>
            <pc:docMk/>
            <pc:sldMasterMk cId="3176049619" sldId="2147483711"/>
            <pc:sldLayoutMk cId="737668478" sldId="2147483719"/>
          </pc:sldLayoutMkLst>
        </pc:sldLayoutChg>
        <pc:sldLayoutChg chg="del">
          <pc:chgData name="John Oakes" userId="1a36f0057432ea1f" providerId="LiveId" clId="{867EF3E0-FDE0-419E-A5B4-A261196A273E}" dt="2025-01-19T15:56:35.855" v="2049" actId="47"/>
          <pc:sldLayoutMkLst>
            <pc:docMk/>
            <pc:sldMasterMk cId="3176049619" sldId="2147483711"/>
            <pc:sldLayoutMk cId="3169061594" sldId="2147483720"/>
          </pc:sldLayoutMkLst>
        </pc:sldLayoutChg>
        <pc:sldLayoutChg chg="del">
          <pc:chgData name="John Oakes" userId="1a36f0057432ea1f" providerId="LiveId" clId="{867EF3E0-FDE0-419E-A5B4-A261196A273E}" dt="2025-01-19T15:56:35.855" v="2049" actId="47"/>
          <pc:sldLayoutMkLst>
            <pc:docMk/>
            <pc:sldMasterMk cId="3176049619" sldId="2147483711"/>
            <pc:sldLayoutMk cId="3930711056" sldId="2147483721"/>
          </pc:sldLayoutMkLst>
        </pc:sldLayoutChg>
        <pc:sldLayoutChg chg="del">
          <pc:chgData name="John Oakes" userId="1a36f0057432ea1f" providerId="LiveId" clId="{867EF3E0-FDE0-419E-A5B4-A261196A273E}" dt="2025-01-19T15:56:35.855" v="2049" actId="47"/>
          <pc:sldLayoutMkLst>
            <pc:docMk/>
            <pc:sldMasterMk cId="3176049619" sldId="2147483711"/>
            <pc:sldLayoutMk cId="2263266812" sldId="2147483722"/>
          </pc:sldLayoutMkLst>
        </pc:sldLayoutChg>
      </pc:sldMasterChg>
      <pc:sldMasterChg chg="del delSldLayout">
        <pc:chgData name="John Oakes" userId="1a36f0057432ea1f" providerId="LiveId" clId="{867EF3E0-FDE0-419E-A5B4-A261196A273E}" dt="2025-01-20T01:45:43.942" v="2725" actId="47"/>
        <pc:sldMasterMkLst>
          <pc:docMk/>
          <pc:sldMasterMk cId="772429704" sldId="2147483723"/>
        </pc:sldMasterMkLst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772429704" sldId="2147483723"/>
            <pc:sldLayoutMk cId="4282797663" sldId="2147483724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772429704" sldId="2147483723"/>
            <pc:sldLayoutMk cId="4132122160" sldId="2147483725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772429704" sldId="2147483723"/>
            <pc:sldLayoutMk cId="2659123445" sldId="2147483726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772429704" sldId="2147483723"/>
            <pc:sldLayoutMk cId="978952814" sldId="2147483727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772429704" sldId="2147483723"/>
            <pc:sldLayoutMk cId="2685982829" sldId="2147483728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772429704" sldId="2147483723"/>
            <pc:sldLayoutMk cId="242757678" sldId="2147483729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772429704" sldId="2147483723"/>
            <pc:sldLayoutMk cId="3827585113" sldId="2147483730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772429704" sldId="2147483723"/>
            <pc:sldLayoutMk cId="1087317274" sldId="2147483731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772429704" sldId="2147483723"/>
            <pc:sldLayoutMk cId="3402828275" sldId="2147483732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772429704" sldId="2147483723"/>
            <pc:sldLayoutMk cId="1613848843" sldId="2147483733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772429704" sldId="2147483723"/>
            <pc:sldLayoutMk cId="3002110575" sldId="2147483734"/>
          </pc:sldLayoutMkLst>
        </pc:sldLayoutChg>
      </pc:sldMasterChg>
      <pc:sldMasterChg chg="del delSldLayout">
        <pc:chgData name="John Oakes" userId="1a36f0057432ea1f" providerId="LiveId" clId="{867EF3E0-FDE0-419E-A5B4-A261196A273E}" dt="2025-01-19T16:02:20.361" v="2059" actId="47"/>
        <pc:sldMasterMkLst>
          <pc:docMk/>
          <pc:sldMasterMk cId="3485198846" sldId="2147483735"/>
        </pc:sldMasterMkLst>
        <pc:sldLayoutChg chg="del">
          <pc:chgData name="John Oakes" userId="1a36f0057432ea1f" providerId="LiveId" clId="{867EF3E0-FDE0-419E-A5B4-A261196A273E}" dt="2025-01-19T16:02:20.361" v="2059" actId="47"/>
          <pc:sldLayoutMkLst>
            <pc:docMk/>
            <pc:sldMasterMk cId="3485198846" sldId="2147483735"/>
            <pc:sldLayoutMk cId="1823011" sldId="2147483736"/>
          </pc:sldLayoutMkLst>
        </pc:sldLayoutChg>
        <pc:sldLayoutChg chg="del">
          <pc:chgData name="John Oakes" userId="1a36f0057432ea1f" providerId="LiveId" clId="{867EF3E0-FDE0-419E-A5B4-A261196A273E}" dt="2025-01-19T16:02:20.361" v="2059" actId="47"/>
          <pc:sldLayoutMkLst>
            <pc:docMk/>
            <pc:sldMasterMk cId="3485198846" sldId="2147483735"/>
            <pc:sldLayoutMk cId="591710313" sldId="2147483737"/>
          </pc:sldLayoutMkLst>
        </pc:sldLayoutChg>
        <pc:sldLayoutChg chg="del">
          <pc:chgData name="John Oakes" userId="1a36f0057432ea1f" providerId="LiveId" clId="{867EF3E0-FDE0-419E-A5B4-A261196A273E}" dt="2025-01-19T16:02:20.361" v="2059" actId="47"/>
          <pc:sldLayoutMkLst>
            <pc:docMk/>
            <pc:sldMasterMk cId="3485198846" sldId="2147483735"/>
            <pc:sldLayoutMk cId="287184024" sldId="2147483738"/>
          </pc:sldLayoutMkLst>
        </pc:sldLayoutChg>
        <pc:sldLayoutChg chg="del">
          <pc:chgData name="John Oakes" userId="1a36f0057432ea1f" providerId="LiveId" clId="{867EF3E0-FDE0-419E-A5B4-A261196A273E}" dt="2025-01-19T16:02:20.361" v="2059" actId="47"/>
          <pc:sldLayoutMkLst>
            <pc:docMk/>
            <pc:sldMasterMk cId="3485198846" sldId="2147483735"/>
            <pc:sldLayoutMk cId="1232466497" sldId="2147483739"/>
          </pc:sldLayoutMkLst>
        </pc:sldLayoutChg>
        <pc:sldLayoutChg chg="del">
          <pc:chgData name="John Oakes" userId="1a36f0057432ea1f" providerId="LiveId" clId="{867EF3E0-FDE0-419E-A5B4-A261196A273E}" dt="2025-01-19T16:02:20.361" v="2059" actId="47"/>
          <pc:sldLayoutMkLst>
            <pc:docMk/>
            <pc:sldMasterMk cId="3485198846" sldId="2147483735"/>
            <pc:sldLayoutMk cId="3636485944" sldId="2147483740"/>
          </pc:sldLayoutMkLst>
        </pc:sldLayoutChg>
        <pc:sldLayoutChg chg="del">
          <pc:chgData name="John Oakes" userId="1a36f0057432ea1f" providerId="LiveId" clId="{867EF3E0-FDE0-419E-A5B4-A261196A273E}" dt="2025-01-19T16:02:20.361" v="2059" actId="47"/>
          <pc:sldLayoutMkLst>
            <pc:docMk/>
            <pc:sldMasterMk cId="3485198846" sldId="2147483735"/>
            <pc:sldLayoutMk cId="1882995743" sldId="2147483741"/>
          </pc:sldLayoutMkLst>
        </pc:sldLayoutChg>
        <pc:sldLayoutChg chg="del">
          <pc:chgData name="John Oakes" userId="1a36f0057432ea1f" providerId="LiveId" clId="{867EF3E0-FDE0-419E-A5B4-A261196A273E}" dt="2025-01-19T16:02:20.361" v="2059" actId="47"/>
          <pc:sldLayoutMkLst>
            <pc:docMk/>
            <pc:sldMasterMk cId="3485198846" sldId="2147483735"/>
            <pc:sldLayoutMk cId="1453367835" sldId="2147483742"/>
          </pc:sldLayoutMkLst>
        </pc:sldLayoutChg>
        <pc:sldLayoutChg chg="del">
          <pc:chgData name="John Oakes" userId="1a36f0057432ea1f" providerId="LiveId" clId="{867EF3E0-FDE0-419E-A5B4-A261196A273E}" dt="2025-01-19T16:02:20.361" v="2059" actId="47"/>
          <pc:sldLayoutMkLst>
            <pc:docMk/>
            <pc:sldMasterMk cId="3485198846" sldId="2147483735"/>
            <pc:sldLayoutMk cId="27535504" sldId="2147483743"/>
          </pc:sldLayoutMkLst>
        </pc:sldLayoutChg>
        <pc:sldLayoutChg chg="del">
          <pc:chgData name="John Oakes" userId="1a36f0057432ea1f" providerId="LiveId" clId="{867EF3E0-FDE0-419E-A5B4-A261196A273E}" dt="2025-01-19T16:02:20.361" v="2059" actId="47"/>
          <pc:sldLayoutMkLst>
            <pc:docMk/>
            <pc:sldMasterMk cId="3485198846" sldId="2147483735"/>
            <pc:sldLayoutMk cId="703911165" sldId="2147483744"/>
          </pc:sldLayoutMkLst>
        </pc:sldLayoutChg>
        <pc:sldLayoutChg chg="del">
          <pc:chgData name="John Oakes" userId="1a36f0057432ea1f" providerId="LiveId" clId="{867EF3E0-FDE0-419E-A5B4-A261196A273E}" dt="2025-01-19T16:02:20.361" v="2059" actId="47"/>
          <pc:sldLayoutMkLst>
            <pc:docMk/>
            <pc:sldMasterMk cId="3485198846" sldId="2147483735"/>
            <pc:sldLayoutMk cId="604998614" sldId="2147483745"/>
          </pc:sldLayoutMkLst>
        </pc:sldLayoutChg>
        <pc:sldLayoutChg chg="del">
          <pc:chgData name="John Oakes" userId="1a36f0057432ea1f" providerId="LiveId" clId="{867EF3E0-FDE0-419E-A5B4-A261196A273E}" dt="2025-01-19T16:02:20.361" v="2059" actId="47"/>
          <pc:sldLayoutMkLst>
            <pc:docMk/>
            <pc:sldMasterMk cId="3485198846" sldId="2147483735"/>
            <pc:sldLayoutMk cId="1464536339" sldId="2147483746"/>
          </pc:sldLayoutMkLst>
        </pc:sldLayoutChg>
      </pc:sldMasterChg>
      <pc:sldMasterChg chg="del delSldLayout">
        <pc:chgData name="John Oakes" userId="1a36f0057432ea1f" providerId="LiveId" clId="{867EF3E0-FDE0-419E-A5B4-A261196A273E}" dt="2025-01-20T01:45:43.942" v="2725" actId="47"/>
        <pc:sldMasterMkLst>
          <pc:docMk/>
          <pc:sldMasterMk cId="1532818904" sldId="2147483747"/>
        </pc:sldMasterMkLst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1532818904" sldId="2147483747"/>
            <pc:sldLayoutMk cId="448224914" sldId="2147483748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1532818904" sldId="2147483747"/>
            <pc:sldLayoutMk cId="629078983" sldId="2147483749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1532818904" sldId="2147483747"/>
            <pc:sldLayoutMk cId="1327668651" sldId="2147483750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1532818904" sldId="2147483747"/>
            <pc:sldLayoutMk cId="36039743" sldId="2147483751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1532818904" sldId="2147483747"/>
            <pc:sldLayoutMk cId="161239644" sldId="2147483752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1532818904" sldId="2147483747"/>
            <pc:sldLayoutMk cId="2723989546" sldId="2147483753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1532818904" sldId="2147483747"/>
            <pc:sldLayoutMk cId="216139247" sldId="2147483754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1532818904" sldId="2147483747"/>
            <pc:sldLayoutMk cId="1218458864" sldId="2147483755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1532818904" sldId="2147483747"/>
            <pc:sldLayoutMk cId="3806860696" sldId="2147483756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1532818904" sldId="2147483747"/>
            <pc:sldLayoutMk cId="2281466736" sldId="2147483757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1532818904" sldId="2147483747"/>
            <pc:sldLayoutMk cId="1904466276" sldId="2147483758"/>
          </pc:sldLayoutMkLst>
        </pc:sldLayoutChg>
      </pc:sldMasterChg>
      <pc:sldMasterChg chg="del delSldLayout">
        <pc:chgData name="John Oakes" userId="1a36f0057432ea1f" providerId="LiveId" clId="{867EF3E0-FDE0-419E-A5B4-A261196A273E}" dt="2025-01-20T01:45:43.942" v="2725" actId="47"/>
        <pc:sldMasterMkLst>
          <pc:docMk/>
          <pc:sldMasterMk cId="2533389056" sldId="2147483759"/>
        </pc:sldMasterMkLst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2533389056" sldId="2147483759"/>
            <pc:sldLayoutMk cId="2937202068" sldId="2147483760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2533389056" sldId="2147483759"/>
            <pc:sldLayoutMk cId="1559414483" sldId="2147483761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2533389056" sldId="2147483759"/>
            <pc:sldLayoutMk cId="3023839413" sldId="2147483762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2533389056" sldId="2147483759"/>
            <pc:sldLayoutMk cId="169729596" sldId="2147483763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2533389056" sldId="2147483759"/>
            <pc:sldLayoutMk cId="3325517784" sldId="2147483764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2533389056" sldId="2147483759"/>
            <pc:sldLayoutMk cId="3084682974" sldId="2147483765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2533389056" sldId="2147483759"/>
            <pc:sldLayoutMk cId="2032435431" sldId="2147483766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2533389056" sldId="2147483759"/>
            <pc:sldLayoutMk cId="2844985352" sldId="2147483767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2533389056" sldId="2147483759"/>
            <pc:sldLayoutMk cId="3041699352" sldId="2147483768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2533389056" sldId="2147483759"/>
            <pc:sldLayoutMk cId="1082968200" sldId="2147483769"/>
          </pc:sldLayoutMkLst>
        </pc:sldLayoutChg>
        <pc:sldLayoutChg chg="del">
          <pc:chgData name="John Oakes" userId="1a36f0057432ea1f" providerId="LiveId" clId="{867EF3E0-FDE0-419E-A5B4-A261196A273E}" dt="2025-01-20T01:45:43.942" v="2725" actId="47"/>
          <pc:sldLayoutMkLst>
            <pc:docMk/>
            <pc:sldMasterMk cId="2533389056" sldId="2147483759"/>
            <pc:sldLayoutMk cId="3450765566" sldId="2147483770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29T16:14:51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098CC-1626-4A13-94C5-AEF5D91EED20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BAFFC-C2CD-4E5B-AA1E-3A538CCF4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3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7A6C5-41D6-11B7-4BF4-6544326FA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DB13D47-56CB-FDC0-6D3B-F69433BD1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7F0A017-3A1C-4E60-A2DC-F2D11C064C73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F68BECE-DF07-3D0D-0B47-2E54AA918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349D1FB-2AD4-ABFC-B5AE-F50A631116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6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C30BDDC-37A0-4871-4DBC-7CCD05C12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7F0A017-3A1C-4E60-A2DC-F2D11C064C73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FBEC55C-C08B-3E2C-B23E-138A08918D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4A262C0-12C3-8C4B-634B-D83BE5B01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68287BB-10D8-D21C-4233-D7962DF3F1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7B133CBF-C12B-436D-8D45-1A5DD1A2CEFC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49EFC5D-BB24-02FB-2287-1AEBCB587B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9ABB2A1-94FC-711C-D55D-5E04FFF28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154B4-F850-9DD9-0FC6-5D3195DE4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2C7D76E2-39B6-A0F4-B073-49BFA21F1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33CBF-C12B-436D-8D45-1A5DD1A2CEF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77D35F1-8AE5-5C52-FADD-7FBA031E2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DB15962-D1B6-04ED-E231-CB94E021C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0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DC4F677-998E-AF2C-F752-5DBFECF21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EA74EF24-6F06-490C-A8C1-B0C96CBCF785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BA91CFC-3720-C5D2-7605-DB65AFE7CA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7492CAF-777F-5D5E-1CED-00E369CA5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554B0B4-902F-BFCA-E438-47C0DC057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63DA4B-08FC-C89C-2438-443272F59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AA1500-F5D7-D60A-2114-1FF97FFC6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926C3-6238-4D15-A0B9-64A2AD444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5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0DD89B-AA30-D4E5-3BAA-CD1D65FF4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55B23B-A4F6-91B8-8DC8-B62D1528A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C8DECE-ADC2-E0BE-D1A4-99216DFDF5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8B307-3ED2-4AB1-BAEE-6FFD42657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65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0A0FEB-1543-ADEE-3CFC-95EF7EF01B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37B8B8-E995-D206-46C6-AF65AA065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F08C5-338A-3F83-7472-F59F11D115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98380-7AED-4E53-96B0-9B0DA4DDFA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45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6D9AD7-25A3-F009-C3A5-C78E0C6A8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4C15FB-3D15-BA3E-A0AE-82C3CF1380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FF5AED-6921-53E0-369E-B2F33F7E5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212A2-802D-413C-94B1-204E3FE15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91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D9357D7-5B8B-F394-9B6E-91C6ED1399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0697849-7D82-2A94-2B0B-E5C3AD36E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E9CBA3-F290-C2FF-85CA-8398755814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646D-C372-4510-B873-1EFF533159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187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B07006-26E4-C006-8ACB-AB3F12D3B5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1EB681-C171-814B-90E4-79F6B7DAB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5E0181-EAB9-7B53-4190-C3126E8DA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6B4DA-39DB-49F2-BA32-6C30204C4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781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9F69EF-703D-67FC-47CC-85A5408AE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4EE92-2673-97E4-804C-FB728E9FF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AA782E-4868-4BD4-400D-A2E9DFA82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FA45-D353-47A1-8DC0-2CEA2DE62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626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A0ED6-B9EF-FA7E-FF50-7308078CC9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DC4D0-13D9-24EA-6374-4AA1530FC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99F70-CD9A-3DD1-01D7-16A960DF9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B699-F0E8-42C4-A825-737B2EAF0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222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ABF82D-92F2-5A3D-FFC1-0FD6187B1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FF493C-4F50-8B83-24C4-A08537F5D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D2DCFC-A8ED-E7B2-592F-AFAAE570A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6A8C-F071-44B3-8921-FC3BD5841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389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809F2E-8C3E-1F74-94C5-01E19287E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9536D3-6D3A-CFBE-291D-DCF59C3748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77E70C-00EE-789A-21A2-9ABC9CA90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503F-5C0C-4DB6-A91C-C1790A7AC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842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7691AE-3407-2DEA-ABAD-0F4EBE4F6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ED933E-8848-8791-BC7A-BB8A578E8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8E8F32-0C8C-8B3F-750C-45C0F0021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97C9-7D18-4B86-A3DB-2C0A836FB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99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925791-3FCC-6870-3634-4EE49D376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7E9FC2-A128-67FA-B2E9-D4434A5195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D2F828-D9B0-20C4-877E-C92BAA65C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60222-445B-47B3-9DF8-AE3FDE8A8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163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4F8E2A-1E53-BA82-1895-2F19EB1E5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EBAB5-7175-E838-BF32-78AF3C299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91AB6A-152D-5BE1-3782-A5EF15D76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4E05-1974-41E1-9039-27A35F73F2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498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26C453-F9EB-644E-D96B-3B991B8DB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75896B-D9C2-C9B5-8081-C3EF7A7B43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B55C6-206F-42F6-9794-721A4154E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8421-87EF-4B93-8ABE-A9C6272225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677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25C12-2516-D241-4C62-69F61D998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4D1ACD-FC3D-2FF4-C737-FB2063DC5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11CC4-9F81-A4D6-5310-729407F70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B1536-2930-4230-8C62-ACD48FA95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338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7A3178-9C48-72C6-F081-481F6803C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93FCF1-F7DC-1E3D-DF73-DDED2F987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B7B5A3-466B-4396-E5BE-62E78DD7A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C8280-B326-4D4B-BD78-0AE036A8A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920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798A15-1B00-EFBF-C20D-46D73A034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400CF4-FEF2-7B6D-E2D1-A4FDD6EF00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16F2EC-D655-112E-8439-5DE34A43C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0430-3198-4B20-B588-77E340EEC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99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547C-A449-418F-9927-769048C4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50742-2B8E-A7E3-D474-31F7EAC5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24CB9-A9DB-D16E-A11D-F5C99DF6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7655002-70FC-4BB2-B7F2-8D1536334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158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A14832-9562-DEEB-D4E8-D1CBED7C3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29CF67-8B26-D485-D364-2FE8953D6D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86E029-B65D-E768-B831-CC79BB9EE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057FD-BA13-4B66-9733-BEBDA71ED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97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A1E22-EE8A-C080-BF63-30D4C9110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F6382-AE87-12A5-9FCE-D0C5FF8EE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A5FD7F-D506-2F60-7102-FE365B1B8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48015-5334-4F60-8B46-D6EC95A27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47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2E58C2-6E24-9076-BD14-C762BD104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803308-10ED-5F5D-5EBD-2DCB58C4B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53C641-F879-D596-B1B6-7382847CE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44F1-792A-416D-993B-0EAA1A604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60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76309B-F725-F283-E5DA-ED831866D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0C5DF3A-D010-27A8-A3D2-3B6D869AB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B7B6E9-7B17-4FA4-5B5C-85BFB4B45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1297C-AEB7-4FAD-AAC4-204D861B5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72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6434D0-8E3B-DF76-CDA5-FDBCECD12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3D0215-BA33-C9E6-81AC-59517A081C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43C178-2F7D-7357-E3F0-A7DAC71ED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C3A5-1DE6-45FA-AE31-A0534A6F4B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7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328272-769E-DC5F-001D-890D527DC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CD4CE-03C5-08B2-C1BC-632F096638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88436-C6D0-2DEB-635B-F625E6935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69DE2-BF0A-49FA-8F50-CC2310F93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4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814286-757C-B8D8-42B4-97B85EE1A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1BBA0-7CA7-ED0F-301E-5D80CC6C5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76D4BC-834C-7692-67B4-49A0788A5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44B69-E39D-4766-ACE2-BA0D0BA67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71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630858B-8081-EAC9-C1F8-043188BE4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A218B18-D277-CED5-C2CC-8D3BAFDBE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81E9F861-4493-08E1-9280-76742300D0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AA99E51-F365-1654-85B8-A8DC45DB79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FF3C7A3F-128B-33CA-4C27-55A30865FA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9E445C-E3F0-4F81-B6BF-11A107BE0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2492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ABB702E-6E7B-EA81-6DBB-9D7603D58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99DAE68-6063-75B8-C10D-B3C2C029F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C809FA97-AFD8-9588-C654-B77532D0B1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E088080E-604B-86D8-CAE2-5EA5919040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D6933E65-8C7F-FE12-A5E2-D9C2043182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23913B-3671-42E3-8ABF-A83EC3235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301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86487-BC2A-6A69-5281-6D87BC752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7F6D-B1A1-D933-A332-0F46FFE0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0999"/>
            <a:ext cx="4778829" cy="5910943"/>
          </a:xfrm>
        </p:spPr>
        <p:txBody>
          <a:bodyPr/>
          <a:lstStyle/>
          <a:p>
            <a:pPr>
              <a:defRPr/>
            </a:pPr>
            <a:r>
              <a:rPr lang="en-US" b="1" dirty="0"/>
              <a:t>Leviticus IV: The High Priest</a:t>
            </a:r>
          </a:p>
        </p:txBody>
      </p:sp>
      <p:pic>
        <p:nvPicPr>
          <p:cNvPr id="195588" name="Picture 2" descr="http://carmelmount.files.wordpress.com/2011/09/high-priest21.jpg">
            <a:extLst>
              <a:ext uri="{FF2B5EF4-FFF2-40B4-BE49-F238E27FC236}">
                <a16:creationId xmlns:a16="http://schemas.microsoft.com/office/drawing/2014/main" id="{FC7FD172-B389-BDE2-5C2A-38AB41B31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276" y="108629"/>
            <a:ext cx="4903932" cy="664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098A44-F58D-0B05-2E28-017687ABC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590" y="4278086"/>
            <a:ext cx="6264810" cy="181791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6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31C4BAA-0083-0F17-7151-0B0930BE2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Jesus the Perfect High Priest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F4A56A0-C174-70B4-B0EE-D408B6E1F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8779" y="1752600"/>
            <a:ext cx="10414660" cy="4419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/>
              <a:t>What is a priest?</a:t>
            </a:r>
          </a:p>
          <a:p>
            <a:pPr eaLnBrk="1" hangingPunct="1">
              <a:defRPr/>
            </a:pPr>
            <a:endParaRPr lang="en-US" sz="1200" b="1" dirty="0"/>
          </a:p>
          <a:p>
            <a:pPr marL="0" indent="0" eaLnBrk="1" hangingPunct="1">
              <a:buNone/>
              <a:defRPr/>
            </a:pPr>
            <a:r>
              <a:rPr lang="en-US" sz="2800" b="1" dirty="0"/>
              <a:t>A </a:t>
            </a:r>
            <a:r>
              <a:rPr lang="en-US" sz="2800" b="1" i="1" dirty="0"/>
              <a:t>Pontifex</a:t>
            </a:r>
            <a:r>
              <a:rPr lang="en-US" sz="2800" b="1" dirty="0"/>
              <a:t>  Literally, a bridge-builder.  A mediator.   An advocate.   A representative.   One who give access.  One who can speak the language of both the worshipper and the one worshipped.</a:t>
            </a:r>
          </a:p>
          <a:p>
            <a:pPr eaLnBrk="1" hangingPunct="1">
              <a:defRPr/>
            </a:pPr>
            <a:endParaRPr lang="en-US" sz="800" b="1" dirty="0"/>
          </a:p>
          <a:p>
            <a:pPr eaLnBrk="1" hangingPunct="1">
              <a:defRPr/>
            </a:pPr>
            <a:r>
              <a:rPr lang="en-US" sz="2800" b="1" dirty="0"/>
              <a:t>The bridge before Jesus:</a:t>
            </a:r>
          </a:p>
          <a:p>
            <a:pPr lvl="1" eaLnBrk="1" hangingPunct="1">
              <a:defRPr/>
            </a:pPr>
            <a:r>
              <a:rPr lang="en-US" sz="2400" b="1" dirty="0"/>
              <a:t>The Law</a:t>
            </a:r>
          </a:p>
          <a:p>
            <a:pPr lvl="1" eaLnBrk="1" hangingPunct="1">
              <a:defRPr/>
            </a:pPr>
            <a:r>
              <a:rPr lang="en-US" sz="2400" b="1" dirty="0"/>
              <a:t>The Priesthood of Aaron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18DD-080F-E214-FE25-FED88D08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Law: An Incomplete Bridge</a:t>
            </a:r>
          </a:p>
        </p:txBody>
      </p:sp>
      <p:pic>
        <p:nvPicPr>
          <p:cNvPr id="14339" name="Picture 2" descr="Image result for incomplete bridge">
            <a:extLst>
              <a:ext uri="{FF2B5EF4-FFF2-40B4-BE49-F238E27FC236}">
                <a16:creationId xmlns:a16="http://schemas.microsoft.com/office/drawing/2014/main" id="{8C620A67-2C25-5F7A-AD64-1F8621E841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5214" y="1839914"/>
            <a:ext cx="7521575" cy="5018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35C367A-4C6E-CBBF-1F58-B8EB04B96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Jesus the Great High Priest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BB73D61-D5A3-A533-5E31-51C2BED8B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8783" y="1674420"/>
            <a:ext cx="10331533" cy="442157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b="1" dirty="0"/>
              <a:t>Like other high priests:</a:t>
            </a:r>
          </a:p>
          <a:p>
            <a:pPr lvl="1" eaLnBrk="1" hangingPunct="1">
              <a:defRPr/>
            </a:pPr>
            <a:r>
              <a:rPr lang="en-US" b="1" dirty="0"/>
              <a:t>Can relate to us (</a:t>
            </a:r>
            <a:r>
              <a:rPr lang="en-US" b="1" dirty="0" err="1"/>
              <a:t>Heb</a:t>
            </a:r>
            <a:r>
              <a:rPr lang="en-US" b="1" dirty="0"/>
              <a:t> 4:15)</a:t>
            </a:r>
          </a:p>
          <a:p>
            <a:pPr lvl="1" eaLnBrk="1" hangingPunct="1">
              <a:defRPr/>
            </a:pPr>
            <a:r>
              <a:rPr lang="en-US" b="1" dirty="0"/>
              <a:t>Makes intercession before God for us (</a:t>
            </a:r>
            <a:r>
              <a:rPr lang="en-US" b="1" dirty="0" err="1"/>
              <a:t>Heb</a:t>
            </a:r>
            <a:r>
              <a:rPr lang="en-US" b="1" dirty="0"/>
              <a:t> 4:16)</a:t>
            </a:r>
          </a:p>
          <a:p>
            <a:pPr lvl="1" eaLnBrk="1" hangingPunct="1">
              <a:defRPr/>
            </a:pPr>
            <a:r>
              <a:rPr lang="en-US" b="1" dirty="0"/>
              <a:t>Offer gifts (fragrant offerings) and sacrifices (sin, guilt offering) (</a:t>
            </a:r>
            <a:r>
              <a:rPr lang="en-US" b="1" dirty="0" err="1"/>
              <a:t>Heb</a:t>
            </a:r>
            <a:r>
              <a:rPr lang="en-US" b="1" dirty="0"/>
              <a:t> 5:1) </a:t>
            </a:r>
          </a:p>
          <a:p>
            <a:pPr lvl="1" eaLnBrk="1" hangingPunct="1">
              <a:defRPr/>
            </a:pPr>
            <a:r>
              <a:rPr lang="en-US" b="1" dirty="0"/>
              <a:t>Selected by God from men (</a:t>
            </a:r>
            <a:r>
              <a:rPr lang="en-US" b="1" dirty="0" err="1"/>
              <a:t>Heb</a:t>
            </a:r>
            <a:r>
              <a:rPr lang="en-US" b="1" dirty="0"/>
              <a:t> 5:1,4-5)</a:t>
            </a:r>
          </a:p>
          <a:p>
            <a:pPr lvl="1" eaLnBrk="1" hangingPunct="1">
              <a:defRPr/>
            </a:pPr>
            <a:r>
              <a:rPr lang="en-US" b="1" dirty="0"/>
              <a:t>Represents man to God (</a:t>
            </a:r>
            <a:r>
              <a:rPr lang="en-US" b="1" dirty="0" err="1"/>
              <a:t>Heb</a:t>
            </a:r>
            <a:r>
              <a:rPr lang="en-US" b="1" dirty="0"/>
              <a:t> 5:1)</a:t>
            </a:r>
          </a:p>
          <a:p>
            <a:pPr lvl="1" eaLnBrk="1" hangingPunct="1">
              <a:defRPr/>
            </a:pPr>
            <a:endParaRPr lang="en-US" sz="800" b="1" dirty="0"/>
          </a:p>
          <a:p>
            <a:pPr marL="0" indent="0" eaLnBrk="1" hangingPunct="1">
              <a:buNone/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42D8B-95E6-DE73-3B04-EB2121F6C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EF514B4-07C2-2C2A-B6F9-881ABF2FD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Jesus the Great High Priest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F7588F2D-1C56-FF3E-FE85-05F457AB4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023" y="1294410"/>
            <a:ext cx="10474037" cy="4801590"/>
          </a:xfrm>
        </p:spPr>
        <p:txBody>
          <a:bodyPr/>
          <a:lstStyle/>
          <a:p>
            <a:pPr lvl="1" eaLnBrk="1" hangingPunct="1">
              <a:defRPr/>
            </a:pPr>
            <a:endParaRPr lang="en-US" sz="800" b="1" dirty="0"/>
          </a:p>
          <a:p>
            <a:pPr marL="0" indent="0" eaLnBrk="1" hangingPunct="1">
              <a:buNone/>
              <a:defRPr/>
            </a:pPr>
            <a:r>
              <a:rPr lang="en-US" sz="3600" b="1" dirty="0"/>
              <a:t>Greater than any High Priest</a:t>
            </a:r>
          </a:p>
          <a:p>
            <a:pPr lvl="1" eaLnBrk="1" hangingPunct="1">
              <a:defRPr/>
            </a:pPr>
            <a:r>
              <a:rPr lang="en-US" b="1" dirty="0"/>
              <a:t>Serves in the Heavenly Tabernacle, not the earthly one. (</a:t>
            </a:r>
            <a:r>
              <a:rPr lang="en-US" b="1" dirty="0" err="1"/>
              <a:t>Heb</a:t>
            </a:r>
            <a:r>
              <a:rPr lang="en-US" b="1" dirty="0"/>
              <a:t> 4:14)</a:t>
            </a:r>
          </a:p>
          <a:p>
            <a:pPr lvl="1" eaLnBrk="1" hangingPunct="1">
              <a:defRPr/>
            </a:pPr>
            <a:r>
              <a:rPr lang="en-US" b="1" dirty="0"/>
              <a:t>Tempted, yet was without sin. (</a:t>
            </a:r>
            <a:r>
              <a:rPr lang="en-US" b="1" dirty="0" err="1"/>
              <a:t>Heb</a:t>
            </a:r>
            <a:r>
              <a:rPr lang="en-US" b="1" dirty="0"/>
              <a:t> 4:15)</a:t>
            </a:r>
          </a:p>
          <a:p>
            <a:pPr lvl="1" eaLnBrk="1" hangingPunct="1">
              <a:defRPr/>
            </a:pPr>
            <a:r>
              <a:rPr lang="en-US" b="1" dirty="0"/>
              <a:t>Did not need to offer sacrifices for his own sin. (</a:t>
            </a:r>
            <a:r>
              <a:rPr lang="en-US" b="1" dirty="0" err="1"/>
              <a:t>Heb</a:t>
            </a:r>
            <a:r>
              <a:rPr lang="en-US" b="1" dirty="0"/>
              <a:t> 5:3)</a:t>
            </a:r>
          </a:p>
          <a:p>
            <a:pPr lvl="1" eaLnBrk="1" hangingPunct="1">
              <a:defRPr/>
            </a:pPr>
            <a:r>
              <a:rPr lang="en-US" b="1" dirty="0"/>
              <a:t>A priest forever (</a:t>
            </a:r>
            <a:r>
              <a:rPr lang="en-US" b="1" dirty="0" err="1"/>
              <a:t>Heb</a:t>
            </a:r>
            <a:r>
              <a:rPr lang="en-US" b="1" dirty="0"/>
              <a:t> 5:6)</a:t>
            </a:r>
          </a:p>
          <a:p>
            <a:pPr lvl="1" eaLnBrk="1" hangingPunct="1">
              <a:defRPr/>
            </a:pPr>
            <a:r>
              <a:rPr lang="en-US" b="1" dirty="0"/>
              <a:t>A priest from the order of Melchizedek (Heb 5:6)</a:t>
            </a:r>
          </a:p>
        </p:txBody>
      </p:sp>
    </p:spTree>
    <p:extLst>
      <p:ext uri="{BB962C8B-B14F-4D97-AF65-F5344CB8AC3E}">
        <p14:creationId xmlns:p14="http://schemas.microsoft.com/office/powerpoint/2010/main" val="87976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78BC-7D06-4830-8FCE-B7DB02E0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Hebrews 4:15  </a:t>
            </a:r>
            <a:r>
              <a:rPr lang="en-US" sz="3600" b="1" i="1" dirty="0" err="1"/>
              <a:t>sympatheo</a:t>
            </a:r>
            <a:endParaRPr lang="en-US" sz="3600" b="1" i="1" dirty="0"/>
          </a:p>
        </p:txBody>
      </p:sp>
      <p:pic>
        <p:nvPicPr>
          <p:cNvPr id="18435" name="Picture 4" descr="Forget fair-trade, buy from sweatshops - CSMonitor.com">
            <a:extLst>
              <a:ext uri="{FF2B5EF4-FFF2-40B4-BE49-F238E27FC236}">
                <a16:creationId xmlns:a16="http://schemas.microsoft.com/office/drawing/2014/main" id="{E5342E9C-F041-7548-D780-F98046433B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5939" y="1787180"/>
            <a:ext cx="7376061" cy="49173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6" descr="Air conditioning office hi-res stock photography and images - Alamy">
            <a:extLst>
              <a:ext uri="{FF2B5EF4-FFF2-40B4-BE49-F238E27FC236}">
                <a16:creationId xmlns:a16="http://schemas.microsoft.com/office/drawing/2014/main" id="{FAF190B2-6FD3-4243-3A60-C1B86C729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0" y="1769367"/>
            <a:ext cx="4526478" cy="331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3918D8-8E2E-22BD-6C18-5B77A25B8C20}"/>
              </a:ext>
            </a:extLst>
          </p:cNvPr>
          <p:cNvSpPr txBox="1"/>
          <p:nvPr/>
        </p:nvSpPr>
        <p:spPr>
          <a:xfrm>
            <a:off x="368135" y="5617029"/>
            <a:ext cx="436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Jesus can relate to us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B12D6F3-5BC1-E955-6DD3-178E96BAA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A wonderful word…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AD40D9CA-DC02-5978-7E1A-CA1D611C7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i="1" dirty="0" err="1"/>
              <a:t>metriopatheia</a:t>
            </a:r>
            <a:r>
              <a:rPr lang="en-US" dirty="0"/>
              <a:t>    </a:t>
            </a:r>
            <a:r>
              <a:rPr lang="en-US" b="1" dirty="0" err="1"/>
              <a:t>Heb</a:t>
            </a:r>
            <a:r>
              <a:rPr lang="en-US" b="1" dirty="0"/>
              <a:t> 5:2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b="1" dirty="0"/>
              <a:t>Empathy, Sympathetic feeling, 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Bear with people without becoming angry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Completely unlike the Greek concept of God</a:t>
            </a:r>
          </a:p>
          <a:p>
            <a:pPr marL="0" indent="0" eaLnBrk="1" hangingPunct="1">
              <a:buNone/>
              <a:defRPr/>
            </a:pPr>
            <a:r>
              <a:rPr lang="en-US" b="1" dirty="0"/>
              <a:t>(God cannot possibly feel anything or he is weak).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2062-9674-AF9B-C2E9-30D8C69A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Hebrews 5:2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25DB-6F74-46D1-1DCB-CA357A314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“He deals gently with those who are ignorant and going astray.”  This is accidental sin, not willful sin.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There was no sacrifice for willful sin in the Law of Moses.   Hebrews 10:26, Leviticus 4:13, Numbers 15:30-31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Willful sin is defiance, rebellion, willful (obviously)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 err="1"/>
              <a:t>Unwillful</a:t>
            </a:r>
            <a:r>
              <a:rPr lang="en-US" sz="2800" b="1" dirty="0"/>
              <a:t> sin is an act of impulse or thoughtlessness or ignorance.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B43A-4838-AD59-C9D3-76F30538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Hebrews 5:7-9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9EE17-5CA8-FDCD-CA4B-3FB18F775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5:8  Jesus learned obedience through suffering.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“learned” in the sense of experiencing.</a:t>
            </a:r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None/>
              <a:defRPr/>
            </a:pPr>
            <a:r>
              <a:rPr lang="en-US" b="1" dirty="0"/>
              <a:t>5:9  once made perfect (</a:t>
            </a:r>
            <a:r>
              <a:rPr lang="en-US" b="1" dirty="0" err="1"/>
              <a:t>teleio</a:t>
            </a:r>
            <a:r>
              <a:rPr lang="en-US" b="1" dirty="0"/>
              <a:t>) = complete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EF23D-6D0D-7024-B7D3-792B53EA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Jesus the Great High Priest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0EB91-D236-D7C1-F74D-8A87748A9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2" y="1591294"/>
            <a:ext cx="10549247" cy="450470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Pure, holy, undefiled</a:t>
            </a:r>
          </a:p>
          <a:p>
            <a:pPr marL="0" indent="0">
              <a:buNone/>
            </a:pPr>
            <a:r>
              <a:rPr lang="en-US" sz="2800" b="1" dirty="0"/>
              <a:t>In the true, heavenly tabernacle 24/7</a:t>
            </a:r>
          </a:p>
          <a:p>
            <a:pPr marL="0" indent="0">
              <a:buNone/>
            </a:pPr>
            <a:r>
              <a:rPr lang="en-US" sz="2800" b="1" dirty="0"/>
              <a:t>Without defect, without sin.</a:t>
            </a:r>
          </a:p>
          <a:p>
            <a:pPr marL="0" indent="0">
              <a:buNone/>
            </a:pPr>
            <a:r>
              <a:rPr lang="en-US" sz="2800" b="1" dirty="0"/>
              <a:t>Clothed in majesty—with God’s people on his heart</a:t>
            </a:r>
          </a:p>
          <a:p>
            <a:pPr marL="0" indent="0">
              <a:buNone/>
            </a:pPr>
            <a:r>
              <a:rPr lang="en-US" sz="2800" b="1" dirty="0"/>
              <a:t>Very wise—omniscient!</a:t>
            </a:r>
          </a:p>
          <a:p>
            <a:pPr marL="0" indent="0">
              <a:buNone/>
            </a:pPr>
            <a:r>
              <a:rPr lang="en-US" sz="2800" b="1" dirty="0"/>
              <a:t>A great intercessor—a bridge</a:t>
            </a:r>
          </a:p>
          <a:p>
            <a:pPr marL="0" indent="0">
              <a:buNone/>
            </a:pPr>
            <a:r>
              <a:rPr lang="en-US" sz="2800" b="1" dirty="0"/>
              <a:t>Speaks the language of God and of humans</a:t>
            </a:r>
          </a:p>
          <a:p>
            <a:pPr marL="0" indent="0">
              <a:buNone/>
            </a:pPr>
            <a:r>
              <a:rPr lang="en-US" sz="2800" b="1" dirty="0"/>
              <a:t>Able to sympathize—to show empathy</a:t>
            </a:r>
          </a:p>
          <a:p>
            <a:pPr marL="0" indent="0">
              <a:buNone/>
            </a:pPr>
            <a:r>
              <a:rPr lang="en-US" sz="2800" b="1" dirty="0"/>
              <a:t>A priest forever—of the Order of Melchizedek!</a:t>
            </a:r>
          </a:p>
        </p:txBody>
      </p:sp>
    </p:spTree>
    <p:extLst>
      <p:ext uri="{BB962C8B-B14F-4D97-AF65-F5344CB8AC3E}">
        <p14:creationId xmlns:p14="http://schemas.microsoft.com/office/powerpoint/2010/main" val="91443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5B88-A4B6-5CBC-D017-A0538DC3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Leviticus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2A685-D00E-14AD-F327-0FC390FB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0182"/>
            <a:ext cx="10972800" cy="4779178"/>
          </a:xfrm>
        </p:spPr>
        <p:txBody>
          <a:bodyPr>
            <a:normAutofit/>
          </a:bodyPr>
          <a:lstStyle/>
          <a:p>
            <a:pPr marL="137156" indent="0">
              <a:buNone/>
            </a:pPr>
            <a:endParaRPr lang="en-US" b="1" dirty="0"/>
          </a:p>
          <a:p>
            <a:pPr marL="137156" indent="0">
              <a:buNone/>
            </a:pPr>
            <a:r>
              <a:rPr lang="en-US" sz="3200" b="1" dirty="0"/>
              <a:t>Theme verse:  </a:t>
            </a:r>
          </a:p>
          <a:p>
            <a:pPr marL="137156" indent="0">
              <a:buNone/>
            </a:pPr>
            <a:r>
              <a:rPr lang="en-US" sz="3200" b="1" dirty="0"/>
              <a:t>Leviticus  11:45  I am the Lord who brought you up out of Egypt to be your God; therefore be holy because I am holy.</a:t>
            </a:r>
          </a:p>
          <a:p>
            <a:pPr marL="137156" indent="0">
              <a:buNone/>
            </a:pPr>
            <a:endParaRPr lang="en-US" sz="1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D488D5-A779-1147-AB27-2AA640BD2E50}"/>
                  </a:ext>
                </a:extLst>
              </p14:cNvPr>
              <p14:cNvContentPartPr/>
              <p14:nvPr/>
            </p14:nvContentPartPr>
            <p14:xfrm>
              <a:off x="5450302" y="90223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D488D5-A779-1147-AB27-2AA640BD2E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4182" y="89611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03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D692-7B47-DD70-0527-D8746506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Leviticus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59009-F3D9-7DA0-7920-32976BE0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56" indent="0">
              <a:buNone/>
            </a:pPr>
            <a:r>
              <a:rPr lang="en-US" sz="3200" b="1" dirty="0"/>
              <a:t>Ch 1-7  The five main sacrifices</a:t>
            </a:r>
          </a:p>
          <a:p>
            <a:pPr marL="137156" indent="0">
              <a:buNone/>
            </a:pPr>
            <a:r>
              <a:rPr lang="en-US" sz="3200" b="1" dirty="0"/>
              <a:t>Ch 8-10  </a:t>
            </a:r>
            <a:r>
              <a:rPr lang="en-US" sz="3200" b="1" dirty="0">
                <a:solidFill>
                  <a:srgbClr val="FFFF00"/>
                </a:solidFill>
              </a:rPr>
              <a:t>The Levitical Priesthood</a:t>
            </a:r>
          </a:p>
          <a:p>
            <a:pPr marL="137156" indent="0">
              <a:buNone/>
            </a:pPr>
            <a:r>
              <a:rPr lang="en-US" sz="3200" b="1" dirty="0"/>
              <a:t>Ch 11-22 The Laws of Moses</a:t>
            </a:r>
          </a:p>
          <a:p>
            <a:pPr marL="137156" indent="0">
              <a:buNone/>
            </a:pPr>
            <a:r>
              <a:rPr lang="en-US" sz="3200" b="1" dirty="0"/>
              <a:t>Ch 23-25  The Sabbath and Festivals</a:t>
            </a:r>
          </a:p>
          <a:p>
            <a:pPr marL="137156" indent="0">
              <a:buNone/>
            </a:pPr>
            <a:endParaRPr lang="en-US" sz="1200" b="1" dirty="0"/>
          </a:p>
          <a:p>
            <a:pPr marL="137156" indent="0">
              <a:buNone/>
            </a:pPr>
            <a:r>
              <a:rPr lang="en-US" sz="3200" b="1" dirty="0"/>
              <a:t>Not covered:  The Tabernacle</a:t>
            </a:r>
          </a:p>
          <a:p>
            <a:pPr marL="137156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293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44A4-F8D6-D2F4-6CFB-EA87B915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584" y="838200"/>
            <a:ext cx="7068015" cy="9144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The OT Priesthood prefigures </a:t>
            </a:r>
            <a:br>
              <a:rPr lang="en-US" sz="4000" b="1" dirty="0"/>
            </a:br>
            <a:r>
              <a:rPr lang="en-US" sz="4000" b="1" dirty="0"/>
              <a:t>the NT Priesthood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EA1A4-7FEA-6CAC-AEDD-4ED9931C9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681" y="2683823"/>
            <a:ext cx="5066804" cy="341217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The Levites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b="1" dirty="0"/>
              <a:t>The Aaronic </a:t>
            </a:r>
            <a:r>
              <a:rPr lang="en-US" b="1" dirty="0" err="1"/>
              <a:t>Preisthood</a:t>
            </a:r>
            <a:endParaRPr lang="en-US" b="1" dirty="0"/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b="1" dirty="0"/>
              <a:t>The High Priest</a:t>
            </a:r>
          </a:p>
          <a:p>
            <a:pPr marL="0" indent="0">
              <a:buNone/>
              <a:defRPr/>
            </a:pPr>
            <a:endParaRPr lang="en-US" sz="1400" b="1" dirty="0"/>
          </a:p>
          <a:p>
            <a:pPr marL="0" indent="0">
              <a:buNone/>
              <a:defRPr/>
            </a:pPr>
            <a:r>
              <a:rPr lang="en-US" b="1" dirty="0"/>
              <a:t>The Melchizedek Priesthood</a:t>
            </a:r>
          </a:p>
          <a:p>
            <a:pPr marL="0" indent="0">
              <a:buNone/>
              <a:defRPr/>
            </a:pP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5213A-C842-92C1-7117-BA0FB569F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6096528" cy="4060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3F9B-4333-0F89-BED8-D8226AFC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Christian Priesthood: A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87612-4EC0-E4FE-5A40-00101E1E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2" y="1752600"/>
            <a:ext cx="10972800" cy="4343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As Christian priests we ought to:</a:t>
            </a:r>
          </a:p>
          <a:p>
            <a:pPr marL="0" indent="0">
              <a:buNone/>
            </a:pPr>
            <a:r>
              <a:rPr lang="en-US" b="1" dirty="0"/>
              <a:t>Honor and obey God’s Word</a:t>
            </a:r>
          </a:p>
          <a:p>
            <a:pPr marL="0" indent="0">
              <a:buNone/>
            </a:pPr>
            <a:r>
              <a:rPr lang="en-US" b="1" dirty="0"/>
              <a:t>Distinguish between the holy and the profane</a:t>
            </a:r>
          </a:p>
          <a:p>
            <a:pPr marL="0" indent="0">
              <a:buNone/>
            </a:pPr>
            <a:r>
              <a:rPr lang="en-US" b="1" dirty="0"/>
              <a:t>Be devoted to the Kingdom of God, not worldly things.</a:t>
            </a:r>
          </a:p>
          <a:p>
            <a:pPr marL="0" indent="0">
              <a:buNone/>
            </a:pPr>
            <a:r>
              <a:rPr lang="en-US" b="1" dirty="0"/>
              <a:t>Maintain personal holiness and teach others as well</a:t>
            </a:r>
          </a:p>
          <a:p>
            <a:pPr marL="0" indent="0">
              <a:buNone/>
            </a:pPr>
            <a:r>
              <a:rPr lang="en-US" b="1" dirty="0"/>
              <a:t>Fulfill our priestly duty to save the Gentiles</a:t>
            </a:r>
          </a:p>
        </p:txBody>
      </p:sp>
    </p:spTree>
    <p:extLst>
      <p:ext uri="{BB962C8B-B14F-4D97-AF65-F5344CB8AC3E}">
        <p14:creationId xmlns:p14="http://schemas.microsoft.com/office/powerpoint/2010/main" val="141716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50374-75C8-1F13-E426-9D24B219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/>
              <a:t>The High Priest: A Prefigure of the Messiah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027AD-3887-0E75-F6A5-95D08BC62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/>
              <a:t>A. Rules for High Priests:  Leviticus 21:10-12   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b="1" dirty="0"/>
              <a:t>1. Must not enter the room with a dead body—even for his mother or father.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b="1" dirty="0"/>
              <a:t>2. Must not leave the tabernacle grounds at all.</a:t>
            </a:r>
          </a:p>
          <a:p>
            <a:pPr marL="0" indent="0">
              <a:buNone/>
              <a:defRPr/>
            </a:pPr>
            <a:endParaRPr lang="en-US" sz="1200" b="1" dirty="0"/>
          </a:p>
          <a:p>
            <a:pPr marL="0" indent="0">
              <a:buNone/>
              <a:defRPr/>
            </a:pPr>
            <a:r>
              <a:rPr lang="en-US" b="1" dirty="0"/>
              <a:t>3. No defects or imperfections at all.</a:t>
            </a:r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endParaRPr lang="en-US" sz="2400" b="1" dirty="0"/>
          </a:p>
          <a:p>
            <a:pPr marL="0" indent="0">
              <a:buNone/>
              <a:defRPr/>
            </a:pPr>
            <a:endParaRPr lang="en-US" sz="2400" b="1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7D5BD7F9-E41B-8B8F-7E61-C9B50B9D97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4777251"/>
                  </p:ext>
                </p:extLst>
              </p:nvPr>
            </p:nvGraphicFramePr>
            <p:xfrm>
              <a:off x="-2829862" y="1136079"/>
              <a:ext cx="3048000" cy="1714500"/>
            </p:xfrm>
            <a:graphic>
              <a:graphicData uri="http://schemas.microsoft.com/office/powerpoint/2016/slidezoom">
                <pslz:sldZm>
                  <pslz:sldZmObj sldId="331" cId="0">
                    <pslz:zmPr id="{4754E6A3-C9A0-4230-ACAD-35A571C862AC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7D5BD7F9-E41B-8B8F-7E61-C9B50B9D97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829862" y="113607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DB17-A710-01B8-4D2B-A5FEC4B74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0999"/>
            <a:ext cx="5898078" cy="1542803"/>
          </a:xfrm>
        </p:spPr>
        <p:txBody>
          <a:bodyPr/>
          <a:lstStyle/>
          <a:p>
            <a:r>
              <a:rPr lang="en-US" sz="4000" b="1" dirty="0"/>
              <a:t>B. The High Priest: Special Garments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8E3F6-53C3-CC58-4A45-AB33C7871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07178"/>
            <a:ext cx="5209309" cy="358882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Exodus 28</a:t>
            </a:r>
          </a:p>
          <a:p>
            <a:pPr marL="0" indent="0">
              <a:buNone/>
            </a:pPr>
            <a:r>
              <a:rPr lang="en-US" b="1" dirty="0"/>
              <a:t>1. Ephod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Breastpiece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3. Urim and Thummim</a:t>
            </a:r>
          </a:p>
          <a:p>
            <a:pPr marL="0" indent="0">
              <a:buNone/>
            </a:pPr>
            <a:r>
              <a:rPr lang="en-US" b="1" dirty="0"/>
              <a:t>4. Turban</a:t>
            </a:r>
          </a:p>
        </p:txBody>
      </p:sp>
      <p:pic>
        <p:nvPicPr>
          <p:cNvPr id="1026" name="Picture 2" descr="Wholly Holy: The High Priest's Garments - The Salvation Army USA | Southern  Territory">
            <a:extLst>
              <a:ext uri="{FF2B5EF4-FFF2-40B4-BE49-F238E27FC236}">
                <a16:creationId xmlns:a16="http://schemas.microsoft.com/office/drawing/2014/main" id="{4E92D36D-2A43-89E3-A0CF-377E7DC1B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73" y="0"/>
            <a:ext cx="5448424" cy="72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7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D35A-B1B8-45F8-DD9B-4BFD79F5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/>
              <a:t>C. </a:t>
            </a:r>
            <a:r>
              <a:rPr lang="en-US" sz="3600" b="1" i="1" dirty="0"/>
              <a:t>Yom Kippur</a:t>
            </a:r>
            <a:r>
              <a:rPr lang="en-US" sz="3600" b="1" dirty="0"/>
              <a:t>: The Day of Atonement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09F3A-11A3-C32C-741C-1DE6A9C5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1123221" cy="493320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600" b="1" dirty="0"/>
              <a:t>1. Wash hands and feet in the laver</a:t>
            </a:r>
          </a:p>
          <a:p>
            <a:pPr marL="0" indent="0">
              <a:buNone/>
              <a:defRPr/>
            </a:pPr>
            <a:r>
              <a:rPr lang="en-US" sz="2600" b="1" dirty="0"/>
              <a:t>2. Change into perfectly white linen clothes</a:t>
            </a:r>
          </a:p>
          <a:p>
            <a:pPr marL="0" indent="0">
              <a:buNone/>
              <a:defRPr/>
            </a:pPr>
            <a:r>
              <a:rPr lang="en-US" sz="2600" b="1" dirty="0"/>
              <a:t>3. Lay hands on a bull paid for by the High Priest and sacrifice it</a:t>
            </a:r>
          </a:p>
          <a:p>
            <a:pPr marL="0" indent="0">
              <a:buNone/>
              <a:defRPr/>
            </a:pPr>
            <a:r>
              <a:rPr lang="en-US" sz="2600" b="1" dirty="0"/>
              <a:t>4. Sprinkle the blood in the Holy Place for sin of the High Priest</a:t>
            </a:r>
          </a:p>
          <a:p>
            <a:pPr marL="0" indent="0">
              <a:buNone/>
              <a:defRPr/>
            </a:pPr>
            <a:r>
              <a:rPr lang="en-US" sz="2600" b="1" dirty="0"/>
              <a:t>5. Fill a censer with incense and fill the MHP with the smoke.</a:t>
            </a:r>
          </a:p>
          <a:p>
            <a:pPr marL="0" indent="0">
              <a:buNone/>
              <a:defRPr/>
            </a:pPr>
            <a:r>
              <a:rPr lang="en-US" sz="2600" b="1" dirty="0"/>
              <a:t>6. Select two goats, kill one, as well as a bull for the sin of the    people (the other goat is the scape goat)</a:t>
            </a:r>
          </a:p>
          <a:p>
            <a:pPr marL="0" indent="0">
              <a:buNone/>
              <a:defRPr/>
            </a:pPr>
            <a:r>
              <a:rPr lang="en-US" sz="2600" b="1" dirty="0"/>
              <a:t>7. Enter the Most Holy Place, first with the blood of the goat, then the blood of the bull, to sprinkle it on the Mercy Seat.</a:t>
            </a:r>
          </a:p>
          <a:p>
            <a:pPr marL="0" indent="0">
              <a:buNone/>
              <a:defRPr/>
            </a:pPr>
            <a:r>
              <a:rPr lang="en-US" sz="2600" b="1" dirty="0"/>
              <a:t>8. Lay hands on scape-goat and send it out into the wilderness.</a:t>
            </a:r>
          </a:p>
        </p:txBody>
      </p:sp>
    </p:spTree>
    <p:extLst>
      <p:ext uri="{BB962C8B-B14F-4D97-AF65-F5344CB8AC3E}">
        <p14:creationId xmlns:p14="http://schemas.microsoft.com/office/powerpoint/2010/main" val="2034138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B5536-35F4-2F84-420B-BE4437634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9FB7CA1-D50A-7FB6-6603-6B1CE9A0B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Jesus the Perfect High Priest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8158042-41A1-8AFA-7E36-CF008072A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9403" y="2125682"/>
            <a:ext cx="10474036" cy="4046517"/>
          </a:xfrm>
        </p:spPr>
        <p:txBody>
          <a:bodyPr/>
          <a:lstStyle/>
          <a:p>
            <a:pPr marL="457200" lvl="1" indent="0" eaLnBrk="1" hangingPunct="1">
              <a:buNone/>
              <a:defRPr/>
            </a:pPr>
            <a:r>
              <a:rPr lang="en-US" sz="3200" b="1" dirty="0"/>
              <a:t>Hebrews 2:17 For this reason, he had to be made like them, fully human in every way, in order that he might become a merciful and faithful high priest in service to God, and that he might make atonement for the sins of my people.</a:t>
            </a:r>
          </a:p>
        </p:txBody>
      </p:sp>
    </p:spTree>
    <p:extLst>
      <p:ext uri="{BB962C8B-B14F-4D97-AF65-F5344CB8AC3E}">
        <p14:creationId xmlns:p14="http://schemas.microsoft.com/office/powerpoint/2010/main" val="548572296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831</Words>
  <Application>Microsoft Office PowerPoint</Application>
  <PresentationFormat>Widescreen</PresentationFormat>
  <Paragraphs>115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Tahoma</vt:lpstr>
      <vt:lpstr>Wingdings</vt:lpstr>
      <vt:lpstr>Textured</vt:lpstr>
      <vt:lpstr>1_Textured</vt:lpstr>
      <vt:lpstr>Leviticus IV: The High Priest</vt:lpstr>
      <vt:lpstr>Leviticus</vt:lpstr>
      <vt:lpstr>Outline of Leviticus</vt:lpstr>
      <vt:lpstr>The OT Priesthood prefigures  the NT Priesthood</vt:lpstr>
      <vt:lpstr>Christian Priesthood: A Summary</vt:lpstr>
      <vt:lpstr>The High Priest: A Prefigure of the Messiah</vt:lpstr>
      <vt:lpstr>B. The High Priest: Special Garments</vt:lpstr>
      <vt:lpstr>C. Yom Kippur: The Day of Atonement</vt:lpstr>
      <vt:lpstr>Jesus the Perfect High Priest</vt:lpstr>
      <vt:lpstr>Jesus the Perfect High Priest</vt:lpstr>
      <vt:lpstr>The Law: An Incomplete Bridge</vt:lpstr>
      <vt:lpstr>Jesus the Great High Priest</vt:lpstr>
      <vt:lpstr>Jesus the Great High Priest</vt:lpstr>
      <vt:lpstr>Hebrews 4:15  sympatheo</vt:lpstr>
      <vt:lpstr>A wonderful word…</vt:lpstr>
      <vt:lpstr>Hebrews 5:2 cont.</vt:lpstr>
      <vt:lpstr>Hebrews 5:7-9</vt:lpstr>
      <vt:lpstr>Jesus the Great High Priest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1</cp:revision>
  <dcterms:created xsi:type="dcterms:W3CDTF">2025-01-10T00:22:09Z</dcterms:created>
  <dcterms:modified xsi:type="dcterms:W3CDTF">2025-01-20T01:45:52Z</dcterms:modified>
</cp:coreProperties>
</file>