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840" r:id="rId3"/>
    <p:sldId id="839" r:id="rId4"/>
    <p:sldId id="841" r:id="rId5"/>
    <p:sldId id="326" r:id="rId6"/>
    <p:sldId id="405" r:id="rId7"/>
    <p:sldId id="424" r:id="rId8"/>
    <p:sldId id="284" r:id="rId9"/>
    <p:sldId id="409" r:id="rId10"/>
    <p:sldId id="262" r:id="rId11"/>
    <p:sldId id="263" r:id="rId12"/>
    <p:sldId id="293" r:id="rId13"/>
    <p:sldId id="415" r:id="rId14"/>
    <p:sldId id="294" r:id="rId15"/>
    <p:sldId id="859" r:id="rId16"/>
    <p:sldId id="296" r:id="rId17"/>
    <p:sldId id="298" r:id="rId18"/>
    <p:sldId id="842" r:id="rId19"/>
    <p:sldId id="845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14023-B08A-4A2F-8130-F4A6ABB25C48}" v="22" dt="2025-01-26T17:14:09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7EF14023-B08A-4A2F-8130-F4A6ABB25C48}"/>
    <pc:docChg chg="undo custSel addSld delSld modSld sldOrd delMainMaster">
      <pc:chgData name="John Oakes" userId="1a36f0057432ea1f" providerId="LiveId" clId="{7EF14023-B08A-4A2F-8130-F4A6ABB25C48}" dt="2025-01-27T00:54:52.961" v="2809" actId="47"/>
      <pc:docMkLst>
        <pc:docMk/>
      </pc:docMkLst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56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57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58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59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0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1"/>
        </pc:sldMkLst>
      </pc:sldChg>
      <pc:sldChg chg="modSp del mod ord">
        <pc:chgData name="John Oakes" userId="1a36f0057432ea1f" providerId="LiveId" clId="{7EF14023-B08A-4A2F-8130-F4A6ABB25C48}" dt="2025-01-26T17:09:22.157" v="2291" actId="14100"/>
        <pc:sldMkLst>
          <pc:docMk/>
          <pc:sldMk cId="0" sldId="262"/>
        </pc:sldMkLst>
        <pc:spChg chg="mod">
          <ac:chgData name="John Oakes" userId="1a36f0057432ea1f" providerId="LiveId" clId="{7EF14023-B08A-4A2F-8130-F4A6ABB25C48}" dt="2025-01-26T00:45:57.886" v="409" actId="255"/>
          <ac:spMkLst>
            <pc:docMk/>
            <pc:sldMk cId="0" sldId="262"/>
            <ac:spMk id="18434" creationId="{7448C393-B396-1E8D-08A8-155ADF421B37}"/>
          </ac:spMkLst>
        </pc:spChg>
        <pc:spChg chg="mod">
          <ac:chgData name="John Oakes" userId="1a36f0057432ea1f" providerId="LiveId" clId="{7EF14023-B08A-4A2F-8130-F4A6ABB25C48}" dt="2025-01-26T17:09:22.157" v="2291" actId="14100"/>
          <ac:spMkLst>
            <pc:docMk/>
            <pc:sldMk cId="0" sldId="262"/>
            <ac:spMk id="18435" creationId="{9196032F-B410-0804-7EEA-8B16E135AC03}"/>
          </ac:spMkLst>
        </pc:spChg>
      </pc:sldChg>
      <pc:sldChg chg="modSp del mod ord">
        <pc:chgData name="John Oakes" userId="1a36f0057432ea1f" providerId="LiveId" clId="{7EF14023-B08A-4A2F-8130-F4A6ABB25C48}" dt="2025-01-26T17:10:17.455" v="2294" actId="207"/>
        <pc:sldMkLst>
          <pc:docMk/>
          <pc:sldMk cId="0" sldId="263"/>
        </pc:sldMkLst>
        <pc:spChg chg="mod">
          <ac:chgData name="John Oakes" userId="1a36f0057432ea1f" providerId="LiveId" clId="{7EF14023-B08A-4A2F-8130-F4A6ABB25C48}" dt="2025-01-26T00:46:57.310" v="519" actId="113"/>
          <ac:spMkLst>
            <pc:docMk/>
            <pc:sldMk cId="0" sldId="263"/>
            <ac:spMk id="19458" creationId="{9D08DE46-14D1-147B-99AB-B2E316CCFEC2}"/>
          </ac:spMkLst>
        </pc:spChg>
        <pc:spChg chg="mod">
          <ac:chgData name="John Oakes" userId="1a36f0057432ea1f" providerId="LiveId" clId="{7EF14023-B08A-4A2F-8130-F4A6ABB25C48}" dt="2025-01-26T17:10:17.455" v="2294" actId="207"/>
          <ac:spMkLst>
            <pc:docMk/>
            <pc:sldMk cId="0" sldId="263"/>
            <ac:spMk id="19459" creationId="{798DA3FB-7C80-CD4E-FF2D-234F789BF13B}"/>
          </ac:spMkLst>
        </pc:spChg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4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5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6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7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8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69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0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1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2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3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4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5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6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7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8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279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280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281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282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283"/>
        </pc:sldMkLst>
      </pc:sldChg>
      <pc:sldChg chg="modSp mod">
        <pc:chgData name="John Oakes" userId="1a36f0057432ea1f" providerId="LiveId" clId="{7EF14023-B08A-4A2F-8130-F4A6ABB25C48}" dt="2025-01-26T00:35:58.269" v="6" actId="6549"/>
        <pc:sldMkLst>
          <pc:docMk/>
          <pc:sldMk cId="0" sldId="284"/>
        </pc:sldMkLst>
        <pc:spChg chg="mod">
          <ac:chgData name="John Oakes" userId="1a36f0057432ea1f" providerId="LiveId" clId="{7EF14023-B08A-4A2F-8130-F4A6ABB25C48}" dt="2025-01-26T00:35:58.269" v="6" actId="6549"/>
          <ac:spMkLst>
            <pc:docMk/>
            <pc:sldMk cId="0" sldId="284"/>
            <ac:spMk id="49155" creationId="{AD40D9CA-DC02-5978-7E1A-CA1D611C7985}"/>
          </ac:spMkLst>
        </pc:spChg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285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286"/>
        </pc:sldMkLst>
      </pc:sldChg>
      <pc:sldChg chg="modSp del mod">
        <pc:chgData name="John Oakes" userId="1a36f0057432ea1f" providerId="LiveId" clId="{7EF14023-B08A-4A2F-8130-F4A6ABB25C48}" dt="2025-01-27T00:54:52.961" v="2809" actId="47"/>
        <pc:sldMkLst>
          <pc:docMk/>
          <pc:sldMk cId="0" sldId="287"/>
        </pc:sldMkLst>
        <pc:spChg chg="mod">
          <ac:chgData name="John Oakes" userId="1a36f0057432ea1f" providerId="LiveId" clId="{7EF14023-B08A-4A2F-8130-F4A6ABB25C48}" dt="2025-01-26T15:59:41.114" v="2186" actId="20577"/>
          <ac:spMkLst>
            <pc:docMk/>
            <pc:sldMk cId="0" sldId="287"/>
            <ac:spMk id="213" creationId="{00000000-0000-0000-0000-000000000000}"/>
          </ac:spMkLst>
        </pc:spChg>
      </pc:sldChg>
      <pc:sldChg chg="modSp mod">
        <pc:chgData name="John Oakes" userId="1a36f0057432ea1f" providerId="LiveId" clId="{7EF14023-B08A-4A2F-8130-F4A6ABB25C48}" dt="2025-01-26T00:43:43.327" v="381" actId="20577"/>
        <pc:sldMkLst>
          <pc:docMk/>
          <pc:sldMk cId="0" sldId="293"/>
        </pc:sldMkLst>
        <pc:spChg chg="mod">
          <ac:chgData name="John Oakes" userId="1a36f0057432ea1f" providerId="LiveId" clId="{7EF14023-B08A-4A2F-8130-F4A6ABB25C48}" dt="2025-01-26T00:39:06.502" v="281" actId="113"/>
          <ac:spMkLst>
            <pc:docMk/>
            <pc:sldMk cId="0" sldId="293"/>
            <ac:spMk id="58370" creationId="{EB522634-C147-5941-4163-FD2C3F46E4D9}"/>
          </ac:spMkLst>
        </pc:spChg>
        <pc:spChg chg="mod">
          <ac:chgData name="John Oakes" userId="1a36f0057432ea1f" providerId="LiveId" clId="{7EF14023-B08A-4A2F-8130-F4A6ABB25C48}" dt="2025-01-26T00:43:43.327" v="381" actId="20577"/>
          <ac:spMkLst>
            <pc:docMk/>
            <pc:sldMk cId="0" sldId="293"/>
            <ac:spMk id="58371" creationId="{51436662-F9FE-6A74-FC87-BF1217703248}"/>
          </ac:spMkLst>
        </pc:spChg>
      </pc:sldChg>
      <pc:sldChg chg="modSp mod">
        <pc:chgData name="John Oakes" userId="1a36f0057432ea1f" providerId="LiveId" clId="{7EF14023-B08A-4A2F-8130-F4A6ABB25C48}" dt="2025-01-26T00:52:27.794" v="699" actId="14100"/>
        <pc:sldMkLst>
          <pc:docMk/>
          <pc:sldMk cId="0" sldId="294"/>
        </pc:sldMkLst>
        <pc:spChg chg="mod">
          <ac:chgData name="John Oakes" userId="1a36f0057432ea1f" providerId="LiveId" clId="{7EF14023-B08A-4A2F-8130-F4A6ABB25C48}" dt="2025-01-26T00:52:12.362" v="696" actId="20577"/>
          <ac:spMkLst>
            <pc:docMk/>
            <pc:sldMk cId="0" sldId="294"/>
            <ac:spMk id="59394" creationId="{4AB4E177-0F65-CCDD-C4A2-7FE653283E5F}"/>
          </ac:spMkLst>
        </pc:spChg>
        <pc:spChg chg="mod">
          <ac:chgData name="John Oakes" userId="1a36f0057432ea1f" providerId="LiveId" clId="{7EF14023-B08A-4A2F-8130-F4A6ABB25C48}" dt="2025-01-26T00:52:27.794" v="699" actId="14100"/>
          <ac:spMkLst>
            <pc:docMk/>
            <pc:sldMk cId="0" sldId="294"/>
            <ac:spMk id="59395" creationId="{F5E17540-98EF-289D-B7CC-CE9B36877078}"/>
          </ac:spMkLst>
        </pc:spChg>
      </pc:sldChg>
      <pc:sldChg chg="modSp mod">
        <pc:chgData name="John Oakes" userId="1a36f0057432ea1f" providerId="LiveId" clId="{7EF14023-B08A-4A2F-8130-F4A6ABB25C48}" dt="2025-01-26T17:21:31.119" v="2715" actId="255"/>
        <pc:sldMkLst>
          <pc:docMk/>
          <pc:sldMk cId="0" sldId="296"/>
        </pc:sldMkLst>
        <pc:spChg chg="mod">
          <ac:chgData name="John Oakes" userId="1a36f0057432ea1f" providerId="LiveId" clId="{7EF14023-B08A-4A2F-8130-F4A6ABB25C48}" dt="2025-01-26T00:53:46.337" v="701" actId="255"/>
          <ac:spMkLst>
            <pc:docMk/>
            <pc:sldMk cId="0" sldId="296"/>
            <ac:spMk id="61442" creationId="{A66471C4-F78E-B83A-4D8F-51BEEDA6CDDA}"/>
          </ac:spMkLst>
        </pc:spChg>
        <pc:graphicFrameChg chg="mod modGraphic">
          <ac:chgData name="John Oakes" userId="1a36f0057432ea1f" providerId="LiveId" clId="{7EF14023-B08A-4A2F-8130-F4A6ABB25C48}" dt="2025-01-26T17:21:31.119" v="2715" actId="255"/>
          <ac:graphicFrameMkLst>
            <pc:docMk/>
            <pc:sldMk cId="0" sldId="296"/>
            <ac:graphicFrameMk id="7" creationId="{B2FC590C-285D-ADBC-C69B-55514284C6AC}"/>
          </ac:graphicFrameMkLst>
        </pc:graphicFrameChg>
      </pc:sldChg>
      <pc:sldChg chg="modSp mod ord">
        <pc:chgData name="John Oakes" userId="1a36f0057432ea1f" providerId="LiveId" clId="{7EF14023-B08A-4A2F-8130-F4A6ABB25C48}" dt="2025-01-26T17:26:29.440" v="2806" actId="20577"/>
        <pc:sldMkLst>
          <pc:docMk/>
          <pc:sldMk cId="0" sldId="297"/>
        </pc:sldMkLst>
        <pc:spChg chg="mod">
          <ac:chgData name="John Oakes" userId="1a36f0057432ea1f" providerId="LiveId" clId="{7EF14023-B08A-4A2F-8130-F4A6ABB25C48}" dt="2025-01-26T01:16:13.215" v="1852" actId="113"/>
          <ac:spMkLst>
            <pc:docMk/>
            <pc:sldMk cId="0" sldId="297"/>
            <ac:spMk id="62466" creationId="{799F7F8C-5A40-AA6D-34BD-45883566EE55}"/>
          </ac:spMkLst>
        </pc:spChg>
        <pc:spChg chg="mod">
          <ac:chgData name="John Oakes" userId="1a36f0057432ea1f" providerId="LiveId" clId="{7EF14023-B08A-4A2F-8130-F4A6ABB25C48}" dt="2025-01-26T17:26:29.440" v="2806" actId="20577"/>
          <ac:spMkLst>
            <pc:docMk/>
            <pc:sldMk cId="0" sldId="297"/>
            <ac:spMk id="62467" creationId="{75FFB3D2-4468-BD6F-D8D0-636544AA2770}"/>
          </ac:spMkLst>
        </pc:spChg>
      </pc:sldChg>
      <pc:sldChg chg="modSp mod">
        <pc:chgData name="John Oakes" userId="1a36f0057432ea1f" providerId="LiveId" clId="{7EF14023-B08A-4A2F-8130-F4A6ABB25C48}" dt="2025-01-26T01:03:24.463" v="1036" actId="14100"/>
        <pc:sldMkLst>
          <pc:docMk/>
          <pc:sldMk cId="0" sldId="298"/>
        </pc:sldMkLst>
        <pc:spChg chg="mod">
          <ac:chgData name="John Oakes" userId="1a36f0057432ea1f" providerId="LiveId" clId="{7EF14023-B08A-4A2F-8130-F4A6ABB25C48}" dt="2025-01-26T00:56:08.269" v="758" actId="113"/>
          <ac:spMkLst>
            <pc:docMk/>
            <pc:sldMk cId="0" sldId="298"/>
            <ac:spMk id="63490" creationId="{BB8D718A-345C-6F7A-E1E5-E52A074860CD}"/>
          </ac:spMkLst>
        </pc:spChg>
        <pc:spChg chg="mod">
          <ac:chgData name="John Oakes" userId="1a36f0057432ea1f" providerId="LiveId" clId="{7EF14023-B08A-4A2F-8130-F4A6ABB25C48}" dt="2025-01-26T01:03:24.463" v="1036" actId="14100"/>
          <ac:spMkLst>
            <pc:docMk/>
            <pc:sldMk cId="0" sldId="298"/>
            <ac:spMk id="63491" creationId="{B12AD3ED-987B-F903-17B9-3D13D811C5E2}"/>
          </ac:spMkLst>
        </pc:spChg>
      </pc:sldChg>
      <pc:sldChg chg="modSp mod">
        <pc:chgData name="John Oakes" userId="1a36f0057432ea1f" providerId="LiveId" clId="{7EF14023-B08A-4A2F-8130-F4A6ABB25C48}" dt="2025-01-26T00:34:52.868" v="0" actId="20577"/>
        <pc:sldMkLst>
          <pc:docMk/>
          <pc:sldMk cId="0" sldId="405"/>
        </pc:sldMkLst>
        <pc:spChg chg="mod">
          <ac:chgData name="John Oakes" userId="1a36f0057432ea1f" providerId="LiveId" clId="{7EF14023-B08A-4A2F-8130-F4A6ABB25C48}" dt="2025-01-26T00:34:52.868" v="0" actId="20577"/>
          <ac:spMkLst>
            <pc:docMk/>
            <pc:sldMk cId="0" sldId="405"/>
            <ac:spMk id="60419" creationId="{5F4A56A0-C174-70B4-B0EE-D408B6E1FC09}"/>
          </ac:spMkLst>
        </pc:spChg>
      </pc:sldChg>
      <pc:sldChg chg="del">
        <pc:chgData name="John Oakes" userId="1a36f0057432ea1f" providerId="LiveId" clId="{7EF14023-B08A-4A2F-8130-F4A6ABB25C48}" dt="2025-01-26T00:36:38.031" v="8" actId="47"/>
        <pc:sldMkLst>
          <pc:docMk/>
          <pc:sldMk cId="0" sldId="407"/>
        </pc:sldMkLst>
      </pc:sldChg>
      <pc:sldChg chg="modSp mod">
        <pc:chgData name="John Oakes" userId="1a36f0057432ea1f" providerId="LiveId" clId="{7EF14023-B08A-4A2F-8130-F4A6ABB25C48}" dt="2025-01-26T00:39:26.018" v="293" actId="6549"/>
        <pc:sldMkLst>
          <pc:docMk/>
          <pc:sldMk cId="0" sldId="409"/>
        </pc:sldMkLst>
        <pc:spChg chg="mod">
          <ac:chgData name="John Oakes" userId="1a36f0057432ea1f" providerId="LiveId" clId="{7EF14023-B08A-4A2F-8130-F4A6ABB25C48}" dt="2025-01-26T00:39:26.018" v="293" actId="6549"/>
          <ac:spMkLst>
            <pc:docMk/>
            <pc:sldMk cId="0" sldId="409"/>
            <ac:spMk id="3" creationId="{1CF9EE17-5CA8-FDCD-CA4B-3FB18F775568}"/>
          </ac:spMkLst>
        </pc:spChg>
      </pc:sldChg>
      <pc:sldChg chg="modSp mod">
        <pc:chgData name="John Oakes" userId="1a36f0057432ea1f" providerId="LiveId" clId="{7EF14023-B08A-4A2F-8130-F4A6ABB25C48}" dt="2025-01-26T00:51:11.684" v="656" actId="20577"/>
        <pc:sldMkLst>
          <pc:docMk/>
          <pc:sldMk cId="0" sldId="415"/>
        </pc:sldMkLst>
        <pc:spChg chg="mod">
          <ac:chgData name="John Oakes" userId="1a36f0057432ea1f" providerId="LiveId" clId="{7EF14023-B08A-4A2F-8130-F4A6ABB25C48}" dt="2025-01-26T00:50:40.099" v="624" actId="113"/>
          <ac:spMkLst>
            <pc:docMk/>
            <pc:sldMk cId="0" sldId="415"/>
            <ac:spMk id="2" creationId="{B30B8402-A8C4-93BB-749D-6EA9D9B5A947}"/>
          </ac:spMkLst>
        </pc:spChg>
        <pc:spChg chg="mod">
          <ac:chgData name="John Oakes" userId="1a36f0057432ea1f" providerId="LiveId" clId="{7EF14023-B08A-4A2F-8130-F4A6ABB25C48}" dt="2025-01-26T00:51:11.684" v="656" actId="20577"/>
          <ac:spMkLst>
            <pc:docMk/>
            <pc:sldMk cId="0" sldId="415"/>
            <ac:spMk id="3" creationId="{9E46B41F-9BED-1B45-232C-219E447C0F4D}"/>
          </ac:spMkLst>
        </pc:spChg>
      </pc:sldChg>
      <pc:sldChg chg="del">
        <pc:chgData name="John Oakes" userId="1a36f0057432ea1f" providerId="LiveId" clId="{7EF14023-B08A-4A2F-8130-F4A6ABB25C48}" dt="2025-01-26T00:35:00.480" v="1" actId="47"/>
        <pc:sldMkLst>
          <pc:docMk/>
          <pc:sldMk cId="0" sldId="422"/>
        </pc:sldMkLst>
      </pc:sldChg>
      <pc:sldChg chg="del">
        <pc:chgData name="John Oakes" userId="1a36f0057432ea1f" providerId="LiveId" clId="{7EF14023-B08A-4A2F-8130-F4A6ABB25C48}" dt="2025-01-26T00:35:37.819" v="3" actId="47"/>
        <pc:sldMkLst>
          <pc:docMk/>
          <pc:sldMk cId="879761747" sldId="423"/>
        </pc:sldMkLst>
      </pc:sldChg>
      <pc:sldChg chg="add del">
        <pc:chgData name="John Oakes" userId="1a36f0057432ea1f" providerId="LiveId" clId="{7EF14023-B08A-4A2F-8130-F4A6ABB25C48}" dt="2025-01-26T00:35:40.804" v="5" actId="47"/>
        <pc:sldMkLst>
          <pc:docMk/>
          <pc:sldMk cId="0" sldId="424"/>
        </pc:sldMkLst>
      </pc:sldChg>
      <pc:sldChg chg="del">
        <pc:chgData name="John Oakes" userId="1a36f0057432ea1f" providerId="LiveId" clId="{7EF14023-B08A-4A2F-8130-F4A6ABB25C48}" dt="2025-01-26T01:30:30.463" v="1855" actId="47"/>
        <pc:sldMkLst>
          <pc:docMk/>
          <pc:sldMk cId="0" sldId="543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3282475642" sldId="615"/>
        </pc:sldMkLst>
      </pc:sldChg>
      <pc:sldChg chg="del">
        <pc:chgData name="John Oakes" userId="1a36f0057432ea1f" providerId="LiveId" clId="{7EF14023-B08A-4A2F-8130-F4A6ABB25C48}" dt="2025-01-27T00:54:52.961" v="2809" actId="47"/>
        <pc:sldMkLst>
          <pc:docMk/>
          <pc:sldMk cId="1444248880" sldId="706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741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753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3315063160" sldId="790"/>
        </pc:sldMkLst>
      </pc:sldChg>
      <pc:sldChg chg="del">
        <pc:chgData name="John Oakes" userId="1a36f0057432ea1f" providerId="LiveId" clId="{7EF14023-B08A-4A2F-8130-F4A6ABB25C48}" dt="2025-01-27T00:54:52.961" v="2809" actId="47"/>
        <pc:sldMkLst>
          <pc:docMk/>
          <pc:sldMk cId="0" sldId="802"/>
        </pc:sldMkLst>
      </pc:sldChg>
      <pc:sldChg chg="modSp mod">
        <pc:chgData name="John Oakes" userId="1a36f0057432ea1f" providerId="LiveId" clId="{7EF14023-B08A-4A2F-8130-F4A6ABB25C48}" dt="2025-01-26T01:08:37.409" v="1330" actId="21"/>
        <pc:sldMkLst>
          <pc:docMk/>
          <pc:sldMk cId="1260096457" sldId="842"/>
        </pc:sldMkLst>
        <pc:spChg chg="mod">
          <ac:chgData name="John Oakes" userId="1a36f0057432ea1f" providerId="LiveId" clId="{7EF14023-B08A-4A2F-8130-F4A6ABB25C48}" dt="2025-01-26T01:04:07.106" v="1053" actId="20577"/>
          <ac:spMkLst>
            <pc:docMk/>
            <pc:sldMk cId="1260096457" sldId="842"/>
            <ac:spMk id="63490" creationId="{38A30782-0453-F5AD-44E0-2A00A5FDE3A6}"/>
          </ac:spMkLst>
        </pc:spChg>
        <pc:spChg chg="mod">
          <ac:chgData name="John Oakes" userId="1a36f0057432ea1f" providerId="LiveId" clId="{7EF14023-B08A-4A2F-8130-F4A6ABB25C48}" dt="2025-01-26T01:08:37.409" v="1330" actId="21"/>
          <ac:spMkLst>
            <pc:docMk/>
            <pc:sldMk cId="1260096457" sldId="842"/>
            <ac:spMk id="63491" creationId="{11C5E2E1-8A1A-98E0-E50A-69C4FB5EF622}"/>
          </ac:spMkLst>
        </pc:spChg>
      </pc:sldChg>
      <pc:sldChg chg="modSp new del mod">
        <pc:chgData name="John Oakes" userId="1a36f0057432ea1f" providerId="LiveId" clId="{7EF14023-B08A-4A2F-8130-F4A6ABB25C48}" dt="2025-01-26T01:16:28.752" v="1854" actId="47"/>
        <pc:sldMkLst>
          <pc:docMk/>
          <pc:sldMk cId="2005668256" sldId="843"/>
        </pc:sldMkLst>
        <pc:spChg chg="mod">
          <ac:chgData name="John Oakes" userId="1a36f0057432ea1f" providerId="LiveId" clId="{7EF14023-B08A-4A2F-8130-F4A6ABB25C48}" dt="2025-01-26T01:09:34.851" v="1334" actId="21"/>
          <ac:spMkLst>
            <pc:docMk/>
            <pc:sldMk cId="2005668256" sldId="843"/>
            <ac:spMk id="3" creationId="{D51FE551-2B39-DCF5-7F35-6C1E676D6AB9}"/>
          </ac:spMkLst>
        </pc:spChg>
      </pc:sldChg>
      <pc:sldChg chg="addSp delSp modSp del mod">
        <pc:chgData name="John Oakes" userId="1a36f0057432ea1f" providerId="LiveId" clId="{7EF14023-B08A-4A2F-8130-F4A6ABB25C48}" dt="2025-01-26T01:10:43.607" v="1345" actId="47"/>
        <pc:sldMkLst>
          <pc:docMk/>
          <pc:sldMk cId="1380916254" sldId="844"/>
        </pc:sldMkLst>
        <pc:spChg chg="add del mod">
          <ac:chgData name="John Oakes" userId="1a36f0057432ea1f" providerId="LiveId" clId="{7EF14023-B08A-4A2F-8130-F4A6ABB25C48}" dt="2025-01-26T01:10:28.025" v="1344"/>
          <ac:spMkLst>
            <pc:docMk/>
            <pc:sldMk cId="1380916254" sldId="844"/>
            <ac:spMk id="2" creationId="{D25FDC52-CA90-91A6-5F3C-2C3C84AFBF4B}"/>
          </ac:spMkLst>
        </pc:spChg>
        <pc:spChg chg="mod">
          <ac:chgData name="John Oakes" userId="1a36f0057432ea1f" providerId="LiveId" clId="{7EF14023-B08A-4A2F-8130-F4A6ABB25C48}" dt="2025-01-26T01:09:17.376" v="1333" actId="6549"/>
          <ac:spMkLst>
            <pc:docMk/>
            <pc:sldMk cId="1380916254" sldId="844"/>
            <ac:spMk id="63491" creationId="{203335B5-0859-EBDD-52B4-45C6F6D6F3EE}"/>
          </ac:spMkLst>
        </pc:spChg>
        <pc:picChg chg="add del mod">
          <ac:chgData name="John Oakes" userId="1a36f0057432ea1f" providerId="LiveId" clId="{7EF14023-B08A-4A2F-8130-F4A6ABB25C48}" dt="2025-01-26T01:10:28.025" v="1342" actId="478"/>
          <ac:picMkLst>
            <pc:docMk/>
            <pc:sldMk cId="1380916254" sldId="844"/>
            <ac:picMk id="4" creationId="{6881DF1B-EF28-AF88-C779-77CC2E79E53E}"/>
          </ac:picMkLst>
        </pc:picChg>
      </pc:sldChg>
      <pc:sldChg chg="modSp mod">
        <pc:chgData name="John Oakes" userId="1a36f0057432ea1f" providerId="LiveId" clId="{7EF14023-B08A-4A2F-8130-F4A6ABB25C48}" dt="2025-01-26T17:26:01.599" v="2799" actId="20577"/>
        <pc:sldMkLst>
          <pc:docMk/>
          <pc:sldMk cId="579512196" sldId="845"/>
        </pc:sldMkLst>
        <pc:spChg chg="mod">
          <ac:chgData name="John Oakes" userId="1a36f0057432ea1f" providerId="LiveId" clId="{7EF14023-B08A-4A2F-8130-F4A6ABB25C48}" dt="2025-01-26T17:26:01.599" v="2799" actId="20577"/>
          <ac:spMkLst>
            <pc:docMk/>
            <pc:sldMk cId="579512196" sldId="845"/>
            <ac:spMk id="63491" creationId="{CCCC431F-8AA5-D563-BC6D-4FCC6AA9D714}"/>
          </ac:spMkLst>
        </pc:spChg>
      </pc:sldChg>
      <pc:sldChg chg="addSp delSp modSp new del mod ord">
        <pc:chgData name="John Oakes" userId="1a36f0057432ea1f" providerId="LiveId" clId="{7EF14023-B08A-4A2F-8130-F4A6ABB25C48}" dt="2025-01-27T00:52:53.894" v="2807" actId="47"/>
        <pc:sldMkLst>
          <pc:docMk/>
          <pc:sldMk cId="3929621680" sldId="846"/>
        </pc:sldMkLst>
        <pc:spChg chg="mod">
          <ac:chgData name="John Oakes" userId="1a36f0057432ea1f" providerId="LiveId" clId="{7EF14023-B08A-4A2F-8130-F4A6ABB25C48}" dt="2025-01-26T01:34:31.935" v="1933" actId="113"/>
          <ac:spMkLst>
            <pc:docMk/>
            <pc:sldMk cId="3929621680" sldId="846"/>
            <ac:spMk id="2" creationId="{0EEBF011-59B7-C27E-8EEB-094ACED64A95}"/>
          </ac:spMkLst>
        </pc:spChg>
        <pc:spChg chg="del">
          <ac:chgData name="John Oakes" userId="1a36f0057432ea1f" providerId="LiveId" clId="{7EF14023-B08A-4A2F-8130-F4A6ABB25C48}" dt="2025-01-26T01:32:02.458" v="1865" actId="931"/>
          <ac:spMkLst>
            <pc:docMk/>
            <pc:sldMk cId="3929621680" sldId="846"/>
            <ac:spMk id="3" creationId="{984E2666-E14D-5CC3-BDDE-72E3358137ED}"/>
          </ac:spMkLst>
        </pc:spChg>
        <pc:picChg chg="add mod">
          <ac:chgData name="John Oakes" userId="1a36f0057432ea1f" providerId="LiveId" clId="{7EF14023-B08A-4A2F-8130-F4A6ABB25C48}" dt="2025-01-26T01:34:49.701" v="1937" actId="1076"/>
          <ac:picMkLst>
            <pc:docMk/>
            <pc:sldMk cId="3929621680" sldId="846"/>
            <ac:picMk id="5" creationId="{3FBE4D8F-F1FF-A9FC-5828-13FFED9FA6B5}"/>
          </ac:picMkLst>
        </pc:picChg>
      </pc:sldChg>
      <pc:sldChg chg="addSp delSp modSp new del mod ord">
        <pc:chgData name="John Oakes" userId="1a36f0057432ea1f" providerId="LiveId" clId="{7EF14023-B08A-4A2F-8130-F4A6ABB25C48}" dt="2025-01-27T00:52:53.894" v="2807" actId="47"/>
        <pc:sldMkLst>
          <pc:docMk/>
          <pc:sldMk cId="1210878434" sldId="847"/>
        </pc:sldMkLst>
        <pc:spChg chg="mod">
          <ac:chgData name="John Oakes" userId="1a36f0057432ea1f" providerId="LiveId" clId="{7EF14023-B08A-4A2F-8130-F4A6ABB25C48}" dt="2025-01-26T01:33:39.012" v="1912" actId="14100"/>
          <ac:spMkLst>
            <pc:docMk/>
            <pc:sldMk cId="1210878434" sldId="847"/>
            <ac:spMk id="2" creationId="{BF44EB24-0151-4744-6B59-23919139708B}"/>
          </ac:spMkLst>
        </pc:spChg>
        <pc:spChg chg="del">
          <ac:chgData name="John Oakes" userId="1a36f0057432ea1f" providerId="LiveId" clId="{7EF14023-B08A-4A2F-8130-F4A6ABB25C48}" dt="2025-01-26T01:31:50.938" v="1862" actId="931"/>
          <ac:spMkLst>
            <pc:docMk/>
            <pc:sldMk cId="1210878434" sldId="847"/>
            <ac:spMk id="3" creationId="{5BEB354E-D45D-620D-07F7-0A260DAD719E}"/>
          </ac:spMkLst>
        </pc:spChg>
        <pc:picChg chg="add mod">
          <ac:chgData name="John Oakes" userId="1a36f0057432ea1f" providerId="LiveId" clId="{7EF14023-B08A-4A2F-8130-F4A6ABB25C48}" dt="2025-01-26T01:33:53.548" v="1915" actId="1076"/>
          <ac:picMkLst>
            <pc:docMk/>
            <pc:sldMk cId="1210878434" sldId="847"/>
            <ac:picMk id="5" creationId="{99C7855E-8A0E-941F-EBEC-B8E7236BD532}"/>
          </ac:picMkLst>
        </pc:picChg>
      </pc:sldChg>
      <pc:sldChg chg="del">
        <pc:chgData name="John Oakes" userId="1a36f0057432ea1f" providerId="LiveId" clId="{7EF14023-B08A-4A2F-8130-F4A6ABB25C48}" dt="2025-01-26T00:36:18.804" v="7" actId="47"/>
        <pc:sldMkLst>
          <pc:docMk/>
          <pc:sldMk cId="914430068" sldId="848"/>
        </pc:sldMkLst>
      </pc:sldChg>
      <pc:sldChg chg="addSp delSp modSp del mod">
        <pc:chgData name="John Oakes" userId="1a36f0057432ea1f" providerId="LiveId" clId="{7EF14023-B08A-4A2F-8130-F4A6ABB25C48}" dt="2025-01-27T00:53:15.322" v="2808" actId="47"/>
        <pc:sldMkLst>
          <pc:docMk/>
          <pc:sldMk cId="0" sldId="854"/>
        </pc:sldMkLst>
        <pc:spChg chg="mod">
          <ac:chgData name="John Oakes" userId="1a36f0057432ea1f" providerId="LiveId" clId="{7EF14023-B08A-4A2F-8130-F4A6ABB25C48}" dt="2025-01-26T02:17:26.739" v="2039" actId="14100"/>
          <ac:spMkLst>
            <pc:docMk/>
            <pc:sldMk cId="0" sldId="854"/>
            <ac:spMk id="4" creationId="{9269334E-260A-EAC1-751F-92B5EF1E6BB8}"/>
          </ac:spMkLst>
        </pc:spChg>
        <pc:picChg chg="add mod">
          <ac:chgData name="John Oakes" userId="1a36f0057432ea1f" providerId="LiveId" clId="{7EF14023-B08A-4A2F-8130-F4A6ABB25C48}" dt="2025-01-26T02:20:11.841" v="2047" actId="1076"/>
          <ac:picMkLst>
            <pc:docMk/>
            <pc:sldMk cId="0" sldId="854"/>
            <ac:picMk id="5" creationId="{69F0D89A-A1E6-322C-FC1C-75C4DB12A5FC}"/>
          </ac:picMkLst>
        </pc:picChg>
        <pc:picChg chg="del">
          <ac:chgData name="John Oakes" userId="1a36f0057432ea1f" providerId="LiveId" clId="{7EF14023-B08A-4A2F-8130-F4A6ABB25C48}" dt="2025-01-26T02:12:31.081" v="1958" actId="478"/>
          <ac:picMkLst>
            <pc:docMk/>
            <pc:sldMk cId="0" sldId="854"/>
            <ac:picMk id="1026" creationId="{27484A0E-AF0A-FA7F-DA01-B15DAF6F2509}"/>
          </ac:picMkLst>
        </pc:picChg>
      </pc:sldChg>
      <pc:sldChg chg="modSp del mod">
        <pc:chgData name="John Oakes" userId="1a36f0057432ea1f" providerId="LiveId" clId="{7EF14023-B08A-4A2F-8130-F4A6ABB25C48}" dt="2025-01-27T00:54:52.961" v="2809" actId="47"/>
        <pc:sldMkLst>
          <pc:docMk/>
          <pc:sldMk cId="724924100" sldId="855"/>
        </pc:sldMkLst>
        <pc:spChg chg="mod">
          <ac:chgData name="John Oakes" userId="1a36f0057432ea1f" providerId="LiveId" clId="{7EF14023-B08A-4A2F-8130-F4A6ABB25C48}" dt="2025-01-26T02:22:28.661" v="2178" actId="14100"/>
          <ac:spMkLst>
            <pc:docMk/>
            <pc:sldMk cId="724924100" sldId="855"/>
            <ac:spMk id="3" creationId="{97B34E3A-AB36-133F-34AE-AB305322EAB4}"/>
          </ac:spMkLst>
        </pc:spChg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856"/>
        </pc:sldMkLst>
      </pc:sldChg>
      <pc:sldChg chg="del">
        <pc:chgData name="John Oakes" userId="1a36f0057432ea1f" providerId="LiveId" clId="{7EF14023-B08A-4A2F-8130-F4A6ABB25C48}" dt="2025-01-27T00:52:53.894" v="2807" actId="47"/>
        <pc:sldMkLst>
          <pc:docMk/>
          <pc:sldMk cId="0" sldId="857"/>
        </pc:sldMkLst>
      </pc:sldChg>
      <pc:sldChg chg="del">
        <pc:chgData name="John Oakes" userId="1a36f0057432ea1f" providerId="LiveId" clId="{7EF14023-B08A-4A2F-8130-F4A6ABB25C48}" dt="2025-01-27T00:53:15.322" v="2808" actId="47"/>
        <pc:sldMkLst>
          <pc:docMk/>
          <pc:sldMk cId="0" sldId="858"/>
        </pc:sldMkLst>
      </pc:sldChg>
      <pc:sldChg chg="modSp new mod">
        <pc:chgData name="John Oakes" userId="1a36f0057432ea1f" providerId="LiveId" clId="{7EF14023-B08A-4A2F-8130-F4A6ABB25C48}" dt="2025-01-26T17:17:11.760" v="2559" actId="14100"/>
        <pc:sldMkLst>
          <pc:docMk/>
          <pc:sldMk cId="1712197429" sldId="859"/>
        </pc:sldMkLst>
        <pc:spChg chg="mod">
          <ac:chgData name="John Oakes" userId="1a36f0057432ea1f" providerId="LiveId" clId="{7EF14023-B08A-4A2F-8130-F4A6ABB25C48}" dt="2025-01-26T17:17:11.760" v="2559" actId="14100"/>
          <ac:spMkLst>
            <pc:docMk/>
            <pc:sldMk cId="1712197429" sldId="859"/>
            <ac:spMk id="3" creationId="{86727888-D3E8-463D-6A82-1ADDDA7F2CF6}"/>
          </ac:spMkLst>
        </pc:spChg>
      </pc:sldChg>
      <pc:sldMasterChg chg="del delSldLayout">
        <pc:chgData name="John Oakes" userId="1a36f0057432ea1f" providerId="LiveId" clId="{7EF14023-B08A-4A2F-8130-F4A6ABB25C48}" dt="2025-01-27T00:54:52.961" v="2809" actId="47"/>
        <pc:sldMasterMkLst>
          <pc:docMk/>
          <pc:sldMasterMk cId="1078704206" sldId="2147483687"/>
        </pc:sldMasterMkLst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1277317243" sldId="2147483688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3974614670" sldId="2147483689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130276839" sldId="2147483690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2975187551" sldId="2147483691"/>
          </pc:sldLayoutMkLst>
        </pc:sldLayoutChg>
        <pc:sldLayoutChg chg="del">
          <pc:chgData name="John Oakes" userId="1a36f0057432ea1f" providerId="LiveId" clId="{7EF14023-B08A-4A2F-8130-F4A6ABB25C48}" dt="2025-01-27T00:53:15.322" v="2808" actId="47"/>
          <pc:sldLayoutMkLst>
            <pc:docMk/>
            <pc:sldMasterMk cId="1078704206" sldId="2147483687"/>
            <pc:sldLayoutMk cId="3333951851" sldId="2147483692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3763764827" sldId="2147483693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2071848600" sldId="2147483694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1761130050" sldId="2147483695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4265583481" sldId="2147483696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59178530" sldId="2147483697"/>
          </pc:sldLayoutMkLst>
        </pc:sldLayoutChg>
        <pc:sldLayoutChg chg="del">
          <pc:chgData name="John Oakes" userId="1a36f0057432ea1f" providerId="LiveId" clId="{7EF14023-B08A-4A2F-8130-F4A6ABB25C48}" dt="2025-01-27T00:54:52.961" v="2809" actId="47"/>
          <pc:sldLayoutMkLst>
            <pc:docMk/>
            <pc:sldMasterMk cId="1078704206" sldId="2147483687"/>
            <pc:sldLayoutMk cId="3579014510" sldId="214748369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9T16:14:51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98CC-1626-4A13-94C5-AEF5D91EED20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AFFC-C2CD-4E5B-AA1E-3A538CCF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3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C30BDDC-37A0-4871-4DBC-7CCD05C12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7F0A017-3A1C-4E60-A2DC-F2D11C064C73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FBEC55C-C08B-3E2C-B23E-138A08918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4A262C0-12C3-8C4B-634B-D83BE5B01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C0A3D-2961-2ED7-05E4-7EC81EE9D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FA3349-CB34-4633-3694-A8BF4A6E2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8911F-933A-4FE7-AAE3-455DC787C8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7B5DD12-7C18-ACBE-CDC3-61ABF38C2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0F6151A-DE3B-9034-6F4D-B94F9071C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25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5AF735C-3043-397C-30C4-7CC295E6B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9BBA7C3-8AD3-4F01-BF9D-1360C0FF2DC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44F1CF7-FCDA-716E-6FDC-D60DCDF82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A5DC814-ACF4-50B5-FB4C-CC7A7029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DC4F677-998E-AF2C-F752-5DBFECF21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A74EF24-6F06-490C-A8C1-B0C96CBCF785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BA91CFC-3720-C5D2-7605-DB65AFE7C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7492CAF-777F-5D5E-1CED-00E369CA5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2DAF1A6-018B-B0C2-E76D-B52C088C1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4034469-5012-4DD3-BC8C-1D6887EF9FB5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39723CC-94ED-C6DB-FFE2-49ECC3D23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49D6D3C-0044-80BB-0DED-2BEC8B274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55312B-C43C-5AE7-F094-7DD17399A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631F83A-768E-4EC5-90B8-25127306298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AE36881-33BB-145D-3BDA-EA08F771C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EA4F139-62FF-A300-84BD-295717DF3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F724362-19D4-5D12-67BE-C7679A9DF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79EFEDA-A50C-4BCD-AD76-C1BBDC402FC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A0D0508-ED56-A6C1-9413-0D0717B6C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E93BCEA-2DAE-5E2F-05DA-3FACE86D1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1164C14-588C-87E5-793C-23736A8BA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06D88D4-A2D0-4558-B9C1-9DA5774E2D0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6D72CF2-BDFB-88B4-C48A-FAA915F93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CA1B6D-3E4F-0D40-CB47-1F795411E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0F69DF6-3690-7ADA-22A0-069067C47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F0175C4-80CD-470C-ACBE-64F57B476E2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E6861B8-CFC4-3A41-7814-0F2E7615D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C63D37B-60E5-8BD2-7BCC-0087D96D1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21592C9-B655-60C7-86ED-0718D8A76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BC8911F-933A-4FE7-AAE3-455DC787C86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3131EDB-7066-C741-7AC5-8421ACB7F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65FD128-7497-33FB-E4A6-2E41A3BD0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B0E4-4EB5-8219-F856-FAC6D1F94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7E54C91-5EB2-591B-54A7-250030F21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8911F-933A-4FE7-AAE3-455DC787C8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38B1E31-F97E-6CC9-CADB-F7B7725C56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51B450B-EEA3-FD6F-5CB0-BC116F5DC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4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554B0B4-902F-BFCA-E438-47C0DC057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63DA4B-08FC-C89C-2438-443272F59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AA1500-F5D7-D60A-2114-1FF97FFC6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26C3-6238-4D15-A0B9-64A2AD444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5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DD89B-AA30-D4E5-3BAA-CD1D65FF4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5B23B-A4F6-91B8-8DC8-B62D1528A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8DECE-ADC2-E0BE-D1A4-99216DFDF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B307-3ED2-4AB1-BAEE-6FFD42657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A0FEB-1543-ADEE-3CFC-95EF7EF01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37B8B8-E995-D206-46C6-AF65AA065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F08C5-338A-3F83-7472-F59F11D11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8380-7AED-4E53-96B0-9B0DA4DDF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45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6D9AD7-25A3-F009-C3A5-C78E0C6A8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4C15FB-3D15-BA3E-A0AE-82C3CF138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FF5AED-6921-53E0-369E-B2F33F7E5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12A2-802D-413C-94B1-204E3FE15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1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9357D7-5B8B-F394-9B6E-91C6ED139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697849-7D82-2A94-2B0B-E5C3AD36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E9CBA3-F290-C2FF-85CA-839875581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646D-C372-4510-B873-1EFF53315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07006-26E4-C006-8ACB-AB3F12D3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EB681-C171-814B-90E4-79F6B7DA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E0181-EAB9-7B53-4190-C3126E8DA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B4DA-39DB-49F2-BA32-6C30204C4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8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F69EF-703D-67FC-47CC-85A5408AE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4EE92-2673-97E4-804C-FB728E9F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A782E-4868-4BD4-400D-A2E9DFA8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FA45-D353-47A1-8DC0-2CEA2DE62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2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A0ED6-B9EF-FA7E-FF50-7308078CC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DC4D0-13D9-24EA-6374-4AA1530FC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99F70-CD9A-3DD1-01D7-16A960DF9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B699-F0E8-42C4-A825-737B2EAF0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2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BF82D-92F2-5A3D-FFC1-0FD6187B1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FF493C-4F50-8B83-24C4-A08537F5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D2DCFC-A8ED-E7B2-592F-AFAAE570A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6A8C-F071-44B3-8921-FC3BD5841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8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809F2E-8C3E-1F74-94C5-01E19287E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536D3-6D3A-CFBE-291D-DCF59C374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77E70C-00EE-789A-21A2-9ABC9CA90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503F-5C0C-4DB6-A91C-C1790A7AC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4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7691AE-3407-2DEA-ABAD-0F4EBE4F6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ED933E-8848-8791-BC7A-BB8A578E8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8E8F32-0C8C-8B3F-750C-45C0F0021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97C9-7D18-4B86-A3DB-2C0A836FB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25791-3FCC-6870-3634-4EE49D376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E9FC2-A128-67FA-B2E9-D4434A519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2F828-D9B0-20C4-877E-C92BAA65C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0222-445B-47B3-9DF8-AE3FDE8A8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6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F8E2A-1E53-BA82-1895-2F19EB1E5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EBAB5-7175-E838-BF32-78AF3C299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1AB6A-152D-5BE1-3782-A5EF15D76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E05-1974-41E1-9039-27A35F73F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9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6C453-F9EB-644E-D96B-3B991B8DB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5896B-D9C2-C9B5-8081-C3EF7A7B4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B55C6-206F-42F6-9794-721A4154E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421-87EF-4B93-8ABE-A9C627222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77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5C12-2516-D241-4C62-69F61D998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D1ACD-FC3D-2FF4-C737-FB2063DC5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11CC4-9F81-A4D6-5310-729407F70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1536-2930-4230-8C62-ACD48FA9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33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A3178-9C48-72C6-F081-481F6803C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3FCF1-F7DC-1E3D-DF73-DDED2F98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7B5A3-466B-4396-E5BE-62E78DD7A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8280-B326-4D4B-BD78-0AE036A8A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20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798A15-1B00-EFBF-C20D-46D73A034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400CF4-FEF2-7B6D-E2D1-A4FDD6EF0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6F2EC-D655-112E-8439-5DE34A43C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0430-3198-4B20-B588-77E340EEC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9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47C-A449-418F-9927-769048C4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0742-2B8E-A7E3-D474-31F7EAC5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4CB9-A9DB-D16E-A11D-F5C99DF6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7655002-70FC-4BB2-B7F2-8D1536334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5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A14832-9562-DEEB-D4E8-D1CBED7C3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29CF67-8B26-D485-D364-2FE8953D6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6E029-B65D-E768-B831-CC79BB9EE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57FD-BA13-4B66-9733-BEBDA71ED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A1E22-EE8A-C080-BF63-30D4C9110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F6382-AE87-12A5-9FCE-D0C5FF8EE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5FD7F-D506-2F60-7102-FE365B1B8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8015-5334-4F60-8B46-D6EC95A27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2E58C2-6E24-9076-BD14-C762BD104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03308-10ED-5F5D-5EBD-2DCB58C4B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53C641-F879-D596-B1B6-7382847CE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44F1-792A-416D-993B-0EAA1A604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0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76309B-F725-F283-E5DA-ED831866D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C5DF3A-D010-27A8-A3D2-3B6D869A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B7B6E9-7B17-4FA4-5B5C-85BFB4B45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297C-AEB7-4FAD-AAC4-204D861B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6434D0-8E3B-DF76-CDA5-FDBCECD12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3D0215-BA33-C9E6-81AC-59517A081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43C178-2F7D-7357-E3F0-A7DAC71ED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C3A5-1DE6-45FA-AE31-A0534A6F4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28272-769E-DC5F-001D-890D527DC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CD4CE-03C5-08B2-C1BC-632F0966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88436-C6D0-2DEB-635B-F625E6935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9DE2-BF0A-49FA-8F50-CC2310F93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14286-757C-B8D8-42B4-97B85EE1A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1BBA0-7CA7-ED0F-301E-5D80CC6C5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6D4BC-834C-7692-67B4-49A0788A5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4B69-E39D-4766-ACE2-BA0D0BA67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630858B-8081-EAC9-C1F8-043188BE4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A218B18-D277-CED5-C2CC-8D3BAFDBE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1E9F861-4493-08E1-9280-76742300D0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AA99E51-F365-1654-85B8-A8DC45DB79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F3C7A3F-128B-33CA-4C27-55A30865F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E445C-E3F0-4F81-B6BF-11A107BE0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49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ABB702E-6E7B-EA81-6DBB-9D7603D58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9DAE68-6063-75B8-C10D-B3C2C029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809FA97-AFD8-9588-C654-B77532D0B1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088080E-604B-86D8-CAE2-5EA5919040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6933E65-8C7F-FE12-A5E2-D9C2043182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23913B-3671-42E3-8ABF-A83EC3235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0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6487-BC2A-6A69-5281-6D87BC752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7F6D-B1A1-D933-A332-0F46FFE0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0999"/>
            <a:ext cx="4778829" cy="591094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Leviticus V: Jesus: A Priest in the Order of Melchizedek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98A44-F58D-0B05-2E28-017687AB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590" y="4278086"/>
            <a:ext cx="6264810" cy="18179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/Catholicism - Today is the Feast of Saint Melchizedek, Priest-King of Salem, Premier Priest of the God Most High, Prefigurement of Christ, from whom Abraham Received Bread and Wine Sacrificed on the Altar">
            <a:extLst>
              <a:ext uri="{FF2B5EF4-FFF2-40B4-BE49-F238E27FC236}">
                <a16:creationId xmlns:a16="http://schemas.microsoft.com/office/drawing/2014/main" id="{FB0A141A-24DC-CD67-B855-48CD26B2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59" y="-138733"/>
            <a:ext cx="5295441" cy="71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6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D08DE46-14D1-147B-99AB-B2E316CCF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The Greatness of Jesus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98DA3FB-7C80-CD4E-FF2D-234F789BF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349" y="1219200"/>
            <a:ext cx="10620261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1. Greater than the prophets.  Hebrews 1:1-3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2. Greater than the angels.  Hebrews 1:4-14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3.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Greater than Moses.  </a:t>
            </a:r>
            <a:r>
              <a:rPr lang="en-US" sz="2800" b="1" dirty="0">
                <a:effectLst/>
              </a:rPr>
              <a:t>Hebrews 3:1-5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4.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Jesus the Great High Priest. </a:t>
            </a:r>
            <a:r>
              <a:rPr lang="en-US" sz="2800" b="1" dirty="0">
                <a:effectLst/>
              </a:rPr>
              <a:t>Hebrews 4:14-5:10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5. Jesus is greater than Abraham. 6:13-18, 7:4-5 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6.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A Priest in the Order of Melchizedek</a:t>
            </a:r>
            <a:r>
              <a:rPr lang="en-US" sz="2800" b="1" dirty="0">
                <a:effectLst/>
              </a:rPr>
              <a:t>.  7:1-28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7.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A Better Covenant. </a:t>
            </a:r>
            <a:r>
              <a:rPr lang="en-US" sz="2800" b="1" dirty="0">
                <a:effectLst/>
              </a:rPr>
              <a:t>Hebrews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effectLst/>
              </a:rPr>
              <a:t>8:1-13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8.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A better Tabernacle  </a:t>
            </a:r>
            <a:r>
              <a:rPr lang="en-US" sz="2800" b="1" dirty="0">
                <a:effectLst/>
              </a:rPr>
              <a:t>Hebrews 9:1-11.</a:t>
            </a:r>
          </a:p>
          <a:p>
            <a:pPr marL="0" indent="0">
              <a:buNone/>
              <a:defRPr/>
            </a:pPr>
            <a:r>
              <a:rPr lang="en-US" sz="2800" b="1" dirty="0">
                <a:effectLst/>
              </a:rPr>
              <a:t>9.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A perfect sacrifice. </a:t>
            </a:r>
            <a:r>
              <a:rPr lang="en-US" sz="2800" b="1" dirty="0">
                <a:effectLst/>
              </a:rPr>
              <a:t>Hebrews 9:12-10:18.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B522634-C147-5941-4163-FD2C3F46E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The Priesthood of Melchizedek</a:t>
            </a:r>
            <a:r>
              <a:rPr lang="en-US" sz="4000" b="1" dirty="0"/>
              <a:t>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1436662-F9FE-6A74-FC87-BF1217703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0328" y="1905000"/>
            <a:ext cx="9661792" cy="4191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/>
              <a:t>Genesis 14:18-20  Melchizedek: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King of Salem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Gave bread and wine to Abraham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Priest of Jehovah (but not a Jew)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Blessed Abraham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Received a tithe from Abraham</a:t>
            </a:r>
          </a:p>
          <a:p>
            <a:pPr marL="0" indent="0" eaLnBrk="1" hangingPunct="1"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Psalm 110:4  A priest forever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8402-A8C4-93BB-749D-6EA9D9B5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Hebrews 6:20-7:10  The Preacher’s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B41F-9BED-1B45-232C-219E447C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/>
              <a:t>1. Jesus is of the priestly order of Melchizedek and the priesthood of Melchizedek is greater than that of Aaron.</a:t>
            </a:r>
          </a:p>
          <a:p>
            <a:pPr eaLnBrk="1" hangingPunct="1">
              <a:buFontTx/>
              <a:buNone/>
              <a:defRPr/>
            </a:pPr>
            <a:endParaRPr lang="en-US" sz="1600" b="1" dirty="0"/>
          </a:p>
          <a:p>
            <a:pPr eaLnBrk="1" hangingPunct="1">
              <a:buFontTx/>
              <a:buNone/>
              <a:defRPr/>
            </a:pPr>
            <a:r>
              <a:rPr lang="en-US" b="1" dirty="0"/>
              <a:t>2. Establish the type/antitype relationship between Jesus and Melchizedek to illustrate his greatness.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AB4E177-0F65-CCDD-C4A2-7FE6532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Melchizedek Greater than </a:t>
            </a:r>
            <a:br>
              <a:rPr lang="en-US" sz="4000" b="1" dirty="0"/>
            </a:br>
            <a:r>
              <a:rPr lang="en-US" sz="4000" b="1" dirty="0"/>
              <a:t>Abraham and Levi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5E17540-98EF-289D-B7CC-CE9B36877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383" y="2038120"/>
            <a:ext cx="10972800" cy="40578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1. Heb 7:2  Abraham gave a tithe to Melchizedek.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2. Heb 7:4  “Just think how great he was.”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3. Heb 7:7 Melchizedek blessed Abraham.  “Without a doubt the lesser is blessed by the greater.”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4. Heb 7:9  Levi, who collects a tenth, figuratively gave a tenth to Melchizedek through Abraham.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Conclusion: Melchizedek is greater than Aaron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B1FE-60FC-2D85-359F-48BC4223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7888-D3E8-463D-6A82-1ADDDA7F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5923"/>
            <a:ext cx="10972800" cy="48400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b="1" dirty="0"/>
              <a:t>A&gt;B  and  B&gt;C   then   A&gt;C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Melchizedek is greater than Levi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Jesus is greater than Melchizedek       then….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Jesus’ priesthood is greater than Levi’s priesthood</a:t>
            </a:r>
          </a:p>
        </p:txBody>
      </p:sp>
    </p:spTree>
    <p:extLst>
      <p:ext uri="{BB962C8B-B14F-4D97-AF65-F5344CB8AC3E}">
        <p14:creationId xmlns:p14="http://schemas.microsoft.com/office/powerpoint/2010/main" val="171219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66471C4-F78E-B83A-4D8F-51BEEDA6C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Type/Antitype Relationship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C590C-285D-ADBC-C69B-55514284C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83033"/>
              </p:ext>
            </p:extLst>
          </p:nvPr>
        </p:nvGraphicFramePr>
        <p:xfrm>
          <a:off x="1079653" y="1219200"/>
          <a:ext cx="10466024" cy="5479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Melchizedek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Jesus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Name means king of righteousness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 a righteous king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King of a city with the name peace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king of peace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Without (known) descendants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Has no descendants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Without (known) end of days, therefore a priest forever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priest forever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Physical king of physical Jerusalem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Spiritual king of spiritual Jerusalem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Both a priest and a king</a:t>
                      </a: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Both a priest and a king</a:t>
                      </a: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priest for Gentiles and Jews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priest for Gentiles and Jews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priest due to character, not descent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priest due to character, not descent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Gave Abraham bread and wine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Remembered by taking bread and wine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71" marR="5517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B8D718A-345C-6F7A-E1E5-E52A07486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247" y="274638"/>
            <a:ext cx="10708395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Jesus: Perfect High Priest of a New Covenant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12AD3ED-987B-F903-17B9-3D13D811C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1860" y="1652530"/>
            <a:ext cx="10961783" cy="444347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Heb 7:11  Perfection could not be obtained through Aaron.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Therefore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Heb 7:12  A new priesthood requires a new covenant and a new covenant requires a new law.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Heb 7:16  A covenant and priesthood based on an indestructible life!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Heb 7:18  The former covenant was weak and useless.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(not exactly… but it did not get the job done)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D2D0B-A613-B311-AF39-DCBB20BA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8A30782-0453-F5AD-44E0-2A00A5FDE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247" y="274638"/>
            <a:ext cx="10708395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Jesus: Perfect High Priest of a New Covenant  Hebrews 7:21-28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1C5E2E1-8A1A-98E0-E50A-69C4FB5EF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435" y="1630496"/>
            <a:ext cx="10587208" cy="446550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v. 21  God says, “I swear.”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Heb 7:23-25  Levitical priests have a habit of dying.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A priest forever v. 3, 17, 21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Declared to be living v. 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Has an indestructible life v. 16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Has a permanent priesthood v. 24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Able for all time to save v. 25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He can save completely! v. 25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Get the point?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009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99DF-8508-3B76-86C9-436BA231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5813BF8-AB07-4D86-C953-AA54D766C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247" y="274638"/>
            <a:ext cx="10708395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Jesus: Perfect High Priest of a New Covenant  Hebrews 7:21-28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CCC431F-8AA5-D563-BC6D-4FCC6AA9D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435" y="1630496"/>
            <a:ext cx="10587208" cy="446550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Heb 7:27   And don’t forget…  Levitical priests sin.  Jesus never did.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Levitical priests offer sacrifices.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Jesus offers but also IS the sacrifice.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951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99F7F8C-5A40-AA6D-34BD-45883566E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Conclusion: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5FFB3D2-4468-BD6F-D8D0-636544AA2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8130" y="1883884"/>
            <a:ext cx="10844270" cy="421211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Levitical priests offer a sacrifice.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Jesus IS the sacrifice</a:t>
            </a:r>
          </a:p>
          <a:p>
            <a:pPr marL="0" indent="0" eaLnBrk="1" hangingPunct="1">
              <a:buFontTx/>
              <a:buNone/>
              <a:defRPr/>
            </a:pPr>
            <a:endParaRPr lang="en-US" sz="1000" b="1" dirty="0"/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/>
              <a:t>Hebrews 7:22   Jesus has become the guarantee of a better covenant.</a:t>
            </a:r>
          </a:p>
          <a:p>
            <a:pPr marL="0" indent="0" eaLnBrk="1" hangingPunct="1">
              <a:buFontTx/>
              <a:buNone/>
              <a:defRPr/>
            </a:pPr>
            <a:endParaRPr lang="en-US" sz="1400" b="1" dirty="0"/>
          </a:p>
          <a:p>
            <a:pPr marL="0" indent="0" eaLnBrk="1" hangingPunct="1">
              <a:buFontTx/>
              <a:buNone/>
              <a:defRPr/>
            </a:pPr>
            <a:r>
              <a:rPr lang="en-US" sz="2800" b="1"/>
              <a:t>Hebrews 7:26-28   </a:t>
            </a:r>
            <a:r>
              <a:rPr lang="en-US" sz="2800" b="1" dirty="0"/>
              <a:t>The law appoints as high priests men who are weak, but the oath, which came after the law, appointed the Son, who has been made perfect forever.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5B88-A4B6-5CBC-D017-A0538DC3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A685-D00E-14AD-F327-0FC390FB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182"/>
            <a:ext cx="10972800" cy="4779178"/>
          </a:xfrm>
        </p:spPr>
        <p:txBody>
          <a:bodyPr>
            <a:normAutofit/>
          </a:bodyPr>
          <a:lstStyle/>
          <a:p>
            <a:pPr marL="137156" indent="0">
              <a:buNone/>
            </a:pPr>
            <a:endParaRPr lang="en-US" b="1" dirty="0"/>
          </a:p>
          <a:p>
            <a:pPr marL="137156" indent="0">
              <a:buNone/>
            </a:pPr>
            <a:r>
              <a:rPr lang="en-US" sz="3200" b="1" dirty="0"/>
              <a:t>Theme verse:  </a:t>
            </a:r>
          </a:p>
          <a:p>
            <a:pPr marL="137156" indent="0">
              <a:buNone/>
            </a:pPr>
            <a:r>
              <a:rPr lang="en-US" sz="3200" b="1" dirty="0"/>
              <a:t>Leviticus  11:45  I am the Lord who brought you up out of Egypt to be your God; therefore be holy because I am holy.</a:t>
            </a:r>
          </a:p>
          <a:p>
            <a:pPr marL="137156" indent="0">
              <a:buNone/>
            </a:pPr>
            <a:endParaRPr lang="en-US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14:cNvPr>
              <p14:cNvContentPartPr/>
              <p14:nvPr/>
            </p14:nvContentPartPr>
            <p14:xfrm>
              <a:off x="5450302" y="9022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182" y="89611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D692-7B47-DD70-0527-D8746506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59009-F3D9-7DA0-7920-32976BE0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56" indent="0">
              <a:buNone/>
            </a:pPr>
            <a:r>
              <a:rPr lang="en-US" sz="3200" b="1" dirty="0"/>
              <a:t>Ch 1-7  The five main sacrifices</a:t>
            </a:r>
          </a:p>
          <a:p>
            <a:pPr marL="137156" indent="0">
              <a:buNone/>
            </a:pPr>
            <a:r>
              <a:rPr lang="en-US" sz="3200" b="1" dirty="0"/>
              <a:t>Ch 8-10  </a:t>
            </a:r>
            <a:r>
              <a:rPr lang="en-US" sz="3200" b="1" dirty="0">
                <a:solidFill>
                  <a:srgbClr val="FFFF00"/>
                </a:solidFill>
              </a:rPr>
              <a:t>The Levitical Priesthood</a:t>
            </a:r>
          </a:p>
          <a:p>
            <a:pPr marL="137156" indent="0">
              <a:buNone/>
            </a:pPr>
            <a:r>
              <a:rPr lang="en-US" sz="3200" b="1" dirty="0"/>
              <a:t>Ch 11-22 The Laws of Moses</a:t>
            </a:r>
          </a:p>
          <a:p>
            <a:pPr marL="137156" indent="0">
              <a:buNone/>
            </a:pPr>
            <a:r>
              <a:rPr lang="en-US" sz="3200" b="1" dirty="0"/>
              <a:t>Ch 23-25  The Sabbath and Festivals</a:t>
            </a:r>
          </a:p>
          <a:p>
            <a:pPr marL="137156" indent="0">
              <a:buNone/>
            </a:pPr>
            <a:endParaRPr lang="en-US" sz="1200" b="1" dirty="0"/>
          </a:p>
          <a:p>
            <a:pPr marL="137156" indent="0">
              <a:buNone/>
            </a:pPr>
            <a:r>
              <a:rPr lang="en-US" sz="3200" b="1" dirty="0"/>
              <a:t>Not covered:  The Tabernacle</a:t>
            </a:r>
          </a:p>
          <a:p>
            <a:pPr marL="137156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293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44A4-F8D6-D2F4-6CFB-EA87B915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84" y="838200"/>
            <a:ext cx="7068015" cy="9144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The OT Priesthood prefigures </a:t>
            </a:r>
            <a:br>
              <a:rPr lang="en-US" sz="4000" b="1" dirty="0"/>
            </a:br>
            <a:r>
              <a:rPr lang="en-US" sz="4000" b="1" dirty="0"/>
              <a:t>the NT Priesthood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A1A4-7FEA-6CAC-AEDD-4ED9931C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681" y="2683823"/>
            <a:ext cx="5066804" cy="341217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The Levites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The Aaronic </a:t>
            </a:r>
            <a:r>
              <a:rPr lang="en-US" b="1" dirty="0" err="1"/>
              <a:t>Preisthood</a:t>
            </a:r>
            <a:endParaRPr lang="en-US" b="1" dirty="0"/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The High Priest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The Melchizedek Priesthood</a:t>
            </a:r>
          </a:p>
          <a:p>
            <a:pPr marL="0" indent="0">
              <a:buNone/>
              <a:defRPr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213A-C842-92C1-7117-BA0FB569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609652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31C4BAA-0083-0F17-7151-0B0930BE2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Jesus the Perfect High Priest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F4A56A0-C174-70B4-B0EE-D408B6E1F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8779" y="1752600"/>
            <a:ext cx="10414660" cy="441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What is a priest?</a:t>
            </a:r>
          </a:p>
          <a:p>
            <a:pPr eaLnBrk="1" hangingPunct="1">
              <a:defRPr/>
            </a:pPr>
            <a:endParaRPr lang="en-US" sz="12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A </a:t>
            </a:r>
            <a:r>
              <a:rPr lang="en-US" sz="2800" b="1" i="1" dirty="0"/>
              <a:t>Pontifex</a:t>
            </a:r>
            <a:r>
              <a:rPr lang="en-US" sz="2800" b="1" dirty="0"/>
              <a:t>  Literally, a bridge-builder.  A mediator.   An advocate.   A representative.   One who give access.  One who can speak the language of both the worshipper and the one worshipped.</a:t>
            </a:r>
          </a:p>
          <a:p>
            <a:pPr eaLnBrk="1" hangingPunct="1">
              <a:defRPr/>
            </a:pPr>
            <a:endParaRPr lang="en-US" sz="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78BC-7D06-4830-8FCE-B7DB02E0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Hebrews 4:15  </a:t>
            </a:r>
            <a:r>
              <a:rPr lang="en-US" sz="3600" b="1" i="1" dirty="0" err="1"/>
              <a:t>sympatheo</a:t>
            </a:r>
            <a:endParaRPr lang="en-US" sz="3600" b="1" i="1" dirty="0"/>
          </a:p>
        </p:txBody>
      </p:sp>
      <p:pic>
        <p:nvPicPr>
          <p:cNvPr id="18435" name="Picture 4" descr="Forget fair-trade, buy from sweatshops - CSMonitor.com">
            <a:extLst>
              <a:ext uri="{FF2B5EF4-FFF2-40B4-BE49-F238E27FC236}">
                <a16:creationId xmlns:a16="http://schemas.microsoft.com/office/drawing/2014/main" id="{E5342E9C-F041-7548-D780-F98046433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5939" y="1787180"/>
            <a:ext cx="7376061" cy="4917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6" descr="Air conditioning office hi-res stock photography and images - Alamy">
            <a:extLst>
              <a:ext uri="{FF2B5EF4-FFF2-40B4-BE49-F238E27FC236}">
                <a16:creationId xmlns:a16="http://schemas.microsoft.com/office/drawing/2014/main" id="{FAF190B2-6FD3-4243-3A60-C1B86C72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1769367"/>
            <a:ext cx="4526478" cy="331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918D8-8E2E-22BD-6C18-5B77A25B8C20}"/>
              </a:ext>
            </a:extLst>
          </p:cNvPr>
          <p:cNvSpPr txBox="1"/>
          <p:nvPr/>
        </p:nvSpPr>
        <p:spPr>
          <a:xfrm>
            <a:off x="368135" y="5617029"/>
            <a:ext cx="43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Jesus can relate to 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12D6F3-5BC1-E955-6DD3-178E96BAA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A wonderful word…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D40D9CA-DC02-5978-7E1A-CA1D611C7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i="1" dirty="0" err="1"/>
              <a:t>metriopatheia</a:t>
            </a:r>
            <a:r>
              <a:rPr lang="en-US" dirty="0"/>
              <a:t>    </a:t>
            </a:r>
            <a:r>
              <a:rPr lang="en-US" b="1" dirty="0" err="1"/>
              <a:t>Heb</a:t>
            </a:r>
            <a:r>
              <a:rPr lang="en-US" b="1" dirty="0"/>
              <a:t> 5:2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b="1" dirty="0"/>
              <a:t>Empathy, Sympathetic feeling,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Bear with people without becoming angry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B43A-4838-AD59-C9D3-76F30538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Hebrews 5:7-9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EE17-5CA8-FDCD-CA4B-3FB18F77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5:8  Jesus learned obedience through suffering.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5:9  And through suffering Jesus was made a  perfect (</a:t>
            </a:r>
            <a:r>
              <a:rPr lang="en-US" b="1" dirty="0" err="1"/>
              <a:t>teleio</a:t>
            </a:r>
            <a:r>
              <a:rPr lang="en-US" b="1" dirty="0"/>
              <a:t>) high priest.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Hebrews 5:10  A priest forever in the order of Melchizedek.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448C393-B396-1E8D-08A8-155ADF421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Hebrews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196032F-B410-0804-7EEA-8B16E135A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467" y="1938968"/>
            <a:ext cx="10466025" cy="415703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Purpose:  To give heart to Christians who have endured but are being tempted to seek an easier Christianity or even to fall away.</a:t>
            </a:r>
            <a:endParaRPr lang="en-US" sz="24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Theme:  The preeminence of Jesus Christ!!!</a:t>
            </a:r>
          </a:p>
          <a:p>
            <a:pPr lvl="1" eaLnBrk="1" hangingPunct="1"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886</Words>
  <Application>Microsoft Office PowerPoint</Application>
  <PresentationFormat>Widescreen</PresentationFormat>
  <Paragraphs>169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Tahoma</vt:lpstr>
      <vt:lpstr>Times New Roman</vt:lpstr>
      <vt:lpstr>Wingdings</vt:lpstr>
      <vt:lpstr>Textured</vt:lpstr>
      <vt:lpstr>1_Textured</vt:lpstr>
      <vt:lpstr>Leviticus V: Jesus: A Priest in the Order of Melchizedek</vt:lpstr>
      <vt:lpstr>Leviticus</vt:lpstr>
      <vt:lpstr>Outline of Leviticus</vt:lpstr>
      <vt:lpstr>The OT Priesthood prefigures  the NT Priesthood</vt:lpstr>
      <vt:lpstr>Jesus the Perfect High Priest</vt:lpstr>
      <vt:lpstr>Hebrews 4:15  sympatheo</vt:lpstr>
      <vt:lpstr>A wonderful word…</vt:lpstr>
      <vt:lpstr>Hebrews 5:7-9</vt:lpstr>
      <vt:lpstr>Hebrews</vt:lpstr>
      <vt:lpstr>The Greatness of Jesus</vt:lpstr>
      <vt:lpstr>The Priesthood of Melchizedek </vt:lpstr>
      <vt:lpstr>Hebrews 6:20-7:10  The Preacher’s Argument</vt:lpstr>
      <vt:lpstr>Melchizedek Greater than  Abraham and Levi</vt:lpstr>
      <vt:lpstr>PowerPoint Presentation</vt:lpstr>
      <vt:lpstr>Type/Antitype Relationship </vt:lpstr>
      <vt:lpstr>Jesus: Perfect High Priest of a New Covenant</vt:lpstr>
      <vt:lpstr>Jesus: Perfect High Priest of a New Covenant  Hebrews 7:21-28</vt:lpstr>
      <vt:lpstr>Jesus: Perfect High Priest of a New Covenant  Hebrews 7:21-28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2</cp:revision>
  <dcterms:created xsi:type="dcterms:W3CDTF">2025-01-10T00:22:09Z</dcterms:created>
  <dcterms:modified xsi:type="dcterms:W3CDTF">2025-01-27T00:55:00Z</dcterms:modified>
</cp:coreProperties>
</file>