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840" r:id="rId2"/>
    <p:sldId id="863" r:id="rId3"/>
    <p:sldId id="860" r:id="rId4"/>
    <p:sldId id="862" r:id="rId5"/>
    <p:sldId id="864" r:id="rId6"/>
    <p:sldId id="866" r:id="rId7"/>
    <p:sldId id="867" r:id="rId8"/>
    <p:sldId id="868" r:id="rId9"/>
    <p:sldId id="869" r:id="rId10"/>
    <p:sldId id="870" r:id="rId11"/>
    <p:sldId id="871" r:id="rId12"/>
    <p:sldId id="305" r:id="rId13"/>
    <p:sldId id="259" r:id="rId14"/>
    <p:sldId id="278" r:id="rId15"/>
    <p:sldId id="347" r:id="rId16"/>
    <p:sldId id="279" r:id="rId17"/>
    <p:sldId id="280" r:id="rId18"/>
    <p:sldId id="339" r:id="rId19"/>
    <p:sldId id="873" r:id="rId20"/>
    <p:sldId id="874" r:id="rId21"/>
    <p:sldId id="289" r:id="rId22"/>
    <p:sldId id="875" r:id="rId23"/>
    <p:sldId id="88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65BFFA-6992-4E30-8D33-21D447D8231C}" v="63" dt="2025-02-09T16:54:47.0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5" autoAdjust="0"/>
    <p:restoredTop sz="94660"/>
  </p:normalViewPr>
  <p:slideViewPr>
    <p:cSldViewPr snapToGrid="0">
      <p:cViewPr varScale="1">
        <p:scale>
          <a:sx n="58" d="100"/>
          <a:sy n="58" d="100"/>
        </p:scale>
        <p:origin x="948" y="3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Oakes" userId="1a36f0057432ea1f" providerId="LiveId" clId="{3765BFFA-6992-4E30-8D33-21D447D8231C}"/>
    <pc:docChg chg="undo custSel addSld delSld modSld sldOrd delMainMaster">
      <pc:chgData name="John Oakes" userId="1a36f0057432ea1f" providerId="LiveId" clId="{3765BFFA-6992-4E30-8D33-21D447D8231C}" dt="2025-02-10T07:17:25.171" v="2396" actId="47"/>
      <pc:docMkLst>
        <pc:docMk/>
      </pc:docMkLst>
      <pc:sldChg chg="del">
        <pc:chgData name="John Oakes" userId="1a36f0057432ea1f" providerId="LiveId" clId="{3765BFFA-6992-4E30-8D33-21D447D8231C}" dt="2025-02-10T07:17:25.171" v="2396" actId="47"/>
        <pc:sldMkLst>
          <pc:docMk/>
          <pc:sldMk cId="0" sldId="256"/>
        </pc:sldMkLst>
      </pc:sldChg>
      <pc:sldChg chg="del">
        <pc:chgData name="John Oakes" userId="1a36f0057432ea1f" providerId="LiveId" clId="{3765BFFA-6992-4E30-8D33-21D447D8231C}" dt="2025-02-10T07:17:25.171" v="2396" actId="47"/>
        <pc:sldMkLst>
          <pc:docMk/>
          <pc:sldMk cId="0" sldId="257"/>
        </pc:sldMkLst>
      </pc:sldChg>
      <pc:sldChg chg="del">
        <pc:chgData name="John Oakes" userId="1a36f0057432ea1f" providerId="LiveId" clId="{3765BFFA-6992-4E30-8D33-21D447D8231C}" dt="2025-02-10T07:17:25.171" v="2396" actId="47"/>
        <pc:sldMkLst>
          <pc:docMk/>
          <pc:sldMk cId="0" sldId="258"/>
        </pc:sldMkLst>
      </pc:sldChg>
      <pc:sldChg chg="modSp mod">
        <pc:chgData name="John Oakes" userId="1a36f0057432ea1f" providerId="LiveId" clId="{3765BFFA-6992-4E30-8D33-21D447D8231C}" dt="2025-02-07T04:27:53.810" v="588" actId="20577"/>
        <pc:sldMkLst>
          <pc:docMk/>
          <pc:sldMk cId="0" sldId="259"/>
        </pc:sldMkLst>
        <pc:spChg chg="mod">
          <ac:chgData name="John Oakes" userId="1a36f0057432ea1f" providerId="LiveId" clId="{3765BFFA-6992-4E30-8D33-21D447D8231C}" dt="2025-02-07T04:27:53.810" v="588" actId="20577"/>
          <ac:spMkLst>
            <pc:docMk/>
            <pc:sldMk cId="0" sldId="259"/>
            <ac:spMk id="79874" creationId="{A7D25D5E-5F26-FB8E-FFBA-89D29D6FFBFA}"/>
          </ac:spMkLst>
        </pc:spChg>
      </pc:sldChg>
      <pc:sldChg chg="del">
        <pc:chgData name="John Oakes" userId="1a36f0057432ea1f" providerId="LiveId" clId="{3765BFFA-6992-4E30-8D33-21D447D8231C}" dt="2025-02-10T07:17:25.171" v="2396" actId="47"/>
        <pc:sldMkLst>
          <pc:docMk/>
          <pc:sldMk cId="0" sldId="260"/>
        </pc:sldMkLst>
      </pc:sldChg>
      <pc:sldChg chg="modSp del mod">
        <pc:chgData name="John Oakes" userId="1a36f0057432ea1f" providerId="LiveId" clId="{3765BFFA-6992-4E30-8D33-21D447D8231C}" dt="2025-02-10T07:17:25.171" v="2396" actId="47"/>
        <pc:sldMkLst>
          <pc:docMk/>
          <pc:sldMk cId="0" sldId="261"/>
        </pc:sldMkLst>
        <pc:spChg chg="mod">
          <ac:chgData name="John Oakes" userId="1a36f0057432ea1f" providerId="LiveId" clId="{3765BFFA-6992-4E30-8D33-21D447D8231C}" dt="2025-02-09T15:54:00.658" v="1716" actId="27636"/>
          <ac:spMkLst>
            <pc:docMk/>
            <pc:sldMk cId="0" sldId="261"/>
            <ac:spMk id="125" creationId="{00000000-0000-0000-0000-000000000000}"/>
          </ac:spMkLst>
        </pc:spChg>
      </pc:sldChg>
      <pc:sldChg chg="del">
        <pc:chgData name="John Oakes" userId="1a36f0057432ea1f" providerId="LiveId" clId="{3765BFFA-6992-4E30-8D33-21D447D8231C}" dt="2025-02-10T07:17:25.171" v="2396" actId="47"/>
        <pc:sldMkLst>
          <pc:docMk/>
          <pc:sldMk cId="0" sldId="262"/>
        </pc:sldMkLst>
      </pc:sldChg>
      <pc:sldChg chg="del">
        <pc:chgData name="John Oakes" userId="1a36f0057432ea1f" providerId="LiveId" clId="{3765BFFA-6992-4E30-8D33-21D447D8231C}" dt="2025-02-10T07:17:25.171" v="2396" actId="47"/>
        <pc:sldMkLst>
          <pc:docMk/>
          <pc:sldMk cId="0" sldId="263"/>
        </pc:sldMkLst>
      </pc:sldChg>
      <pc:sldChg chg="del">
        <pc:chgData name="John Oakes" userId="1a36f0057432ea1f" providerId="LiveId" clId="{3765BFFA-6992-4E30-8D33-21D447D8231C}" dt="2025-02-10T07:17:25.171" v="2396" actId="47"/>
        <pc:sldMkLst>
          <pc:docMk/>
          <pc:sldMk cId="0" sldId="264"/>
        </pc:sldMkLst>
      </pc:sldChg>
      <pc:sldChg chg="del">
        <pc:chgData name="John Oakes" userId="1a36f0057432ea1f" providerId="LiveId" clId="{3765BFFA-6992-4E30-8D33-21D447D8231C}" dt="2025-02-10T07:17:25.171" v="2396" actId="47"/>
        <pc:sldMkLst>
          <pc:docMk/>
          <pc:sldMk cId="0" sldId="265"/>
        </pc:sldMkLst>
      </pc:sldChg>
      <pc:sldChg chg="del">
        <pc:chgData name="John Oakes" userId="1a36f0057432ea1f" providerId="LiveId" clId="{3765BFFA-6992-4E30-8D33-21D447D8231C}" dt="2025-02-10T07:17:25.171" v="2396" actId="47"/>
        <pc:sldMkLst>
          <pc:docMk/>
          <pc:sldMk cId="0" sldId="266"/>
        </pc:sldMkLst>
      </pc:sldChg>
      <pc:sldChg chg="del">
        <pc:chgData name="John Oakes" userId="1a36f0057432ea1f" providerId="LiveId" clId="{3765BFFA-6992-4E30-8D33-21D447D8231C}" dt="2025-02-10T07:17:25.171" v="2396" actId="47"/>
        <pc:sldMkLst>
          <pc:docMk/>
          <pc:sldMk cId="0" sldId="267"/>
        </pc:sldMkLst>
      </pc:sldChg>
      <pc:sldChg chg="del">
        <pc:chgData name="John Oakes" userId="1a36f0057432ea1f" providerId="LiveId" clId="{3765BFFA-6992-4E30-8D33-21D447D8231C}" dt="2025-02-10T07:17:25.171" v="2396" actId="47"/>
        <pc:sldMkLst>
          <pc:docMk/>
          <pc:sldMk cId="0" sldId="268"/>
        </pc:sldMkLst>
      </pc:sldChg>
      <pc:sldChg chg="del">
        <pc:chgData name="John Oakes" userId="1a36f0057432ea1f" providerId="LiveId" clId="{3765BFFA-6992-4E30-8D33-21D447D8231C}" dt="2025-02-10T07:17:25.171" v="2396" actId="47"/>
        <pc:sldMkLst>
          <pc:docMk/>
          <pc:sldMk cId="0" sldId="269"/>
        </pc:sldMkLst>
      </pc:sldChg>
      <pc:sldChg chg="del">
        <pc:chgData name="John Oakes" userId="1a36f0057432ea1f" providerId="LiveId" clId="{3765BFFA-6992-4E30-8D33-21D447D8231C}" dt="2025-02-10T07:17:25.171" v="2396" actId="47"/>
        <pc:sldMkLst>
          <pc:docMk/>
          <pc:sldMk cId="0" sldId="270"/>
        </pc:sldMkLst>
      </pc:sldChg>
      <pc:sldChg chg="del">
        <pc:chgData name="John Oakes" userId="1a36f0057432ea1f" providerId="LiveId" clId="{3765BFFA-6992-4E30-8D33-21D447D8231C}" dt="2025-02-10T07:17:25.171" v="2396" actId="47"/>
        <pc:sldMkLst>
          <pc:docMk/>
          <pc:sldMk cId="0" sldId="271"/>
        </pc:sldMkLst>
      </pc:sldChg>
      <pc:sldChg chg="del">
        <pc:chgData name="John Oakes" userId="1a36f0057432ea1f" providerId="LiveId" clId="{3765BFFA-6992-4E30-8D33-21D447D8231C}" dt="2025-02-10T07:17:25.171" v="2396" actId="47"/>
        <pc:sldMkLst>
          <pc:docMk/>
          <pc:sldMk cId="0" sldId="272"/>
        </pc:sldMkLst>
      </pc:sldChg>
      <pc:sldChg chg="del">
        <pc:chgData name="John Oakes" userId="1a36f0057432ea1f" providerId="LiveId" clId="{3765BFFA-6992-4E30-8D33-21D447D8231C}" dt="2025-02-10T07:17:25.171" v="2396" actId="47"/>
        <pc:sldMkLst>
          <pc:docMk/>
          <pc:sldMk cId="0" sldId="273"/>
        </pc:sldMkLst>
      </pc:sldChg>
      <pc:sldChg chg="del">
        <pc:chgData name="John Oakes" userId="1a36f0057432ea1f" providerId="LiveId" clId="{3765BFFA-6992-4E30-8D33-21D447D8231C}" dt="2025-02-10T07:17:25.171" v="2396" actId="47"/>
        <pc:sldMkLst>
          <pc:docMk/>
          <pc:sldMk cId="0" sldId="274"/>
        </pc:sldMkLst>
      </pc:sldChg>
      <pc:sldChg chg="del">
        <pc:chgData name="John Oakes" userId="1a36f0057432ea1f" providerId="LiveId" clId="{3765BFFA-6992-4E30-8D33-21D447D8231C}" dt="2025-02-10T07:17:25.171" v="2396" actId="47"/>
        <pc:sldMkLst>
          <pc:docMk/>
          <pc:sldMk cId="0" sldId="275"/>
        </pc:sldMkLst>
      </pc:sldChg>
      <pc:sldChg chg="del">
        <pc:chgData name="John Oakes" userId="1a36f0057432ea1f" providerId="LiveId" clId="{3765BFFA-6992-4E30-8D33-21D447D8231C}" dt="2025-02-10T07:17:25.171" v="2396" actId="47"/>
        <pc:sldMkLst>
          <pc:docMk/>
          <pc:sldMk cId="0" sldId="276"/>
        </pc:sldMkLst>
      </pc:sldChg>
      <pc:sldChg chg="del">
        <pc:chgData name="John Oakes" userId="1a36f0057432ea1f" providerId="LiveId" clId="{3765BFFA-6992-4E30-8D33-21D447D8231C}" dt="2025-02-10T07:17:25.171" v="2396" actId="47"/>
        <pc:sldMkLst>
          <pc:docMk/>
          <pc:sldMk cId="0" sldId="277"/>
        </pc:sldMkLst>
      </pc:sldChg>
      <pc:sldChg chg="modSp mod">
        <pc:chgData name="John Oakes" userId="1a36f0057432ea1f" providerId="LiveId" clId="{3765BFFA-6992-4E30-8D33-21D447D8231C}" dt="2025-02-07T04:28:16.157" v="594" actId="20577"/>
        <pc:sldMkLst>
          <pc:docMk/>
          <pc:sldMk cId="0" sldId="278"/>
        </pc:sldMkLst>
        <pc:spChg chg="mod">
          <ac:chgData name="John Oakes" userId="1a36f0057432ea1f" providerId="LiveId" clId="{3765BFFA-6992-4E30-8D33-21D447D8231C}" dt="2025-02-07T04:28:16.157" v="594" actId="20577"/>
          <ac:spMkLst>
            <pc:docMk/>
            <pc:sldMk cId="0" sldId="278"/>
            <ac:spMk id="81922" creationId="{69661647-3033-138A-9BD2-C7CB1191C805}"/>
          </ac:spMkLst>
        </pc:spChg>
      </pc:sldChg>
      <pc:sldChg chg="modSp mod ord">
        <pc:chgData name="John Oakes" userId="1a36f0057432ea1f" providerId="LiveId" clId="{3765BFFA-6992-4E30-8D33-21D447D8231C}" dt="2025-02-07T04:31:56.232" v="787" actId="20577"/>
        <pc:sldMkLst>
          <pc:docMk/>
          <pc:sldMk cId="0" sldId="279"/>
        </pc:sldMkLst>
        <pc:spChg chg="mod">
          <ac:chgData name="John Oakes" userId="1a36f0057432ea1f" providerId="LiveId" clId="{3765BFFA-6992-4E30-8D33-21D447D8231C}" dt="2025-02-07T04:31:16.134" v="698" actId="14100"/>
          <ac:spMkLst>
            <pc:docMk/>
            <pc:sldMk cId="0" sldId="279"/>
            <ac:spMk id="86018" creationId="{1BA2CD08-44A6-A8EC-4577-314419DE471C}"/>
          </ac:spMkLst>
        </pc:spChg>
        <pc:spChg chg="mod">
          <ac:chgData name="John Oakes" userId="1a36f0057432ea1f" providerId="LiveId" clId="{3765BFFA-6992-4E30-8D33-21D447D8231C}" dt="2025-02-07T04:31:56.232" v="787" actId="20577"/>
          <ac:spMkLst>
            <pc:docMk/>
            <pc:sldMk cId="0" sldId="279"/>
            <ac:spMk id="86019" creationId="{CAFF9CE3-2FE3-1972-E63F-62C0609CD9EE}"/>
          </ac:spMkLst>
        </pc:spChg>
      </pc:sldChg>
      <pc:sldChg chg="ord">
        <pc:chgData name="John Oakes" userId="1a36f0057432ea1f" providerId="LiveId" clId="{3765BFFA-6992-4E30-8D33-21D447D8231C}" dt="2025-02-07T04:28:53.619" v="603"/>
        <pc:sldMkLst>
          <pc:docMk/>
          <pc:sldMk cId="0" sldId="280"/>
        </pc:sldMkLst>
      </pc:sldChg>
      <pc:sldChg chg="del">
        <pc:chgData name="John Oakes" userId="1a36f0057432ea1f" providerId="LiveId" clId="{3765BFFA-6992-4E30-8D33-21D447D8231C}" dt="2025-02-10T07:17:03.831" v="2395" actId="47"/>
        <pc:sldMkLst>
          <pc:docMk/>
          <pc:sldMk cId="0" sldId="281"/>
        </pc:sldMkLst>
      </pc:sldChg>
      <pc:sldChg chg="del">
        <pc:chgData name="John Oakes" userId="1a36f0057432ea1f" providerId="LiveId" clId="{3765BFFA-6992-4E30-8D33-21D447D8231C}" dt="2025-02-10T07:17:03.831" v="2395" actId="47"/>
        <pc:sldMkLst>
          <pc:docMk/>
          <pc:sldMk cId="0" sldId="282"/>
        </pc:sldMkLst>
      </pc:sldChg>
      <pc:sldChg chg="del">
        <pc:chgData name="John Oakes" userId="1a36f0057432ea1f" providerId="LiveId" clId="{3765BFFA-6992-4E30-8D33-21D447D8231C}" dt="2025-02-10T07:17:03.831" v="2395" actId="47"/>
        <pc:sldMkLst>
          <pc:docMk/>
          <pc:sldMk cId="0" sldId="283"/>
        </pc:sldMkLst>
      </pc:sldChg>
      <pc:sldChg chg="del">
        <pc:chgData name="John Oakes" userId="1a36f0057432ea1f" providerId="LiveId" clId="{3765BFFA-6992-4E30-8D33-21D447D8231C}" dt="2025-02-10T07:17:03.831" v="2395" actId="47"/>
        <pc:sldMkLst>
          <pc:docMk/>
          <pc:sldMk cId="0" sldId="284"/>
        </pc:sldMkLst>
      </pc:sldChg>
      <pc:sldChg chg="del">
        <pc:chgData name="John Oakes" userId="1a36f0057432ea1f" providerId="LiveId" clId="{3765BFFA-6992-4E30-8D33-21D447D8231C}" dt="2025-02-10T07:16:53.720" v="2394" actId="47"/>
        <pc:sldMkLst>
          <pc:docMk/>
          <pc:sldMk cId="0" sldId="285"/>
        </pc:sldMkLst>
      </pc:sldChg>
      <pc:sldChg chg="del">
        <pc:chgData name="John Oakes" userId="1a36f0057432ea1f" providerId="LiveId" clId="{3765BFFA-6992-4E30-8D33-21D447D8231C}" dt="2025-02-10T07:16:53.720" v="2394" actId="47"/>
        <pc:sldMkLst>
          <pc:docMk/>
          <pc:sldMk cId="0" sldId="286"/>
        </pc:sldMkLst>
      </pc:sldChg>
      <pc:sldChg chg="del">
        <pc:chgData name="John Oakes" userId="1a36f0057432ea1f" providerId="LiveId" clId="{3765BFFA-6992-4E30-8D33-21D447D8231C}" dt="2025-02-10T07:16:53.720" v="2394" actId="47"/>
        <pc:sldMkLst>
          <pc:docMk/>
          <pc:sldMk cId="0" sldId="287"/>
        </pc:sldMkLst>
      </pc:sldChg>
      <pc:sldChg chg="del">
        <pc:chgData name="John Oakes" userId="1a36f0057432ea1f" providerId="LiveId" clId="{3765BFFA-6992-4E30-8D33-21D447D8231C}" dt="2025-02-10T07:16:53.720" v="2394" actId="47"/>
        <pc:sldMkLst>
          <pc:docMk/>
          <pc:sldMk cId="0" sldId="288"/>
        </pc:sldMkLst>
      </pc:sldChg>
      <pc:sldChg chg="modSp mod">
        <pc:chgData name="John Oakes" userId="1a36f0057432ea1f" providerId="LiveId" clId="{3765BFFA-6992-4E30-8D33-21D447D8231C}" dt="2025-02-06T21:09:10.240" v="273" actId="1076"/>
        <pc:sldMkLst>
          <pc:docMk/>
          <pc:sldMk cId="0" sldId="289"/>
        </pc:sldMkLst>
        <pc:spChg chg="mod">
          <ac:chgData name="John Oakes" userId="1a36f0057432ea1f" providerId="LiveId" clId="{3765BFFA-6992-4E30-8D33-21D447D8231C}" dt="2025-02-06T21:08:57.545" v="271" actId="14100"/>
          <ac:spMkLst>
            <pc:docMk/>
            <pc:sldMk cId="0" sldId="289"/>
            <ac:spMk id="2" creationId="{B113EEBE-B202-D549-F933-FEB01DF2E5F5}"/>
          </ac:spMkLst>
        </pc:spChg>
        <pc:spChg chg="mod">
          <ac:chgData name="John Oakes" userId="1a36f0057432ea1f" providerId="LiveId" clId="{3765BFFA-6992-4E30-8D33-21D447D8231C}" dt="2025-02-06T21:08:03.039" v="244" actId="255"/>
          <ac:spMkLst>
            <pc:docMk/>
            <pc:sldMk cId="0" sldId="289"/>
            <ac:spMk id="3" creationId="{D94B6663-8C85-2CC5-5859-044624562A09}"/>
          </ac:spMkLst>
        </pc:spChg>
        <pc:picChg chg="mod">
          <ac:chgData name="John Oakes" userId="1a36f0057432ea1f" providerId="LiveId" clId="{3765BFFA-6992-4E30-8D33-21D447D8231C}" dt="2025-02-06T21:09:10.240" v="273" actId="1076"/>
          <ac:picMkLst>
            <pc:docMk/>
            <pc:sldMk cId="0" sldId="289"/>
            <ac:picMk id="149508" creationId="{C6AE2B10-D060-156E-7170-57CBC21D4582}"/>
          </ac:picMkLst>
        </pc:picChg>
      </pc:sldChg>
      <pc:sldChg chg="del">
        <pc:chgData name="John Oakes" userId="1a36f0057432ea1f" providerId="LiveId" clId="{3765BFFA-6992-4E30-8D33-21D447D8231C}" dt="2025-02-10T07:16:53.720" v="2394" actId="47"/>
        <pc:sldMkLst>
          <pc:docMk/>
          <pc:sldMk cId="0" sldId="290"/>
        </pc:sldMkLst>
      </pc:sldChg>
      <pc:sldChg chg="del">
        <pc:chgData name="John Oakes" userId="1a36f0057432ea1f" providerId="LiveId" clId="{3765BFFA-6992-4E30-8D33-21D447D8231C}" dt="2025-02-10T07:16:53.720" v="2394" actId="47"/>
        <pc:sldMkLst>
          <pc:docMk/>
          <pc:sldMk cId="0" sldId="291"/>
        </pc:sldMkLst>
      </pc:sldChg>
      <pc:sldChg chg="modSp add del mod ord">
        <pc:chgData name="John Oakes" userId="1a36f0057432ea1f" providerId="LiveId" clId="{3765BFFA-6992-4E30-8D33-21D447D8231C}" dt="2025-02-07T04:24:22.123" v="533" actId="14100"/>
        <pc:sldMkLst>
          <pc:docMk/>
          <pc:sldMk cId="0" sldId="305"/>
        </pc:sldMkLst>
        <pc:spChg chg="mod">
          <ac:chgData name="John Oakes" userId="1a36f0057432ea1f" providerId="LiveId" clId="{3765BFFA-6992-4E30-8D33-21D447D8231C}" dt="2025-02-07T04:24:08.458" v="531" actId="14100"/>
          <ac:spMkLst>
            <pc:docMk/>
            <pc:sldMk cId="0" sldId="305"/>
            <ac:spMk id="70658" creationId="{5EAABAA2-90E6-491A-8A61-80067699AB6C}"/>
          </ac:spMkLst>
        </pc:spChg>
        <pc:graphicFrameChg chg="mod modGraphic">
          <ac:chgData name="John Oakes" userId="1a36f0057432ea1f" providerId="LiveId" clId="{3765BFFA-6992-4E30-8D33-21D447D8231C}" dt="2025-02-07T04:24:22.123" v="533" actId="14100"/>
          <ac:graphicFrameMkLst>
            <pc:docMk/>
            <pc:sldMk cId="0" sldId="305"/>
            <ac:graphicFrameMk id="4" creationId="{0118C151-F602-4F6F-9CE3-1AAF95208174}"/>
          </ac:graphicFrameMkLst>
        </pc:graphicFrameChg>
      </pc:sldChg>
      <pc:sldChg chg="modSp mod">
        <pc:chgData name="John Oakes" userId="1a36f0057432ea1f" providerId="LiveId" clId="{3765BFFA-6992-4E30-8D33-21D447D8231C}" dt="2025-02-07T04:33:08.354" v="851" actId="1076"/>
        <pc:sldMkLst>
          <pc:docMk/>
          <pc:sldMk cId="0" sldId="339"/>
        </pc:sldMkLst>
        <pc:spChg chg="mod">
          <ac:chgData name="John Oakes" userId="1a36f0057432ea1f" providerId="LiveId" clId="{3765BFFA-6992-4E30-8D33-21D447D8231C}" dt="2025-02-07T04:32:55.781" v="849" actId="20577"/>
          <ac:spMkLst>
            <pc:docMk/>
            <pc:sldMk cId="0" sldId="339"/>
            <ac:spMk id="90116" creationId="{093AB22C-1271-C15E-E7C9-C00160D9AABC}"/>
          </ac:spMkLst>
        </pc:spChg>
        <pc:picChg chg="mod">
          <ac:chgData name="John Oakes" userId="1a36f0057432ea1f" providerId="LiveId" clId="{3765BFFA-6992-4E30-8D33-21D447D8231C}" dt="2025-02-07T04:33:08.354" v="851" actId="1076"/>
          <ac:picMkLst>
            <pc:docMk/>
            <pc:sldMk cId="0" sldId="339"/>
            <ac:picMk id="90114" creationId="{5701546C-F315-7BAC-FBC2-20CB15C9CA47}"/>
          </ac:picMkLst>
        </pc:picChg>
      </pc:sldChg>
      <pc:sldChg chg="del">
        <pc:chgData name="John Oakes" userId="1a36f0057432ea1f" providerId="LiveId" clId="{3765BFFA-6992-4E30-8D33-21D447D8231C}" dt="2025-02-08T20:55:05.081" v="1386" actId="47"/>
        <pc:sldMkLst>
          <pc:docMk/>
          <pc:sldMk cId="0" sldId="543"/>
        </pc:sldMkLst>
      </pc:sldChg>
      <pc:sldChg chg="del">
        <pc:chgData name="John Oakes" userId="1a36f0057432ea1f" providerId="LiveId" clId="{3765BFFA-6992-4E30-8D33-21D447D8231C}" dt="2025-02-10T07:17:03.831" v="2395" actId="47"/>
        <pc:sldMkLst>
          <pc:docMk/>
          <pc:sldMk cId="0" sldId="609"/>
        </pc:sldMkLst>
      </pc:sldChg>
      <pc:sldChg chg="del">
        <pc:chgData name="John Oakes" userId="1a36f0057432ea1f" providerId="LiveId" clId="{3765BFFA-6992-4E30-8D33-21D447D8231C}" dt="2025-02-08T20:55:08.527" v="1387" actId="47"/>
        <pc:sldMkLst>
          <pc:docMk/>
          <pc:sldMk cId="3282475642" sldId="615"/>
        </pc:sldMkLst>
      </pc:sldChg>
      <pc:sldChg chg="del">
        <pc:chgData name="John Oakes" userId="1a36f0057432ea1f" providerId="LiveId" clId="{3765BFFA-6992-4E30-8D33-21D447D8231C}" dt="2025-02-08T20:55:00.335" v="1385" actId="47"/>
        <pc:sldMkLst>
          <pc:docMk/>
          <pc:sldMk cId="58535702" sldId="675"/>
        </pc:sldMkLst>
      </pc:sldChg>
      <pc:sldChg chg="del">
        <pc:chgData name="John Oakes" userId="1a36f0057432ea1f" providerId="LiveId" clId="{3765BFFA-6992-4E30-8D33-21D447D8231C}" dt="2025-02-10T07:16:53.720" v="2394" actId="47"/>
        <pc:sldMkLst>
          <pc:docMk/>
          <pc:sldMk cId="1444248880" sldId="706"/>
        </pc:sldMkLst>
      </pc:sldChg>
      <pc:sldChg chg="del">
        <pc:chgData name="John Oakes" userId="1a36f0057432ea1f" providerId="LiveId" clId="{3765BFFA-6992-4E30-8D33-21D447D8231C}" dt="2025-02-10T07:17:25.171" v="2396" actId="47"/>
        <pc:sldMkLst>
          <pc:docMk/>
          <pc:sldMk cId="0" sldId="741"/>
        </pc:sldMkLst>
      </pc:sldChg>
      <pc:sldChg chg="del">
        <pc:chgData name="John Oakes" userId="1a36f0057432ea1f" providerId="LiveId" clId="{3765BFFA-6992-4E30-8D33-21D447D8231C}" dt="2025-02-10T07:17:25.171" v="2396" actId="47"/>
        <pc:sldMkLst>
          <pc:docMk/>
          <pc:sldMk cId="3315063160" sldId="790"/>
        </pc:sldMkLst>
      </pc:sldChg>
      <pc:sldChg chg="del">
        <pc:chgData name="John Oakes" userId="1a36f0057432ea1f" providerId="LiveId" clId="{3765BFFA-6992-4E30-8D33-21D447D8231C}" dt="2025-02-10T07:17:25.171" v="2396" actId="47"/>
        <pc:sldMkLst>
          <pc:docMk/>
          <pc:sldMk cId="1205692465" sldId="791"/>
        </pc:sldMkLst>
      </pc:sldChg>
      <pc:sldChg chg="del">
        <pc:chgData name="John Oakes" userId="1a36f0057432ea1f" providerId="LiveId" clId="{3765BFFA-6992-4E30-8D33-21D447D8231C}" dt="2025-02-10T07:16:53.720" v="2394" actId="47"/>
        <pc:sldMkLst>
          <pc:docMk/>
          <pc:sldMk cId="0" sldId="802"/>
        </pc:sldMkLst>
      </pc:sldChg>
      <pc:sldChg chg="modSp mod">
        <pc:chgData name="John Oakes" userId="1a36f0057432ea1f" providerId="LiveId" clId="{3765BFFA-6992-4E30-8D33-21D447D8231C}" dt="2025-02-09T17:29:28.224" v="2393" actId="20577"/>
        <pc:sldMkLst>
          <pc:docMk/>
          <pc:sldMk cId="2596563007" sldId="840"/>
        </pc:sldMkLst>
        <pc:spChg chg="mod">
          <ac:chgData name="John Oakes" userId="1a36f0057432ea1f" providerId="LiveId" clId="{3765BFFA-6992-4E30-8D33-21D447D8231C}" dt="2025-02-09T17:29:28.224" v="2393" actId="20577"/>
          <ac:spMkLst>
            <pc:docMk/>
            <pc:sldMk cId="2596563007" sldId="840"/>
            <ac:spMk id="2" creationId="{6D737F6D-B1A1-D933-A332-0F46FFE00A42}"/>
          </ac:spMkLst>
        </pc:spChg>
      </pc:sldChg>
      <pc:sldChg chg="addSp delSp modSp del mod">
        <pc:chgData name="John Oakes" userId="1a36f0057432ea1f" providerId="LiveId" clId="{3765BFFA-6992-4E30-8D33-21D447D8231C}" dt="2025-02-10T07:16:53.720" v="2394" actId="47"/>
        <pc:sldMkLst>
          <pc:docMk/>
          <pc:sldMk cId="0" sldId="857"/>
        </pc:sldMkLst>
        <pc:spChg chg="mod">
          <ac:chgData name="John Oakes" userId="1a36f0057432ea1f" providerId="LiveId" clId="{3765BFFA-6992-4E30-8D33-21D447D8231C}" dt="2025-02-09T16:42:59.574" v="2272" actId="20577"/>
          <ac:spMkLst>
            <pc:docMk/>
            <pc:sldMk cId="0" sldId="857"/>
            <ac:spMk id="4" creationId="{9269334E-260A-EAC1-751F-92B5EF1E6BB8}"/>
          </ac:spMkLst>
        </pc:spChg>
      </pc:sldChg>
      <pc:sldChg chg="modSp del mod">
        <pc:chgData name="John Oakes" userId="1a36f0057432ea1f" providerId="LiveId" clId="{3765BFFA-6992-4E30-8D33-21D447D8231C}" dt="2025-02-10T07:16:53.720" v="2394" actId="47"/>
        <pc:sldMkLst>
          <pc:docMk/>
          <pc:sldMk cId="1689506636" sldId="858"/>
        </pc:sldMkLst>
        <pc:spChg chg="mod">
          <ac:chgData name="John Oakes" userId="1a36f0057432ea1f" providerId="LiveId" clId="{3765BFFA-6992-4E30-8D33-21D447D8231C}" dt="2025-02-09T16:23:10.155" v="2139"/>
          <ac:spMkLst>
            <pc:docMk/>
            <pc:sldMk cId="1689506636" sldId="858"/>
            <ac:spMk id="3" creationId="{97B34E3A-AB36-133F-34AE-AB305322EAB4}"/>
          </ac:spMkLst>
        </pc:spChg>
      </pc:sldChg>
      <pc:sldChg chg="modSp mod">
        <pc:chgData name="John Oakes" userId="1a36f0057432ea1f" providerId="LiveId" clId="{3765BFFA-6992-4E30-8D33-21D447D8231C}" dt="2025-02-04T19:48:35.638" v="180" actId="20577"/>
        <pc:sldMkLst>
          <pc:docMk/>
          <pc:sldMk cId="1194016301" sldId="860"/>
        </pc:sldMkLst>
        <pc:spChg chg="mod">
          <ac:chgData name="John Oakes" userId="1a36f0057432ea1f" providerId="LiveId" clId="{3765BFFA-6992-4E30-8D33-21D447D8231C}" dt="2025-02-04T19:48:35.638" v="180" actId="20577"/>
          <ac:spMkLst>
            <pc:docMk/>
            <pc:sldMk cId="1194016301" sldId="860"/>
            <ac:spMk id="3" creationId="{D03227D1-61CB-638C-E8E9-EDBCB5F5901F}"/>
          </ac:spMkLst>
        </pc:spChg>
      </pc:sldChg>
      <pc:sldChg chg="del">
        <pc:chgData name="John Oakes" userId="1a36f0057432ea1f" providerId="LiveId" clId="{3765BFFA-6992-4E30-8D33-21D447D8231C}" dt="2025-02-04T19:29:17.254" v="0" actId="2696"/>
        <pc:sldMkLst>
          <pc:docMk/>
          <pc:sldMk cId="3678470214" sldId="861"/>
        </pc:sldMkLst>
      </pc:sldChg>
      <pc:sldChg chg="modSp mod">
        <pc:chgData name="John Oakes" userId="1a36f0057432ea1f" providerId="LiveId" clId="{3765BFFA-6992-4E30-8D33-21D447D8231C}" dt="2025-02-04T19:29:28.709" v="49" actId="6549"/>
        <pc:sldMkLst>
          <pc:docMk/>
          <pc:sldMk cId="4180886505" sldId="862"/>
        </pc:sldMkLst>
        <pc:spChg chg="mod">
          <ac:chgData name="John Oakes" userId="1a36f0057432ea1f" providerId="LiveId" clId="{3765BFFA-6992-4E30-8D33-21D447D8231C}" dt="2025-02-04T19:29:28.709" v="49" actId="6549"/>
          <ac:spMkLst>
            <pc:docMk/>
            <pc:sldMk cId="4180886505" sldId="862"/>
            <ac:spMk id="3" creationId="{1FE258B2-D8BF-F522-8C01-538FD6782C09}"/>
          </ac:spMkLst>
        </pc:spChg>
      </pc:sldChg>
      <pc:sldChg chg="add del">
        <pc:chgData name="John Oakes" userId="1a36f0057432ea1f" providerId="LiveId" clId="{3765BFFA-6992-4E30-8D33-21D447D8231C}" dt="2025-02-04T19:46:46.766" v="103" actId="47"/>
        <pc:sldMkLst>
          <pc:docMk/>
          <pc:sldMk cId="2198266192" sldId="863"/>
        </pc:sldMkLst>
      </pc:sldChg>
      <pc:sldChg chg="del">
        <pc:chgData name="John Oakes" userId="1a36f0057432ea1f" providerId="LiveId" clId="{3765BFFA-6992-4E30-8D33-21D447D8231C}" dt="2025-02-04T19:30:23.568" v="51" actId="47"/>
        <pc:sldMkLst>
          <pc:docMk/>
          <pc:sldMk cId="4274445732" sldId="865"/>
        </pc:sldMkLst>
      </pc:sldChg>
      <pc:sldChg chg="modSp mod">
        <pc:chgData name="John Oakes" userId="1a36f0057432ea1f" providerId="LiveId" clId="{3765BFFA-6992-4E30-8D33-21D447D8231C}" dt="2025-02-04T19:30:45.118" v="100" actId="20577"/>
        <pc:sldMkLst>
          <pc:docMk/>
          <pc:sldMk cId="1770769141" sldId="866"/>
        </pc:sldMkLst>
        <pc:spChg chg="mod">
          <ac:chgData name="John Oakes" userId="1a36f0057432ea1f" providerId="LiveId" clId="{3765BFFA-6992-4E30-8D33-21D447D8231C}" dt="2025-02-04T19:30:45.118" v="100" actId="20577"/>
          <ac:spMkLst>
            <pc:docMk/>
            <pc:sldMk cId="1770769141" sldId="866"/>
            <ac:spMk id="3" creationId="{C2B4B3DB-95D9-7DED-1901-4334A1A446F3}"/>
          </ac:spMkLst>
        </pc:spChg>
      </pc:sldChg>
      <pc:sldChg chg="modSp mod">
        <pc:chgData name="John Oakes" userId="1a36f0057432ea1f" providerId="LiveId" clId="{3765BFFA-6992-4E30-8D33-21D447D8231C}" dt="2025-02-09T15:58:30.636" v="1746" actId="14100"/>
        <pc:sldMkLst>
          <pc:docMk/>
          <pc:sldMk cId="3671220227" sldId="869"/>
        </pc:sldMkLst>
        <pc:spChg chg="mod">
          <ac:chgData name="John Oakes" userId="1a36f0057432ea1f" providerId="LiveId" clId="{3765BFFA-6992-4E30-8D33-21D447D8231C}" dt="2025-02-09T15:58:30.636" v="1746" actId="14100"/>
          <ac:spMkLst>
            <pc:docMk/>
            <pc:sldMk cId="3671220227" sldId="869"/>
            <ac:spMk id="3" creationId="{6CC4CCA4-88E2-F6B6-35D3-A3FA34CE28CF}"/>
          </ac:spMkLst>
        </pc:spChg>
        <pc:picChg chg="mod">
          <ac:chgData name="John Oakes" userId="1a36f0057432ea1f" providerId="LiveId" clId="{3765BFFA-6992-4E30-8D33-21D447D8231C}" dt="2025-02-09T15:57:55.882" v="1743" actId="1076"/>
          <ac:picMkLst>
            <pc:docMk/>
            <pc:sldMk cId="3671220227" sldId="869"/>
            <ac:picMk id="8194" creationId="{7ED7418D-EC92-3AB4-56A5-102BDE5A9CE1}"/>
          </ac:picMkLst>
        </pc:picChg>
      </pc:sldChg>
      <pc:sldChg chg="del">
        <pc:chgData name="John Oakes" userId="1a36f0057432ea1f" providerId="LiveId" clId="{3765BFFA-6992-4E30-8D33-21D447D8231C}" dt="2025-02-04T19:31:13.479" v="101" actId="47"/>
        <pc:sldMkLst>
          <pc:docMk/>
          <pc:sldMk cId="1308214200" sldId="870"/>
        </pc:sldMkLst>
      </pc:sldChg>
      <pc:sldChg chg="addSp modSp new mod">
        <pc:chgData name="John Oakes" userId="1a36f0057432ea1f" providerId="LiveId" clId="{3765BFFA-6992-4E30-8D33-21D447D8231C}" dt="2025-02-08T20:59:14.010" v="1478" actId="14100"/>
        <pc:sldMkLst>
          <pc:docMk/>
          <pc:sldMk cId="2653230145" sldId="870"/>
        </pc:sldMkLst>
        <pc:spChg chg="mod">
          <ac:chgData name="John Oakes" userId="1a36f0057432ea1f" providerId="LiveId" clId="{3765BFFA-6992-4E30-8D33-21D447D8231C}" dt="2025-02-06T21:28:23.430" v="290" actId="20577"/>
          <ac:spMkLst>
            <pc:docMk/>
            <pc:sldMk cId="2653230145" sldId="870"/>
            <ac:spMk id="2" creationId="{4F750A7D-66FE-A7BD-A315-3CDE6570B569}"/>
          </ac:spMkLst>
        </pc:spChg>
        <pc:spChg chg="mod">
          <ac:chgData name="John Oakes" userId="1a36f0057432ea1f" providerId="LiveId" clId="{3765BFFA-6992-4E30-8D33-21D447D8231C}" dt="2025-02-06T21:32:19.283" v="437" actId="14100"/>
          <ac:spMkLst>
            <pc:docMk/>
            <pc:sldMk cId="2653230145" sldId="870"/>
            <ac:spMk id="3" creationId="{A124FA7F-F7CC-4FDB-61F8-2921BBA75128}"/>
          </ac:spMkLst>
        </pc:spChg>
        <pc:picChg chg="add mod">
          <ac:chgData name="John Oakes" userId="1a36f0057432ea1f" providerId="LiveId" clId="{3765BFFA-6992-4E30-8D33-21D447D8231C}" dt="2025-02-08T20:59:14.010" v="1478" actId="14100"/>
          <ac:picMkLst>
            <pc:docMk/>
            <pc:sldMk cId="2653230145" sldId="870"/>
            <ac:picMk id="1026" creationId="{9F080BE6-88C5-FBB3-7403-6F71173505E0}"/>
          </ac:picMkLst>
        </pc:picChg>
      </pc:sldChg>
      <pc:sldChg chg="addSp modSp new mod">
        <pc:chgData name="John Oakes" userId="1a36f0057432ea1f" providerId="LiveId" clId="{3765BFFA-6992-4E30-8D33-21D447D8231C}" dt="2025-02-07T04:26:12.360" v="578" actId="20577"/>
        <pc:sldMkLst>
          <pc:docMk/>
          <pc:sldMk cId="3038460212" sldId="871"/>
        </pc:sldMkLst>
        <pc:spChg chg="mod">
          <ac:chgData name="John Oakes" userId="1a36f0057432ea1f" providerId="LiveId" clId="{3765BFFA-6992-4E30-8D33-21D447D8231C}" dt="2025-02-06T21:32:49.604" v="465" actId="20577"/>
          <ac:spMkLst>
            <pc:docMk/>
            <pc:sldMk cId="3038460212" sldId="871"/>
            <ac:spMk id="2" creationId="{B1117566-26A5-F236-C1E5-EB13FA0D69DC}"/>
          </ac:spMkLst>
        </pc:spChg>
        <pc:spChg chg="mod">
          <ac:chgData name="John Oakes" userId="1a36f0057432ea1f" providerId="LiveId" clId="{3765BFFA-6992-4E30-8D33-21D447D8231C}" dt="2025-02-07T04:26:12.360" v="578" actId="20577"/>
          <ac:spMkLst>
            <pc:docMk/>
            <pc:sldMk cId="3038460212" sldId="871"/>
            <ac:spMk id="3" creationId="{039B24F8-DD4F-D71B-D0D6-973FB1B5E6BE}"/>
          </ac:spMkLst>
        </pc:spChg>
        <pc:picChg chg="add mod">
          <ac:chgData name="John Oakes" userId="1a36f0057432ea1f" providerId="LiveId" clId="{3765BFFA-6992-4E30-8D33-21D447D8231C}" dt="2025-02-07T04:22:11.120" v="475" actId="1076"/>
          <ac:picMkLst>
            <pc:docMk/>
            <pc:sldMk cId="3038460212" sldId="871"/>
            <ac:picMk id="1026" creationId="{01E8A8F5-30E6-8CA2-652E-E4E777153A8D}"/>
          </ac:picMkLst>
        </pc:picChg>
      </pc:sldChg>
      <pc:sldChg chg="modSp new del mod ord">
        <pc:chgData name="John Oakes" userId="1a36f0057432ea1f" providerId="LiveId" clId="{3765BFFA-6992-4E30-8D33-21D447D8231C}" dt="2025-02-07T04:28:59.018" v="604" actId="47"/>
        <pc:sldMkLst>
          <pc:docMk/>
          <pc:sldMk cId="496908367" sldId="872"/>
        </pc:sldMkLst>
      </pc:sldChg>
      <pc:sldChg chg="del">
        <pc:chgData name="John Oakes" userId="1a36f0057432ea1f" providerId="LiveId" clId="{3765BFFA-6992-4E30-8D33-21D447D8231C}" dt="2025-02-04T19:29:40.180" v="50" actId="2696"/>
        <pc:sldMkLst>
          <pc:docMk/>
          <pc:sldMk cId="4144893292" sldId="872"/>
        </pc:sldMkLst>
      </pc:sldChg>
      <pc:sldChg chg="modSp new mod">
        <pc:chgData name="John Oakes" userId="1a36f0057432ea1f" providerId="LiveId" clId="{3765BFFA-6992-4E30-8D33-21D447D8231C}" dt="2025-02-07T04:34:48.508" v="1023" actId="20577"/>
        <pc:sldMkLst>
          <pc:docMk/>
          <pc:sldMk cId="663022219" sldId="873"/>
        </pc:sldMkLst>
        <pc:spChg chg="mod">
          <ac:chgData name="John Oakes" userId="1a36f0057432ea1f" providerId="LiveId" clId="{3765BFFA-6992-4E30-8D33-21D447D8231C}" dt="2025-02-07T04:33:45.450" v="871" actId="20577"/>
          <ac:spMkLst>
            <pc:docMk/>
            <pc:sldMk cId="663022219" sldId="873"/>
            <ac:spMk id="2" creationId="{B9C72EE4-C5C7-241D-263E-653FB3A87B4F}"/>
          </ac:spMkLst>
        </pc:spChg>
        <pc:spChg chg="mod">
          <ac:chgData name="John Oakes" userId="1a36f0057432ea1f" providerId="LiveId" clId="{3765BFFA-6992-4E30-8D33-21D447D8231C}" dt="2025-02-07T04:34:48.508" v="1023" actId="20577"/>
          <ac:spMkLst>
            <pc:docMk/>
            <pc:sldMk cId="663022219" sldId="873"/>
            <ac:spMk id="3" creationId="{DEE3064C-BA57-DA33-8D77-77CDDBDCE4BF}"/>
          </ac:spMkLst>
        </pc:spChg>
      </pc:sldChg>
      <pc:sldChg chg="addSp modSp new mod">
        <pc:chgData name="John Oakes" userId="1a36f0057432ea1f" providerId="LiveId" clId="{3765BFFA-6992-4E30-8D33-21D447D8231C}" dt="2025-02-07T04:37:55.864" v="1182" actId="1076"/>
        <pc:sldMkLst>
          <pc:docMk/>
          <pc:sldMk cId="3046944957" sldId="874"/>
        </pc:sldMkLst>
        <pc:spChg chg="mod">
          <ac:chgData name="John Oakes" userId="1a36f0057432ea1f" providerId="LiveId" clId="{3765BFFA-6992-4E30-8D33-21D447D8231C}" dt="2025-02-07T04:35:20.954" v="1058" actId="20577"/>
          <ac:spMkLst>
            <pc:docMk/>
            <pc:sldMk cId="3046944957" sldId="874"/>
            <ac:spMk id="2" creationId="{C187167E-50DB-7A8E-0818-EC0045948FFB}"/>
          </ac:spMkLst>
        </pc:spChg>
        <pc:spChg chg="mod">
          <ac:chgData name="John Oakes" userId="1a36f0057432ea1f" providerId="LiveId" clId="{3765BFFA-6992-4E30-8D33-21D447D8231C}" dt="2025-02-07T04:36:27.685" v="1178" actId="14100"/>
          <ac:spMkLst>
            <pc:docMk/>
            <pc:sldMk cId="3046944957" sldId="874"/>
            <ac:spMk id="3" creationId="{B6FE0955-1F6D-D5B1-DEC5-E0393B831F77}"/>
          </ac:spMkLst>
        </pc:spChg>
        <pc:picChg chg="add mod">
          <ac:chgData name="John Oakes" userId="1a36f0057432ea1f" providerId="LiveId" clId="{3765BFFA-6992-4E30-8D33-21D447D8231C}" dt="2025-02-07T04:37:55.864" v="1182" actId="1076"/>
          <ac:picMkLst>
            <pc:docMk/>
            <pc:sldMk cId="3046944957" sldId="874"/>
            <ac:picMk id="2050" creationId="{82DB787F-436D-D897-929B-841020CE9D01}"/>
          </ac:picMkLst>
        </pc:picChg>
      </pc:sldChg>
      <pc:sldChg chg="modSp new mod">
        <pc:chgData name="John Oakes" userId="1a36f0057432ea1f" providerId="LiveId" clId="{3765BFFA-6992-4E30-8D33-21D447D8231C}" dt="2025-02-07T04:39:31.313" v="1375" actId="20577"/>
        <pc:sldMkLst>
          <pc:docMk/>
          <pc:sldMk cId="3881469363" sldId="875"/>
        </pc:sldMkLst>
        <pc:spChg chg="mod">
          <ac:chgData name="John Oakes" userId="1a36f0057432ea1f" providerId="LiveId" clId="{3765BFFA-6992-4E30-8D33-21D447D8231C}" dt="2025-02-07T04:38:36.324" v="1226" actId="20577"/>
          <ac:spMkLst>
            <pc:docMk/>
            <pc:sldMk cId="3881469363" sldId="875"/>
            <ac:spMk id="2" creationId="{4A1EB910-52F4-17DD-78F0-F320E57EBA15}"/>
          </ac:spMkLst>
        </pc:spChg>
        <pc:spChg chg="mod">
          <ac:chgData name="John Oakes" userId="1a36f0057432ea1f" providerId="LiveId" clId="{3765BFFA-6992-4E30-8D33-21D447D8231C}" dt="2025-02-07T04:39:31.313" v="1375" actId="20577"/>
          <ac:spMkLst>
            <pc:docMk/>
            <pc:sldMk cId="3881469363" sldId="875"/>
            <ac:spMk id="3" creationId="{BCC86C12-055D-1771-CF76-B5A11C002E12}"/>
          </ac:spMkLst>
        </pc:spChg>
      </pc:sldChg>
      <pc:sldChg chg="addSp delSp modSp new del mod ord">
        <pc:chgData name="John Oakes" userId="1a36f0057432ea1f" providerId="LiveId" clId="{3765BFFA-6992-4E30-8D33-21D447D8231C}" dt="2025-02-10T07:16:53.720" v="2394" actId="47"/>
        <pc:sldMkLst>
          <pc:docMk/>
          <pc:sldMk cId="2439190841" sldId="876"/>
        </pc:sldMkLst>
        <pc:spChg chg="mod">
          <ac:chgData name="John Oakes" userId="1a36f0057432ea1f" providerId="LiveId" clId="{3765BFFA-6992-4E30-8D33-21D447D8231C}" dt="2025-02-09T15:42:45.006" v="1715" actId="20577"/>
          <ac:spMkLst>
            <pc:docMk/>
            <pc:sldMk cId="2439190841" sldId="876"/>
            <ac:spMk id="2" creationId="{1D479D04-D37F-7D3F-F7E6-81C2955005E4}"/>
          </ac:spMkLst>
        </pc:spChg>
        <pc:spChg chg="del">
          <ac:chgData name="John Oakes" userId="1a36f0057432ea1f" providerId="LiveId" clId="{3765BFFA-6992-4E30-8D33-21D447D8231C}" dt="2025-02-09T15:42:01.484" v="1683" actId="931"/>
          <ac:spMkLst>
            <pc:docMk/>
            <pc:sldMk cId="2439190841" sldId="876"/>
            <ac:spMk id="3" creationId="{7575CE7F-601F-BF7B-2249-10805AE4FEED}"/>
          </ac:spMkLst>
        </pc:spChg>
        <pc:graphicFrameChg chg="add modGraphic">
          <ac:chgData name="John Oakes" userId="1a36f0057432ea1f" providerId="LiveId" clId="{3765BFFA-6992-4E30-8D33-21D447D8231C}" dt="2025-02-09T16:42:41.214" v="2240" actId="27309"/>
          <ac:graphicFrameMkLst>
            <pc:docMk/>
            <pc:sldMk cId="2439190841" sldId="876"/>
            <ac:graphicFrameMk id="7" creationId="{81094670-8475-1BDA-3813-8584AEEA6703}"/>
          </ac:graphicFrameMkLst>
        </pc:graphicFrameChg>
        <pc:picChg chg="add mod">
          <ac:chgData name="John Oakes" userId="1a36f0057432ea1f" providerId="LiveId" clId="{3765BFFA-6992-4E30-8D33-21D447D8231C}" dt="2025-02-09T15:42:17.115" v="1687" actId="1076"/>
          <ac:picMkLst>
            <pc:docMk/>
            <pc:sldMk cId="2439190841" sldId="876"/>
            <ac:picMk id="5" creationId="{45274951-D49D-F157-7EAF-715174BDDFBE}"/>
          </ac:picMkLst>
        </pc:picChg>
      </pc:sldChg>
      <pc:sldChg chg="new del">
        <pc:chgData name="John Oakes" userId="1a36f0057432ea1f" providerId="LiveId" clId="{3765BFFA-6992-4E30-8D33-21D447D8231C}" dt="2025-02-08T21:23:33.105" v="1479" actId="47"/>
        <pc:sldMkLst>
          <pc:docMk/>
          <pc:sldMk cId="2944959765" sldId="877"/>
        </pc:sldMkLst>
      </pc:sldChg>
      <pc:sldChg chg="new del">
        <pc:chgData name="John Oakes" userId="1a36f0057432ea1f" providerId="LiveId" clId="{3765BFFA-6992-4E30-8D33-21D447D8231C}" dt="2025-02-08T21:23:39.568" v="1482" actId="47"/>
        <pc:sldMkLst>
          <pc:docMk/>
          <pc:sldMk cId="4095727563" sldId="878"/>
        </pc:sldMkLst>
      </pc:sldChg>
      <pc:sldChg chg="new del">
        <pc:chgData name="John Oakes" userId="1a36f0057432ea1f" providerId="LiveId" clId="{3765BFFA-6992-4E30-8D33-21D447D8231C}" dt="2025-02-08T21:23:36.982" v="1480" actId="47"/>
        <pc:sldMkLst>
          <pc:docMk/>
          <pc:sldMk cId="4084181265" sldId="879"/>
        </pc:sldMkLst>
      </pc:sldChg>
      <pc:sldChg chg="new del">
        <pc:chgData name="John Oakes" userId="1a36f0057432ea1f" providerId="LiveId" clId="{3765BFFA-6992-4E30-8D33-21D447D8231C}" dt="2025-02-08T21:23:38.313" v="1481" actId="47"/>
        <pc:sldMkLst>
          <pc:docMk/>
          <pc:sldMk cId="3233469813" sldId="880"/>
        </pc:sldMkLst>
      </pc:sldChg>
      <pc:sldChg chg="addSp delSp modSp new del mod ord">
        <pc:chgData name="John Oakes" userId="1a36f0057432ea1f" providerId="LiveId" clId="{3765BFFA-6992-4E30-8D33-21D447D8231C}" dt="2025-02-10T07:17:25.171" v="2396" actId="47"/>
        <pc:sldMkLst>
          <pc:docMk/>
          <pc:sldMk cId="3703060839" sldId="881"/>
        </pc:sldMkLst>
        <pc:spChg chg="mod">
          <ac:chgData name="John Oakes" userId="1a36f0057432ea1f" providerId="LiveId" clId="{3765BFFA-6992-4E30-8D33-21D447D8231C}" dt="2025-02-08T20:56:54.361" v="1441" actId="14100"/>
          <ac:spMkLst>
            <pc:docMk/>
            <pc:sldMk cId="3703060839" sldId="881"/>
            <ac:spMk id="2" creationId="{6DFC5A9E-7339-3D25-218A-ABAE609E1722}"/>
          </ac:spMkLst>
        </pc:spChg>
        <pc:picChg chg="add mod">
          <ac:chgData name="John Oakes" userId="1a36f0057432ea1f" providerId="LiveId" clId="{3765BFFA-6992-4E30-8D33-21D447D8231C}" dt="2025-02-08T20:57:00.186" v="1442" actId="1076"/>
          <ac:picMkLst>
            <pc:docMk/>
            <pc:sldMk cId="3703060839" sldId="881"/>
            <ac:picMk id="5" creationId="{E4C66A51-B629-ED9B-BEF0-3E063FEC66D0}"/>
          </ac:picMkLst>
        </pc:picChg>
      </pc:sldChg>
      <pc:sldChg chg="addSp delSp modSp new del mod ord">
        <pc:chgData name="John Oakes" userId="1a36f0057432ea1f" providerId="LiveId" clId="{3765BFFA-6992-4E30-8D33-21D447D8231C}" dt="2025-02-10T07:17:25.171" v="2396" actId="47"/>
        <pc:sldMkLst>
          <pc:docMk/>
          <pc:sldMk cId="2964572722" sldId="882"/>
        </pc:sldMkLst>
        <pc:spChg chg="mod">
          <ac:chgData name="John Oakes" userId="1a36f0057432ea1f" providerId="LiveId" clId="{3765BFFA-6992-4E30-8D33-21D447D8231C}" dt="2025-02-08T20:57:26.114" v="1460" actId="20577"/>
          <ac:spMkLst>
            <pc:docMk/>
            <pc:sldMk cId="2964572722" sldId="882"/>
            <ac:spMk id="2" creationId="{F25D921A-EB2D-EA86-DD42-F5089016319F}"/>
          </ac:spMkLst>
        </pc:spChg>
        <pc:picChg chg="add mod">
          <ac:chgData name="John Oakes" userId="1a36f0057432ea1f" providerId="LiveId" clId="{3765BFFA-6992-4E30-8D33-21D447D8231C}" dt="2025-02-08T20:57:37.288" v="1464" actId="1076"/>
          <ac:picMkLst>
            <pc:docMk/>
            <pc:sldMk cId="2964572722" sldId="882"/>
            <ac:picMk id="5" creationId="{028425D4-F350-269F-EFEA-A22F5670059A}"/>
          </ac:picMkLst>
        </pc:picChg>
      </pc:sldChg>
      <pc:sldChg chg="addSp delSp modSp new del mod ord">
        <pc:chgData name="John Oakes" userId="1a36f0057432ea1f" providerId="LiveId" clId="{3765BFFA-6992-4E30-8D33-21D447D8231C}" dt="2025-02-10T07:17:25.171" v="2396" actId="47"/>
        <pc:sldMkLst>
          <pc:docMk/>
          <pc:sldMk cId="496075405" sldId="883"/>
        </pc:sldMkLst>
        <pc:spChg chg="mod">
          <ac:chgData name="John Oakes" userId="1a36f0057432ea1f" providerId="LiveId" clId="{3765BFFA-6992-4E30-8D33-21D447D8231C}" dt="2025-02-08T20:58:11.461" v="1475" actId="14100"/>
          <ac:spMkLst>
            <pc:docMk/>
            <pc:sldMk cId="496075405" sldId="883"/>
            <ac:spMk id="2" creationId="{0E3DF7CF-7F14-69CC-431D-C3C7B869DEC6}"/>
          </ac:spMkLst>
        </pc:spChg>
        <pc:picChg chg="add mod">
          <ac:chgData name="John Oakes" userId="1a36f0057432ea1f" providerId="LiveId" clId="{3765BFFA-6992-4E30-8D33-21D447D8231C}" dt="2025-02-08T20:58:18.751" v="1477" actId="1076"/>
          <ac:picMkLst>
            <pc:docMk/>
            <pc:sldMk cId="496075405" sldId="883"/>
            <ac:picMk id="5" creationId="{5B14741A-6FD2-FE76-58BD-F653510145F8}"/>
          </ac:picMkLst>
        </pc:picChg>
      </pc:sldChg>
      <pc:sldChg chg="del">
        <pc:chgData name="John Oakes" userId="1a36f0057432ea1f" providerId="LiveId" clId="{3765BFFA-6992-4E30-8D33-21D447D8231C}" dt="2025-02-10T07:17:25.171" v="2396" actId="47"/>
        <pc:sldMkLst>
          <pc:docMk/>
          <pc:sldMk cId="0" sldId="884"/>
        </pc:sldMkLst>
      </pc:sldChg>
      <pc:sldChg chg="del">
        <pc:chgData name="John Oakes" userId="1a36f0057432ea1f" providerId="LiveId" clId="{3765BFFA-6992-4E30-8D33-21D447D8231C}" dt="2025-02-10T07:17:25.171" v="2396" actId="47"/>
        <pc:sldMkLst>
          <pc:docMk/>
          <pc:sldMk cId="0" sldId="885"/>
        </pc:sldMkLst>
      </pc:sldChg>
      <pc:sldChg chg="modSp new mod">
        <pc:chgData name="John Oakes" userId="1a36f0057432ea1f" providerId="LiveId" clId="{3765BFFA-6992-4E30-8D33-21D447D8231C}" dt="2025-02-09T16:05:42.428" v="2113" actId="255"/>
        <pc:sldMkLst>
          <pc:docMk/>
          <pc:sldMk cId="1074850441" sldId="886"/>
        </pc:sldMkLst>
        <pc:spChg chg="mod">
          <ac:chgData name="John Oakes" userId="1a36f0057432ea1f" providerId="LiveId" clId="{3765BFFA-6992-4E30-8D33-21D447D8231C}" dt="2025-02-09T15:59:42.845" v="1757" actId="20577"/>
          <ac:spMkLst>
            <pc:docMk/>
            <pc:sldMk cId="1074850441" sldId="886"/>
            <ac:spMk id="2" creationId="{E7D572B4-17C9-8979-A390-848A7FD25F5D}"/>
          </ac:spMkLst>
        </pc:spChg>
        <pc:spChg chg="mod">
          <ac:chgData name="John Oakes" userId="1a36f0057432ea1f" providerId="LiveId" clId="{3765BFFA-6992-4E30-8D33-21D447D8231C}" dt="2025-02-09T16:05:42.428" v="2113" actId="255"/>
          <ac:spMkLst>
            <pc:docMk/>
            <pc:sldMk cId="1074850441" sldId="886"/>
            <ac:spMk id="3" creationId="{A2C86C44-9D9C-A69F-D4FD-B2A97DDD7CA3}"/>
          </ac:spMkLst>
        </pc:spChg>
      </pc:sldChg>
      <pc:sldChg chg="del">
        <pc:chgData name="John Oakes" userId="1a36f0057432ea1f" providerId="LiveId" clId="{3765BFFA-6992-4E30-8D33-21D447D8231C}" dt="2025-02-10T07:17:03.831" v="2395" actId="47"/>
        <pc:sldMkLst>
          <pc:docMk/>
          <pc:sldMk cId="0" sldId="887"/>
        </pc:sldMkLst>
      </pc:sldChg>
      <pc:sldChg chg="del">
        <pc:chgData name="John Oakes" userId="1a36f0057432ea1f" providerId="LiveId" clId="{3765BFFA-6992-4E30-8D33-21D447D8231C}" dt="2025-02-10T07:17:03.831" v="2395" actId="47"/>
        <pc:sldMkLst>
          <pc:docMk/>
          <pc:sldMk cId="0" sldId="888"/>
        </pc:sldMkLst>
      </pc:sldChg>
      <pc:sldChg chg="del">
        <pc:chgData name="John Oakes" userId="1a36f0057432ea1f" providerId="LiveId" clId="{3765BFFA-6992-4E30-8D33-21D447D8231C}" dt="2025-02-10T07:16:53.720" v="2394" actId="47"/>
        <pc:sldMkLst>
          <pc:docMk/>
          <pc:sldMk cId="0" sldId="889"/>
        </pc:sldMkLst>
      </pc:sldChg>
      <pc:sldChg chg="addSp modSp new del mod">
        <pc:chgData name="John Oakes" userId="1a36f0057432ea1f" providerId="LiveId" clId="{3765BFFA-6992-4E30-8D33-21D447D8231C}" dt="2025-02-10T07:17:25.171" v="2396" actId="47"/>
        <pc:sldMkLst>
          <pc:docMk/>
          <pc:sldMk cId="1572094423" sldId="890"/>
        </pc:sldMkLst>
        <pc:spChg chg="mod">
          <ac:chgData name="John Oakes" userId="1a36f0057432ea1f" providerId="LiveId" clId="{3765BFFA-6992-4E30-8D33-21D447D8231C}" dt="2025-02-09T16:31:36.878" v="2237" actId="14100"/>
          <ac:spMkLst>
            <pc:docMk/>
            <pc:sldMk cId="1572094423" sldId="890"/>
            <ac:spMk id="3" creationId="{E28A3115-1049-FFE2-2635-98B35825BD10}"/>
          </ac:spMkLst>
        </pc:spChg>
        <pc:picChg chg="add mod">
          <ac:chgData name="John Oakes" userId="1a36f0057432ea1f" providerId="LiveId" clId="{3765BFFA-6992-4E30-8D33-21D447D8231C}" dt="2025-02-09T16:30:46.323" v="2191" actId="1076"/>
          <ac:picMkLst>
            <pc:docMk/>
            <pc:sldMk cId="1572094423" sldId="890"/>
            <ac:picMk id="4" creationId="{87234D16-06DB-6FF5-4B53-F9C8398275E9}"/>
          </ac:picMkLst>
        </pc:picChg>
      </pc:sldChg>
      <pc:sldChg chg="addSp modSp new del mod">
        <pc:chgData name="John Oakes" userId="1a36f0057432ea1f" providerId="LiveId" clId="{3765BFFA-6992-4E30-8D33-21D447D8231C}" dt="2025-02-10T07:16:53.720" v="2394" actId="47"/>
        <pc:sldMkLst>
          <pc:docMk/>
          <pc:sldMk cId="1544891802" sldId="891"/>
        </pc:sldMkLst>
        <pc:spChg chg="mod">
          <ac:chgData name="John Oakes" userId="1a36f0057432ea1f" providerId="LiveId" clId="{3765BFFA-6992-4E30-8D33-21D447D8231C}" dt="2025-02-09T16:55:43.193" v="2369" actId="14100"/>
          <ac:spMkLst>
            <pc:docMk/>
            <pc:sldMk cId="1544891802" sldId="891"/>
            <ac:spMk id="3" creationId="{2A97F081-99A3-283C-EE85-E84635D8C30D}"/>
          </ac:spMkLst>
        </pc:spChg>
        <pc:picChg chg="add mod">
          <ac:chgData name="John Oakes" userId="1a36f0057432ea1f" providerId="LiveId" clId="{3765BFFA-6992-4E30-8D33-21D447D8231C}" dt="2025-02-09T16:54:47.062" v="2277" actId="1076"/>
          <ac:picMkLst>
            <pc:docMk/>
            <pc:sldMk cId="1544891802" sldId="891"/>
            <ac:picMk id="2050" creationId="{FB0FF606-E4E4-0750-9D2B-95DD6A0D4C90}"/>
          </ac:picMkLst>
        </pc:picChg>
      </pc:sldChg>
      <pc:sldMasterChg chg="del delSldLayout">
        <pc:chgData name="John Oakes" userId="1a36f0057432ea1f" providerId="LiveId" clId="{3765BFFA-6992-4E30-8D33-21D447D8231C}" dt="2025-02-10T07:17:25.171" v="2396" actId="47"/>
        <pc:sldMasterMkLst>
          <pc:docMk/>
          <pc:sldMasterMk cId="3652002216" sldId="2147483673"/>
        </pc:sldMasterMkLst>
        <pc:sldLayoutChg chg="del">
          <pc:chgData name="John Oakes" userId="1a36f0057432ea1f" providerId="LiveId" clId="{3765BFFA-6992-4E30-8D33-21D447D8231C}" dt="2025-02-10T07:17:25.171" v="2396" actId="47"/>
          <pc:sldLayoutMkLst>
            <pc:docMk/>
            <pc:sldMasterMk cId="3652002216" sldId="2147483673"/>
            <pc:sldLayoutMk cId="2246412961" sldId="2147483674"/>
          </pc:sldLayoutMkLst>
        </pc:sldLayoutChg>
        <pc:sldLayoutChg chg="del">
          <pc:chgData name="John Oakes" userId="1a36f0057432ea1f" providerId="LiveId" clId="{3765BFFA-6992-4E30-8D33-21D447D8231C}" dt="2025-02-10T07:17:25.171" v="2396" actId="47"/>
          <pc:sldLayoutMkLst>
            <pc:docMk/>
            <pc:sldMasterMk cId="3652002216" sldId="2147483673"/>
            <pc:sldLayoutMk cId="2153096705" sldId="2147483675"/>
          </pc:sldLayoutMkLst>
        </pc:sldLayoutChg>
        <pc:sldLayoutChg chg="del">
          <pc:chgData name="John Oakes" userId="1a36f0057432ea1f" providerId="LiveId" clId="{3765BFFA-6992-4E30-8D33-21D447D8231C}" dt="2025-02-10T07:17:25.171" v="2396" actId="47"/>
          <pc:sldLayoutMkLst>
            <pc:docMk/>
            <pc:sldMasterMk cId="3652002216" sldId="2147483673"/>
            <pc:sldLayoutMk cId="1564349191" sldId="2147483676"/>
          </pc:sldLayoutMkLst>
        </pc:sldLayoutChg>
        <pc:sldLayoutChg chg="del">
          <pc:chgData name="John Oakes" userId="1a36f0057432ea1f" providerId="LiveId" clId="{3765BFFA-6992-4E30-8D33-21D447D8231C}" dt="2025-02-10T07:17:25.171" v="2396" actId="47"/>
          <pc:sldLayoutMkLst>
            <pc:docMk/>
            <pc:sldMasterMk cId="3652002216" sldId="2147483673"/>
            <pc:sldLayoutMk cId="1361764403" sldId="2147483677"/>
          </pc:sldLayoutMkLst>
        </pc:sldLayoutChg>
        <pc:sldLayoutChg chg="del">
          <pc:chgData name="John Oakes" userId="1a36f0057432ea1f" providerId="LiveId" clId="{3765BFFA-6992-4E30-8D33-21D447D8231C}" dt="2025-02-10T07:17:25.171" v="2396" actId="47"/>
          <pc:sldLayoutMkLst>
            <pc:docMk/>
            <pc:sldMasterMk cId="3652002216" sldId="2147483673"/>
            <pc:sldLayoutMk cId="3583620210" sldId="2147483678"/>
          </pc:sldLayoutMkLst>
        </pc:sldLayoutChg>
        <pc:sldLayoutChg chg="del">
          <pc:chgData name="John Oakes" userId="1a36f0057432ea1f" providerId="LiveId" clId="{3765BFFA-6992-4E30-8D33-21D447D8231C}" dt="2025-02-10T07:17:25.171" v="2396" actId="47"/>
          <pc:sldLayoutMkLst>
            <pc:docMk/>
            <pc:sldMasterMk cId="3652002216" sldId="2147483673"/>
            <pc:sldLayoutMk cId="3909300782" sldId="2147483679"/>
          </pc:sldLayoutMkLst>
        </pc:sldLayoutChg>
        <pc:sldLayoutChg chg="del">
          <pc:chgData name="John Oakes" userId="1a36f0057432ea1f" providerId="LiveId" clId="{3765BFFA-6992-4E30-8D33-21D447D8231C}" dt="2025-02-10T07:17:25.171" v="2396" actId="47"/>
          <pc:sldLayoutMkLst>
            <pc:docMk/>
            <pc:sldMasterMk cId="3652002216" sldId="2147483673"/>
            <pc:sldLayoutMk cId="1275460171" sldId="2147483680"/>
          </pc:sldLayoutMkLst>
        </pc:sldLayoutChg>
        <pc:sldLayoutChg chg="del">
          <pc:chgData name="John Oakes" userId="1a36f0057432ea1f" providerId="LiveId" clId="{3765BFFA-6992-4E30-8D33-21D447D8231C}" dt="2025-02-10T07:17:25.171" v="2396" actId="47"/>
          <pc:sldLayoutMkLst>
            <pc:docMk/>
            <pc:sldMasterMk cId="3652002216" sldId="2147483673"/>
            <pc:sldLayoutMk cId="277811569" sldId="2147483681"/>
          </pc:sldLayoutMkLst>
        </pc:sldLayoutChg>
        <pc:sldLayoutChg chg="del">
          <pc:chgData name="John Oakes" userId="1a36f0057432ea1f" providerId="LiveId" clId="{3765BFFA-6992-4E30-8D33-21D447D8231C}" dt="2025-02-10T07:17:25.171" v="2396" actId="47"/>
          <pc:sldLayoutMkLst>
            <pc:docMk/>
            <pc:sldMasterMk cId="3652002216" sldId="2147483673"/>
            <pc:sldLayoutMk cId="2475797513" sldId="2147483682"/>
          </pc:sldLayoutMkLst>
        </pc:sldLayoutChg>
        <pc:sldLayoutChg chg="del">
          <pc:chgData name="John Oakes" userId="1a36f0057432ea1f" providerId="LiveId" clId="{3765BFFA-6992-4E30-8D33-21D447D8231C}" dt="2025-02-10T07:17:25.171" v="2396" actId="47"/>
          <pc:sldLayoutMkLst>
            <pc:docMk/>
            <pc:sldMasterMk cId="3652002216" sldId="2147483673"/>
            <pc:sldLayoutMk cId="841887821" sldId="2147483683"/>
          </pc:sldLayoutMkLst>
        </pc:sldLayoutChg>
        <pc:sldLayoutChg chg="del">
          <pc:chgData name="John Oakes" userId="1a36f0057432ea1f" providerId="LiveId" clId="{3765BFFA-6992-4E30-8D33-21D447D8231C}" dt="2025-02-10T07:17:25.171" v="2396" actId="47"/>
          <pc:sldLayoutMkLst>
            <pc:docMk/>
            <pc:sldMasterMk cId="3652002216" sldId="2147483673"/>
            <pc:sldLayoutMk cId="2263428010" sldId="2147483684"/>
          </pc:sldLayoutMkLst>
        </pc:sldLayoutChg>
      </pc:sldMasterChg>
      <pc:sldMasterChg chg="del delSldLayout">
        <pc:chgData name="John Oakes" userId="1a36f0057432ea1f" providerId="LiveId" clId="{3765BFFA-6992-4E30-8D33-21D447D8231C}" dt="2025-02-08T20:55:05.081" v="1386" actId="47"/>
        <pc:sldMasterMkLst>
          <pc:docMk/>
          <pc:sldMasterMk cId="605980322" sldId="2147483685"/>
        </pc:sldMasterMkLst>
        <pc:sldLayoutChg chg="del">
          <pc:chgData name="John Oakes" userId="1a36f0057432ea1f" providerId="LiveId" clId="{3765BFFA-6992-4E30-8D33-21D447D8231C}" dt="2025-02-08T20:55:05.081" v="1386" actId="47"/>
          <pc:sldLayoutMkLst>
            <pc:docMk/>
            <pc:sldMasterMk cId="605980322" sldId="2147483685"/>
            <pc:sldLayoutMk cId="4178799289" sldId="2147483686"/>
          </pc:sldLayoutMkLst>
        </pc:sldLayoutChg>
        <pc:sldLayoutChg chg="del">
          <pc:chgData name="John Oakes" userId="1a36f0057432ea1f" providerId="LiveId" clId="{3765BFFA-6992-4E30-8D33-21D447D8231C}" dt="2025-02-08T20:55:05.081" v="1386" actId="47"/>
          <pc:sldLayoutMkLst>
            <pc:docMk/>
            <pc:sldMasterMk cId="605980322" sldId="2147483685"/>
            <pc:sldLayoutMk cId="1302791575" sldId="2147483687"/>
          </pc:sldLayoutMkLst>
        </pc:sldLayoutChg>
        <pc:sldLayoutChg chg="del">
          <pc:chgData name="John Oakes" userId="1a36f0057432ea1f" providerId="LiveId" clId="{3765BFFA-6992-4E30-8D33-21D447D8231C}" dt="2025-02-08T20:55:05.081" v="1386" actId="47"/>
          <pc:sldLayoutMkLst>
            <pc:docMk/>
            <pc:sldMasterMk cId="605980322" sldId="2147483685"/>
            <pc:sldLayoutMk cId="2581115811" sldId="2147483688"/>
          </pc:sldLayoutMkLst>
        </pc:sldLayoutChg>
        <pc:sldLayoutChg chg="del">
          <pc:chgData name="John Oakes" userId="1a36f0057432ea1f" providerId="LiveId" clId="{3765BFFA-6992-4E30-8D33-21D447D8231C}" dt="2025-02-08T20:55:05.081" v="1386" actId="47"/>
          <pc:sldLayoutMkLst>
            <pc:docMk/>
            <pc:sldMasterMk cId="605980322" sldId="2147483685"/>
            <pc:sldLayoutMk cId="36272800" sldId="2147483689"/>
          </pc:sldLayoutMkLst>
        </pc:sldLayoutChg>
        <pc:sldLayoutChg chg="del">
          <pc:chgData name="John Oakes" userId="1a36f0057432ea1f" providerId="LiveId" clId="{3765BFFA-6992-4E30-8D33-21D447D8231C}" dt="2025-02-08T20:55:05.081" v="1386" actId="47"/>
          <pc:sldLayoutMkLst>
            <pc:docMk/>
            <pc:sldMasterMk cId="605980322" sldId="2147483685"/>
            <pc:sldLayoutMk cId="4077711412" sldId="2147483690"/>
          </pc:sldLayoutMkLst>
        </pc:sldLayoutChg>
        <pc:sldLayoutChg chg="del">
          <pc:chgData name="John Oakes" userId="1a36f0057432ea1f" providerId="LiveId" clId="{3765BFFA-6992-4E30-8D33-21D447D8231C}" dt="2025-02-08T20:55:05.081" v="1386" actId="47"/>
          <pc:sldLayoutMkLst>
            <pc:docMk/>
            <pc:sldMasterMk cId="605980322" sldId="2147483685"/>
            <pc:sldLayoutMk cId="3674637581" sldId="2147483691"/>
          </pc:sldLayoutMkLst>
        </pc:sldLayoutChg>
        <pc:sldLayoutChg chg="del">
          <pc:chgData name="John Oakes" userId="1a36f0057432ea1f" providerId="LiveId" clId="{3765BFFA-6992-4E30-8D33-21D447D8231C}" dt="2025-02-08T20:55:05.081" v="1386" actId="47"/>
          <pc:sldLayoutMkLst>
            <pc:docMk/>
            <pc:sldMasterMk cId="605980322" sldId="2147483685"/>
            <pc:sldLayoutMk cId="410023756" sldId="2147483692"/>
          </pc:sldLayoutMkLst>
        </pc:sldLayoutChg>
        <pc:sldLayoutChg chg="del">
          <pc:chgData name="John Oakes" userId="1a36f0057432ea1f" providerId="LiveId" clId="{3765BFFA-6992-4E30-8D33-21D447D8231C}" dt="2025-02-08T20:55:05.081" v="1386" actId="47"/>
          <pc:sldLayoutMkLst>
            <pc:docMk/>
            <pc:sldMasterMk cId="605980322" sldId="2147483685"/>
            <pc:sldLayoutMk cId="3178203578" sldId="2147483693"/>
          </pc:sldLayoutMkLst>
        </pc:sldLayoutChg>
        <pc:sldLayoutChg chg="del">
          <pc:chgData name="John Oakes" userId="1a36f0057432ea1f" providerId="LiveId" clId="{3765BFFA-6992-4E30-8D33-21D447D8231C}" dt="2025-02-08T20:55:05.081" v="1386" actId="47"/>
          <pc:sldLayoutMkLst>
            <pc:docMk/>
            <pc:sldMasterMk cId="605980322" sldId="2147483685"/>
            <pc:sldLayoutMk cId="2804183203" sldId="2147483694"/>
          </pc:sldLayoutMkLst>
        </pc:sldLayoutChg>
        <pc:sldLayoutChg chg="del">
          <pc:chgData name="John Oakes" userId="1a36f0057432ea1f" providerId="LiveId" clId="{3765BFFA-6992-4E30-8D33-21D447D8231C}" dt="2025-02-08T20:55:05.081" v="1386" actId="47"/>
          <pc:sldLayoutMkLst>
            <pc:docMk/>
            <pc:sldMasterMk cId="605980322" sldId="2147483685"/>
            <pc:sldLayoutMk cId="1348149259" sldId="2147483695"/>
          </pc:sldLayoutMkLst>
        </pc:sldLayoutChg>
        <pc:sldLayoutChg chg="del">
          <pc:chgData name="John Oakes" userId="1a36f0057432ea1f" providerId="LiveId" clId="{3765BFFA-6992-4E30-8D33-21D447D8231C}" dt="2025-02-08T20:55:05.081" v="1386" actId="47"/>
          <pc:sldLayoutMkLst>
            <pc:docMk/>
            <pc:sldMasterMk cId="605980322" sldId="2147483685"/>
            <pc:sldLayoutMk cId="1383705483" sldId="2147483696"/>
          </pc:sldLayoutMkLst>
        </pc:sldLayoutChg>
      </pc:sldMasterChg>
      <pc:sldMasterChg chg="del delSldLayout">
        <pc:chgData name="John Oakes" userId="1a36f0057432ea1f" providerId="LiveId" clId="{3765BFFA-6992-4E30-8D33-21D447D8231C}" dt="2025-02-10T07:17:25.171" v="2396" actId="47"/>
        <pc:sldMasterMkLst>
          <pc:docMk/>
          <pc:sldMasterMk cId="2476528692" sldId="2147483697"/>
        </pc:sldMasterMkLst>
        <pc:sldLayoutChg chg="del">
          <pc:chgData name="John Oakes" userId="1a36f0057432ea1f" providerId="LiveId" clId="{3765BFFA-6992-4E30-8D33-21D447D8231C}" dt="2025-02-10T07:17:25.171" v="2396" actId="47"/>
          <pc:sldLayoutMkLst>
            <pc:docMk/>
            <pc:sldMasterMk cId="2476528692" sldId="2147483697"/>
            <pc:sldLayoutMk cId="1428146611" sldId="2147483698"/>
          </pc:sldLayoutMkLst>
        </pc:sldLayoutChg>
        <pc:sldLayoutChg chg="del">
          <pc:chgData name="John Oakes" userId="1a36f0057432ea1f" providerId="LiveId" clId="{3765BFFA-6992-4E30-8D33-21D447D8231C}" dt="2025-02-10T07:17:25.171" v="2396" actId="47"/>
          <pc:sldLayoutMkLst>
            <pc:docMk/>
            <pc:sldMasterMk cId="2476528692" sldId="2147483697"/>
            <pc:sldLayoutMk cId="499033713" sldId="2147483699"/>
          </pc:sldLayoutMkLst>
        </pc:sldLayoutChg>
        <pc:sldLayoutChg chg="del">
          <pc:chgData name="John Oakes" userId="1a36f0057432ea1f" providerId="LiveId" clId="{3765BFFA-6992-4E30-8D33-21D447D8231C}" dt="2025-02-10T07:17:25.171" v="2396" actId="47"/>
          <pc:sldLayoutMkLst>
            <pc:docMk/>
            <pc:sldMasterMk cId="2476528692" sldId="2147483697"/>
            <pc:sldLayoutMk cId="3399482432" sldId="2147483700"/>
          </pc:sldLayoutMkLst>
        </pc:sldLayoutChg>
        <pc:sldLayoutChg chg="del">
          <pc:chgData name="John Oakes" userId="1a36f0057432ea1f" providerId="LiveId" clId="{3765BFFA-6992-4E30-8D33-21D447D8231C}" dt="2025-02-10T07:17:25.171" v="2396" actId="47"/>
          <pc:sldLayoutMkLst>
            <pc:docMk/>
            <pc:sldMasterMk cId="2476528692" sldId="2147483697"/>
            <pc:sldLayoutMk cId="1027767155" sldId="2147483701"/>
          </pc:sldLayoutMkLst>
        </pc:sldLayoutChg>
        <pc:sldLayoutChg chg="del">
          <pc:chgData name="John Oakes" userId="1a36f0057432ea1f" providerId="LiveId" clId="{3765BFFA-6992-4E30-8D33-21D447D8231C}" dt="2025-02-10T07:17:25.171" v="2396" actId="47"/>
          <pc:sldLayoutMkLst>
            <pc:docMk/>
            <pc:sldMasterMk cId="2476528692" sldId="2147483697"/>
            <pc:sldLayoutMk cId="4165898759" sldId="2147483702"/>
          </pc:sldLayoutMkLst>
        </pc:sldLayoutChg>
        <pc:sldLayoutChg chg="del">
          <pc:chgData name="John Oakes" userId="1a36f0057432ea1f" providerId="LiveId" clId="{3765BFFA-6992-4E30-8D33-21D447D8231C}" dt="2025-02-10T07:17:25.171" v="2396" actId="47"/>
          <pc:sldLayoutMkLst>
            <pc:docMk/>
            <pc:sldMasterMk cId="2476528692" sldId="2147483697"/>
            <pc:sldLayoutMk cId="1115466090" sldId="2147483703"/>
          </pc:sldLayoutMkLst>
        </pc:sldLayoutChg>
        <pc:sldLayoutChg chg="del">
          <pc:chgData name="John Oakes" userId="1a36f0057432ea1f" providerId="LiveId" clId="{3765BFFA-6992-4E30-8D33-21D447D8231C}" dt="2025-02-10T07:17:25.171" v="2396" actId="47"/>
          <pc:sldLayoutMkLst>
            <pc:docMk/>
            <pc:sldMasterMk cId="2476528692" sldId="2147483697"/>
            <pc:sldLayoutMk cId="1426882342" sldId="2147483704"/>
          </pc:sldLayoutMkLst>
        </pc:sldLayoutChg>
        <pc:sldLayoutChg chg="del">
          <pc:chgData name="John Oakes" userId="1a36f0057432ea1f" providerId="LiveId" clId="{3765BFFA-6992-4E30-8D33-21D447D8231C}" dt="2025-02-10T07:17:25.171" v="2396" actId="47"/>
          <pc:sldLayoutMkLst>
            <pc:docMk/>
            <pc:sldMasterMk cId="2476528692" sldId="2147483697"/>
            <pc:sldLayoutMk cId="3128233510" sldId="2147483705"/>
          </pc:sldLayoutMkLst>
        </pc:sldLayoutChg>
        <pc:sldLayoutChg chg="del">
          <pc:chgData name="John Oakes" userId="1a36f0057432ea1f" providerId="LiveId" clId="{3765BFFA-6992-4E30-8D33-21D447D8231C}" dt="2025-02-10T07:17:25.171" v="2396" actId="47"/>
          <pc:sldLayoutMkLst>
            <pc:docMk/>
            <pc:sldMasterMk cId="2476528692" sldId="2147483697"/>
            <pc:sldLayoutMk cId="725673304" sldId="2147483706"/>
          </pc:sldLayoutMkLst>
        </pc:sldLayoutChg>
        <pc:sldLayoutChg chg="del">
          <pc:chgData name="John Oakes" userId="1a36f0057432ea1f" providerId="LiveId" clId="{3765BFFA-6992-4E30-8D33-21D447D8231C}" dt="2025-02-10T07:17:25.171" v="2396" actId="47"/>
          <pc:sldLayoutMkLst>
            <pc:docMk/>
            <pc:sldMasterMk cId="2476528692" sldId="2147483697"/>
            <pc:sldLayoutMk cId="1458638000" sldId="2147483707"/>
          </pc:sldLayoutMkLst>
        </pc:sldLayoutChg>
        <pc:sldLayoutChg chg="del">
          <pc:chgData name="John Oakes" userId="1a36f0057432ea1f" providerId="LiveId" clId="{3765BFFA-6992-4E30-8D33-21D447D8231C}" dt="2025-02-10T07:17:25.171" v="2396" actId="47"/>
          <pc:sldLayoutMkLst>
            <pc:docMk/>
            <pc:sldMasterMk cId="2476528692" sldId="2147483697"/>
            <pc:sldLayoutMk cId="4273465318" sldId="2147483708"/>
          </pc:sldLayoutMkLst>
        </pc:sldLayoutChg>
      </pc:sldMasterChg>
      <pc:sldMasterChg chg="del delSldLayout">
        <pc:chgData name="John Oakes" userId="1a36f0057432ea1f" providerId="LiveId" clId="{3765BFFA-6992-4E30-8D33-21D447D8231C}" dt="2025-02-10T07:17:03.831" v="2395" actId="47"/>
        <pc:sldMasterMkLst>
          <pc:docMk/>
          <pc:sldMasterMk cId="1239681892" sldId="2147483709"/>
        </pc:sldMasterMkLst>
        <pc:sldLayoutChg chg="del">
          <pc:chgData name="John Oakes" userId="1a36f0057432ea1f" providerId="LiveId" clId="{3765BFFA-6992-4E30-8D33-21D447D8231C}" dt="2025-02-10T07:17:03.831" v="2395" actId="47"/>
          <pc:sldLayoutMkLst>
            <pc:docMk/>
            <pc:sldMasterMk cId="1239681892" sldId="2147483709"/>
            <pc:sldLayoutMk cId="3471827315" sldId="2147483710"/>
          </pc:sldLayoutMkLst>
        </pc:sldLayoutChg>
        <pc:sldLayoutChg chg="del">
          <pc:chgData name="John Oakes" userId="1a36f0057432ea1f" providerId="LiveId" clId="{3765BFFA-6992-4E30-8D33-21D447D8231C}" dt="2025-02-10T07:17:03.831" v="2395" actId="47"/>
          <pc:sldLayoutMkLst>
            <pc:docMk/>
            <pc:sldMasterMk cId="1239681892" sldId="2147483709"/>
            <pc:sldLayoutMk cId="3255371514" sldId="2147483711"/>
          </pc:sldLayoutMkLst>
        </pc:sldLayoutChg>
        <pc:sldLayoutChg chg="del">
          <pc:chgData name="John Oakes" userId="1a36f0057432ea1f" providerId="LiveId" clId="{3765BFFA-6992-4E30-8D33-21D447D8231C}" dt="2025-02-10T07:17:03.831" v="2395" actId="47"/>
          <pc:sldLayoutMkLst>
            <pc:docMk/>
            <pc:sldMasterMk cId="1239681892" sldId="2147483709"/>
            <pc:sldLayoutMk cId="1795634048" sldId="2147483712"/>
          </pc:sldLayoutMkLst>
        </pc:sldLayoutChg>
        <pc:sldLayoutChg chg="del">
          <pc:chgData name="John Oakes" userId="1a36f0057432ea1f" providerId="LiveId" clId="{3765BFFA-6992-4E30-8D33-21D447D8231C}" dt="2025-02-10T07:17:03.831" v="2395" actId="47"/>
          <pc:sldLayoutMkLst>
            <pc:docMk/>
            <pc:sldMasterMk cId="1239681892" sldId="2147483709"/>
            <pc:sldLayoutMk cId="2298833529" sldId="2147483713"/>
          </pc:sldLayoutMkLst>
        </pc:sldLayoutChg>
        <pc:sldLayoutChg chg="del">
          <pc:chgData name="John Oakes" userId="1a36f0057432ea1f" providerId="LiveId" clId="{3765BFFA-6992-4E30-8D33-21D447D8231C}" dt="2025-02-10T07:17:03.831" v="2395" actId="47"/>
          <pc:sldLayoutMkLst>
            <pc:docMk/>
            <pc:sldMasterMk cId="1239681892" sldId="2147483709"/>
            <pc:sldLayoutMk cId="481538382" sldId="2147483714"/>
          </pc:sldLayoutMkLst>
        </pc:sldLayoutChg>
        <pc:sldLayoutChg chg="del">
          <pc:chgData name="John Oakes" userId="1a36f0057432ea1f" providerId="LiveId" clId="{3765BFFA-6992-4E30-8D33-21D447D8231C}" dt="2025-02-10T07:17:03.831" v="2395" actId="47"/>
          <pc:sldLayoutMkLst>
            <pc:docMk/>
            <pc:sldMasterMk cId="1239681892" sldId="2147483709"/>
            <pc:sldLayoutMk cId="1992024279" sldId="2147483715"/>
          </pc:sldLayoutMkLst>
        </pc:sldLayoutChg>
        <pc:sldLayoutChg chg="del">
          <pc:chgData name="John Oakes" userId="1a36f0057432ea1f" providerId="LiveId" clId="{3765BFFA-6992-4E30-8D33-21D447D8231C}" dt="2025-02-10T07:17:03.831" v="2395" actId="47"/>
          <pc:sldLayoutMkLst>
            <pc:docMk/>
            <pc:sldMasterMk cId="1239681892" sldId="2147483709"/>
            <pc:sldLayoutMk cId="3575614864" sldId="2147483716"/>
          </pc:sldLayoutMkLst>
        </pc:sldLayoutChg>
        <pc:sldLayoutChg chg="del">
          <pc:chgData name="John Oakes" userId="1a36f0057432ea1f" providerId="LiveId" clId="{3765BFFA-6992-4E30-8D33-21D447D8231C}" dt="2025-02-10T07:17:03.831" v="2395" actId="47"/>
          <pc:sldLayoutMkLst>
            <pc:docMk/>
            <pc:sldMasterMk cId="1239681892" sldId="2147483709"/>
            <pc:sldLayoutMk cId="4256879560" sldId="2147483717"/>
          </pc:sldLayoutMkLst>
        </pc:sldLayoutChg>
        <pc:sldLayoutChg chg="del">
          <pc:chgData name="John Oakes" userId="1a36f0057432ea1f" providerId="LiveId" clId="{3765BFFA-6992-4E30-8D33-21D447D8231C}" dt="2025-02-10T07:17:03.831" v="2395" actId="47"/>
          <pc:sldLayoutMkLst>
            <pc:docMk/>
            <pc:sldMasterMk cId="1239681892" sldId="2147483709"/>
            <pc:sldLayoutMk cId="2747160694" sldId="2147483718"/>
          </pc:sldLayoutMkLst>
        </pc:sldLayoutChg>
        <pc:sldLayoutChg chg="del">
          <pc:chgData name="John Oakes" userId="1a36f0057432ea1f" providerId="LiveId" clId="{3765BFFA-6992-4E30-8D33-21D447D8231C}" dt="2025-02-10T07:17:03.831" v="2395" actId="47"/>
          <pc:sldLayoutMkLst>
            <pc:docMk/>
            <pc:sldMasterMk cId="1239681892" sldId="2147483709"/>
            <pc:sldLayoutMk cId="2445436063" sldId="2147483719"/>
          </pc:sldLayoutMkLst>
        </pc:sldLayoutChg>
        <pc:sldLayoutChg chg="del">
          <pc:chgData name="John Oakes" userId="1a36f0057432ea1f" providerId="LiveId" clId="{3765BFFA-6992-4E30-8D33-21D447D8231C}" dt="2025-02-10T07:17:03.831" v="2395" actId="47"/>
          <pc:sldLayoutMkLst>
            <pc:docMk/>
            <pc:sldMasterMk cId="1239681892" sldId="2147483709"/>
            <pc:sldLayoutMk cId="4165977389" sldId="2147483720"/>
          </pc:sldLayoutMkLst>
        </pc:sldLayoutChg>
      </pc:sldMasterChg>
      <pc:sldMasterChg chg="del delSldLayout">
        <pc:chgData name="John Oakes" userId="1a36f0057432ea1f" providerId="LiveId" clId="{3765BFFA-6992-4E30-8D33-21D447D8231C}" dt="2025-02-10T07:16:53.720" v="2394" actId="47"/>
        <pc:sldMasterMkLst>
          <pc:docMk/>
          <pc:sldMasterMk cId="1032227902" sldId="2147483721"/>
        </pc:sldMasterMkLst>
        <pc:sldLayoutChg chg="del">
          <pc:chgData name="John Oakes" userId="1a36f0057432ea1f" providerId="LiveId" clId="{3765BFFA-6992-4E30-8D33-21D447D8231C}" dt="2025-02-10T07:16:53.720" v="2394" actId="47"/>
          <pc:sldLayoutMkLst>
            <pc:docMk/>
            <pc:sldMasterMk cId="1032227902" sldId="2147483721"/>
            <pc:sldLayoutMk cId="631135620" sldId="2147483722"/>
          </pc:sldLayoutMkLst>
        </pc:sldLayoutChg>
        <pc:sldLayoutChg chg="del">
          <pc:chgData name="John Oakes" userId="1a36f0057432ea1f" providerId="LiveId" clId="{3765BFFA-6992-4E30-8D33-21D447D8231C}" dt="2025-02-10T07:16:53.720" v="2394" actId="47"/>
          <pc:sldLayoutMkLst>
            <pc:docMk/>
            <pc:sldMasterMk cId="1032227902" sldId="2147483721"/>
            <pc:sldLayoutMk cId="2993732914" sldId="2147483723"/>
          </pc:sldLayoutMkLst>
        </pc:sldLayoutChg>
        <pc:sldLayoutChg chg="del">
          <pc:chgData name="John Oakes" userId="1a36f0057432ea1f" providerId="LiveId" clId="{3765BFFA-6992-4E30-8D33-21D447D8231C}" dt="2025-02-10T07:16:53.720" v="2394" actId="47"/>
          <pc:sldLayoutMkLst>
            <pc:docMk/>
            <pc:sldMasterMk cId="1032227902" sldId="2147483721"/>
            <pc:sldLayoutMk cId="1347662819" sldId="2147483724"/>
          </pc:sldLayoutMkLst>
        </pc:sldLayoutChg>
        <pc:sldLayoutChg chg="del">
          <pc:chgData name="John Oakes" userId="1a36f0057432ea1f" providerId="LiveId" clId="{3765BFFA-6992-4E30-8D33-21D447D8231C}" dt="2025-02-10T07:16:53.720" v="2394" actId="47"/>
          <pc:sldLayoutMkLst>
            <pc:docMk/>
            <pc:sldMasterMk cId="1032227902" sldId="2147483721"/>
            <pc:sldLayoutMk cId="2964199220" sldId="2147483725"/>
          </pc:sldLayoutMkLst>
        </pc:sldLayoutChg>
        <pc:sldLayoutChg chg="del">
          <pc:chgData name="John Oakes" userId="1a36f0057432ea1f" providerId="LiveId" clId="{3765BFFA-6992-4E30-8D33-21D447D8231C}" dt="2025-02-10T07:16:53.720" v="2394" actId="47"/>
          <pc:sldLayoutMkLst>
            <pc:docMk/>
            <pc:sldMasterMk cId="1032227902" sldId="2147483721"/>
            <pc:sldLayoutMk cId="3266740915" sldId="2147483726"/>
          </pc:sldLayoutMkLst>
        </pc:sldLayoutChg>
        <pc:sldLayoutChg chg="del">
          <pc:chgData name="John Oakes" userId="1a36f0057432ea1f" providerId="LiveId" clId="{3765BFFA-6992-4E30-8D33-21D447D8231C}" dt="2025-02-10T07:16:53.720" v="2394" actId="47"/>
          <pc:sldLayoutMkLst>
            <pc:docMk/>
            <pc:sldMasterMk cId="1032227902" sldId="2147483721"/>
            <pc:sldLayoutMk cId="90947159" sldId="2147483727"/>
          </pc:sldLayoutMkLst>
        </pc:sldLayoutChg>
        <pc:sldLayoutChg chg="del">
          <pc:chgData name="John Oakes" userId="1a36f0057432ea1f" providerId="LiveId" clId="{3765BFFA-6992-4E30-8D33-21D447D8231C}" dt="2025-02-10T07:16:53.720" v="2394" actId="47"/>
          <pc:sldLayoutMkLst>
            <pc:docMk/>
            <pc:sldMasterMk cId="1032227902" sldId="2147483721"/>
            <pc:sldLayoutMk cId="1359228550" sldId="2147483728"/>
          </pc:sldLayoutMkLst>
        </pc:sldLayoutChg>
        <pc:sldLayoutChg chg="del">
          <pc:chgData name="John Oakes" userId="1a36f0057432ea1f" providerId="LiveId" clId="{3765BFFA-6992-4E30-8D33-21D447D8231C}" dt="2025-02-10T07:16:53.720" v="2394" actId="47"/>
          <pc:sldLayoutMkLst>
            <pc:docMk/>
            <pc:sldMasterMk cId="1032227902" sldId="2147483721"/>
            <pc:sldLayoutMk cId="3216621225" sldId="2147483729"/>
          </pc:sldLayoutMkLst>
        </pc:sldLayoutChg>
        <pc:sldLayoutChg chg="del">
          <pc:chgData name="John Oakes" userId="1a36f0057432ea1f" providerId="LiveId" clId="{3765BFFA-6992-4E30-8D33-21D447D8231C}" dt="2025-02-10T07:16:53.720" v="2394" actId="47"/>
          <pc:sldLayoutMkLst>
            <pc:docMk/>
            <pc:sldMasterMk cId="1032227902" sldId="2147483721"/>
            <pc:sldLayoutMk cId="802426775" sldId="2147483730"/>
          </pc:sldLayoutMkLst>
        </pc:sldLayoutChg>
        <pc:sldLayoutChg chg="del">
          <pc:chgData name="John Oakes" userId="1a36f0057432ea1f" providerId="LiveId" clId="{3765BFFA-6992-4E30-8D33-21D447D8231C}" dt="2025-02-10T07:16:53.720" v="2394" actId="47"/>
          <pc:sldLayoutMkLst>
            <pc:docMk/>
            <pc:sldMasterMk cId="1032227902" sldId="2147483721"/>
            <pc:sldLayoutMk cId="3009213976" sldId="2147483731"/>
          </pc:sldLayoutMkLst>
        </pc:sldLayoutChg>
        <pc:sldLayoutChg chg="del">
          <pc:chgData name="John Oakes" userId="1a36f0057432ea1f" providerId="LiveId" clId="{3765BFFA-6992-4E30-8D33-21D447D8231C}" dt="2025-02-10T07:16:53.720" v="2394" actId="47"/>
          <pc:sldLayoutMkLst>
            <pc:docMk/>
            <pc:sldMasterMk cId="1032227902" sldId="2147483721"/>
            <pc:sldLayoutMk cId="3402001530" sldId="2147483732"/>
          </pc:sldLayoutMkLst>
        </pc:sldLayoutChg>
      </pc:sldMasterChg>
      <pc:sldMasterChg chg="del delSldLayout">
        <pc:chgData name="John Oakes" userId="1a36f0057432ea1f" providerId="LiveId" clId="{3765BFFA-6992-4E30-8D33-21D447D8231C}" dt="2025-02-10T07:16:53.720" v="2394" actId="47"/>
        <pc:sldMasterMkLst>
          <pc:docMk/>
          <pc:sldMasterMk cId="3741224997" sldId="2147483733"/>
        </pc:sldMasterMkLst>
        <pc:sldLayoutChg chg="del">
          <pc:chgData name="John Oakes" userId="1a36f0057432ea1f" providerId="LiveId" clId="{3765BFFA-6992-4E30-8D33-21D447D8231C}" dt="2025-02-10T07:16:53.720" v="2394" actId="47"/>
          <pc:sldLayoutMkLst>
            <pc:docMk/>
            <pc:sldMasterMk cId="3741224997" sldId="2147483733"/>
            <pc:sldLayoutMk cId="678046382" sldId="2147483734"/>
          </pc:sldLayoutMkLst>
        </pc:sldLayoutChg>
        <pc:sldLayoutChg chg="del">
          <pc:chgData name="John Oakes" userId="1a36f0057432ea1f" providerId="LiveId" clId="{3765BFFA-6992-4E30-8D33-21D447D8231C}" dt="2025-02-10T07:16:53.720" v="2394" actId="47"/>
          <pc:sldLayoutMkLst>
            <pc:docMk/>
            <pc:sldMasterMk cId="3741224997" sldId="2147483733"/>
            <pc:sldLayoutMk cId="2335892016" sldId="2147483735"/>
          </pc:sldLayoutMkLst>
        </pc:sldLayoutChg>
        <pc:sldLayoutChg chg="del">
          <pc:chgData name="John Oakes" userId="1a36f0057432ea1f" providerId="LiveId" clId="{3765BFFA-6992-4E30-8D33-21D447D8231C}" dt="2025-02-10T07:16:53.720" v="2394" actId="47"/>
          <pc:sldLayoutMkLst>
            <pc:docMk/>
            <pc:sldMasterMk cId="3741224997" sldId="2147483733"/>
            <pc:sldLayoutMk cId="558570929" sldId="2147483736"/>
          </pc:sldLayoutMkLst>
        </pc:sldLayoutChg>
        <pc:sldLayoutChg chg="del">
          <pc:chgData name="John Oakes" userId="1a36f0057432ea1f" providerId="LiveId" clId="{3765BFFA-6992-4E30-8D33-21D447D8231C}" dt="2025-02-10T07:16:53.720" v="2394" actId="47"/>
          <pc:sldLayoutMkLst>
            <pc:docMk/>
            <pc:sldMasterMk cId="3741224997" sldId="2147483733"/>
            <pc:sldLayoutMk cId="4278830780" sldId="2147483737"/>
          </pc:sldLayoutMkLst>
        </pc:sldLayoutChg>
        <pc:sldLayoutChg chg="del">
          <pc:chgData name="John Oakes" userId="1a36f0057432ea1f" providerId="LiveId" clId="{3765BFFA-6992-4E30-8D33-21D447D8231C}" dt="2025-02-10T07:16:53.720" v="2394" actId="47"/>
          <pc:sldLayoutMkLst>
            <pc:docMk/>
            <pc:sldMasterMk cId="3741224997" sldId="2147483733"/>
            <pc:sldLayoutMk cId="2369116673" sldId="2147483738"/>
          </pc:sldLayoutMkLst>
        </pc:sldLayoutChg>
        <pc:sldLayoutChg chg="del">
          <pc:chgData name="John Oakes" userId="1a36f0057432ea1f" providerId="LiveId" clId="{3765BFFA-6992-4E30-8D33-21D447D8231C}" dt="2025-02-10T07:16:53.720" v="2394" actId="47"/>
          <pc:sldLayoutMkLst>
            <pc:docMk/>
            <pc:sldMasterMk cId="3741224997" sldId="2147483733"/>
            <pc:sldLayoutMk cId="1821347532" sldId="2147483739"/>
          </pc:sldLayoutMkLst>
        </pc:sldLayoutChg>
        <pc:sldLayoutChg chg="del">
          <pc:chgData name="John Oakes" userId="1a36f0057432ea1f" providerId="LiveId" clId="{3765BFFA-6992-4E30-8D33-21D447D8231C}" dt="2025-02-10T07:16:53.720" v="2394" actId="47"/>
          <pc:sldLayoutMkLst>
            <pc:docMk/>
            <pc:sldMasterMk cId="3741224997" sldId="2147483733"/>
            <pc:sldLayoutMk cId="1140588904" sldId="2147483740"/>
          </pc:sldLayoutMkLst>
        </pc:sldLayoutChg>
        <pc:sldLayoutChg chg="del">
          <pc:chgData name="John Oakes" userId="1a36f0057432ea1f" providerId="LiveId" clId="{3765BFFA-6992-4E30-8D33-21D447D8231C}" dt="2025-02-10T07:16:53.720" v="2394" actId="47"/>
          <pc:sldLayoutMkLst>
            <pc:docMk/>
            <pc:sldMasterMk cId="3741224997" sldId="2147483733"/>
            <pc:sldLayoutMk cId="4278042229" sldId="2147483741"/>
          </pc:sldLayoutMkLst>
        </pc:sldLayoutChg>
        <pc:sldLayoutChg chg="del">
          <pc:chgData name="John Oakes" userId="1a36f0057432ea1f" providerId="LiveId" clId="{3765BFFA-6992-4E30-8D33-21D447D8231C}" dt="2025-02-10T07:16:53.720" v="2394" actId="47"/>
          <pc:sldLayoutMkLst>
            <pc:docMk/>
            <pc:sldMasterMk cId="3741224997" sldId="2147483733"/>
            <pc:sldLayoutMk cId="3238188375" sldId="2147483742"/>
          </pc:sldLayoutMkLst>
        </pc:sldLayoutChg>
        <pc:sldLayoutChg chg="del">
          <pc:chgData name="John Oakes" userId="1a36f0057432ea1f" providerId="LiveId" clId="{3765BFFA-6992-4E30-8D33-21D447D8231C}" dt="2025-02-10T07:16:53.720" v="2394" actId="47"/>
          <pc:sldLayoutMkLst>
            <pc:docMk/>
            <pc:sldMasterMk cId="3741224997" sldId="2147483733"/>
            <pc:sldLayoutMk cId="784740049" sldId="2147483743"/>
          </pc:sldLayoutMkLst>
        </pc:sldLayoutChg>
        <pc:sldLayoutChg chg="del">
          <pc:chgData name="John Oakes" userId="1a36f0057432ea1f" providerId="LiveId" clId="{3765BFFA-6992-4E30-8D33-21D447D8231C}" dt="2025-02-10T07:16:53.720" v="2394" actId="47"/>
          <pc:sldLayoutMkLst>
            <pc:docMk/>
            <pc:sldMasterMk cId="3741224997" sldId="2147483733"/>
            <pc:sldLayoutMk cId="1299840366" sldId="2147483744"/>
          </pc:sldLayoutMkLst>
        </pc:sldLayoutChg>
      </pc:sldMasterChg>
      <pc:sldMasterChg chg="del delSldLayout">
        <pc:chgData name="John Oakes" userId="1a36f0057432ea1f" providerId="LiveId" clId="{3765BFFA-6992-4E30-8D33-21D447D8231C}" dt="2025-02-10T07:17:25.171" v="2396" actId="47"/>
        <pc:sldMasterMkLst>
          <pc:docMk/>
          <pc:sldMasterMk cId="1035659642" sldId="2147483745"/>
        </pc:sldMasterMkLst>
        <pc:sldLayoutChg chg="del">
          <pc:chgData name="John Oakes" userId="1a36f0057432ea1f" providerId="LiveId" clId="{3765BFFA-6992-4E30-8D33-21D447D8231C}" dt="2025-02-10T07:17:25.171" v="2396" actId="47"/>
          <pc:sldLayoutMkLst>
            <pc:docMk/>
            <pc:sldMasterMk cId="1035659642" sldId="2147483745"/>
            <pc:sldLayoutMk cId="454704202" sldId="2147483746"/>
          </pc:sldLayoutMkLst>
        </pc:sldLayoutChg>
        <pc:sldLayoutChg chg="del">
          <pc:chgData name="John Oakes" userId="1a36f0057432ea1f" providerId="LiveId" clId="{3765BFFA-6992-4E30-8D33-21D447D8231C}" dt="2025-02-10T07:17:25.171" v="2396" actId="47"/>
          <pc:sldLayoutMkLst>
            <pc:docMk/>
            <pc:sldMasterMk cId="1035659642" sldId="2147483745"/>
            <pc:sldLayoutMk cId="754455765" sldId="2147483747"/>
          </pc:sldLayoutMkLst>
        </pc:sldLayoutChg>
        <pc:sldLayoutChg chg="del">
          <pc:chgData name="John Oakes" userId="1a36f0057432ea1f" providerId="LiveId" clId="{3765BFFA-6992-4E30-8D33-21D447D8231C}" dt="2025-02-10T07:17:25.171" v="2396" actId="47"/>
          <pc:sldLayoutMkLst>
            <pc:docMk/>
            <pc:sldMasterMk cId="1035659642" sldId="2147483745"/>
            <pc:sldLayoutMk cId="2441389359" sldId="2147483748"/>
          </pc:sldLayoutMkLst>
        </pc:sldLayoutChg>
        <pc:sldLayoutChg chg="del">
          <pc:chgData name="John Oakes" userId="1a36f0057432ea1f" providerId="LiveId" clId="{3765BFFA-6992-4E30-8D33-21D447D8231C}" dt="2025-02-10T07:17:25.171" v="2396" actId="47"/>
          <pc:sldLayoutMkLst>
            <pc:docMk/>
            <pc:sldMasterMk cId="1035659642" sldId="2147483745"/>
            <pc:sldLayoutMk cId="4183842112" sldId="2147483749"/>
          </pc:sldLayoutMkLst>
        </pc:sldLayoutChg>
        <pc:sldLayoutChg chg="del">
          <pc:chgData name="John Oakes" userId="1a36f0057432ea1f" providerId="LiveId" clId="{3765BFFA-6992-4E30-8D33-21D447D8231C}" dt="2025-02-10T07:17:25.171" v="2396" actId="47"/>
          <pc:sldLayoutMkLst>
            <pc:docMk/>
            <pc:sldMasterMk cId="1035659642" sldId="2147483745"/>
            <pc:sldLayoutMk cId="49319678" sldId="2147483750"/>
          </pc:sldLayoutMkLst>
        </pc:sldLayoutChg>
        <pc:sldLayoutChg chg="del">
          <pc:chgData name="John Oakes" userId="1a36f0057432ea1f" providerId="LiveId" clId="{3765BFFA-6992-4E30-8D33-21D447D8231C}" dt="2025-02-10T07:17:25.171" v="2396" actId="47"/>
          <pc:sldLayoutMkLst>
            <pc:docMk/>
            <pc:sldMasterMk cId="1035659642" sldId="2147483745"/>
            <pc:sldLayoutMk cId="834695664" sldId="2147483751"/>
          </pc:sldLayoutMkLst>
        </pc:sldLayoutChg>
        <pc:sldLayoutChg chg="del">
          <pc:chgData name="John Oakes" userId="1a36f0057432ea1f" providerId="LiveId" clId="{3765BFFA-6992-4E30-8D33-21D447D8231C}" dt="2025-02-10T07:17:25.171" v="2396" actId="47"/>
          <pc:sldLayoutMkLst>
            <pc:docMk/>
            <pc:sldMasterMk cId="1035659642" sldId="2147483745"/>
            <pc:sldLayoutMk cId="3863831821" sldId="2147483752"/>
          </pc:sldLayoutMkLst>
        </pc:sldLayoutChg>
        <pc:sldLayoutChg chg="del">
          <pc:chgData name="John Oakes" userId="1a36f0057432ea1f" providerId="LiveId" clId="{3765BFFA-6992-4E30-8D33-21D447D8231C}" dt="2025-02-10T07:17:25.171" v="2396" actId="47"/>
          <pc:sldLayoutMkLst>
            <pc:docMk/>
            <pc:sldMasterMk cId="1035659642" sldId="2147483745"/>
            <pc:sldLayoutMk cId="1740356832" sldId="2147483753"/>
          </pc:sldLayoutMkLst>
        </pc:sldLayoutChg>
        <pc:sldLayoutChg chg="del">
          <pc:chgData name="John Oakes" userId="1a36f0057432ea1f" providerId="LiveId" clId="{3765BFFA-6992-4E30-8D33-21D447D8231C}" dt="2025-02-10T07:17:25.171" v="2396" actId="47"/>
          <pc:sldLayoutMkLst>
            <pc:docMk/>
            <pc:sldMasterMk cId="1035659642" sldId="2147483745"/>
            <pc:sldLayoutMk cId="1522821939" sldId="2147483754"/>
          </pc:sldLayoutMkLst>
        </pc:sldLayoutChg>
        <pc:sldLayoutChg chg="del">
          <pc:chgData name="John Oakes" userId="1a36f0057432ea1f" providerId="LiveId" clId="{3765BFFA-6992-4E30-8D33-21D447D8231C}" dt="2025-02-10T07:17:25.171" v="2396" actId="47"/>
          <pc:sldLayoutMkLst>
            <pc:docMk/>
            <pc:sldMasterMk cId="1035659642" sldId="2147483745"/>
            <pc:sldLayoutMk cId="1683632164" sldId="2147483755"/>
          </pc:sldLayoutMkLst>
        </pc:sldLayoutChg>
        <pc:sldLayoutChg chg="del">
          <pc:chgData name="John Oakes" userId="1a36f0057432ea1f" providerId="LiveId" clId="{3765BFFA-6992-4E30-8D33-21D447D8231C}" dt="2025-02-10T07:17:25.171" v="2396" actId="47"/>
          <pc:sldLayoutMkLst>
            <pc:docMk/>
            <pc:sldMasterMk cId="1035659642" sldId="2147483745"/>
            <pc:sldLayoutMk cId="531048008" sldId="2147483756"/>
          </pc:sldLayoutMkLst>
        </pc:sldLayoutChg>
      </pc:sldMasterChg>
      <pc:sldMasterChg chg="del delSldLayout">
        <pc:chgData name="John Oakes" userId="1a36f0057432ea1f" providerId="LiveId" clId="{3765BFFA-6992-4E30-8D33-21D447D8231C}" dt="2025-02-10T07:17:03.831" v="2395" actId="47"/>
        <pc:sldMasterMkLst>
          <pc:docMk/>
          <pc:sldMasterMk cId="1513048164" sldId="2147483757"/>
        </pc:sldMasterMkLst>
        <pc:sldLayoutChg chg="del">
          <pc:chgData name="John Oakes" userId="1a36f0057432ea1f" providerId="LiveId" clId="{3765BFFA-6992-4E30-8D33-21D447D8231C}" dt="2025-02-10T07:17:03.831" v="2395" actId="47"/>
          <pc:sldLayoutMkLst>
            <pc:docMk/>
            <pc:sldMasterMk cId="1513048164" sldId="2147483757"/>
            <pc:sldLayoutMk cId="1338502991" sldId="2147483758"/>
          </pc:sldLayoutMkLst>
        </pc:sldLayoutChg>
        <pc:sldLayoutChg chg="del">
          <pc:chgData name="John Oakes" userId="1a36f0057432ea1f" providerId="LiveId" clId="{3765BFFA-6992-4E30-8D33-21D447D8231C}" dt="2025-02-10T07:17:03.831" v="2395" actId="47"/>
          <pc:sldLayoutMkLst>
            <pc:docMk/>
            <pc:sldMasterMk cId="1513048164" sldId="2147483757"/>
            <pc:sldLayoutMk cId="4038774129" sldId="2147483759"/>
          </pc:sldLayoutMkLst>
        </pc:sldLayoutChg>
        <pc:sldLayoutChg chg="del">
          <pc:chgData name="John Oakes" userId="1a36f0057432ea1f" providerId="LiveId" clId="{3765BFFA-6992-4E30-8D33-21D447D8231C}" dt="2025-02-10T07:17:03.831" v="2395" actId="47"/>
          <pc:sldLayoutMkLst>
            <pc:docMk/>
            <pc:sldMasterMk cId="1513048164" sldId="2147483757"/>
            <pc:sldLayoutMk cId="105231136" sldId="2147483760"/>
          </pc:sldLayoutMkLst>
        </pc:sldLayoutChg>
        <pc:sldLayoutChg chg="del">
          <pc:chgData name="John Oakes" userId="1a36f0057432ea1f" providerId="LiveId" clId="{3765BFFA-6992-4E30-8D33-21D447D8231C}" dt="2025-02-10T07:17:03.831" v="2395" actId="47"/>
          <pc:sldLayoutMkLst>
            <pc:docMk/>
            <pc:sldMasterMk cId="1513048164" sldId="2147483757"/>
            <pc:sldLayoutMk cId="57510102" sldId="2147483761"/>
          </pc:sldLayoutMkLst>
        </pc:sldLayoutChg>
        <pc:sldLayoutChg chg="del">
          <pc:chgData name="John Oakes" userId="1a36f0057432ea1f" providerId="LiveId" clId="{3765BFFA-6992-4E30-8D33-21D447D8231C}" dt="2025-02-10T07:17:03.831" v="2395" actId="47"/>
          <pc:sldLayoutMkLst>
            <pc:docMk/>
            <pc:sldMasterMk cId="1513048164" sldId="2147483757"/>
            <pc:sldLayoutMk cId="3776280245" sldId="2147483762"/>
          </pc:sldLayoutMkLst>
        </pc:sldLayoutChg>
        <pc:sldLayoutChg chg="del">
          <pc:chgData name="John Oakes" userId="1a36f0057432ea1f" providerId="LiveId" clId="{3765BFFA-6992-4E30-8D33-21D447D8231C}" dt="2025-02-10T07:17:03.831" v="2395" actId="47"/>
          <pc:sldLayoutMkLst>
            <pc:docMk/>
            <pc:sldMasterMk cId="1513048164" sldId="2147483757"/>
            <pc:sldLayoutMk cId="2188838808" sldId="2147483763"/>
          </pc:sldLayoutMkLst>
        </pc:sldLayoutChg>
        <pc:sldLayoutChg chg="del">
          <pc:chgData name="John Oakes" userId="1a36f0057432ea1f" providerId="LiveId" clId="{3765BFFA-6992-4E30-8D33-21D447D8231C}" dt="2025-02-10T07:17:03.831" v="2395" actId="47"/>
          <pc:sldLayoutMkLst>
            <pc:docMk/>
            <pc:sldMasterMk cId="1513048164" sldId="2147483757"/>
            <pc:sldLayoutMk cId="3078318613" sldId="2147483764"/>
          </pc:sldLayoutMkLst>
        </pc:sldLayoutChg>
        <pc:sldLayoutChg chg="del">
          <pc:chgData name="John Oakes" userId="1a36f0057432ea1f" providerId="LiveId" clId="{3765BFFA-6992-4E30-8D33-21D447D8231C}" dt="2025-02-10T07:17:03.831" v="2395" actId="47"/>
          <pc:sldLayoutMkLst>
            <pc:docMk/>
            <pc:sldMasterMk cId="1513048164" sldId="2147483757"/>
            <pc:sldLayoutMk cId="3322200538" sldId="2147483765"/>
          </pc:sldLayoutMkLst>
        </pc:sldLayoutChg>
        <pc:sldLayoutChg chg="del">
          <pc:chgData name="John Oakes" userId="1a36f0057432ea1f" providerId="LiveId" clId="{3765BFFA-6992-4E30-8D33-21D447D8231C}" dt="2025-02-10T07:17:03.831" v="2395" actId="47"/>
          <pc:sldLayoutMkLst>
            <pc:docMk/>
            <pc:sldMasterMk cId="1513048164" sldId="2147483757"/>
            <pc:sldLayoutMk cId="4039903732" sldId="2147483766"/>
          </pc:sldLayoutMkLst>
        </pc:sldLayoutChg>
        <pc:sldLayoutChg chg="del">
          <pc:chgData name="John Oakes" userId="1a36f0057432ea1f" providerId="LiveId" clId="{3765BFFA-6992-4E30-8D33-21D447D8231C}" dt="2025-02-10T07:17:03.831" v="2395" actId="47"/>
          <pc:sldLayoutMkLst>
            <pc:docMk/>
            <pc:sldMasterMk cId="1513048164" sldId="2147483757"/>
            <pc:sldLayoutMk cId="873392047" sldId="2147483767"/>
          </pc:sldLayoutMkLst>
        </pc:sldLayoutChg>
        <pc:sldLayoutChg chg="del">
          <pc:chgData name="John Oakes" userId="1a36f0057432ea1f" providerId="LiveId" clId="{3765BFFA-6992-4E30-8D33-21D447D8231C}" dt="2025-02-10T07:17:03.831" v="2395" actId="47"/>
          <pc:sldLayoutMkLst>
            <pc:docMk/>
            <pc:sldMasterMk cId="1513048164" sldId="2147483757"/>
            <pc:sldLayoutMk cId="583206716" sldId="214748376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F098CC-1626-4A13-94C5-AEF5D91EED20}" type="datetimeFigureOut">
              <a:rPr lang="en-US" smtClean="0"/>
              <a:t>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BBAFFC-C2CD-4E5B-AA1E-3A538CCF4B24}" type="slidenum">
              <a:rPr lang="en-US" smtClean="0"/>
              <a:t>‹#›</a:t>
            </a:fld>
            <a:endParaRPr lang="en-US"/>
          </a:p>
        </p:txBody>
      </p:sp>
    </p:spTree>
    <p:extLst>
      <p:ext uri="{BB962C8B-B14F-4D97-AF65-F5344CB8AC3E}">
        <p14:creationId xmlns:p14="http://schemas.microsoft.com/office/powerpoint/2010/main" val="2888239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BBAFFC-C2CD-4E5B-AA1E-3A538CCF4B24}" type="slidenum">
              <a:rPr lang="en-US" smtClean="0"/>
              <a:t>9</a:t>
            </a:fld>
            <a:endParaRPr lang="en-US"/>
          </a:p>
        </p:txBody>
      </p:sp>
    </p:spTree>
    <p:extLst>
      <p:ext uri="{BB962C8B-B14F-4D97-AF65-F5344CB8AC3E}">
        <p14:creationId xmlns:p14="http://schemas.microsoft.com/office/powerpoint/2010/main" val="2924509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CF0D4631-0B39-4CBA-8B1F-42A2B22AA9C1}"/>
              </a:ext>
            </a:extLst>
          </p:cNvPr>
          <p:cNvSpPr>
            <a:spLocks noGrp="1" noChangeArrowheads="1"/>
          </p:cNvSpPr>
          <p:nvPr>
            <p:ph type="sldNum" sz="quarter" idx="5"/>
          </p:nvPr>
        </p:nvSpPr>
        <p:spPr>
          <a:noFill/>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477E4DE-06D4-4EDD-BF15-AFB82095A19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22883" name="Rectangle 2">
            <a:extLst>
              <a:ext uri="{FF2B5EF4-FFF2-40B4-BE49-F238E27FC236}">
                <a16:creationId xmlns:a16="http://schemas.microsoft.com/office/drawing/2014/main" id="{2D21D524-1258-4BE7-A3E7-B2CDF2280617}"/>
              </a:ext>
            </a:extLst>
          </p:cNvPr>
          <p:cNvSpPr>
            <a:spLocks noGrp="1" noRot="1" noChangeAspect="1" noChangeArrowheads="1" noTextEdit="1"/>
          </p:cNvSpPr>
          <p:nvPr>
            <p:ph type="sldImg"/>
          </p:nvPr>
        </p:nvSpPr>
        <p:spPr>
          <a:ln/>
        </p:spPr>
      </p:sp>
      <p:sp>
        <p:nvSpPr>
          <p:cNvPr id="122884" name="Rectangle 3">
            <a:extLst>
              <a:ext uri="{FF2B5EF4-FFF2-40B4-BE49-F238E27FC236}">
                <a16:creationId xmlns:a16="http://schemas.microsoft.com/office/drawing/2014/main" id="{EFAA2365-9052-4F86-BEB7-8B1EFC13F148}"/>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2B6A48C1-B0C1-79BD-DAF2-DF692F59E0A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Sans" panose="020B0602030504020204" pitchFamily="34" charset="0"/>
              </a:defRPr>
            </a:lvl1pPr>
            <a:lvl2pPr marL="742950" indent="-285750">
              <a:defRPr sz="2400">
                <a:solidFill>
                  <a:schemeClr val="tx1"/>
                </a:solidFill>
                <a:latin typeface="Lucida Sans" panose="020B0602030504020204" pitchFamily="34" charset="0"/>
              </a:defRPr>
            </a:lvl2pPr>
            <a:lvl3pPr marL="1143000" indent="-228600">
              <a:defRPr sz="2400">
                <a:solidFill>
                  <a:schemeClr val="tx1"/>
                </a:solidFill>
                <a:latin typeface="Lucida Sans" panose="020B0602030504020204" pitchFamily="34" charset="0"/>
              </a:defRPr>
            </a:lvl3pPr>
            <a:lvl4pPr marL="1600200" indent="-228600">
              <a:defRPr sz="2400">
                <a:solidFill>
                  <a:schemeClr val="tx1"/>
                </a:solidFill>
                <a:latin typeface="Lucida Sans" panose="020B0602030504020204" pitchFamily="34" charset="0"/>
              </a:defRPr>
            </a:lvl4pPr>
            <a:lvl5pPr marL="2057400" indent="-228600">
              <a:defRPr sz="2400">
                <a:solidFill>
                  <a:schemeClr val="tx1"/>
                </a:solidFill>
                <a:latin typeface="Lucida Sans" panose="020B0602030504020204" pitchFamily="34" charset="0"/>
              </a:defRPr>
            </a:lvl5pPr>
            <a:lvl6pPr marL="2514600" indent="-228600" eaLnBrk="0" fontAlgn="base" hangingPunct="0">
              <a:spcBef>
                <a:spcPct val="0"/>
              </a:spcBef>
              <a:spcAft>
                <a:spcPct val="0"/>
              </a:spcAft>
              <a:defRPr sz="2400">
                <a:solidFill>
                  <a:schemeClr val="tx1"/>
                </a:solidFill>
                <a:latin typeface="Lucida Sans" panose="020B0602030504020204" pitchFamily="34" charset="0"/>
              </a:defRPr>
            </a:lvl6pPr>
            <a:lvl7pPr marL="2971800" indent="-228600" eaLnBrk="0" fontAlgn="base" hangingPunct="0">
              <a:spcBef>
                <a:spcPct val="0"/>
              </a:spcBef>
              <a:spcAft>
                <a:spcPct val="0"/>
              </a:spcAft>
              <a:defRPr sz="2400">
                <a:solidFill>
                  <a:schemeClr val="tx1"/>
                </a:solidFill>
                <a:latin typeface="Lucida Sans" panose="020B0602030504020204" pitchFamily="34" charset="0"/>
              </a:defRPr>
            </a:lvl7pPr>
            <a:lvl8pPr marL="3429000" indent="-228600" eaLnBrk="0" fontAlgn="base" hangingPunct="0">
              <a:spcBef>
                <a:spcPct val="0"/>
              </a:spcBef>
              <a:spcAft>
                <a:spcPct val="0"/>
              </a:spcAft>
              <a:defRPr sz="2400">
                <a:solidFill>
                  <a:schemeClr val="tx1"/>
                </a:solidFill>
                <a:latin typeface="Lucida Sans" panose="020B0602030504020204" pitchFamily="34" charset="0"/>
              </a:defRPr>
            </a:lvl8pPr>
            <a:lvl9pPr marL="3886200" indent="-228600" eaLnBrk="0" fontAlgn="base" hangingPunct="0">
              <a:spcBef>
                <a:spcPct val="0"/>
              </a:spcBef>
              <a:spcAft>
                <a:spcPct val="0"/>
              </a:spcAft>
              <a:defRPr sz="2400">
                <a:solidFill>
                  <a:schemeClr val="tx1"/>
                </a:solidFill>
                <a:latin typeface="Lucida Sans" panose="020B0602030504020204" pitchFamily="34" charset="0"/>
              </a:defRPr>
            </a:lvl9pPr>
          </a:lstStyle>
          <a:p>
            <a:fld id="{B66EC86A-2A10-4997-9459-3E4B30771DE3}" type="slidenum">
              <a:rPr lang="en-US" altLang="en-US" sz="1200" smtClean="0">
                <a:latin typeface="Times New Roman" panose="02020603050405020304" pitchFamily="18" charset="0"/>
              </a:rPr>
              <a:pPr/>
              <a:t>13</a:t>
            </a:fld>
            <a:endParaRPr lang="en-US" altLang="en-US" sz="1200">
              <a:latin typeface="Times New Roman" panose="02020603050405020304" pitchFamily="18" charset="0"/>
            </a:endParaRPr>
          </a:p>
        </p:txBody>
      </p:sp>
      <p:sp>
        <p:nvSpPr>
          <p:cNvPr id="80899" name="Rectangle 2">
            <a:extLst>
              <a:ext uri="{FF2B5EF4-FFF2-40B4-BE49-F238E27FC236}">
                <a16:creationId xmlns:a16="http://schemas.microsoft.com/office/drawing/2014/main" id="{39DB42A2-E5F9-28B3-1B50-A56AEC64A625}"/>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C6658F8F-C581-C89F-53C1-81588E7388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76C814A7-72F2-C88D-D8AD-B0DDEADE27A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Sans" panose="020B0602030504020204" pitchFamily="34" charset="0"/>
              </a:defRPr>
            </a:lvl1pPr>
            <a:lvl2pPr marL="742950" indent="-285750">
              <a:defRPr sz="2400">
                <a:solidFill>
                  <a:schemeClr val="tx1"/>
                </a:solidFill>
                <a:latin typeface="Lucida Sans" panose="020B0602030504020204" pitchFamily="34" charset="0"/>
              </a:defRPr>
            </a:lvl2pPr>
            <a:lvl3pPr marL="1143000" indent="-228600">
              <a:defRPr sz="2400">
                <a:solidFill>
                  <a:schemeClr val="tx1"/>
                </a:solidFill>
                <a:latin typeface="Lucida Sans" panose="020B0602030504020204" pitchFamily="34" charset="0"/>
              </a:defRPr>
            </a:lvl3pPr>
            <a:lvl4pPr marL="1600200" indent="-228600">
              <a:defRPr sz="2400">
                <a:solidFill>
                  <a:schemeClr val="tx1"/>
                </a:solidFill>
                <a:latin typeface="Lucida Sans" panose="020B0602030504020204" pitchFamily="34" charset="0"/>
              </a:defRPr>
            </a:lvl4pPr>
            <a:lvl5pPr marL="2057400" indent="-228600">
              <a:defRPr sz="2400">
                <a:solidFill>
                  <a:schemeClr val="tx1"/>
                </a:solidFill>
                <a:latin typeface="Lucida Sans" panose="020B0602030504020204" pitchFamily="34" charset="0"/>
              </a:defRPr>
            </a:lvl5pPr>
            <a:lvl6pPr marL="2514600" indent="-228600" eaLnBrk="0" fontAlgn="base" hangingPunct="0">
              <a:spcBef>
                <a:spcPct val="0"/>
              </a:spcBef>
              <a:spcAft>
                <a:spcPct val="0"/>
              </a:spcAft>
              <a:defRPr sz="2400">
                <a:solidFill>
                  <a:schemeClr val="tx1"/>
                </a:solidFill>
                <a:latin typeface="Lucida Sans" panose="020B0602030504020204" pitchFamily="34" charset="0"/>
              </a:defRPr>
            </a:lvl6pPr>
            <a:lvl7pPr marL="2971800" indent="-228600" eaLnBrk="0" fontAlgn="base" hangingPunct="0">
              <a:spcBef>
                <a:spcPct val="0"/>
              </a:spcBef>
              <a:spcAft>
                <a:spcPct val="0"/>
              </a:spcAft>
              <a:defRPr sz="2400">
                <a:solidFill>
                  <a:schemeClr val="tx1"/>
                </a:solidFill>
                <a:latin typeface="Lucida Sans" panose="020B0602030504020204" pitchFamily="34" charset="0"/>
              </a:defRPr>
            </a:lvl7pPr>
            <a:lvl8pPr marL="3429000" indent="-228600" eaLnBrk="0" fontAlgn="base" hangingPunct="0">
              <a:spcBef>
                <a:spcPct val="0"/>
              </a:spcBef>
              <a:spcAft>
                <a:spcPct val="0"/>
              </a:spcAft>
              <a:defRPr sz="2400">
                <a:solidFill>
                  <a:schemeClr val="tx1"/>
                </a:solidFill>
                <a:latin typeface="Lucida Sans" panose="020B0602030504020204" pitchFamily="34" charset="0"/>
              </a:defRPr>
            </a:lvl8pPr>
            <a:lvl9pPr marL="3886200" indent="-228600" eaLnBrk="0" fontAlgn="base" hangingPunct="0">
              <a:spcBef>
                <a:spcPct val="0"/>
              </a:spcBef>
              <a:spcAft>
                <a:spcPct val="0"/>
              </a:spcAft>
              <a:defRPr sz="2400">
                <a:solidFill>
                  <a:schemeClr val="tx1"/>
                </a:solidFill>
                <a:latin typeface="Lucida Sans" panose="020B0602030504020204" pitchFamily="34" charset="0"/>
              </a:defRPr>
            </a:lvl9pPr>
          </a:lstStyle>
          <a:p>
            <a:fld id="{737FEBA5-A38E-4B9D-B0DD-48EDD3F645D9}" type="slidenum">
              <a:rPr lang="en-US" altLang="en-US" sz="1200" smtClean="0">
                <a:latin typeface="Times New Roman" panose="02020603050405020304" pitchFamily="18" charset="0"/>
              </a:rPr>
              <a:pPr/>
              <a:t>14</a:t>
            </a:fld>
            <a:endParaRPr lang="en-US" altLang="en-US" sz="1200">
              <a:latin typeface="Times New Roman" panose="02020603050405020304" pitchFamily="18" charset="0"/>
            </a:endParaRPr>
          </a:p>
        </p:txBody>
      </p:sp>
      <p:sp>
        <p:nvSpPr>
          <p:cNvPr id="82947" name="Rectangle 2">
            <a:extLst>
              <a:ext uri="{FF2B5EF4-FFF2-40B4-BE49-F238E27FC236}">
                <a16:creationId xmlns:a16="http://schemas.microsoft.com/office/drawing/2014/main" id="{C722FFCB-D56A-36F0-E1D5-7BABFF31996C}"/>
              </a:ext>
            </a:extLst>
          </p:cNvPr>
          <p:cNvSpPr>
            <a:spLocks noGrp="1" noRot="1" noChangeAspect="1" noChangeArrowheads="1" noTextEdit="1"/>
          </p:cNvSpPr>
          <p:nvPr>
            <p:ph type="sldImg"/>
          </p:nvPr>
        </p:nvSpPr>
        <p:spPr>
          <a:ln/>
        </p:spPr>
      </p:sp>
      <p:sp>
        <p:nvSpPr>
          <p:cNvPr id="82948" name="Rectangle 3">
            <a:extLst>
              <a:ext uri="{FF2B5EF4-FFF2-40B4-BE49-F238E27FC236}">
                <a16:creationId xmlns:a16="http://schemas.microsoft.com/office/drawing/2014/main" id="{C75F8E5F-4B44-9E77-8541-98A9AE8E92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226B5779-5897-D914-DBBE-7A86B90FC170}"/>
              </a:ext>
            </a:extLst>
          </p:cNvPr>
          <p:cNvSpPr>
            <a:spLocks noGrp="1" noRot="1" noChangeAspect="1" noChangeArrowheads="1" noTextEdit="1"/>
          </p:cNvSpPr>
          <p:nvPr>
            <p:ph type="sldImg"/>
          </p:nvPr>
        </p:nvSpPr>
        <p:spPr>
          <a:ln/>
        </p:spPr>
      </p:sp>
      <p:sp>
        <p:nvSpPr>
          <p:cNvPr id="84995" name="Rectangle 3">
            <a:extLst>
              <a:ext uri="{FF2B5EF4-FFF2-40B4-BE49-F238E27FC236}">
                <a16:creationId xmlns:a16="http://schemas.microsoft.com/office/drawing/2014/main" id="{1D5B3687-38B9-3371-85B5-EBE7FF70E14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BF009ECD-EEE6-266E-067A-AD2B083CFA6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Sans" panose="020B0602030504020204" pitchFamily="34" charset="0"/>
              </a:defRPr>
            </a:lvl1pPr>
            <a:lvl2pPr marL="742950" indent="-285750">
              <a:defRPr sz="2400">
                <a:solidFill>
                  <a:schemeClr val="tx1"/>
                </a:solidFill>
                <a:latin typeface="Lucida Sans" panose="020B0602030504020204" pitchFamily="34" charset="0"/>
              </a:defRPr>
            </a:lvl2pPr>
            <a:lvl3pPr marL="1143000" indent="-228600">
              <a:defRPr sz="2400">
                <a:solidFill>
                  <a:schemeClr val="tx1"/>
                </a:solidFill>
                <a:latin typeface="Lucida Sans" panose="020B0602030504020204" pitchFamily="34" charset="0"/>
              </a:defRPr>
            </a:lvl3pPr>
            <a:lvl4pPr marL="1600200" indent="-228600">
              <a:defRPr sz="2400">
                <a:solidFill>
                  <a:schemeClr val="tx1"/>
                </a:solidFill>
                <a:latin typeface="Lucida Sans" panose="020B0602030504020204" pitchFamily="34" charset="0"/>
              </a:defRPr>
            </a:lvl4pPr>
            <a:lvl5pPr marL="2057400" indent="-228600">
              <a:defRPr sz="2400">
                <a:solidFill>
                  <a:schemeClr val="tx1"/>
                </a:solidFill>
                <a:latin typeface="Lucida Sans" panose="020B0602030504020204" pitchFamily="34" charset="0"/>
              </a:defRPr>
            </a:lvl5pPr>
            <a:lvl6pPr marL="2514600" indent="-228600" eaLnBrk="0" fontAlgn="base" hangingPunct="0">
              <a:spcBef>
                <a:spcPct val="0"/>
              </a:spcBef>
              <a:spcAft>
                <a:spcPct val="0"/>
              </a:spcAft>
              <a:defRPr sz="2400">
                <a:solidFill>
                  <a:schemeClr val="tx1"/>
                </a:solidFill>
                <a:latin typeface="Lucida Sans" panose="020B0602030504020204" pitchFamily="34" charset="0"/>
              </a:defRPr>
            </a:lvl6pPr>
            <a:lvl7pPr marL="2971800" indent="-228600" eaLnBrk="0" fontAlgn="base" hangingPunct="0">
              <a:spcBef>
                <a:spcPct val="0"/>
              </a:spcBef>
              <a:spcAft>
                <a:spcPct val="0"/>
              </a:spcAft>
              <a:defRPr sz="2400">
                <a:solidFill>
                  <a:schemeClr val="tx1"/>
                </a:solidFill>
                <a:latin typeface="Lucida Sans" panose="020B0602030504020204" pitchFamily="34" charset="0"/>
              </a:defRPr>
            </a:lvl7pPr>
            <a:lvl8pPr marL="3429000" indent="-228600" eaLnBrk="0" fontAlgn="base" hangingPunct="0">
              <a:spcBef>
                <a:spcPct val="0"/>
              </a:spcBef>
              <a:spcAft>
                <a:spcPct val="0"/>
              </a:spcAft>
              <a:defRPr sz="2400">
                <a:solidFill>
                  <a:schemeClr val="tx1"/>
                </a:solidFill>
                <a:latin typeface="Lucida Sans" panose="020B0602030504020204" pitchFamily="34" charset="0"/>
              </a:defRPr>
            </a:lvl8pPr>
            <a:lvl9pPr marL="3886200" indent="-228600" eaLnBrk="0" fontAlgn="base" hangingPunct="0">
              <a:spcBef>
                <a:spcPct val="0"/>
              </a:spcBef>
              <a:spcAft>
                <a:spcPct val="0"/>
              </a:spcAft>
              <a:defRPr sz="2400">
                <a:solidFill>
                  <a:schemeClr val="tx1"/>
                </a:solidFill>
                <a:latin typeface="Lucida Sans" panose="020B0602030504020204" pitchFamily="34" charset="0"/>
              </a:defRPr>
            </a:lvl9pPr>
          </a:lstStyle>
          <a:p>
            <a:fld id="{F605084E-79EF-4121-8099-191BA5F4DB3B}" type="slidenum">
              <a:rPr lang="en-US" altLang="en-US" sz="1200" smtClean="0">
                <a:latin typeface="Times New Roman" panose="02020603050405020304" pitchFamily="18" charset="0"/>
              </a:rPr>
              <a:pPr/>
              <a:t>16</a:t>
            </a:fld>
            <a:endParaRPr lang="en-US" altLang="en-US" sz="1200">
              <a:latin typeface="Times New Roman" panose="02020603050405020304" pitchFamily="18" charset="0"/>
            </a:endParaRPr>
          </a:p>
        </p:txBody>
      </p:sp>
      <p:sp>
        <p:nvSpPr>
          <p:cNvPr id="87043" name="Rectangle 2">
            <a:extLst>
              <a:ext uri="{FF2B5EF4-FFF2-40B4-BE49-F238E27FC236}">
                <a16:creationId xmlns:a16="http://schemas.microsoft.com/office/drawing/2014/main" id="{20ADF15F-7012-9E57-FFB6-67C76BD9F547}"/>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AEBFD044-2C46-DA25-9FC9-5F624CB18B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C88D06D7-FC05-A23B-B84B-E65BF1D2195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Sans" panose="020B0602030504020204" pitchFamily="34" charset="0"/>
              </a:defRPr>
            </a:lvl1pPr>
            <a:lvl2pPr marL="742950" indent="-285750">
              <a:defRPr sz="2400">
                <a:solidFill>
                  <a:schemeClr val="tx1"/>
                </a:solidFill>
                <a:latin typeface="Lucida Sans" panose="020B0602030504020204" pitchFamily="34" charset="0"/>
              </a:defRPr>
            </a:lvl2pPr>
            <a:lvl3pPr marL="1143000" indent="-228600">
              <a:defRPr sz="2400">
                <a:solidFill>
                  <a:schemeClr val="tx1"/>
                </a:solidFill>
                <a:latin typeface="Lucida Sans" panose="020B0602030504020204" pitchFamily="34" charset="0"/>
              </a:defRPr>
            </a:lvl3pPr>
            <a:lvl4pPr marL="1600200" indent="-228600">
              <a:defRPr sz="2400">
                <a:solidFill>
                  <a:schemeClr val="tx1"/>
                </a:solidFill>
                <a:latin typeface="Lucida Sans" panose="020B0602030504020204" pitchFamily="34" charset="0"/>
              </a:defRPr>
            </a:lvl4pPr>
            <a:lvl5pPr marL="2057400" indent="-228600">
              <a:defRPr sz="2400">
                <a:solidFill>
                  <a:schemeClr val="tx1"/>
                </a:solidFill>
                <a:latin typeface="Lucida Sans" panose="020B0602030504020204" pitchFamily="34" charset="0"/>
              </a:defRPr>
            </a:lvl5pPr>
            <a:lvl6pPr marL="2514600" indent="-228600" eaLnBrk="0" fontAlgn="base" hangingPunct="0">
              <a:spcBef>
                <a:spcPct val="0"/>
              </a:spcBef>
              <a:spcAft>
                <a:spcPct val="0"/>
              </a:spcAft>
              <a:defRPr sz="2400">
                <a:solidFill>
                  <a:schemeClr val="tx1"/>
                </a:solidFill>
                <a:latin typeface="Lucida Sans" panose="020B0602030504020204" pitchFamily="34" charset="0"/>
              </a:defRPr>
            </a:lvl6pPr>
            <a:lvl7pPr marL="2971800" indent="-228600" eaLnBrk="0" fontAlgn="base" hangingPunct="0">
              <a:spcBef>
                <a:spcPct val="0"/>
              </a:spcBef>
              <a:spcAft>
                <a:spcPct val="0"/>
              </a:spcAft>
              <a:defRPr sz="2400">
                <a:solidFill>
                  <a:schemeClr val="tx1"/>
                </a:solidFill>
                <a:latin typeface="Lucida Sans" panose="020B0602030504020204" pitchFamily="34" charset="0"/>
              </a:defRPr>
            </a:lvl7pPr>
            <a:lvl8pPr marL="3429000" indent="-228600" eaLnBrk="0" fontAlgn="base" hangingPunct="0">
              <a:spcBef>
                <a:spcPct val="0"/>
              </a:spcBef>
              <a:spcAft>
                <a:spcPct val="0"/>
              </a:spcAft>
              <a:defRPr sz="2400">
                <a:solidFill>
                  <a:schemeClr val="tx1"/>
                </a:solidFill>
                <a:latin typeface="Lucida Sans" panose="020B0602030504020204" pitchFamily="34" charset="0"/>
              </a:defRPr>
            </a:lvl8pPr>
            <a:lvl9pPr marL="3886200" indent="-228600" eaLnBrk="0" fontAlgn="base" hangingPunct="0">
              <a:spcBef>
                <a:spcPct val="0"/>
              </a:spcBef>
              <a:spcAft>
                <a:spcPct val="0"/>
              </a:spcAft>
              <a:defRPr sz="2400">
                <a:solidFill>
                  <a:schemeClr val="tx1"/>
                </a:solidFill>
                <a:latin typeface="Lucida Sans" panose="020B0602030504020204" pitchFamily="34" charset="0"/>
              </a:defRPr>
            </a:lvl9pPr>
          </a:lstStyle>
          <a:p>
            <a:fld id="{87B14BBE-38EF-4691-B2E4-1A8D5BE3DE70}" type="slidenum">
              <a:rPr lang="en-US" altLang="en-US" sz="1200" smtClean="0">
                <a:latin typeface="Times New Roman" panose="02020603050405020304" pitchFamily="18" charset="0"/>
              </a:rPr>
              <a:pPr/>
              <a:t>17</a:t>
            </a:fld>
            <a:endParaRPr lang="en-US" altLang="en-US" sz="1200">
              <a:latin typeface="Times New Roman" panose="02020603050405020304" pitchFamily="18" charset="0"/>
            </a:endParaRPr>
          </a:p>
        </p:txBody>
      </p:sp>
      <p:sp>
        <p:nvSpPr>
          <p:cNvPr id="89091" name="Rectangle 2">
            <a:extLst>
              <a:ext uri="{FF2B5EF4-FFF2-40B4-BE49-F238E27FC236}">
                <a16:creationId xmlns:a16="http://schemas.microsoft.com/office/drawing/2014/main" id="{DC4E9689-4F92-1829-8130-9E809B488EE8}"/>
              </a:ext>
            </a:extLst>
          </p:cNvPr>
          <p:cNvSpPr>
            <a:spLocks noGrp="1" noRot="1" noChangeAspect="1" noChangeArrowheads="1" noTextEdit="1"/>
          </p:cNvSpPr>
          <p:nvPr>
            <p:ph type="sldImg"/>
          </p:nvPr>
        </p:nvSpPr>
        <p:spPr>
          <a:ln/>
        </p:spPr>
      </p:sp>
      <p:sp>
        <p:nvSpPr>
          <p:cNvPr id="89092" name="Rectangle 3">
            <a:extLst>
              <a:ext uri="{FF2B5EF4-FFF2-40B4-BE49-F238E27FC236}">
                <a16:creationId xmlns:a16="http://schemas.microsoft.com/office/drawing/2014/main" id="{179C6E12-C1B8-DE8D-2295-426564AC98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8094E294-D9B0-83DF-D048-A48E511D12B1}"/>
              </a:ext>
            </a:extLst>
          </p:cNvPr>
          <p:cNvSpPr>
            <a:spLocks noGrp="1" noRot="1" noChangeAspect="1" noChangeArrowheads="1" noTextEdit="1"/>
          </p:cNvSpPr>
          <p:nvPr>
            <p:ph type="sldImg"/>
          </p:nvPr>
        </p:nvSpPr>
        <p:spPr>
          <a:ln/>
        </p:spPr>
      </p:sp>
      <p:sp>
        <p:nvSpPr>
          <p:cNvPr id="91139" name="Rectangle 3">
            <a:extLst>
              <a:ext uri="{FF2B5EF4-FFF2-40B4-BE49-F238E27FC236}">
                <a16:creationId xmlns:a16="http://schemas.microsoft.com/office/drawing/2014/main" id="{AF30CC1F-6A38-1005-4767-6918462D9C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02" name="Rectangle 2"/>
          <p:cNvSpPr>
            <a:spLocks noGrp="1" noChangeArrowheads="1"/>
          </p:cNvSpPr>
          <p:nvPr>
            <p:ph type="ctrTitle" sz="quarter"/>
          </p:nvPr>
        </p:nvSpPr>
        <p:spPr>
          <a:xfrm>
            <a:off x="914400" y="1676400"/>
            <a:ext cx="10363200" cy="1828800"/>
          </a:xfrm>
        </p:spPr>
        <p:txBody>
          <a:bodyPr/>
          <a:lstStyle>
            <a:lvl1pPr>
              <a:defRPr/>
            </a:lvl1pPr>
          </a:lstStyle>
          <a:p>
            <a:pPr lvl="0"/>
            <a:r>
              <a:rPr lang="en-US" noProof="0"/>
              <a:t>Click to edit Master title style</a:t>
            </a:r>
          </a:p>
        </p:txBody>
      </p:sp>
      <p:sp>
        <p:nvSpPr>
          <p:cNvPr id="51203" name="Rectangle 3"/>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2" name="Rectangle 4">
            <a:extLst>
              <a:ext uri="{FF2B5EF4-FFF2-40B4-BE49-F238E27FC236}">
                <a16:creationId xmlns:a16="http://schemas.microsoft.com/office/drawing/2014/main" id="{3554B0B4-902F-BFCA-E438-47C0DC0575D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1E63DA4B-08FC-C89C-2438-443272F5998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ECAA1500-F5D7-D60A-2114-1FF97FFC61B1}"/>
              </a:ext>
            </a:extLst>
          </p:cNvPr>
          <p:cNvSpPr>
            <a:spLocks noGrp="1" noChangeArrowheads="1"/>
          </p:cNvSpPr>
          <p:nvPr>
            <p:ph type="sldNum" sz="quarter" idx="12"/>
          </p:nvPr>
        </p:nvSpPr>
        <p:spPr>
          <a:ln/>
        </p:spPr>
        <p:txBody>
          <a:bodyPr/>
          <a:lstStyle>
            <a:lvl1pPr>
              <a:defRPr/>
            </a:lvl1pPr>
          </a:lstStyle>
          <a:p>
            <a:pPr>
              <a:defRPr/>
            </a:pPr>
            <a:fld id="{BCB926C3-6238-4D15-A0B9-64A2AD444170}" type="slidenum">
              <a:rPr lang="en-US" altLang="en-US"/>
              <a:pPr>
                <a:defRPr/>
              </a:pPr>
              <a:t>‹#›</a:t>
            </a:fld>
            <a:endParaRPr lang="en-US" altLang="en-US"/>
          </a:p>
        </p:txBody>
      </p:sp>
    </p:spTree>
    <p:extLst>
      <p:ext uri="{BB962C8B-B14F-4D97-AF65-F5344CB8AC3E}">
        <p14:creationId xmlns:p14="http://schemas.microsoft.com/office/powerpoint/2010/main" val="671538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20DD89B-AA30-D4E5-3BAA-CD1D65FF44B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F55B23B-A4F6-91B8-8DC8-B62D1528A79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BC8DECE-ADC2-E0BE-D1A4-99216DFDF59F}"/>
              </a:ext>
            </a:extLst>
          </p:cNvPr>
          <p:cNvSpPr>
            <a:spLocks noGrp="1" noChangeArrowheads="1"/>
          </p:cNvSpPr>
          <p:nvPr>
            <p:ph type="sldNum" sz="quarter" idx="12"/>
          </p:nvPr>
        </p:nvSpPr>
        <p:spPr>
          <a:ln/>
        </p:spPr>
        <p:txBody>
          <a:bodyPr/>
          <a:lstStyle>
            <a:lvl1pPr>
              <a:defRPr/>
            </a:lvl1pPr>
          </a:lstStyle>
          <a:p>
            <a:pPr>
              <a:defRPr/>
            </a:pPr>
            <a:fld id="{FEF8B307-3ED2-4AB1-BAEE-6FFD42657ACD}" type="slidenum">
              <a:rPr lang="en-US" altLang="en-US"/>
              <a:pPr>
                <a:defRPr/>
              </a:pPr>
              <a:t>‹#›</a:t>
            </a:fld>
            <a:endParaRPr lang="en-US" altLang="en-US"/>
          </a:p>
        </p:txBody>
      </p:sp>
    </p:spTree>
    <p:extLst>
      <p:ext uri="{BB962C8B-B14F-4D97-AF65-F5344CB8AC3E}">
        <p14:creationId xmlns:p14="http://schemas.microsoft.com/office/powerpoint/2010/main" val="1269659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81000"/>
            <a:ext cx="27432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81000"/>
            <a:ext cx="80264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50A0FEB-1543-ADEE-3CFC-95EF7EF01B0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A37B8B8-E995-D206-46C6-AF65AA06512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79F08C5-338A-3F83-7472-F59F11D11524}"/>
              </a:ext>
            </a:extLst>
          </p:cNvPr>
          <p:cNvSpPr>
            <a:spLocks noGrp="1" noChangeArrowheads="1"/>
          </p:cNvSpPr>
          <p:nvPr>
            <p:ph type="sldNum" sz="quarter" idx="12"/>
          </p:nvPr>
        </p:nvSpPr>
        <p:spPr>
          <a:ln/>
        </p:spPr>
        <p:txBody>
          <a:bodyPr/>
          <a:lstStyle>
            <a:lvl1pPr>
              <a:defRPr/>
            </a:lvl1pPr>
          </a:lstStyle>
          <a:p>
            <a:pPr>
              <a:defRPr/>
            </a:pPr>
            <a:fld id="{D9198380-7AED-4E53-96B0-9B0DA4DDFA83}" type="slidenum">
              <a:rPr lang="en-US" altLang="en-US"/>
              <a:pPr>
                <a:defRPr/>
              </a:pPr>
              <a:t>‹#›</a:t>
            </a:fld>
            <a:endParaRPr lang="en-US" altLang="en-US"/>
          </a:p>
        </p:txBody>
      </p:sp>
    </p:spTree>
    <p:extLst>
      <p:ext uri="{BB962C8B-B14F-4D97-AF65-F5344CB8AC3E}">
        <p14:creationId xmlns:p14="http://schemas.microsoft.com/office/powerpoint/2010/main" val="2040453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381000"/>
            <a:ext cx="109728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E86D9AD7-25A3-F009-C3A5-C78E0C6A857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F24C15FB-3D15-BA3E-A0AE-82C3CF1380F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57FF5AED-6921-53E0-369E-B2F33F7E5BC8}"/>
              </a:ext>
            </a:extLst>
          </p:cNvPr>
          <p:cNvSpPr>
            <a:spLocks noGrp="1" noChangeArrowheads="1"/>
          </p:cNvSpPr>
          <p:nvPr>
            <p:ph type="sldNum" sz="quarter" idx="12"/>
          </p:nvPr>
        </p:nvSpPr>
        <p:spPr>
          <a:ln/>
        </p:spPr>
        <p:txBody>
          <a:bodyPr/>
          <a:lstStyle>
            <a:lvl1pPr>
              <a:defRPr/>
            </a:lvl1pPr>
          </a:lstStyle>
          <a:p>
            <a:pPr>
              <a:defRPr/>
            </a:pPr>
            <a:fld id="{712212A2-802D-413C-94B1-204E3FE152ED}" type="slidenum">
              <a:rPr lang="en-US" altLang="en-US"/>
              <a:pPr>
                <a:defRPr/>
              </a:pPr>
              <a:t>‹#›</a:t>
            </a:fld>
            <a:endParaRPr lang="en-US" altLang="en-US"/>
          </a:p>
        </p:txBody>
      </p:sp>
    </p:spTree>
    <p:extLst>
      <p:ext uri="{BB962C8B-B14F-4D97-AF65-F5344CB8AC3E}">
        <p14:creationId xmlns:p14="http://schemas.microsoft.com/office/powerpoint/2010/main" val="3082918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E925791-3FCC-6870-3634-4EE49D376CE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27E9FC2-A128-67FA-B2E9-D4434A51958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4D2F828-D9B0-20C4-877E-C92BAA65C6A3}"/>
              </a:ext>
            </a:extLst>
          </p:cNvPr>
          <p:cNvSpPr>
            <a:spLocks noGrp="1" noChangeArrowheads="1"/>
          </p:cNvSpPr>
          <p:nvPr>
            <p:ph type="sldNum" sz="quarter" idx="12"/>
          </p:nvPr>
        </p:nvSpPr>
        <p:spPr>
          <a:ln/>
        </p:spPr>
        <p:txBody>
          <a:bodyPr/>
          <a:lstStyle>
            <a:lvl1pPr>
              <a:defRPr/>
            </a:lvl1pPr>
          </a:lstStyle>
          <a:p>
            <a:pPr>
              <a:defRPr/>
            </a:pPr>
            <a:fld id="{B4860222-445B-47B3-9DF8-AE3FDE8A8EE6}" type="slidenum">
              <a:rPr lang="en-US" altLang="en-US"/>
              <a:pPr>
                <a:defRPr/>
              </a:pPr>
              <a:t>‹#›</a:t>
            </a:fld>
            <a:endParaRPr lang="en-US" altLang="en-US"/>
          </a:p>
        </p:txBody>
      </p:sp>
    </p:spTree>
    <p:extLst>
      <p:ext uri="{BB962C8B-B14F-4D97-AF65-F5344CB8AC3E}">
        <p14:creationId xmlns:p14="http://schemas.microsoft.com/office/powerpoint/2010/main" val="1093163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C5A14832-9562-DEEB-D4E8-D1CBED7C324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829CF67-8B26-D485-D364-2FE8953D6DC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986E029-B65D-E768-B831-CC79BB9EECF1}"/>
              </a:ext>
            </a:extLst>
          </p:cNvPr>
          <p:cNvSpPr>
            <a:spLocks noGrp="1" noChangeArrowheads="1"/>
          </p:cNvSpPr>
          <p:nvPr>
            <p:ph type="sldNum" sz="quarter" idx="12"/>
          </p:nvPr>
        </p:nvSpPr>
        <p:spPr>
          <a:ln/>
        </p:spPr>
        <p:txBody>
          <a:bodyPr/>
          <a:lstStyle>
            <a:lvl1pPr>
              <a:defRPr/>
            </a:lvl1pPr>
          </a:lstStyle>
          <a:p>
            <a:pPr>
              <a:defRPr/>
            </a:pPr>
            <a:fld id="{C3A057FD-BA13-4B66-9733-BEBDA71EDF40}" type="slidenum">
              <a:rPr lang="en-US" altLang="en-US"/>
              <a:pPr>
                <a:defRPr/>
              </a:pPr>
              <a:t>‹#›</a:t>
            </a:fld>
            <a:endParaRPr lang="en-US" altLang="en-US"/>
          </a:p>
        </p:txBody>
      </p:sp>
    </p:spTree>
    <p:extLst>
      <p:ext uri="{BB962C8B-B14F-4D97-AF65-F5344CB8AC3E}">
        <p14:creationId xmlns:p14="http://schemas.microsoft.com/office/powerpoint/2010/main" val="2663975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9812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DBA1E22-EE8A-C080-BF63-30D4C911086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7BF6382-AE87-12A5-9FCE-D0C5FF8EEFF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FA5FD7F-D506-2F60-7102-FE365B1B83F0}"/>
              </a:ext>
            </a:extLst>
          </p:cNvPr>
          <p:cNvSpPr>
            <a:spLocks noGrp="1" noChangeArrowheads="1"/>
          </p:cNvSpPr>
          <p:nvPr>
            <p:ph type="sldNum" sz="quarter" idx="12"/>
          </p:nvPr>
        </p:nvSpPr>
        <p:spPr>
          <a:ln/>
        </p:spPr>
        <p:txBody>
          <a:bodyPr/>
          <a:lstStyle>
            <a:lvl1pPr>
              <a:defRPr/>
            </a:lvl1pPr>
          </a:lstStyle>
          <a:p>
            <a:pPr>
              <a:defRPr/>
            </a:pPr>
            <a:fld id="{57348015-5334-4F60-8B46-D6EC95A27959}" type="slidenum">
              <a:rPr lang="en-US" altLang="en-US"/>
              <a:pPr>
                <a:defRPr/>
              </a:pPr>
              <a:t>‹#›</a:t>
            </a:fld>
            <a:endParaRPr lang="en-US" altLang="en-US"/>
          </a:p>
        </p:txBody>
      </p:sp>
    </p:spTree>
    <p:extLst>
      <p:ext uri="{BB962C8B-B14F-4D97-AF65-F5344CB8AC3E}">
        <p14:creationId xmlns:p14="http://schemas.microsoft.com/office/powerpoint/2010/main" val="3995478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D2E58C2-6E24-9076-BD14-C762BD104E83}"/>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34803308-10ED-5F5D-5EBD-2DCB58C4B78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4153C641-F879-D596-B1B6-7382847CEB15}"/>
              </a:ext>
            </a:extLst>
          </p:cNvPr>
          <p:cNvSpPr>
            <a:spLocks noGrp="1" noChangeArrowheads="1"/>
          </p:cNvSpPr>
          <p:nvPr>
            <p:ph type="sldNum" sz="quarter" idx="12"/>
          </p:nvPr>
        </p:nvSpPr>
        <p:spPr>
          <a:ln/>
        </p:spPr>
        <p:txBody>
          <a:bodyPr/>
          <a:lstStyle>
            <a:lvl1pPr>
              <a:defRPr/>
            </a:lvl1pPr>
          </a:lstStyle>
          <a:p>
            <a:pPr>
              <a:defRPr/>
            </a:pPr>
            <a:fld id="{76EF44F1-792A-416D-993B-0EAA1A60456F}" type="slidenum">
              <a:rPr lang="en-US" altLang="en-US"/>
              <a:pPr>
                <a:defRPr/>
              </a:pPr>
              <a:t>‹#›</a:t>
            </a:fld>
            <a:endParaRPr lang="en-US" altLang="en-US"/>
          </a:p>
        </p:txBody>
      </p:sp>
    </p:spTree>
    <p:extLst>
      <p:ext uri="{BB962C8B-B14F-4D97-AF65-F5344CB8AC3E}">
        <p14:creationId xmlns:p14="http://schemas.microsoft.com/office/powerpoint/2010/main" val="3970609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176309B-F725-F283-E5DA-ED831866DF1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B0C5DF3A-D010-27A8-A3D2-3B6D869AB54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72B7B6E9-7B17-4FA4-5B5C-85BFB4B45B72}"/>
              </a:ext>
            </a:extLst>
          </p:cNvPr>
          <p:cNvSpPr>
            <a:spLocks noGrp="1" noChangeArrowheads="1"/>
          </p:cNvSpPr>
          <p:nvPr>
            <p:ph type="sldNum" sz="quarter" idx="12"/>
          </p:nvPr>
        </p:nvSpPr>
        <p:spPr>
          <a:ln/>
        </p:spPr>
        <p:txBody>
          <a:bodyPr/>
          <a:lstStyle>
            <a:lvl1pPr>
              <a:defRPr/>
            </a:lvl1pPr>
          </a:lstStyle>
          <a:p>
            <a:pPr>
              <a:defRPr/>
            </a:pPr>
            <a:fld id="{A671297C-AEB7-4FAD-AAC4-204D861B58A2}" type="slidenum">
              <a:rPr lang="en-US" altLang="en-US"/>
              <a:pPr>
                <a:defRPr/>
              </a:pPr>
              <a:t>‹#›</a:t>
            </a:fld>
            <a:endParaRPr lang="en-US" altLang="en-US"/>
          </a:p>
        </p:txBody>
      </p:sp>
    </p:spTree>
    <p:extLst>
      <p:ext uri="{BB962C8B-B14F-4D97-AF65-F5344CB8AC3E}">
        <p14:creationId xmlns:p14="http://schemas.microsoft.com/office/powerpoint/2010/main" val="3658729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06434D0-8E3B-DF76-CDA5-FDBCECD12AF6}"/>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763D0215-BA33-C9E6-81AC-59517A081CA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9D43C178-2F7D-7357-E3F0-A7DAC71EDB2C}"/>
              </a:ext>
            </a:extLst>
          </p:cNvPr>
          <p:cNvSpPr>
            <a:spLocks noGrp="1" noChangeArrowheads="1"/>
          </p:cNvSpPr>
          <p:nvPr>
            <p:ph type="sldNum" sz="quarter" idx="12"/>
          </p:nvPr>
        </p:nvSpPr>
        <p:spPr>
          <a:ln/>
        </p:spPr>
        <p:txBody>
          <a:bodyPr/>
          <a:lstStyle>
            <a:lvl1pPr>
              <a:defRPr/>
            </a:lvl1pPr>
          </a:lstStyle>
          <a:p>
            <a:pPr>
              <a:defRPr/>
            </a:pPr>
            <a:fld id="{F7EBC3A5-1DE6-45FA-AE31-A0534A6F4BD7}" type="slidenum">
              <a:rPr lang="en-US" altLang="en-US"/>
              <a:pPr>
                <a:defRPr/>
              </a:pPr>
              <a:t>‹#›</a:t>
            </a:fld>
            <a:endParaRPr lang="en-US" altLang="en-US"/>
          </a:p>
        </p:txBody>
      </p:sp>
    </p:spTree>
    <p:extLst>
      <p:ext uri="{BB962C8B-B14F-4D97-AF65-F5344CB8AC3E}">
        <p14:creationId xmlns:p14="http://schemas.microsoft.com/office/powerpoint/2010/main" val="336978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D328272-769E-DC5F-001D-890D527DC42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5ECD4CE-03C5-08B2-C1BC-632F0966389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6688436-C6D0-2DEB-635B-F625E6935E80}"/>
              </a:ext>
            </a:extLst>
          </p:cNvPr>
          <p:cNvSpPr>
            <a:spLocks noGrp="1" noChangeArrowheads="1"/>
          </p:cNvSpPr>
          <p:nvPr>
            <p:ph type="sldNum" sz="quarter" idx="12"/>
          </p:nvPr>
        </p:nvSpPr>
        <p:spPr>
          <a:ln/>
        </p:spPr>
        <p:txBody>
          <a:bodyPr/>
          <a:lstStyle>
            <a:lvl1pPr>
              <a:defRPr/>
            </a:lvl1pPr>
          </a:lstStyle>
          <a:p>
            <a:pPr>
              <a:defRPr/>
            </a:pPr>
            <a:fld id="{31E69DE2-BF0A-49FA-8F50-CC2310F93545}" type="slidenum">
              <a:rPr lang="en-US" altLang="en-US"/>
              <a:pPr>
                <a:defRPr/>
              </a:pPr>
              <a:t>‹#›</a:t>
            </a:fld>
            <a:endParaRPr lang="en-US" altLang="en-US"/>
          </a:p>
        </p:txBody>
      </p:sp>
    </p:spTree>
    <p:extLst>
      <p:ext uri="{BB962C8B-B14F-4D97-AF65-F5344CB8AC3E}">
        <p14:creationId xmlns:p14="http://schemas.microsoft.com/office/powerpoint/2010/main" val="254344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B814286-757C-B8D8-42B4-97B85EE1A14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E81BBA0-7CA7-ED0F-301E-5D80CC6C501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D76D4BC-834C-7692-67B4-49A0788A5E58}"/>
              </a:ext>
            </a:extLst>
          </p:cNvPr>
          <p:cNvSpPr>
            <a:spLocks noGrp="1" noChangeArrowheads="1"/>
          </p:cNvSpPr>
          <p:nvPr>
            <p:ph type="sldNum" sz="quarter" idx="12"/>
          </p:nvPr>
        </p:nvSpPr>
        <p:spPr>
          <a:ln/>
        </p:spPr>
        <p:txBody>
          <a:bodyPr/>
          <a:lstStyle>
            <a:lvl1pPr>
              <a:defRPr/>
            </a:lvl1pPr>
          </a:lstStyle>
          <a:p>
            <a:pPr>
              <a:defRPr/>
            </a:pPr>
            <a:fld id="{2E844B69-E39D-4766-ACE2-BA0D0BA67065}" type="slidenum">
              <a:rPr lang="en-US" altLang="en-US"/>
              <a:pPr>
                <a:defRPr/>
              </a:pPr>
              <a:t>‹#›</a:t>
            </a:fld>
            <a:endParaRPr lang="en-US" altLang="en-US"/>
          </a:p>
        </p:txBody>
      </p:sp>
    </p:spTree>
    <p:extLst>
      <p:ext uri="{BB962C8B-B14F-4D97-AF65-F5344CB8AC3E}">
        <p14:creationId xmlns:p14="http://schemas.microsoft.com/office/powerpoint/2010/main" val="2252718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F630858B-8081-EAC9-C1F8-043188BE4E27}"/>
              </a:ext>
            </a:extLst>
          </p:cNvPr>
          <p:cNvSpPr>
            <a:spLocks noGrp="1" noChangeArrowheads="1"/>
          </p:cNvSpPr>
          <p:nvPr>
            <p:ph type="title"/>
          </p:nvPr>
        </p:nvSpPr>
        <p:spPr bwMode="auto">
          <a:xfrm>
            <a:off x="609600" y="381000"/>
            <a:ext cx="10972800" cy="13716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a:extLst>
              <a:ext uri="{FF2B5EF4-FFF2-40B4-BE49-F238E27FC236}">
                <a16:creationId xmlns:a16="http://schemas.microsoft.com/office/drawing/2014/main" id="{3A218B18-D277-CED5-C2CC-8D3BAFDBE51A}"/>
              </a:ext>
            </a:extLst>
          </p:cNvPr>
          <p:cNvSpPr>
            <a:spLocks noGrp="1" noChangeArrowheads="1"/>
          </p:cNvSpPr>
          <p:nvPr>
            <p:ph type="body" idx="1"/>
          </p:nvPr>
        </p:nvSpPr>
        <p:spPr bwMode="auto">
          <a:xfrm>
            <a:off x="609600" y="1981200"/>
            <a:ext cx="109728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0180" name="Rectangle 4">
            <a:extLst>
              <a:ext uri="{FF2B5EF4-FFF2-40B4-BE49-F238E27FC236}">
                <a16:creationId xmlns:a16="http://schemas.microsoft.com/office/drawing/2014/main" id="{81E9F861-4493-08E1-9280-76742300D04E}"/>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US"/>
          </a:p>
        </p:txBody>
      </p:sp>
      <p:sp>
        <p:nvSpPr>
          <p:cNvPr id="50181" name="Rectangle 5">
            <a:extLst>
              <a:ext uri="{FF2B5EF4-FFF2-40B4-BE49-F238E27FC236}">
                <a16:creationId xmlns:a16="http://schemas.microsoft.com/office/drawing/2014/main" id="{EAA99E51-F365-1654-85B8-A8DC45DB7919}"/>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en-US"/>
          </a:p>
        </p:txBody>
      </p:sp>
      <p:sp>
        <p:nvSpPr>
          <p:cNvPr id="50182" name="Rectangle 6">
            <a:extLst>
              <a:ext uri="{FF2B5EF4-FFF2-40B4-BE49-F238E27FC236}">
                <a16:creationId xmlns:a16="http://schemas.microsoft.com/office/drawing/2014/main" id="{FF3C7A3F-128B-33CA-4C27-55A30865FA9E}"/>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anose="020B0604020202020204" pitchFamily="34" charset="0"/>
              </a:defRPr>
            </a:lvl1pPr>
          </a:lstStyle>
          <a:p>
            <a:pPr>
              <a:defRPr/>
            </a:pPr>
            <a:fld id="{7D9E445C-E3F0-4F81-B6BF-11A107BE0D3A}" type="slidenum">
              <a:rPr lang="en-US" altLang="en-US"/>
              <a:pPr>
                <a:defRPr/>
              </a:pPr>
              <a:t>‹#›</a:t>
            </a:fld>
            <a:endParaRPr lang="en-US" altLang="en-US"/>
          </a:p>
        </p:txBody>
      </p:sp>
    </p:spTree>
    <p:extLst>
      <p:ext uri="{BB962C8B-B14F-4D97-AF65-F5344CB8AC3E}">
        <p14:creationId xmlns:p14="http://schemas.microsoft.com/office/powerpoint/2010/main" val="1603249256"/>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hyperlink" Target="http://images.google.com/imgres?imgurl=http://upload.wikimedia.org/wikipedia/commons/thumb/4/44/Thymol.svg/464px-Thymol.svg.png&amp;imgrefurl=http://commons.wikimedia.org/wiki/Image:Thymol.svg&amp;h=600&amp;w=464&amp;sz=10&amp;hl=en&amp;start=1&amp;sig2=JJcL05AH8ZbRwuxpbUfEOw&amp;usg=__4fC-LQiGOGxDpK8NfP0FWYHdQmI=&amp;tbnid=Oh7ML4x1o6jY7M:&amp;tbnh=135&amp;tbnw=104&amp;ei=sK7_SP-JGpTysAOQgZle&amp;prev=/images%3Fq%3Dthymol%26gbv%3D2%26hl%3Den" TargetMode="External"/><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D86487-BC2A-6A69-5281-6D87BC7529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737F6D-B1A1-D933-A332-0F46FFE00A42}"/>
              </a:ext>
            </a:extLst>
          </p:cNvPr>
          <p:cNvSpPr>
            <a:spLocks noGrp="1"/>
          </p:cNvSpPr>
          <p:nvPr>
            <p:ph type="title"/>
          </p:nvPr>
        </p:nvSpPr>
        <p:spPr>
          <a:xfrm>
            <a:off x="870333" y="381000"/>
            <a:ext cx="10851614" cy="2406268"/>
          </a:xfrm>
        </p:spPr>
        <p:txBody>
          <a:bodyPr/>
          <a:lstStyle/>
          <a:p>
            <a:pPr>
              <a:defRPr/>
            </a:pPr>
            <a:r>
              <a:rPr lang="en-US" b="1" dirty="0"/>
              <a:t>Numbers II</a:t>
            </a:r>
            <a:br>
              <a:rPr lang="en-US" b="1" dirty="0"/>
            </a:br>
            <a:r>
              <a:rPr lang="en-US" b="1" dirty="0"/>
              <a:t> Foreshadows of Jesus</a:t>
            </a:r>
          </a:p>
        </p:txBody>
      </p:sp>
      <p:sp>
        <p:nvSpPr>
          <p:cNvPr id="5" name="Content Placeholder 4">
            <a:extLst>
              <a:ext uri="{FF2B5EF4-FFF2-40B4-BE49-F238E27FC236}">
                <a16:creationId xmlns:a16="http://schemas.microsoft.com/office/drawing/2014/main" id="{24098A44-F58D-0B05-2E28-017687ABC471}"/>
              </a:ext>
            </a:extLst>
          </p:cNvPr>
          <p:cNvSpPr>
            <a:spLocks noGrp="1"/>
          </p:cNvSpPr>
          <p:nvPr>
            <p:ph idx="1"/>
          </p:nvPr>
        </p:nvSpPr>
        <p:spPr>
          <a:xfrm>
            <a:off x="9199084" y="4605050"/>
            <a:ext cx="2383316" cy="1490949"/>
          </a:xfrm>
        </p:spPr>
        <p:txBody>
          <a:bodyPr/>
          <a:lstStyle/>
          <a:p>
            <a:pPr marL="0" indent="0">
              <a:buNone/>
            </a:pPr>
            <a:endParaRPr lang="en-US" dirty="0"/>
          </a:p>
        </p:txBody>
      </p:sp>
      <p:pic>
        <p:nvPicPr>
          <p:cNvPr id="3" name="Picture 2" descr="As Moses Lifted up the Serpent in the Wilderness">
            <a:extLst>
              <a:ext uri="{FF2B5EF4-FFF2-40B4-BE49-F238E27FC236}">
                <a16:creationId xmlns:a16="http://schemas.microsoft.com/office/drawing/2014/main" id="{1014FE62-A8A7-A8BD-3D0B-6621E21EC0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677" y="3288556"/>
            <a:ext cx="12516677" cy="325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6563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50A7D-66FE-A7BD-A315-3CDE6570B569}"/>
              </a:ext>
            </a:extLst>
          </p:cNvPr>
          <p:cNvSpPr>
            <a:spLocks noGrp="1"/>
          </p:cNvSpPr>
          <p:nvPr>
            <p:ph type="title"/>
          </p:nvPr>
        </p:nvSpPr>
        <p:spPr/>
        <p:txBody>
          <a:bodyPr/>
          <a:lstStyle/>
          <a:p>
            <a:r>
              <a:rPr lang="en-US" b="1" dirty="0"/>
              <a:t>Numbers 14:39-40</a:t>
            </a:r>
          </a:p>
        </p:txBody>
      </p:sp>
      <p:sp>
        <p:nvSpPr>
          <p:cNvPr id="3" name="Content Placeholder 2">
            <a:extLst>
              <a:ext uri="{FF2B5EF4-FFF2-40B4-BE49-F238E27FC236}">
                <a16:creationId xmlns:a16="http://schemas.microsoft.com/office/drawing/2014/main" id="{A124FA7F-F7CC-4FDB-61F8-2921BBA75128}"/>
              </a:ext>
            </a:extLst>
          </p:cNvPr>
          <p:cNvSpPr>
            <a:spLocks noGrp="1"/>
          </p:cNvSpPr>
          <p:nvPr>
            <p:ph idx="1"/>
          </p:nvPr>
        </p:nvSpPr>
        <p:spPr>
          <a:xfrm>
            <a:off x="6863786" y="1981200"/>
            <a:ext cx="5058137" cy="4114800"/>
          </a:xfrm>
        </p:spPr>
        <p:txBody>
          <a:bodyPr/>
          <a:lstStyle/>
          <a:p>
            <a:pPr marL="0" indent="0">
              <a:buNone/>
            </a:pPr>
            <a:r>
              <a:rPr lang="en-US" b="1" dirty="0"/>
              <a:t>The people:  We changed our mind.  We will trust God and enter the Promised Land.</a:t>
            </a:r>
          </a:p>
          <a:p>
            <a:pPr marL="0" indent="0">
              <a:buNone/>
            </a:pPr>
            <a:endParaRPr lang="en-US" sz="1400" b="1" dirty="0"/>
          </a:p>
          <a:p>
            <a:pPr marL="0" indent="0">
              <a:buNone/>
            </a:pPr>
            <a:r>
              <a:rPr lang="en-US" b="1" dirty="0"/>
              <a:t>God:  Too late!</a:t>
            </a:r>
          </a:p>
          <a:p>
            <a:pPr marL="0" indent="0">
              <a:buNone/>
            </a:pPr>
            <a:endParaRPr lang="en-US" sz="1400" b="1" dirty="0"/>
          </a:p>
          <a:p>
            <a:pPr marL="0" indent="0">
              <a:buNone/>
            </a:pPr>
            <a:r>
              <a:rPr lang="en-US" b="1" dirty="0"/>
              <a:t>This is a solemn warning!</a:t>
            </a:r>
          </a:p>
        </p:txBody>
      </p:sp>
      <p:pic>
        <p:nvPicPr>
          <p:cNvPr id="1026" name="Picture 2" descr="too late red stamp on white background Stock Illustration | Adobe Stock">
            <a:extLst>
              <a:ext uri="{FF2B5EF4-FFF2-40B4-BE49-F238E27FC236}">
                <a16:creationId xmlns:a16="http://schemas.microsoft.com/office/drawing/2014/main" id="{9F080BE6-88C5-FBB3-7403-6F71173505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0" y="2148289"/>
            <a:ext cx="6701768" cy="3303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230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17566-26A5-F236-C1E5-EB13FA0D69DC}"/>
              </a:ext>
            </a:extLst>
          </p:cNvPr>
          <p:cNvSpPr>
            <a:spLocks noGrp="1"/>
          </p:cNvSpPr>
          <p:nvPr>
            <p:ph type="title"/>
          </p:nvPr>
        </p:nvSpPr>
        <p:spPr/>
        <p:txBody>
          <a:bodyPr/>
          <a:lstStyle/>
          <a:p>
            <a:r>
              <a:rPr lang="en-US" b="1" dirty="0"/>
              <a:t>Numbers 19 The Red Heifer</a:t>
            </a:r>
          </a:p>
        </p:txBody>
      </p:sp>
      <p:sp>
        <p:nvSpPr>
          <p:cNvPr id="3" name="Content Placeholder 2">
            <a:extLst>
              <a:ext uri="{FF2B5EF4-FFF2-40B4-BE49-F238E27FC236}">
                <a16:creationId xmlns:a16="http://schemas.microsoft.com/office/drawing/2014/main" id="{039B24F8-DD4F-D71B-D0D6-973FB1B5E6BE}"/>
              </a:ext>
            </a:extLst>
          </p:cNvPr>
          <p:cNvSpPr>
            <a:spLocks noGrp="1"/>
          </p:cNvSpPr>
          <p:nvPr>
            <p:ph idx="1"/>
          </p:nvPr>
        </p:nvSpPr>
        <p:spPr>
          <a:xfrm>
            <a:off x="7810959" y="1981200"/>
            <a:ext cx="3771441" cy="4114800"/>
          </a:xfrm>
        </p:spPr>
        <p:txBody>
          <a:bodyPr/>
          <a:lstStyle/>
          <a:p>
            <a:pPr marL="0" indent="0">
              <a:buNone/>
            </a:pPr>
            <a:r>
              <a:rPr lang="en-US" b="1" dirty="0"/>
              <a:t>A foreshadow of the sacrifice of Jesus</a:t>
            </a:r>
            <a:r>
              <a:rPr lang="en-US" dirty="0"/>
              <a:t> </a:t>
            </a:r>
          </a:p>
          <a:p>
            <a:pPr marL="0" indent="0">
              <a:buNone/>
            </a:pPr>
            <a:endParaRPr lang="en-US" b="1" dirty="0"/>
          </a:p>
          <a:p>
            <a:pPr marL="0" indent="0">
              <a:buNone/>
            </a:pPr>
            <a:r>
              <a:rPr lang="en-US" b="1" dirty="0"/>
              <a:t>Pretty interesting science as well!</a:t>
            </a:r>
          </a:p>
        </p:txBody>
      </p:sp>
      <p:pic>
        <p:nvPicPr>
          <p:cNvPr id="1026" name="Picture 2" descr="Jewish activists launch crowdfunding ...">
            <a:extLst>
              <a:ext uri="{FF2B5EF4-FFF2-40B4-BE49-F238E27FC236}">
                <a16:creationId xmlns:a16="http://schemas.microsoft.com/office/drawing/2014/main" id="{01E8A8F5-30E6-8CA2-652E-E4E777153A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2600"/>
            <a:ext cx="7406740" cy="4444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460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5EAABAA2-90E6-491A-8A61-80067699AB6C}"/>
              </a:ext>
            </a:extLst>
          </p:cNvPr>
          <p:cNvSpPr>
            <a:spLocks noGrp="1" noChangeArrowheads="1"/>
          </p:cNvSpPr>
          <p:nvPr>
            <p:ph type="title"/>
          </p:nvPr>
        </p:nvSpPr>
        <p:spPr>
          <a:xfrm>
            <a:off x="451692" y="381000"/>
            <a:ext cx="11130708" cy="588484"/>
          </a:xfrm>
        </p:spPr>
        <p:txBody>
          <a:bodyPr/>
          <a:lstStyle/>
          <a:p>
            <a:pPr eaLnBrk="1" hangingPunct="1">
              <a:defRPr/>
            </a:pPr>
            <a:r>
              <a:rPr lang="en-US" sz="4000" b="1" dirty="0"/>
              <a:t>The Red Heifer Sacrifice</a:t>
            </a:r>
          </a:p>
        </p:txBody>
      </p:sp>
      <p:graphicFrame>
        <p:nvGraphicFramePr>
          <p:cNvPr id="4" name="Table 3">
            <a:extLst>
              <a:ext uri="{FF2B5EF4-FFF2-40B4-BE49-F238E27FC236}">
                <a16:creationId xmlns:a16="http://schemas.microsoft.com/office/drawing/2014/main" id="{0118C151-F602-4F6F-9CE3-1AAF95208174}"/>
              </a:ext>
            </a:extLst>
          </p:cNvPr>
          <p:cNvGraphicFramePr>
            <a:graphicFrameLocks noGrp="1"/>
          </p:cNvGraphicFramePr>
          <p:nvPr>
            <p:extLst>
              <p:ext uri="{D42A27DB-BD31-4B8C-83A1-F6EECF244321}">
                <p14:modId xmlns:p14="http://schemas.microsoft.com/office/powerpoint/2010/main" val="2326956591"/>
              </p:ext>
            </p:extLst>
          </p:nvPr>
        </p:nvGraphicFramePr>
        <p:xfrm>
          <a:off x="1498293" y="1288974"/>
          <a:ext cx="9485524" cy="5569026"/>
        </p:xfrm>
        <a:graphic>
          <a:graphicData uri="http://schemas.openxmlformats.org/drawingml/2006/table">
            <a:tbl>
              <a:tblPr firstRow="1" firstCol="1" bandRow="1">
                <a:tableStyleId>{5C22544A-7EE6-4342-B048-85BDC9FD1C3A}</a:tableStyleId>
              </a:tblPr>
              <a:tblGrid>
                <a:gridCol w="4742762">
                  <a:extLst>
                    <a:ext uri="{9D8B030D-6E8A-4147-A177-3AD203B41FA5}">
                      <a16:colId xmlns:a16="http://schemas.microsoft.com/office/drawing/2014/main" val="3819306143"/>
                    </a:ext>
                  </a:extLst>
                </a:gridCol>
                <a:gridCol w="4742762">
                  <a:extLst>
                    <a:ext uri="{9D8B030D-6E8A-4147-A177-3AD203B41FA5}">
                      <a16:colId xmlns:a16="http://schemas.microsoft.com/office/drawing/2014/main" val="2769587973"/>
                    </a:ext>
                  </a:extLst>
                </a:gridCol>
              </a:tblGrid>
              <a:tr h="696153">
                <a:tc>
                  <a:txBody>
                    <a:bodyPr/>
                    <a:lstStyle/>
                    <a:p>
                      <a:pPr marL="0" marR="0">
                        <a:spcBef>
                          <a:spcPts val="0"/>
                        </a:spcBef>
                        <a:spcAft>
                          <a:spcPts val="0"/>
                        </a:spcAft>
                      </a:pPr>
                      <a:r>
                        <a:rPr lang="en-US" sz="2000">
                          <a:effectLst/>
                        </a:rPr>
                        <a:t>Aspects of the Red Heifer Sacrifices</a:t>
                      </a:r>
                      <a:endParaRPr lang="en-US" sz="1000">
                        <a:effectLst/>
                        <a:latin typeface="Times New Roman" panose="02020603050405020304" pitchFamily="18" charset="0"/>
                        <a:ea typeface="Times New Roman" panose="02020603050405020304" pitchFamily="18" charset="0"/>
                      </a:endParaRPr>
                    </a:p>
                  </a:txBody>
                  <a:tcPr marL="56185" marR="56185" marT="0" marB="0"/>
                </a:tc>
                <a:tc>
                  <a:txBody>
                    <a:bodyPr/>
                    <a:lstStyle/>
                    <a:p>
                      <a:pPr marL="0" marR="0">
                        <a:spcBef>
                          <a:spcPts val="0"/>
                        </a:spcBef>
                        <a:spcAft>
                          <a:spcPts val="0"/>
                        </a:spcAft>
                      </a:pPr>
                      <a:r>
                        <a:rPr lang="en-US" sz="2000">
                          <a:effectLst/>
                        </a:rPr>
                        <a:t>Antitype in the sacrifice of Jesus</a:t>
                      </a:r>
                      <a:endParaRPr lang="en-US" sz="1000">
                        <a:effectLst/>
                        <a:latin typeface="Times New Roman" panose="02020603050405020304" pitchFamily="18" charset="0"/>
                        <a:ea typeface="Times New Roman" panose="02020603050405020304" pitchFamily="18" charset="0"/>
                      </a:endParaRPr>
                    </a:p>
                  </a:txBody>
                  <a:tcPr marL="56185" marR="56185" marT="0" marB="0"/>
                </a:tc>
                <a:extLst>
                  <a:ext uri="{0D108BD9-81ED-4DB2-BD59-A6C34878D82A}">
                    <a16:rowId xmlns:a16="http://schemas.microsoft.com/office/drawing/2014/main" val="456900722"/>
                  </a:ext>
                </a:extLst>
              </a:tr>
              <a:tr h="348076">
                <a:tc>
                  <a:txBody>
                    <a:bodyPr/>
                    <a:lstStyle/>
                    <a:p>
                      <a:pPr marL="0" marR="0">
                        <a:spcBef>
                          <a:spcPts val="0"/>
                        </a:spcBef>
                        <a:spcAft>
                          <a:spcPts val="0"/>
                        </a:spcAft>
                      </a:pPr>
                      <a:r>
                        <a:rPr lang="en-US" sz="2000">
                          <a:effectLst/>
                        </a:rPr>
                        <a:t>A very rare red heifer</a:t>
                      </a:r>
                      <a:endParaRPr lang="en-US" sz="1000">
                        <a:effectLst/>
                        <a:latin typeface="Times New Roman" panose="02020603050405020304" pitchFamily="18" charset="0"/>
                        <a:ea typeface="Times New Roman" panose="02020603050405020304" pitchFamily="18" charset="0"/>
                      </a:endParaRPr>
                    </a:p>
                  </a:txBody>
                  <a:tcPr marL="56185" marR="56185" marT="0" marB="0"/>
                </a:tc>
                <a:tc>
                  <a:txBody>
                    <a:bodyPr/>
                    <a:lstStyle/>
                    <a:p>
                      <a:pPr marL="0" marR="0">
                        <a:spcBef>
                          <a:spcPts val="0"/>
                        </a:spcBef>
                        <a:spcAft>
                          <a:spcPts val="0"/>
                        </a:spcAft>
                      </a:pPr>
                      <a:r>
                        <a:rPr lang="en-US" sz="2000">
                          <a:effectLst/>
                        </a:rPr>
                        <a:t>A unique son</a:t>
                      </a:r>
                      <a:endParaRPr lang="en-US" sz="1000">
                        <a:effectLst/>
                        <a:latin typeface="Times New Roman" panose="02020603050405020304" pitchFamily="18" charset="0"/>
                        <a:ea typeface="Times New Roman" panose="02020603050405020304" pitchFamily="18" charset="0"/>
                      </a:endParaRPr>
                    </a:p>
                  </a:txBody>
                  <a:tcPr marL="56185" marR="56185" marT="0" marB="0"/>
                </a:tc>
                <a:extLst>
                  <a:ext uri="{0D108BD9-81ED-4DB2-BD59-A6C34878D82A}">
                    <a16:rowId xmlns:a16="http://schemas.microsoft.com/office/drawing/2014/main" val="2676422609"/>
                  </a:ext>
                </a:extLst>
              </a:tr>
              <a:tr h="696055">
                <a:tc>
                  <a:txBody>
                    <a:bodyPr/>
                    <a:lstStyle/>
                    <a:p>
                      <a:pPr marL="0" marR="0">
                        <a:spcBef>
                          <a:spcPts val="0"/>
                        </a:spcBef>
                        <a:spcAft>
                          <a:spcPts val="0"/>
                        </a:spcAft>
                      </a:pPr>
                      <a:r>
                        <a:rPr lang="en-US" sz="2000" dirty="0">
                          <a:effectLst/>
                        </a:rPr>
                        <a:t>Sacrificed outside the camp</a:t>
                      </a:r>
                      <a:endParaRPr lang="en-US" sz="1000" dirty="0">
                        <a:effectLst/>
                        <a:latin typeface="Times New Roman" panose="02020603050405020304" pitchFamily="18" charset="0"/>
                        <a:ea typeface="Times New Roman" panose="02020603050405020304" pitchFamily="18" charset="0"/>
                      </a:endParaRPr>
                    </a:p>
                  </a:txBody>
                  <a:tcPr marL="56185" marR="56185" marT="0" marB="0"/>
                </a:tc>
                <a:tc>
                  <a:txBody>
                    <a:bodyPr/>
                    <a:lstStyle/>
                    <a:p>
                      <a:pPr marL="0" marR="0">
                        <a:spcBef>
                          <a:spcPts val="0"/>
                        </a:spcBef>
                        <a:spcAft>
                          <a:spcPts val="0"/>
                        </a:spcAft>
                      </a:pPr>
                      <a:r>
                        <a:rPr lang="en-US" sz="2000">
                          <a:effectLst/>
                        </a:rPr>
                        <a:t>Sacrificed outside Jerusalem</a:t>
                      </a:r>
                      <a:endParaRPr lang="en-US" sz="1000">
                        <a:effectLst/>
                        <a:latin typeface="Times New Roman" panose="02020603050405020304" pitchFamily="18" charset="0"/>
                        <a:ea typeface="Times New Roman" panose="02020603050405020304" pitchFamily="18" charset="0"/>
                      </a:endParaRPr>
                    </a:p>
                  </a:txBody>
                  <a:tcPr marL="56185" marR="56185" marT="0" marB="0"/>
                </a:tc>
                <a:extLst>
                  <a:ext uri="{0D108BD9-81ED-4DB2-BD59-A6C34878D82A}">
                    <a16:rowId xmlns:a16="http://schemas.microsoft.com/office/drawing/2014/main" val="3911266353"/>
                  </a:ext>
                </a:extLst>
              </a:tr>
              <a:tr h="696153">
                <a:tc>
                  <a:txBody>
                    <a:bodyPr/>
                    <a:lstStyle/>
                    <a:p>
                      <a:pPr marL="0" marR="0">
                        <a:spcBef>
                          <a:spcPts val="0"/>
                        </a:spcBef>
                        <a:spcAft>
                          <a:spcPts val="0"/>
                        </a:spcAft>
                      </a:pPr>
                      <a:r>
                        <a:rPr lang="en-US" sz="2000">
                          <a:effectLst/>
                        </a:rPr>
                        <a:t>Purifies both Jew and Gentile</a:t>
                      </a:r>
                      <a:endParaRPr lang="en-US" sz="1000">
                        <a:effectLst/>
                        <a:latin typeface="Times New Roman" panose="02020603050405020304" pitchFamily="18" charset="0"/>
                        <a:ea typeface="Times New Roman" panose="02020603050405020304" pitchFamily="18" charset="0"/>
                      </a:endParaRPr>
                    </a:p>
                  </a:txBody>
                  <a:tcPr marL="56185" marR="56185" marT="0" marB="0"/>
                </a:tc>
                <a:tc>
                  <a:txBody>
                    <a:bodyPr/>
                    <a:lstStyle/>
                    <a:p>
                      <a:pPr marL="0" marR="0">
                        <a:spcBef>
                          <a:spcPts val="0"/>
                        </a:spcBef>
                        <a:spcAft>
                          <a:spcPts val="0"/>
                        </a:spcAft>
                      </a:pPr>
                      <a:r>
                        <a:rPr lang="en-US" sz="2000">
                          <a:effectLst/>
                        </a:rPr>
                        <a:t>Atones for the sin of both Jew and Gentile</a:t>
                      </a:r>
                      <a:endParaRPr lang="en-US" sz="1000">
                        <a:effectLst/>
                        <a:latin typeface="Times New Roman" panose="02020603050405020304" pitchFamily="18" charset="0"/>
                        <a:ea typeface="Times New Roman" panose="02020603050405020304" pitchFamily="18" charset="0"/>
                      </a:endParaRPr>
                    </a:p>
                  </a:txBody>
                  <a:tcPr marL="56185" marR="56185" marT="0" marB="0"/>
                </a:tc>
                <a:extLst>
                  <a:ext uri="{0D108BD9-81ED-4DB2-BD59-A6C34878D82A}">
                    <a16:rowId xmlns:a16="http://schemas.microsoft.com/office/drawing/2014/main" val="1212310823"/>
                  </a:ext>
                </a:extLst>
              </a:tr>
              <a:tr h="348076">
                <a:tc>
                  <a:txBody>
                    <a:bodyPr/>
                    <a:lstStyle/>
                    <a:p>
                      <a:pPr marL="0" marR="0">
                        <a:spcBef>
                          <a:spcPts val="0"/>
                        </a:spcBef>
                        <a:spcAft>
                          <a:spcPts val="0"/>
                        </a:spcAft>
                      </a:pPr>
                      <a:r>
                        <a:rPr lang="en-US" sz="2000">
                          <a:effectLst/>
                        </a:rPr>
                        <a:t>A sacrifice without blemish</a:t>
                      </a:r>
                      <a:endParaRPr lang="en-US" sz="1000">
                        <a:effectLst/>
                        <a:latin typeface="Times New Roman" panose="02020603050405020304" pitchFamily="18" charset="0"/>
                        <a:ea typeface="Times New Roman" panose="02020603050405020304" pitchFamily="18" charset="0"/>
                      </a:endParaRPr>
                    </a:p>
                  </a:txBody>
                  <a:tcPr marL="56185" marR="56185" marT="0" marB="0"/>
                </a:tc>
                <a:tc>
                  <a:txBody>
                    <a:bodyPr/>
                    <a:lstStyle/>
                    <a:p>
                      <a:pPr marL="0" marR="0">
                        <a:spcBef>
                          <a:spcPts val="0"/>
                        </a:spcBef>
                        <a:spcAft>
                          <a:spcPts val="0"/>
                        </a:spcAft>
                      </a:pPr>
                      <a:r>
                        <a:rPr lang="en-US" sz="2000">
                          <a:effectLst/>
                        </a:rPr>
                        <a:t>A sacrifice without sin</a:t>
                      </a:r>
                      <a:endParaRPr lang="en-US" sz="1000">
                        <a:effectLst/>
                        <a:latin typeface="Times New Roman" panose="02020603050405020304" pitchFamily="18" charset="0"/>
                        <a:ea typeface="Times New Roman" panose="02020603050405020304" pitchFamily="18" charset="0"/>
                      </a:endParaRPr>
                    </a:p>
                  </a:txBody>
                  <a:tcPr marL="56185" marR="56185" marT="0" marB="0"/>
                </a:tc>
                <a:extLst>
                  <a:ext uri="{0D108BD9-81ED-4DB2-BD59-A6C34878D82A}">
                    <a16:rowId xmlns:a16="http://schemas.microsoft.com/office/drawing/2014/main" val="1264743014"/>
                  </a:ext>
                </a:extLst>
              </a:tr>
              <a:tr h="348076">
                <a:tc>
                  <a:txBody>
                    <a:bodyPr/>
                    <a:lstStyle/>
                    <a:p>
                      <a:pPr marL="0" marR="0">
                        <a:spcBef>
                          <a:spcPts val="0"/>
                        </a:spcBef>
                        <a:spcAft>
                          <a:spcPts val="0"/>
                        </a:spcAft>
                      </a:pPr>
                      <a:r>
                        <a:rPr lang="en-US" sz="2000">
                          <a:effectLst/>
                        </a:rPr>
                        <a:t>Had never been yoked</a:t>
                      </a:r>
                      <a:endParaRPr lang="en-US" sz="1000">
                        <a:effectLst/>
                        <a:latin typeface="Times New Roman" panose="02020603050405020304" pitchFamily="18" charset="0"/>
                        <a:ea typeface="Times New Roman" panose="02020603050405020304" pitchFamily="18" charset="0"/>
                      </a:endParaRPr>
                    </a:p>
                  </a:txBody>
                  <a:tcPr marL="56185" marR="56185" marT="0" marB="0"/>
                </a:tc>
                <a:tc>
                  <a:txBody>
                    <a:bodyPr/>
                    <a:lstStyle/>
                    <a:p>
                      <a:pPr marL="0" marR="0">
                        <a:spcBef>
                          <a:spcPts val="0"/>
                        </a:spcBef>
                        <a:spcAft>
                          <a:spcPts val="0"/>
                        </a:spcAft>
                      </a:pPr>
                      <a:r>
                        <a:rPr lang="en-US" sz="2000">
                          <a:effectLst/>
                        </a:rPr>
                        <a:t>Offered himself voluntarily</a:t>
                      </a:r>
                      <a:endParaRPr lang="en-US" sz="1000">
                        <a:effectLst/>
                        <a:latin typeface="Times New Roman" panose="02020603050405020304" pitchFamily="18" charset="0"/>
                        <a:ea typeface="Times New Roman" panose="02020603050405020304" pitchFamily="18" charset="0"/>
                      </a:endParaRPr>
                    </a:p>
                  </a:txBody>
                  <a:tcPr marL="56185" marR="56185" marT="0" marB="0"/>
                </a:tc>
                <a:extLst>
                  <a:ext uri="{0D108BD9-81ED-4DB2-BD59-A6C34878D82A}">
                    <a16:rowId xmlns:a16="http://schemas.microsoft.com/office/drawing/2014/main" val="2470024562"/>
                  </a:ext>
                </a:extLst>
              </a:tr>
              <a:tr h="696055">
                <a:tc>
                  <a:txBody>
                    <a:bodyPr/>
                    <a:lstStyle/>
                    <a:p>
                      <a:pPr marL="0" marR="0">
                        <a:spcBef>
                          <a:spcPts val="0"/>
                        </a:spcBef>
                        <a:spcAft>
                          <a:spcPts val="0"/>
                        </a:spcAft>
                      </a:pPr>
                      <a:r>
                        <a:rPr lang="en-US" sz="2000">
                          <a:effectLst/>
                        </a:rPr>
                        <a:t>Scarlet wool and wood included</a:t>
                      </a:r>
                      <a:endParaRPr lang="en-US" sz="1000">
                        <a:effectLst/>
                        <a:latin typeface="Times New Roman" panose="02020603050405020304" pitchFamily="18" charset="0"/>
                        <a:ea typeface="Times New Roman" panose="02020603050405020304" pitchFamily="18" charset="0"/>
                      </a:endParaRPr>
                    </a:p>
                  </a:txBody>
                  <a:tcPr marL="56185" marR="56185" marT="0" marB="0"/>
                </a:tc>
                <a:tc>
                  <a:txBody>
                    <a:bodyPr/>
                    <a:lstStyle/>
                    <a:p>
                      <a:pPr marL="0" marR="0">
                        <a:spcBef>
                          <a:spcPts val="0"/>
                        </a:spcBef>
                        <a:spcAft>
                          <a:spcPts val="0"/>
                        </a:spcAft>
                      </a:pPr>
                      <a:r>
                        <a:rPr lang="en-US" sz="2000">
                          <a:effectLst/>
                        </a:rPr>
                        <a:t>Blood was shed on a wooden cross</a:t>
                      </a:r>
                      <a:endParaRPr lang="en-US" sz="1000">
                        <a:effectLst/>
                        <a:latin typeface="Times New Roman" panose="02020603050405020304" pitchFamily="18" charset="0"/>
                        <a:ea typeface="Times New Roman" panose="02020603050405020304" pitchFamily="18" charset="0"/>
                      </a:endParaRPr>
                    </a:p>
                  </a:txBody>
                  <a:tcPr marL="56185" marR="56185" marT="0" marB="0"/>
                </a:tc>
                <a:extLst>
                  <a:ext uri="{0D108BD9-81ED-4DB2-BD59-A6C34878D82A}">
                    <a16:rowId xmlns:a16="http://schemas.microsoft.com/office/drawing/2014/main" val="2852921509"/>
                  </a:ext>
                </a:extLst>
              </a:tr>
              <a:tr h="1044229">
                <a:tc>
                  <a:txBody>
                    <a:bodyPr/>
                    <a:lstStyle/>
                    <a:p>
                      <a:pPr marL="0" marR="0">
                        <a:spcBef>
                          <a:spcPts val="0"/>
                        </a:spcBef>
                        <a:spcAft>
                          <a:spcPts val="0"/>
                        </a:spcAft>
                      </a:pPr>
                      <a:r>
                        <a:rPr lang="en-US" sz="2000">
                          <a:effectLst/>
                        </a:rPr>
                        <a:t>Hyssop included (for purification from the effects of death)</a:t>
                      </a:r>
                      <a:endParaRPr lang="en-US" sz="1000">
                        <a:effectLst/>
                        <a:latin typeface="Times New Roman" panose="02020603050405020304" pitchFamily="18" charset="0"/>
                        <a:ea typeface="Times New Roman" panose="02020603050405020304" pitchFamily="18" charset="0"/>
                      </a:endParaRPr>
                    </a:p>
                  </a:txBody>
                  <a:tcPr marL="56185" marR="56185" marT="0" marB="0"/>
                </a:tc>
                <a:tc>
                  <a:txBody>
                    <a:bodyPr/>
                    <a:lstStyle/>
                    <a:p>
                      <a:pPr marL="0" marR="0">
                        <a:spcBef>
                          <a:spcPts val="0"/>
                        </a:spcBef>
                        <a:spcAft>
                          <a:spcPts val="0"/>
                        </a:spcAft>
                      </a:pPr>
                      <a:r>
                        <a:rPr lang="en-US" sz="2000">
                          <a:effectLst/>
                        </a:rPr>
                        <a:t>Purifies us from the effects of sin</a:t>
                      </a:r>
                      <a:endParaRPr lang="en-US" sz="1000">
                        <a:effectLst/>
                        <a:latin typeface="Times New Roman" panose="02020603050405020304" pitchFamily="18" charset="0"/>
                        <a:ea typeface="Times New Roman" panose="02020603050405020304" pitchFamily="18" charset="0"/>
                      </a:endParaRPr>
                    </a:p>
                  </a:txBody>
                  <a:tcPr marL="56185" marR="56185" marT="0" marB="0"/>
                </a:tc>
                <a:extLst>
                  <a:ext uri="{0D108BD9-81ED-4DB2-BD59-A6C34878D82A}">
                    <a16:rowId xmlns:a16="http://schemas.microsoft.com/office/drawing/2014/main" val="3034501659"/>
                  </a:ext>
                </a:extLst>
              </a:tr>
              <a:tr h="696153">
                <a:tc>
                  <a:txBody>
                    <a:bodyPr/>
                    <a:lstStyle/>
                    <a:p>
                      <a:pPr marL="0" marR="0">
                        <a:spcBef>
                          <a:spcPts val="0"/>
                        </a:spcBef>
                        <a:spcAft>
                          <a:spcPts val="0"/>
                        </a:spcAft>
                      </a:pPr>
                      <a:r>
                        <a:rPr lang="en-US" sz="2000">
                          <a:effectLst/>
                        </a:rPr>
                        <a:t>Water included for purification</a:t>
                      </a:r>
                      <a:endParaRPr lang="en-US" sz="1000">
                        <a:effectLst/>
                        <a:latin typeface="Times New Roman" panose="02020603050405020304" pitchFamily="18" charset="0"/>
                        <a:ea typeface="Times New Roman" panose="02020603050405020304" pitchFamily="18" charset="0"/>
                      </a:endParaRPr>
                    </a:p>
                  </a:txBody>
                  <a:tcPr marL="56185" marR="56185" marT="0" marB="0"/>
                </a:tc>
                <a:tc>
                  <a:txBody>
                    <a:bodyPr/>
                    <a:lstStyle/>
                    <a:p>
                      <a:pPr marL="0" marR="0">
                        <a:spcBef>
                          <a:spcPts val="0"/>
                        </a:spcBef>
                        <a:spcAft>
                          <a:spcPts val="0"/>
                        </a:spcAft>
                      </a:pPr>
                      <a:r>
                        <a:rPr lang="en-US" sz="2000" dirty="0">
                          <a:effectLst/>
                        </a:rPr>
                        <a:t>We are baptized into Christ for forgiveness</a:t>
                      </a:r>
                      <a:endParaRPr lang="en-US" sz="1000" dirty="0">
                        <a:effectLst/>
                        <a:latin typeface="Times New Roman" panose="02020603050405020304" pitchFamily="18" charset="0"/>
                        <a:ea typeface="Times New Roman" panose="02020603050405020304" pitchFamily="18" charset="0"/>
                      </a:endParaRPr>
                    </a:p>
                  </a:txBody>
                  <a:tcPr marL="56185" marR="56185" marT="0" marB="0"/>
                </a:tc>
                <a:extLst>
                  <a:ext uri="{0D108BD9-81ED-4DB2-BD59-A6C34878D82A}">
                    <a16:rowId xmlns:a16="http://schemas.microsoft.com/office/drawing/2014/main" val="2868475612"/>
                  </a:ext>
                </a:extLst>
              </a:tr>
            </a:tbl>
          </a:graphicData>
        </a:graphic>
      </p:graphicFrame>
      <p:sp>
        <p:nvSpPr>
          <p:cNvPr id="5" name="Rectangle 5">
            <a:extLst>
              <a:ext uri="{FF2B5EF4-FFF2-40B4-BE49-F238E27FC236}">
                <a16:creationId xmlns:a16="http://schemas.microsoft.com/office/drawing/2014/main" id="{201EECD2-D6DB-4582-A142-96FEDE338B7C}"/>
              </a:ext>
            </a:extLst>
          </p:cNvPr>
          <p:cNvSpPr>
            <a:spLocks noGrp="1" noChangeArrowheads="1"/>
          </p:cNvSpPr>
          <p:nvPr>
            <p:ph type="body" idx="1"/>
          </p:nvPr>
        </p:nvSpPr>
        <p:spPr>
          <a:xfrm>
            <a:off x="1981200" y="3708112"/>
            <a:ext cx="530915" cy="584775"/>
          </a:xfrm>
        </p:spPr>
        <p:txBody>
          <a:bodyPr wrap="none" anchor="ctr">
            <a:spAutoFit/>
          </a:bodyPr>
          <a:lstStyle/>
          <a:p>
            <a:pPr>
              <a:defRPr/>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a:extLst>
              <a:ext uri="{FF2B5EF4-FFF2-40B4-BE49-F238E27FC236}">
                <a16:creationId xmlns:a16="http://schemas.microsoft.com/office/drawing/2014/main" id="{A7D25D5E-5F26-FB8E-FFBA-89D29D6FFBFA}"/>
              </a:ext>
            </a:extLst>
          </p:cNvPr>
          <p:cNvSpPr txBox="1">
            <a:spLocks noChangeArrowheads="1"/>
          </p:cNvSpPr>
          <p:nvPr/>
        </p:nvSpPr>
        <p:spPr bwMode="auto">
          <a:xfrm>
            <a:off x="1388125" y="1536174"/>
            <a:ext cx="10256703"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b="1" dirty="0">
                <a:latin typeface="Lucida Console" panose="020B0609040504020204" pitchFamily="49" charset="0"/>
              </a:rPr>
              <a:t>“Whoever touches the dead body of anyone will be unclean for seven days.  He must purify himself with the water on the third and seventh day...take some hyssop, dip it in the water and sprinkle the tent and furnishings and the people who were there.”</a:t>
            </a:r>
          </a:p>
          <a:p>
            <a:pPr algn="r">
              <a:spcBef>
                <a:spcPct val="0"/>
              </a:spcBef>
              <a:buClrTx/>
              <a:buSzTx/>
              <a:buFontTx/>
              <a:buNone/>
            </a:pPr>
            <a:r>
              <a:rPr lang="en-US" altLang="en-US" dirty="0">
                <a:latin typeface="Lucida Console" panose="020B0609040504020204" pitchFamily="49" charset="0"/>
              </a:rPr>
              <a:t>Numbers 19:11-12, 18</a:t>
            </a:r>
          </a:p>
          <a:p>
            <a:pPr>
              <a:spcBef>
                <a:spcPct val="0"/>
              </a:spcBef>
              <a:buClrTx/>
              <a:buSzTx/>
              <a:buFontTx/>
              <a:buNone/>
            </a:pPr>
            <a:endParaRPr lang="en-US" altLang="en-US" sz="2400" b="1" dirty="0">
              <a:latin typeface="Lucida Console" panose="020B0609040504020204" pitchFamily="49" charset="0"/>
            </a:endParaRPr>
          </a:p>
          <a:p>
            <a:pPr>
              <a:spcBef>
                <a:spcPct val="0"/>
              </a:spcBef>
              <a:buClrTx/>
              <a:buSzTx/>
              <a:buFontTx/>
              <a:buNone/>
            </a:pPr>
            <a:endParaRPr lang="en-US" altLang="en-US" sz="2400" b="1" dirty="0">
              <a:latin typeface="Lucida Console" panose="020B0609040504020204" pitchFamily="49" charset="0"/>
            </a:endParaRPr>
          </a:p>
          <a:p>
            <a:pPr>
              <a:spcBef>
                <a:spcPct val="0"/>
              </a:spcBef>
              <a:buClrTx/>
              <a:buSzTx/>
              <a:buFontTx/>
              <a:buNone/>
            </a:pPr>
            <a:endParaRPr lang="en-US" altLang="en-US" sz="2400" b="1" dirty="0">
              <a:latin typeface="Lucida Console" panose="020B0609040504020204" pitchFamily="49" charset="0"/>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4">
            <a:extLst>
              <a:ext uri="{FF2B5EF4-FFF2-40B4-BE49-F238E27FC236}">
                <a16:creationId xmlns:a16="http://schemas.microsoft.com/office/drawing/2014/main" id="{69661647-3033-138A-9BD2-C7CB1191C805}"/>
              </a:ext>
            </a:extLst>
          </p:cNvPr>
          <p:cNvSpPr>
            <a:spLocks noChangeArrowheads="1"/>
          </p:cNvSpPr>
          <p:nvPr/>
        </p:nvSpPr>
        <p:spPr bwMode="auto">
          <a:xfrm>
            <a:off x="7010400" y="1295400"/>
            <a:ext cx="3657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4400" dirty="0" err="1">
                <a:latin typeface="Times New Roman" panose="02020603050405020304" pitchFamily="18" charset="0"/>
              </a:rPr>
              <a:t>Ingaz</a:t>
            </a:r>
            <a:endParaRPr lang="en-US" altLang="en-US" sz="4400" dirty="0">
              <a:latin typeface="Times New Roman" panose="02020603050405020304" pitchFamily="18" charset="0"/>
            </a:endParaRPr>
          </a:p>
          <a:p>
            <a:pPr algn="ctr">
              <a:spcBef>
                <a:spcPct val="0"/>
              </a:spcBef>
              <a:buClrTx/>
              <a:buSzTx/>
              <a:buFontTx/>
              <a:buNone/>
            </a:pPr>
            <a:r>
              <a:rPr lang="en-US" altLang="en-US" sz="4400" dirty="0" err="1">
                <a:latin typeface="Times New Roman" panose="02020603050405020304" pitchFamily="18" charset="0"/>
              </a:rPr>
              <a:t>Semelweiss</a:t>
            </a:r>
            <a:endParaRPr lang="en-US" altLang="en-US" sz="4400" dirty="0">
              <a:latin typeface="Times New Roman" panose="02020603050405020304" pitchFamily="18" charset="0"/>
            </a:endParaRPr>
          </a:p>
        </p:txBody>
      </p:sp>
      <p:pic>
        <p:nvPicPr>
          <p:cNvPr id="81923" name="Picture 5" descr="Ignaz Semmelweiss">
            <a:extLst>
              <a:ext uri="{FF2B5EF4-FFF2-40B4-BE49-F238E27FC236}">
                <a16:creationId xmlns:a16="http://schemas.microsoft.com/office/drawing/2014/main" id="{AEB5FFA4-B619-6843-C3EA-3BAE8E25545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0"/>
            <a:ext cx="4114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4" descr="hungrombulg 023">
            <a:extLst>
              <a:ext uri="{FF2B5EF4-FFF2-40B4-BE49-F238E27FC236}">
                <a16:creationId xmlns:a16="http://schemas.microsoft.com/office/drawing/2014/main" id="{8329FDFB-19F3-CCCB-B3C1-9529DA94AD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1" y="1"/>
            <a:ext cx="7199313" cy="959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4">
            <a:extLst>
              <a:ext uri="{FF2B5EF4-FFF2-40B4-BE49-F238E27FC236}">
                <a16:creationId xmlns:a16="http://schemas.microsoft.com/office/drawing/2014/main" id="{1BA2CD08-44A6-A8EC-4577-314419DE471C}"/>
              </a:ext>
            </a:extLst>
          </p:cNvPr>
          <p:cNvSpPr>
            <a:spLocks noChangeArrowheads="1"/>
          </p:cNvSpPr>
          <p:nvPr/>
        </p:nvSpPr>
        <p:spPr bwMode="auto">
          <a:xfrm>
            <a:off x="1542361" y="0"/>
            <a:ext cx="8439839"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4000" b="1" dirty="0"/>
              <a:t>Vienna, 1847</a:t>
            </a:r>
          </a:p>
        </p:txBody>
      </p:sp>
      <p:sp>
        <p:nvSpPr>
          <p:cNvPr id="86019" name="Rectangle 5">
            <a:extLst>
              <a:ext uri="{FF2B5EF4-FFF2-40B4-BE49-F238E27FC236}">
                <a16:creationId xmlns:a16="http://schemas.microsoft.com/office/drawing/2014/main" id="{CAFF9CE3-2FE3-1972-E63F-62C0609CD9EE}"/>
              </a:ext>
            </a:extLst>
          </p:cNvPr>
          <p:cNvSpPr>
            <a:spLocks noChangeArrowheads="1"/>
          </p:cNvSpPr>
          <p:nvPr/>
        </p:nvSpPr>
        <p:spPr bwMode="auto">
          <a:xfrm>
            <a:off x="374573" y="1597446"/>
            <a:ext cx="11105003" cy="449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cs typeface="Arial" panose="020B0604020202020204" pitchFamily="34" charset="0"/>
              </a:defRPr>
            </a:lvl9pPr>
          </a:lstStyle>
          <a:p>
            <a:pPr marL="0" indent="0">
              <a:buClrTx/>
              <a:buSzTx/>
              <a:buNone/>
            </a:pPr>
            <a:r>
              <a:rPr lang="en-US" altLang="en-US" b="1" dirty="0">
                <a:solidFill>
                  <a:srgbClr val="E8FA04"/>
                </a:solidFill>
                <a:latin typeface="Times New Roman" panose="02020603050405020304" pitchFamily="18" charset="0"/>
              </a:rPr>
              <a:t>In maternity wards more than one out of every six women dies.</a:t>
            </a:r>
          </a:p>
          <a:p>
            <a:pPr marL="0" indent="0">
              <a:buClrTx/>
              <a:buSzTx/>
              <a:buNone/>
            </a:pPr>
            <a:endParaRPr lang="en-US" altLang="en-US" sz="1400" b="1" dirty="0">
              <a:solidFill>
                <a:srgbClr val="E8FA04"/>
              </a:solidFill>
              <a:latin typeface="Times New Roman" panose="02020603050405020304" pitchFamily="18" charset="0"/>
            </a:endParaRPr>
          </a:p>
          <a:p>
            <a:pPr marL="0" indent="0">
              <a:buClrTx/>
              <a:buSzTx/>
              <a:buNone/>
            </a:pPr>
            <a:r>
              <a:rPr lang="en-US" altLang="en-US" b="1" dirty="0">
                <a:solidFill>
                  <a:srgbClr val="E8FA04"/>
                </a:solidFill>
                <a:latin typeface="Times New Roman" panose="02020603050405020304" pitchFamily="18" charset="0"/>
              </a:rPr>
              <a:t>Obstetricians ascribe deaths to constipation, fear and poisonous air.</a:t>
            </a:r>
          </a:p>
          <a:p>
            <a:pPr>
              <a:buClrTx/>
              <a:buSzTx/>
              <a:buFontTx/>
              <a:buNone/>
            </a:pPr>
            <a:endParaRPr lang="en-US" altLang="en-US" dirty="0">
              <a:solidFill>
                <a:srgbClr val="E8FA04"/>
              </a:solidFill>
              <a:latin typeface="Times New Roman" panose="02020603050405020304" pitchFamily="18" charset="0"/>
            </a:endParaRPr>
          </a:p>
          <a:p>
            <a:pPr>
              <a:buClrTx/>
              <a:buSzTx/>
              <a:buFontTx/>
              <a:buNone/>
            </a:pPr>
            <a:r>
              <a:rPr lang="en-US" altLang="en-US" b="1" dirty="0">
                <a:solidFill>
                  <a:srgbClr val="E8FA04"/>
                </a:solidFill>
                <a:latin typeface="Times New Roman" panose="02020603050405020304" pitchFamily="18" charset="0"/>
              </a:rPr>
              <a:t>Semmelweis: Those who touch a dead body are unclean.  Wash your hands thoroughly with soap and water before touching another person.</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4">
            <a:extLst>
              <a:ext uri="{FF2B5EF4-FFF2-40B4-BE49-F238E27FC236}">
                <a16:creationId xmlns:a16="http://schemas.microsoft.com/office/drawing/2014/main" id="{6CBF7510-9C03-7A71-9778-52E01F30381C}"/>
              </a:ext>
            </a:extLst>
          </p:cNvPr>
          <p:cNvSpPr>
            <a:spLocks noChangeArrowheads="1"/>
          </p:cNvSpPr>
          <p:nvPr/>
        </p:nvSpPr>
        <p:spPr bwMode="auto">
          <a:xfrm>
            <a:off x="1752600" y="609600"/>
            <a:ext cx="86868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7200">
                <a:latin typeface="Times New Roman" panose="02020603050405020304" pitchFamily="18" charset="0"/>
              </a:rPr>
              <a:t>Death Rate falls from 18% to 0.5%</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5" descr="464px-Thymol">
            <a:hlinkClick r:id="rId3"/>
            <a:extLst>
              <a:ext uri="{FF2B5EF4-FFF2-40B4-BE49-F238E27FC236}">
                <a16:creationId xmlns:a16="http://schemas.microsoft.com/office/drawing/2014/main" id="{5701546C-F315-7BAC-FBC2-20CB15C9CA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7054" y="528724"/>
            <a:ext cx="4469176" cy="5800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5" name="Text Box 6">
            <a:extLst>
              <a:ext uri="{FF2B5EF4-FFF2-40B4-BE49-F238E27FC236}">
                <a16:creationId xmlns:a16="http://schemas.microsoft.com/office/drawing/2014/main" id="{73D7DE36-DE82-7FB5-5FD8-EFA5062A7888}"/>
              </a:ext>
            </a:extLst>
          </p:cNvPr>
          <p:cNvSpPr txBox="1">
            <a:spLocks noChangeArrowheads="1"/>
          </p:cNvSpPr>
          <p:nvPr/>
        </p:nvSpPr>
        <p:spPr bwMode="auto">
          <a:xfrm>
            <a:off x="3032126" y="266700"/>
            <a:ext cx="701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5"/>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6"/>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endParaRPr lang="en-US" altLang="en-US" sz="2400">
              <a:latin typeface="Lucida Sans" panose="020B0602030504020204" pitchFamily="34" charset="0"/>
            </a:endParaRPr>
          </a:p>
        </p:txBody>
      </p:sp>
      <p:sp>
        <p:nvSpPr>
          <p:cNvPr id="90116" name="Text Box 7">
            <a:extLst>
              <a:ext uri="{FF2B5EF4-FFF2-40B4-BE49-F238E27FC236}">
                <a16:creationId xmlns:a16="http://schemas.microsoft.com/office/drawing/2014/main" id="{093AB22C-1271-C15E-E7C9-C00160D9AABC}"/>
              </a:ext>
            </a:extLst>
          </p:cNvPr>
          <p:cNvSpPr txBox="1">
            <a:spLocks noChangeArrowheads="1"/>
          </p:cNvSpPr>
          <p:nvPr/>
        </p:nvSpPr>
        <p:spPr bwMode="auto">
          <a:xfrm>
            <a:off x="727114" y="762000"/>
            <a:ext cx="4693186"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90000"/>
              <a:buFont typeface="Wingdings" panose="05000000000000000000" pitchFamily="2" charset="2"/>
              <a:buBlip>
                <a:blip r:embed="rId5"/>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6"/>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cs typeface="Arial" panose="020B0604020202020204" pitchFamily="34" charset="0"/>
              </a:defRPr>
            </a:lvl9pPr>
          </a:lstStyle>
          <a:p>
            <a:pPr>
              <a:spcBef>
                <a:spcPct val="50000"/>
              </a:spcBef>
              <a:buClrTx/>
              <a:buSzTx/>
              <a:buFontTx/>
              <a:buNone/>
            </a:pPr>
            <a:r>
              <a:rPr lang="en-US" altLang="en-US" sz="3600" b="1" dirty="0">
                <a:latin typeface="Lucida Sans" panose="020B0602030504020204" pitchFamily="34" charset="0"/>
              </a:rPr>
              <a:t>Formula:  water, ash and hyssop—a formula for soap</a:t>
            </a:r>
          </a:p>
          <a:p>
            <a:pPr algn="ctr">
              <a:spcBef>
                <a:spcPct val="50000"/>
              </a:spcBef>
              <a:buClrTx/>
              <a:buSzTx/>
              <a:buFontTx/>
              <a:buNone/>
            </a:pPr>
            <a:endParaRPr lang="en-US" altLang="en-US" sz="3600" b="1" dirty="0">
              <a:latin typeface="Lucida Sans" panose="020B0602030504020204" pitchFamily="34" charset="0"/>
            </a:endParaRPr>
          </a:p>
          <a:p>
            <a:pPr algn="ctr">
              <a:spcBef>
                <a:spcPct val="50000"/>
              </a:spcBef>
              <a:buClrTx/>
              <a:buSzTx/>
              <a:buFontTx/>
              <a:buNone/>
            </a:pPr>
            <a:r>
              <a:rPr lang="en-US" altLang="en-US" sz="3600" b="1" dirty="0">
                <a:latin typeface="Lucida Sans" panose="020B0602030504020204" pitchFamily="34" charset="0"/>
              </a:rPr>
              <a:t>Thymol: A Powerful Disinfectant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72EE4-C5C7-241D-263E-653FB3A87B4F}"/>
              </a:ext>
            </a:extLst>
          </p:cNvPr>
          <p:cNvSpPr>
            <a:spLocks noGrp="1"/>
          </p:cNvSpPr>
          <p:nvPr>
            <p:ph type="title"/>
          </p:nvPr>
        </p:nvSpPr>
        <p:spPr/>
        <p:txBody>
          <a:bodyPr/>
          <a:lstStyle/>
          <a:p>
            <a:r>
              <a:rPr lang="en-US" b="1" dirty="0"/>
              <a:t>A Double Whammy!</a:t>
            </a:r>
          </a:p>
        </p:txBody>
      </p:sp>
      <p:sp>
        <p:nvSpPr>
          <p:cNvPr id="3" name="Content Placeholder 2">
            <a:extLst>
              <a:ext uri="{FF2B5EF4-FFF2-40B4-BE49-F238E27FC236}">
                <a16:creationId xmlns:a16="http://schemas.microsoft.com/office/drawing/2014/main" id="{DEE3064C-BA57-DA33-8D77-77CDDBDCE4BF}"/>
              </a:ext>
            </a:extLst>
          </p:cNvPr>
          <p:cNvSpPr>
            <a:spLocks noGrp="1"/>
          </p:cNvSpPr>
          <p:nvPr>
            <p:ph idx="1"/>
          </p:nvPr>
        </p:nvSpPr>
        <p:spPr/>
        <p:txBody>
          <a:bodyPr/>
          <a:lstStyle/>
          <a:p>
            <a:pPr marL="0" indent="0">
              <a:buNone/>
            </a:pPr>
            <a:r>
              <a:rPr lang="en-US" b="1" dirty="0"/>
              <a:t>Powerful evidence for inspiration from:</a:t>
            </a:r>
          </a:p>
          <a:p>
            <a:pPr marL="0" indent="0">
              <a:buNone/>
            </a:pPr>
            <a:endParaRPr lang="en-US" b="1" dirty="0"/>
          </a:p>
          <a:p>
            <a:pPr marL="0" indent="0">
              <a:buNone/>
            </a:pPr>
            <a:r>
              <a:rPr lang="en-US" b="1" dirty="0"/>
              <a:t>Type/antitype fulfillment in Christ.</a:t>
            </a:r>
          </a:p>
          <a:p>
            <a:pPr marL="0" indent="0">
              <a:buNone/>
            </a:pPr>
            <a:endParaRPr lang="en-US" b="1" dirty="0"/>
          </a:p>
          <a:p>
            <a:pPr marL="0" indent="0">
              <a:buNone/>
            </a:pPr>
            <a:r>
              <a:rPr lang="en-US" b="1" dirty="0"/>
              <a:t>Scientific evidence for the usefulness of the prescription.</a:t>
            </a:r>
          </a:p>
        </p:txBody>
      </p:sp>
    </p:spTree>
    <p:extLst>
      <p:ext uri="{BB962C8B-B14F-4D97-AF65-F5344CB8AC3E}">
        <p14:creationId xmlns:p14="http://schemas.microsoft.com/office/powerpoint/2010/main" val="663022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7E17B-DF95-31FF-7776-BB9CA7CB6833}"/>
              </a:ext>
            </a:extLst>
          </p:cNvPr>
          <p:cNvSpPr>
            <a:spLocks noGrp="1"/>
          </p:cNvSpPr>
          <p:nvPr>
            <p:ph type="title"/>
          </p:nvPr>
        </p:nvSpPr>
        <p:spPr/>
        <p:txBody>
          <a:bodyPr/>
          <a:lstStyle/>
          <a:p>
            <a:r>
              <a:rPr lang="en-US" b="1" dirty="0"/>
              <a:t>Numbers</a:t>
            </a:r>
          </a:p>
        </p:txBody>
      </p:sp>
      <p:sp>
        <p:nvSpPr>
          <p:cNvPr id="3" name="Content Placeholder 2">
            <a:extLst>
              <a:ext uri="{FF2B5EF4-FFF2-40B4-BE49-F238E27FC236}">
                <a16:creationId xmlns:a16="http://schemas.microsoft.com/office/drawing/2014/main" id="{615477BD-EEDA-2139-6534-51C172FE28ED}"/>
              </a:ext>
            </a:extLst>
          </p:cNvPr>
          <p:cNvSpPr>
            <a:spLocks noGrp="1"/>
          </p:cNvSpPr>
          <p:nvPr>
            <p:ph idx="1"/>
          </p:nvPr>
        </p:nvSpPr>
        <p:spPr>
          <a:xfrm>
            <a:off x="815248" y="2093204"/>
            <a:ext cx="5089793" cy="4002795"/>
          </a:xfrm>
        </p:spPr>
        <p:txBody>
          <a:bodyPr/>
          <a:lstStyle/>
          <a:p>
            <a:pPr marL="0" indent="0">
              <a:buNone/>
            </a:pPr>
            <a:r>
              <a:rPr lang="en-US" sz="3600" b="1" dirty="0"/>
              <a:t>Theme:  The stubbornness of Israel and God’s patience, mercy and faithfulness</a:t>
            </a:r>
          </a:p>
        </p:txBody>
      </p:sp>
      <p:pic>
        <p:nvPicPr>
          <p:cNvPr id="2050" name="Picture 2" descr="Grumbling Is Very Dangerous for Our ...">
            <a:extLst>
              <a:ext uri="{FF2B5EF4-FFF2-40B4-BE49-F238E27FC236}">
                <a16:creationId xmlns:a16="http://schemas.microsoft.com/office/drawing/2014/main" id="{7F5FDB0D-55C9-6C9A-059B-9A92FC8E7E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093204"/>
            <a:ext cx="5603486" cy="37288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0509A23-FBDE-DECE-C9BC-809809800B1C}"/>
              </a:ext>
            </a:extLst>
          </p:cNvPr>
          <p:cNvSpPr txBox="1"/>
          <p:nvPr/>
        </p:nvSpPr>
        <p:spPr>
          <a:xfrm>
            <a:off x="7381301" y="5982159"/>
            <a:ext cx="2941503" cy="583894"/>
          </a:xfrm>
          <a:prstGeom prst="rect">
            <a:avLst/>
          </a:prstGeom>
          <a:noFill/>
        </p:spPr>
        <p:txBody>
          <a:bodyPr wrap="square" rtlCol="0">
            <a:spAutoFit/>
          </a:bodyPr>
          <a:lstStyle/>
          <a:p>
            <a:r>
              <a:rPr lang="en-US" sz="3200" b="1" dirty="0"/>
              <a:t>Grumbling!</a:t>
            </a:r>
          </a:p>
        </p:txBody>
      </p:sp>
    </p:spTree>
    <p:extLst>
      <p:ext uri="{BB962C8B-B14F-4D97-AF65-F5344CB8AC3E}">
        <p14:creationId xmlns:p14="http://schemas.microsoft.com/office/powerpoint/2010/main" val="2198266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7167E-50DB-7A8E-0818-EC0045948FFB}"/>
              </a:ext>
            </a:extLst>
          </p:cNvPr>
          <p:cNvSpPr>
            <a:spLocks noGrp="1"/>
          </p:cNvSpPr>
          <p:nvPr>
            <p:ph type="title"/>
          </p:nvPr>
        </p:nvSpPr>
        <p:spPr/>
        <p:txBody>
          <a:bodyPr/>
          <a:lstStyle/>
          <a:p>
            <a:r>
              <a:rPr lang="en-US" sz="4000" b="1" dirty="0"/>
              <a:t>Numbers 20:2-13 Water from a Rock</a:t>
            </a:r>
          </a:p>
        </p:txBody>
      </p:sp>
      <p:sp>
        <p:nvSpPr>
          <p:cNvPr id="3" name="Content Placeholder 2">
            <a:extLst>
              <a:ext uri="{FF2B5EF4-FFF2-40B4-BE49-F238E27FC236}">
                <a16:creationId xmlns:a16="http://schemas.microsoft.com/office/drawing/2014/main" id="{B6FE0955-1F6D-D5B1-DEC5-E0393B831F77}"/>
              </a:ext>
            </a:extLst>
          </p:cNvPr>
          <p:cNvSpPr>
            <a:spLocks noGrp="1"/>
          </p:cNvSpPr>
          <p:nvPr>
            <p:ph idx="1"/>
          </p:nvPr>
        </p:nvSpPr>
        <p:spPr>
          <a:xfrm>
            <a:off x="609601" y="1981200"/>
            <a:ext cx="5486400" cy="4114800"/>
          </a:xfrm>
        </p:spPr>
        <p:txBody>
          <a:bodyPr/>
          <a:lstStyle/>
          <a:p>
            <a:pPr marL="0" indent="0">
              <a:buNone/>
            </a:pPr>
            <a:r>
              <a:rPr lang="en-US" b="1" dirty="0"/>
              <a:t>Israel: Why did you bring us out of Egypt</a:t>
            </a:r>
          </a:p>
          <a:p>
            <a:pPr marL="0" indent="0">
              <a:buNone/>
            </a:pPr>
            <a:endParaRPr lang="en-US" b="1" dirty="0"/>
          </a:p>
          <a:p>
            <a:pPr marL="0" indent="0">
              <a:buNone/>
            </a:pPr>
            <a:r>
              <a:rPr lang="en-US" b="1" dirty="0"/>
              <a:t>God to Moses: Speak to the rock.</a:t>
            </a:r>
          </a:p>
          <a:p>
            <a:pPr marL="0" indent="0">
              <a:buNone/>
            </a:pPr>
            <a:endParaRPr lang="en-US" b="1" dirty="0"/>
          </a:p>
          <a:p>
            <a:pPr marL="0" indent="0">
              <a:buNone/>
            </a:pPr>
            <a:r>
              <a:rPr lang="en-US" b="1" dirty="0"/>
              <a:t>Moses:  Strikes the rock.</a:t>
            </a:r>
          </a:p>
        </p:txBody>
      </p:sp>
      <p:pic>
        <p:nvPicPr>
          <p:cNvPr id="2050" name="Picture 2" descr="Numbers 20:1-13 Ouch! | If I Walked With Jesus">
            <a:extLst>
              <a:ext uri="{FF2B5EF4-FFF2-40B4-BE49-F238E27FC236}">
                <a16:creationId xmlns:a16="http://schemas.microsoft.com/office/drawing/2014/main" id="{82DB787F-436D-D897-929B-841020CE9D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6209" y="1631865"/>
            <a:ext cx="3323709" cy="5010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9449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3EEBE-B202-D549-F933-FEB01DF2E5F5}"/>
              </a:ext>
            </a:extLst>
          </p:cNvPr>
          <p:cNvSpPr>
            <a:spLocks noGrp="1"/>
          </p:cNvSpPr>
          <p:nvPr>
            <p:ph type="title"/>
          </p:nvPr>
        </p:nvSpPr>
        <p:spPr>
          <a:xfrm>
            <a:off x="407624" y="381001"/>
            <a:ext cx="6158429" cy="985092"/>
          </a:xfrm>
        </p:spPr>
        <p:txBody>
          <a:bodyPr/>
          <a:lstStyle/>
          <a:p>
            <a:pPr>
              <a:defRPr/>
            </a:pPr>
            <a:r>
              <a:rPr lang="en-US" sz="4000" b="1" dirty="0"/>
              <a:t>Numbers 21:4-9</a:t>
            </a:r>
          </a:p>
        </p:txBody>
      </p:sp>
      <p:sp>
        <p:nvSpPr>
          <p:cNvPr id="3" name="Content Placeholder 2">
            <a:extLst>
              <a:ext uri="{FF2B5EF4-FFF2-40B4-BE49-F238E27FC236}">
                <a16:creationId xmlns:a16="http://schemas.microsoft.com/office/drawing/2014/main" id="{D94B6663-8C85-2CC5-5859-044624562A09}"/>
              </a:ext>
            </a:extLst>
          </p:cNvPr>
          <p:cNvSpPr>
            <a:spLocks noGrp="1"/>
          </p:cNvSpPr>
          <p:nvPr>
            <p:ph idx="1"/>
          </p:nvPr>
        </p:nvSpPr>
        <p:spPr>
          <a:xfrm>
            <a:off x="242371" y="1676400"/>
            <a:ext cx="6158429" cy="4419600"/>
          </a:xfrm>
        </p:spPr>
        <p:txBody>
          <a:bodyPr/>
          <a:lstStyle/>
          <a:p>
            <a:pPr marL="0" indent="0">
              <a:buNone/>
              <a:defRPr/>
            </a:pPr>
            <a:r>
              <a:rPr lang="en-US" b="1" dirty="0">
                <a:solidFill>
                  <a:srgbClr val="FFFF00"/>
                </a:solidFill>
              </a:rPr>
              <a:t>Snake-bite = sin.  Both result in death  Romans 6:23</a:t>
            </a:r>
          </a:p>
          <a:p>
            <a:pPr marL="0" indent="0">
              <a:buNone/>
              <a:defRPr/>
            </a:pPr>
            <a:endParaRPr lang="en-US" b="1" dirty="0">
              <a:solidFill>
                <a:srgbClr val="FFFF00"/>
              </a:solidFill>
            </a:endParaRPr>
          </a:p>
          <a:p>
            <a:pPr marL="0" indent="0">
              <a:buNone/>
              <a:defRPr/>
            </a:pPr>
            <a:r>
              <a:rPr lang="en-US" b="1" dirty="0">
                <a:solidFill>
                  <a:srgbClr val="FFFF00"/>
                </a:solidFill>
              </a:rPr>
              <a:t>The solution?   Look to the snake, lifted up on a wooden pole    John 3:14</a:t>
            </a:r>
          </a:p>
          <a:p>
            <a:pPr marL="0" indent="0">
              <a:buNone/>
              <a:defRPr/>
            </a:pPr>
            <a:endParaRPr lang="en-US" b="1" dirty="0">
              <a:solidFill>
                <a:srgbClr val="FFFF00"/>
              </a:solidFill>
            </a:endParaRPr>
          </a:p>
          <a:p>
            <a:pPr marL="0" indent="0">
              <a:buNone/>
              <a:defRPr/>
            </a:pPr>
            <a:r>
              <a:rPr lang="en-US" b="1" dirty="0">
                <a:solidFill>
                  <a:srgbClr val="FFFF00"/>
                </a:solidFill>
              </a:rPr>
              <a:t>Why a snake?  2 Corinthians 5:21</a:t>
            </a:r>
          </a:p>
        </p:txBody>
      </p:sp>
      <p:pic>
        <p:nvPicPr>
          <p:cNvPr id="149508" name="Picture 2">
            <a:extLst>
              <a:ext uri="{FF2B5EF4-FFF2-40B4-BE49-F238E27FC236}">
                <a16:creationId xmlns:a16="http://schemas.microsoft.com/office/drawing/2014/main" id="{C6AE2B10-D060-156E-7170-57CBC21D45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6053" y="-154236"/>
            <a:ext cx="5609326" cy="7012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EB910-52F4-17DD-78F0-F320E57EBA15}"/>
              </a:ext>
            </a:extLst>
          </p:cNvPr>
          <p:cNvSpPr>
            <a:spLocks noGrp="1"/>
          </p:cNvSpPr>
          <p:nvPr>
            <p:ph type="title"/>
          </p:nvPr>
        </p:nvSpPr>
        <p:spPr/>
        <p:txBody>
          <a:bodyPr/>
          <a:lstStyle/>
          <a:p>
            <a:r>
              <a:rPr lang="en-US" b="1" dirty="0"/>
              <a:t>The Entire Gospel Message in Numbers 21</a:t>
            </a:r>
          </a:p>
        </p:txBody>
      </p:sp>
      <p:sp>
        <p:nvSpPr>
          <p:cNvPr id="3" name="Content Placeholder 2">
            <a:extLst>
              <a:ext uri="{FF2B5EF4-FFF2-40B4-BE49-F238E27FC236}">
                <a16:creationId xmlns:a16="http://schemas.microsoft.com/office/drawing/2014/main" id="{BCC86C12-055D-1771-CF76-B5A11C002E12}"/>
              </a:ext>
            </a:extLst>
          </p:cNvPr>
          <p:cNvSpPr>
            <a:spLocks noGrp="1"/>
          </p:cNvSpPr>
          <p:nvPr>
            <p:ph idx="1"/>
          </p:nvPr>
        </p:nvSpPr>
        <p:spPr/>
        <p:txBody>
          <a:bodyPr/>
          <a:lstStyle/>
          <a:p>
            <a:pPr marL="0" indent="0">
              <a:buNone/>
            </a:pPr>
            <a:r>
              <a:rPr lang="en-US" b="1" dirty="0"/>
              <a:t>The problem:  sin</a:t>
            </a:r>
          </a:p>
          <a:p>
            <a:pPr marL="0" indent="0">
              <a:buNone/>
            </a:pPr>
            <a:r>
              <a:rPr lang="en-US" b="1" dirty="0"/>
              <a:t>The result: death</a:t>
            </a:r>
          </a:p>
          <a:p>
            <a:pPr marL="0" indent="0">
              <a:buNone/>
            </a:pPr>
            <a:r>
              <a:rPr lang="en-US" b="1" dirty="0"/>
              <a:t>The solution: Look to Jesus on the cross.</a:t>
            </a:r>
          </a:p>
          <a:p>
            <a:pPr marL="0" indent="0">
              <a:buNone/>
            </a:pPr>
            <a:r>
              <a:rPr lang="en-US" b="1" dirty="0"/>
              <a:t>How does this work?</a:t>
            </a:r>
          </a:p>
          <a:p>
            <a:pPr marL="0" indent="0">
              <a:buNone/>
            </a:pPr>
            <a:r>
              <a:rPr lang="en-US" b="1" dirty="0"/>
              <a:t>Jesus became sin for us on </a:t>
            </a:r>
            <a:r>
              <a:rPr lang="en-US" b="1"/>
              <a:t>the cross.</a:t>
            </a:r>
          </a:p>
        </p:txBody>
      </p:sp>
    </p:spTree>
    <p:extLst>
      <p:ext uri="{BB962C8B-B14F-4D97-AF65-F5344CB8AC3E}">
        <p14:creationId xmlns:p14="http://schemas.microsoft.com/office/powerpoint/2010/main" val="38814693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572B4-17C9-8979-A390-848A7FD25F5D}"/>
              </a:ext>
            </a:extLst>
          </p:cNvPr>
          <p:cNvSpPr>
            <a:spLocks noGrp="1"/>
          </p:cNvSpPr>
          <p:nvPr>
            <p:ph type="title"/>
          </p:nvPr>
        </p:nvSpPr>
        <p:spPr/>
        <p:txBody>
          <a:bodyPr/>
          <a:lstStyle/>
          <a:p>
            <a:r>
              <a:rPr lang="en-US" b="1" dirty="0"/>
              <a:t>So….</a:t>
            </a:r>
          </a:p>
        </p:txBody>
      </p:sp>
      <p:sp>
        <p:nvSpPr>
          <p:cNvPr id="3" name="Content Placeholder 2">
            <a:extLst>
              <a:ext uri="{FF2B5EF4-FFF2-40B4-BE49-F238E27FC236}">
                <a16:creationId xmlns:a16="http://schemas.microsoft.com/office/drawing/2014/main" id="{A2C86C44-9D9C-A69F-D4FD-B2A97DDD7CA3}"/>
              </a:ext>
            </a:extLst>
          </p:cNvPr>
          <p:cNvSpPr>
            <a:spLocks noGrp="1"/>
          </p:cNvSpPr>
          <p:nvPr>
            <p:ph idx="1"/>
          </p:nvPr>
        </p:nvSpPr>
        <p:spPr>
          <a:xfrm>
            <a:off x="609600" y="1553378"/>
            <a:ext cx="10972800" cy="4542622"/>
          </a:xfrm>
        </p:spPr>
        <p:txBody>
          <a:bodyPr/>
          <a:lstStyle/>
          <a:p>
            <a:pPr marL="0" indent="0">
              <a:buNone/>
            </a:pPr>
            <a:r>
              <a:rPr lang="en-US" sz="2800" b="1" dirty="0"/>
              <a:t>Trust God’s providence—do not treat God with contempt.</a:t>
            </a:r>
          </a:p>
          <a:p>
            <a:pPr marL="0" indent="0">
              <a:buNone/>
            </a:pPr>
            <a:endParaRPr lang="en-US" sz="1000" b="1" dirty="0"/>
          </a:p>
          <a:p>
            <a:pPr marL="0" indent="0">
              <a:buNone/>
            </a:pPr>
            <a:r>
              <a:rPr lang="en-US" sz="2800" b="1" dirty="0"/>
              <a:t>Celebrate the cleansing sacrifice of Jesus, as prefigured in the Red Heifer.</a:t>
            </a:r>
          </a:p>
          <a:p>
            <a:pPr marL="0" indent="0">
              <a:buNone/>
            </a:pPr>
            <a:endParaRPr lang="en-US" sz="1050" b="1" dirty="0"/>
          </a:p>
          <a:p>
            <a:pPr marL="0" indent="0">
              <a:buNone/>
            </a:pPr>
            <a:r>
              <a:rPr lang="en-US" sz="2800" b="1" dirty="0"/>
              <a:t>Don’t quarrel with God’s leader and do obey God in the smallest detail.</a:t>
            </a:r>
          </a:p>
          <a:p>
            <a:pPr marL="0" indent="0">
              <a:buNone/>
            </a:pPr>
            <a:endParaRPr lang="en-US" sz="1000" b="1" dirty="0"/>
          </a:p>
          <a:p>
            <a:pPr marL="0" indent="0">
              <a:buNone/>
            </a:pPr>
            <a:r>
              <a:rPr lang="en-US" sz="2800" b="1" dirty="0"/>
              <a:t>Don’t grumble against God</a:t>
            </a:r>
          </a:p>
          <a:p>
            <a:pPr marL="0" indent="0">
              <a:buNone/>
            </a:pPr>
            <a:endParaRPr lang="en-US" sz="1000" b="1" dirty="0"/>
          </a:p>
          <a:p>
            <a:pPr marL="0" indent="0">
              <a:buNone/>
            </a:pPr>
            <a:r>
              <a:rPr lang="en-US" sz="2800" b="1" dirty="0"/>
              <a:t>Look to Jesus on the cross for salvation.</a:t>
            </a:r>
          </a:p>
        </p:txBody>
      </p:sp>
    </p:spTree>
    <p:extLst>
      <p:ext uri="{BB962C8B-B14F-4D97-AF65-F5344CB8AC3E}">
        <p14:creationId xmlns:p14="http://schemas.microsoft.com/office/powerpoint/2010/main" val="1074850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861D6-B5B9-EB29-5766-38709046C906}"/>
              </a:ext>
            </a:extLst>
          </p:cNvPr>
          <p:cNvSpPr>
            <a:spLocks noGrp="1"/>
          </p:cNvSpPr>
          <p:nvPr>
            <p:ph type="title"/>
          </p:nvPr>
        </p:nvSpPr>
        <p:spPr/>
        <p:txBody>
          <a:bodyPr/>
          <a:lstStyle/>
          <a:p>
            <a:r>
              <a:rPr lang="en-US" b="1" dirty="0"/>
              <a:t>Numbers Sub-Themes</a:t>
            </a:r>
          </a:p>
        </p:txBody>
      </p:sp>
      <p:sp>
        <p:nvSpPr>
          <p:cNvPr id="3" name="Content Placeholder 2">
            <a:extLst>
              <a:ext uri="{FF2B5EF4-FFF2-40B4-BE49-F238E27FC236}">
                <a16:creationId xmlns:a16="http://schemas.microsoft.com/office/drawing/2014/main" id="{D03227D1-61CB-638C-E8E9-EDBCB5F5901F}"/>
              </a:ext>
            </a:extLst>
          </p:cNvPr>
          <p:cNvSpPr>
            <a:spLocks noGrp="1"/>
          </p:cNvSpPr>
          <p:nvPr>
            <p:ph idx="1"/>
          </p:nvPr>
        </p:nvSpPr>
        <p:spPr>
          <a:xfrm>
            <a:off x="694062" y="1663547"/>
            <a:ext cx="10888337" cy="4432453"/>
          </a:xfrm>
        </p:spPr>
        <p:txBody>
          <a:bodyPr/>
          <a:lstStyle/>
          <a:p>
            <a:pPr marL="0" indent="0">
              <a:buNone/>
            </a:pPr>
            <a:r>
              <a:rPr lang="en-US" b="1" dirty="0"/>
              <a:t>1. Stubbornness and rebellion among God’s people.</a:t>
            </a:r>
          </a:p>
          <a:p>
            <a:pPr marL="0" indent="0">
              <a:buNone/>
            </a:pPr>
            <a:r>
              <a:rPr lang="en-US" b="1" dirty="0"/>
              <a:t>2. God’s judgment for stubbornness and rebellion, but…</a:t>
            </a:r>
          </a:p>
          <a:p>
            <a:pPr marL="0" indent="0">
              <a:buNone/>
            </a:pPr>
            <a:r>
              <a:rPr lang="en-US" b="1" dirty="0"/>
              <a:t>3. God’s continued mercy, patience and faithfulness despite our stubbornness and rebellion.</a:t>
            </a:r>
          </a:p>
          <a:p>
            <a:pPr marL="0" indent="0">
              <a:buNone/>
            </a:pPr>
            <a:r>
              <a:rPr lang="en-US" b="1" dirty="0"/>
              <a:t>4. Leadership of God’s people</a:t>
            </a:r>
          </a:p>
          <a:p>
            <a:pPr marL="0" indent="0">
              <a:buNone/>
            </a:pPr>
            <a:endParaRPr lang="en-US" b="1" dirty="0"/>
          </a:p>
          <a:p>
            <a:pPr marL="0" indent="0">
              <a:buNone/>
            </a:pPr>
            <a:endParaRPr lang="en-US" b="1" dirty="0"/>
          </a:p>
        </p:txBody>
      </p:sp>
    </p:spTree>
    <p:extLst>
      <p:ext uri="{BB962C8B-B14F-4D97-AF65-F5344CB8AC3E}">
        <p14:creationId xmlns:p14="http://schemas.microsoft.com/office/powerpoint/2010/main" val="1194016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63578-0711-0015-B6DE-03720CFE3829}"/>
              </a:ext>
            </a:extLst>
          </p:cNvPr>
          <p:cNvSpPr>
            <a:spLocks noGrp="1"/>
          </p:cNvSpPr>
          <p:nvPr>
            <p:ph type="title"/>
          </p:nvPr>
        </p:nvSpPr>
        <p:spPr/>
        <p:txBody>
          <a:bodyPr/>
          <a:lstStyle/>
          <a:p>
            <a:r>
              <a:rPr lang="en-US" b="1" dirty="0"/>
              <a:t>Numbers 11    The Rabble</a:t>
            </a:r>
          </a:p>
        </p:txBody>
      </p:sp>
      <p:sp>
        <p:nvSpPr>
          <p:cNvPr id="3" name="Content Placeholder 2">
            <a:extLst>
              <a:ext uri="{FF2B5EF4-FFF2-40B4-BE49-F238E27FC236}">
                <a16:creationId xmlns:a16="http://schemas.microsoft.com/office/drawing/2014/main" id="{1FE258B2-D8BF-F522-8C01-538FD6782C09}"/>
              </a:ext>
            </a:extLst>
          </p:cNvPr>
          <p:cNvSpPr>
            <a:spLocks noGrp="1"/>
          </p:cNvSpPr>
          <p:nvPr>
            <p:ph idx="1"/>
          </p:nvPr>
        </p:nvSpPr>
        <p:spPr>
          <a:xfrm>
            <a:off x="6444866" y="1981200"/>
            <a:ext cx="5137533" cy="4114800"/>
          </a:xfrm>
        </p:spPr>
        <p:txBody>
          <a:bodyPr/>
          <a:lstStyle/>
          <a:p>
            <a:pPr marL="0" indent="0">
              <a:buNone/>
            </a:pPr>
            <a:r>
              <a:rPr lang="en-US" b="1" dirty="0"/>
              <a:t>It was so much better back in Egypt…   Grumble, grumble, grumble.</a:t>
            </a:r>
          </a:p>
          <a:p>
            <a:pPr marL="0" indent="0">
              <a:buNone/>
            </a:pPr>
            <a:endParaRPr lang="en-US" b="1" dirty="0"/>
          </a:p>
          <a:p>
            <a:pPr marL="0" indent="0">
              <a:buNone/>
            </a:pPr>
            <a:endParaRPr lang="en-US" b="1" dirty="0"/>
          </a:p>
        </p:txBody>
      </p:sp>
      <p:pic>
        <p:nvPicPr>
          <p:cNvPr id="3074" name="Picture 2" descr="Numbers 11: Lessons Regarding Seven ...">
            <a:extLst>
              <a:ext uri="{FF2B5EF4-FFF2-40B4-BE49-F238E27FC236}">
                <a16:creationId xmlns:a16="http://schemas.microsoft.com/office/drawing/2014/main" id="{3489CD46-49EE-6C94-6CF9-B26C3EB721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237" y="2312882"/>
            <a:ext cx="5418176" cy="3451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886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D8A73-C43E-A07F-A47D-0F403381B533}"/>
              </a:ext>
            </a:extLst>
          </p:cNvPr>
          <p:cNvSpPr>
            <a:spLocks noGrp="1"/>
          </p:cNvSpPr>
          <p:nvPr>
            <p:ph type="title"/>
          </p:nvPr>
        </p:nvSpPr>
        <p:spPr/>
        <p:txBody>
          <a:bodyPr/>
          <a:lstStyle/>
          <a:p>
            <a:r>
              <a:rPr lang="en-US" b="1" dirty="0"/>
              <a:t>Numbers 11:18-20, 31-34</a:t>
            </a:r>
            <a:br>
              <a:rPr lang="en-US" b="1" dirty="0"/>
            </a:br>
            <a:r>
              <a:rPr lang="en-US" b="1" dirty="0"/>
              <a:t>Consequences!</a:t>
            </a:r>
          </a:p>
        </p:txBody>
      </p:sp>
      <p:sp>
        <p:nvSpPr>
          <p:cNvPr id="3" name="Content Placeholder 2">
            <a:extLst>
              <a:ext uri="{FF2B5EF4-FFF2-40B4-BE49-F238E27FC236}">
                <a16:creationId xmlns:a16="http://schemas.microsoft.com/office/drawing/2014/main" id="{7C8EE707-10D5-C327-838E-F361BA713BB9}"/>
              </a:ext>
            </a:extLst>
          </p:cNvPr>
          <p:cNvSpPr>
            <a:spLocks noGrp="1"/>
          </p:cNvSpPr>
          <p:nvPr>
            <p:ph idx="1"/>
          </p:nvPr>
        </p:nvSpPr>
        <p:spPr>
          <a:xfrm>
            <a:off x="6720288" y="1981200"/>
            <a:ext cx="4862111" cy="4114800"/>
          </a:xfrm>
        </p:spPr>
        <p:txBody>
          <a:bodyPr/>
          <a:lstStyle/>
          <a:p>
            <a:pPr marL="0" indent="0">
              <a:buNone/>
            </a:pPr>
            <a:r>
              <a:rPr lang="en-US" b="1" dirty="0"/>
              <a:t>Our stubbornness and lack of faith has negative consequences.</a:t>
            </a:r>
          </a:p>
          <a:p>
            <a:pPr marL="0" indent="0">
              <a:buNone/>
            </a:pPr>
            <a:endParaRPr lang="en-US" sz="1000" b="1" dirty="0"/>
          </a:p>
          <a:p>
            <a:pPr marL="0" indent="0">
              <a:buNone/>
            </a:pPr>
            <a:r>
              <a:rPr lang="en-US" b="1" dirty="0"/>
              <a:t>v. 31-34  A lot of quail!</a:t>
            </a:r>
          </a:p>
          <a:p>
            <a:pPr marL="0" indent="0">
              <a:buNone/>
            </a:pPr>
            <a:endParaRPr lang="en-US" sz="1000" b="1" dirty="0"/>
          </a:p>
          <a:p>
            <a:pPr marL="0" indent="0">
              <a:buNone/>
            </a:pPr>
            <a:r>
              <a:rPr lang="en-US" b="1" dirty="0"/>
              <a:t>Message: Do not crave other food.</a:t>
            </a:r>
          </a:p>
        </p:txBody>
      </p:sp>
      <p:pic>
        <p:nvPicPr>
          <p:cNvPr id="4098" name="Picture 2" descr="Never Satisfied – Linda's Bible Study">
            <a:extLst>
              <a:ext uri="{FF2B5EF4-FFF2-40B4-BE49-F238E27FC236}">
                <a16:creationId xmlns:a16="http://schemas.microsoft.com/office/drawing/2014/main" id="{ED3C4D09-1111-C86D-AAFF-1D8475D31B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642" y="2258458"/>
            <a:ext cx="5573310" cy="4037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7792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1CC59-E970-61D6-A68F-4EA8A50F8A22}"/>
              </a:ext>
            </a:extLst>
          </p:cNvPr>
          <p:cNvSpPr>
            <a:spLocks noGrp="1"/>
          </p:cNvSpPr>
          <p:nvPr>
            <p:ph type="title"/>
          </p:nvPr>
        </p:nvSpPr>
        <p:spPr/>
        <p:txBody>
          <a:bodyPr/>
          <a:lstStyle/>
          <a:p>
            <a:r>
              <a:rPr lang="en-US" b="1" dirty="0"/>
              <a:t>Numbers 13 &amp; 14 Exploring the Land</a:t>
            </a:r>
          </a:p>
        </p:txBody>
      </p:sp>
      <p:sp>
        <p:nvSpPr>
          <p:cNvPr id="3" name="Content Placeholder 2">
            <a:extLst>
              <a:ext uri="{FF2B5EF4-FFF2-40B4-BE49-F238E27FC236}">
                <a16:creationId xmlns:a16="http://schemas.microsoft.com/office/drawing/2014/main" id="{C2B4B3DB-95D9-7DED-1901-4334A1A446F3}"/>
              </a:ext>
            </a:extLst>
          </p:cNvPr>
          <p:cNvSpPr>
            <a:spLocks noGrp="1"/>
          </p:cNvSpPr>
          <p:nvPr>
            <p:ph idx="1"/>
          </p:nvPr>
        </p:nvSpPr>
        <p:spPr>
          <a:xfrm>
            <a:off x="609600" y="1981200"/>
            <a:ext cx="5247190" cy="4114800"/>
          </a:xfrm>
        </p:spPr>
        <p:txBody>
          <a:bodyPr/>
          <a:lstStyle/>
          <a:p>
            <a:pPr marL="0" indent="0">
              <a:buNone/>
            </a:pPr>
            <a:r>
              <a:rPr lang="en-US" b="1" dirty="0"/>
              <a:t>Numbers 13:16-25 An abundant land! Flowing with milk and honey</a:t>
            </a:r>
          </a:p>
        </p:txBody>
      </p:sp>
      <p:pic>
        <p:nvPicPr>
          <p:cNvPr id="6146" name="Picture 2" descr="Numbers 13: Exploring Canaan">
            <a:extLst>
              <a:ext uri="{FF2B5EF4-FFF2-40B4-BE49-F238E27FC236}">
                <a16:creationId xmlns:a16="http://schemas.microsoft.com/office/drawing/2014/main" id="{B80AE136-0B60-084B-1322-9A408AE021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7107" y="1749520"/>
            <a:ext cx="4295293" cy="5108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0769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E1A64-E1F2-E291-3B72-0FE887914CCC}"/>
              </a:ext>
            </a:extLst>
          </p:cNvPr>
          <p:cNvSpPr>
            <a:spLocks noGrp="1"/>
          </p:cNvSpPr>
          <p:nvPr>
            <p:ph type="title"/>
          </p:nvPr>
        </p:nvSpPr>
        <p:spPr/>
        <p:txBody>
          <a:bodyPr/>
          <a:lstStyle/>
          <a:p>
            <a:r>
              <a:rPr lang="en-US" b="1" dirty="0"/>
              <a:t>Numbers 13:26-33 Two Different Reports!</a:t>
            </a:r>
          </a:p>
        </p:txBody>
      </p:sp>
      <p:sp>
        <p:nvSpPr>
          <p:cNvPr id="3" name="Content Placeholder 2">
            <a:extLst>
              <a:ext uri="{FF2B5EF4-FFF2-40B4-BE49-F238E27FC236}">
                <a16:creationId xmlns:a16="http://schemas.microsoft.com/office/drawing/2014/main" id="{30004646-B334-B6BE-54D9-75D4F2154ED0}"/>
              </a:ext>
            </a:extLst>
          </p:cNvPr>
          <p:cNvSpPr>
            <a:spLocks noGrp="1"/>
          </p:cNvSpPr>
          <p:nvPr>
            <p:ph idx="1"/>
          </p:nvPr>
        </p:nvSpPr>
        <p:spPr>
          <a:xfrm>
            <a:off x="6863786" y="1981200"/>
            <a:ext cx="4718613" cy="4114800"/>
          </a:xfrm>
        </p:spPr>
        <p:txBody>
          <a:bodyPr/>
          <a:lstStyle/>
          <a:p>
            <a:pPr marL="0" indent="0">
              <a:buNone/>
            </a:pPr>
            <a:r>
              <a:rPr lang="en-US" b="1" dirty="0"/>
              <a:t>The ten:   Giants!!!!!</a:t>
            </a:r>
          </a:p>
          <a:p>
            <a:pPr marL="0" indent="0">
              <a:buNone/>
            </a:pPr>
            <a:r>
              <a:rPr lang="en-US" b="1" dirty="0"/>
              <a:t>It’s too hard!  We felt like grasshoppers.</a:t>
            </a:r>
          </a:p>
          <a:p>
            <a:pPr marL="0" indent="0">
              <a:buNone/>
            </a:pPr>
            <a:endParaRPr lang="en-US" b="1" dirty="0"/>
          </a:p>
          <a:p>
            <a:pPr marL="0" indent="0">
              <a:buNone/>
            </a:pPr>
            <a:r>
              <a:rPr lang="en-US" b="1" dirty="0"/>
              <a:t>Caleb:  Si’ Se </a:t>
            </a:r>
            <a:r>
              <a:rPr lang="en-US" b="1" dirty="0" err="1"/>
              <a:t>puede</a:t>
            </a:r>
            <a:r>
              <a:rPr lang="en-US" b="1" dirty="0"/>
              <a:t>!</a:t>
            </a:r>
          </a:p>
          <a:p>
            <a:pPr marL="0" indent="0">
              <a:buNone/>
            </a:pPr>
            <a:endParaRPr lang="en-US" b="1" dirty="0"/>
          </a:p>
          <a:p>
            <a:pPr marL="0" indent="0">
              <a:buNone/>
            </a:pPr>
            <a:r>
              <a:rPr lang="en-US" b="1" dirty="0"/>
              <a:t>Which are you? The ten or the two?</a:t>
            </a:r>
          </a:p>
        </p:txBody>
      </p:sp>
      <p:pic>
        <p:nvPicPr>
          <p:cNvPr id="7170" name="Picture 2" descr="GRASSHOPPERS AND GIANTS - Troy Brewer ...">
            <a:extLst>
              <a:ext uri="{FF2B5EF4-FFF2-40B4-BE49-F238E27FC236}">
                <a16:creationId xmlns:a16="http://schemas.microsoft.com/office/drawing/2014/main" id="{D5540192-512F-0E42-9085-4362CC2AED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522" y="1981200"/>
            <a:ext cx="4430693" cy="4144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3283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6BF08-4C63-FFBD-8196-DC4A50C6AA9B}"/>
              </a:ext>
            </a:extLst>
          </p:cNvPr>
          <p:cNvSpPr>
            <a:spLocks noGrp="1"/>
          </p:cNvSpPr>
          <p:nvPr>
            <p:ph type="title"/>
          </p:nvPr>
        </p:nvSpPr>
        <p:spPr/>
        <p:txBody>
          <a:bodyPr/>
          <a:lstStyle/>
          <a:p>
            <a:r>
              <a:rPr lang="en-US" b="1" dirty="0"/>
              <a:t>Numbers 14 Who Will You Listen To?</a:t>
            </a:r>
          </a:p>
        </p:txBody>
      </p:sp>
      <p:sp>
        <p:nvSpPr>
          <p:cNvPr id="3" name="Content Placeholder 2">
            <a:extLst>
              <a:ext uri="{FF2B5EF4-FFF2-40B4-BE49-F238E27FC236}">
                <a16:creationId xmlns:a16="http://schemas.microsoft.com/office/drawing/2014/main" id="{DD41C121-EF27-4EF2-5F69-F6C4CD4F0B16}"/>
              </a:ext>
            </a:extLst>
          </p:cNvPr>
          <p:cNvSpPr>
            <a:spLocks noGrp="1"/>
          </p:cNvSpPr>
          <p:nvPr>
            <p:ph idx="1"/>
          </p:nvPr>
        </p:nvSpPr>
        <p:spPr/>
        <p:txBody>
          <a:bodyPr/>
          <a:lstStyle/>
          <a:p>
            <a:pPr marL="0" indent="0">
              <a:buNone/>
            </a:pPr>
            <a:r>
              <a:rPr lang="en-US" b="1" dirty="0"/>
              <a:t>Numbers 14:5-24</a:t>
            </a:r>
          </a:p>
          <a:p>
            <a:pPr marL="0" indent="0">
              <a:buNone/>
            </a:pPr>
            <a:r>
              <a:rPr lang="en-US" b="1" dirty="0"/>
              <a:t>Not believing in God’s providence and giving in to fear is rebellion.</a:t>
            </a:r>
          </a:p>
          <a:p>
            <a:pPr marL="0" indent="0">
              <a:buNone/>
            </a:pPr>
            <a:endParaRPr lang="en-US" b="1" dirty="0"/>
          </a:p>
          <a:p>
            <a:pPr marL="0" indent="0">
              <a:buNone/>
            </a:pPr>
            <a:r>
              <a:rPr lang="en-US" b="1" dirty="0"/>
              <a:t>v. 11 It is contempt for God.</a:t>
            </a:r>
          </a:p>
          <a:p>
            <a:pPr marL="0" indent="0">
              <a:buNone/>
            </a:pPr>
            <a:endParaRPr lang="en-US" b="1" dirty="0"/>
          </a:p>
          <a:p>
            <a:pPr marL="0" indent="0">
              <a:buNone/>
            </a:pPr>
            <a:r>
              <a:rPr lang="en-US" b="1" dirty="0"/>
              <a:t>v. 17-19   Two themes: consequences and mercy</a:t>
            </a:r>
          </a:p>
        </p:txBody>
      </p:sp>
    </p:spTree>
    <p:extLst>
      <p:ext uri="{BB962C8B-B14F-4D97-AF65-F5344CB8AC3E}">
        <p14:creationId xmlns:p14="http://schemas.microsoft.com/office/powerpoint/2010/main" val="591650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39109-2073-73AA-3C4C-3110C6B5C645}"/>
              </a:ext>
            </a:extLst>
          </p:cNvPr>
          <p:cNvSpPr>
            <a:spLocks noGrp="1"/>
          </p:cNvSpPr>
          <p:nvPr>
            <p:ph type="title"/>
          </p:nvPr>
        </p:nvSpPr>
        <p:spPr/>
        <p:txBody>
          <a:bodyPr/>
          <a:lstStyle/>
          <a:p>
            <a:r>
              <a:rPr lang="en-US" b="1" dirty="0"/>
              <a:t>Numbers 14:20-40 Consequences!</a:t>
            </a:r>
          </a:p>
        </p:txBody>
      </p:sp>
      <p:sp>
        <p:nvSpPr>
          <p:cNvPr id="3" name="Content Placeholder 2">
            <a:extLst>
              <a:ext uri="{FF2B5EF4-FFF2-40B4-BE49-F238E27FC236}">
                <a16:creationId xmlns:a16="http://schemas.microsoft.com/office/drawing/2014/main" id="{6CC4CCA4-88E2-F6B6-35D3-A3FA34CE28CF}"/>
              </a:ext>
            </a:extLst>
          </p:cNvPr>
          <p:cNvSpPr>
            <a:spLocks noGrp="1"/>
          </p:cNvSpPr>
          <p:nvPr>
            <p:ph idx="1"/>
          </p:nvPr>
        </p:nvSpPr>
        <p:spPr>
          <a:xfrm>
            <a:off x="418641" y="2109938"/>
            <a:ext cx="5089793" cy="3986061"/>
          </a:xfrm>
        </p:spPr>
        <p:txBody>
          <a:bodyPr/>
          <a:lstStyle/>
          <a:p>
            <a:pPr marL="0" indent="0">
              <a:buNone/>
            </a:pPr>
            <a:r>
              <a:rPr lang="en-US" b="1" dirty="0"/>
              <a:t>Your bodies will fall in the desert.</a:t>
            </a:r>
          </a:p>
          <a:p>
            <a:pPr marL="0" indent="0">
              <a:buNone/>
            </a:pPr>
            <a:endParaRPr lang="en-US" sz="1000" b="1" dirty="0"/>
          </a:p>
          <a:p>
            <a:pPr marL="0" indent="0">
              <a:buNone/>
            </a:pPr>
            <a:r>
              <a:rPr lang="en-US" b="1" dirty="0"/>
              <a:t>You will suffer for 40 years!</a:t>
            </a:r>
          </a:p>
          <a:p>
            <a:pPr marL="0" indent="0">
              <a:buNone/>
            </a:pPr>
            <a:endParaRPr lang="en-US" sz="800" b="1" dirty="0"/>
          </a:p>
          <a:p>
            <a:pPr marL="0" indent="0">
              <a:buNone/>
            </a:pPr>
            <a:r>
              <a:rPr lang="en-US" b="1" dirty="0"/>
              <a:t> The next generation will enter.</a:t>
            </a:r>
          </a:p>
          <a:p>
            <a:pPr marL="0" indent="0">
              <a:buNone/>
            </a:pPr>
            <a:endParaRPr lang="en-US" sz="1400" b="1" dirty="0"/>
          </a:p>
        </p:txBody>
      </p:sp>
      <p:pic>
        <p:nvPicPr>
          <p:cNvPr id="8194" name="Picture 2" descr="Get Out Of The Spiritual Desert -">
            <a:extLst>
              <a:ext uri="{FF2B5EF4-FFF2-40B4-BE49-F238E27FC236}">
                <a16:creationId xmlns:a16="http://schemas.microsoft.com/office/drawing/2014/main" id="{7ED7418D-EC92-3AB4-56A5-102BDE5A9C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1044" y="2109939"/>
            <a:ext cx="6450956" cy="3628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220227"/>
      </p:ext>
    </p:extLst>
  </p:cSld>
  <p:clrMapOvr>
    <a:masterClrMapping/>
  </p:clrMapOvr>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MX"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MX"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3597</TotalTime>
  <Words>715</Words>
  <Application>Microsoft Office PowerPoint</Application>
  <PresentationFormat>Widescreen</PresentationFormat>
  <Paragraphs>123</Paragraphs>
  <Slides>23</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Aptos</vt:lpstr>
      <vt:lpstr>Arial</vt:lpstr>
      <vt:lpstr>Lucida Console</vt:lpstr>
      <vt:lpstr>Lucida Sans</vt:lpstr>
      <vt:lpstr>Tahoma</vt:lpstr>
      <vt:lpstr>Times New Roman</vt:lpstr>
      <vt:lpstr>Wingdings</vt:lpstr>
      <vt:lpstr>Textured</vt:lpstr>
      <vt:lpstr>Numbers II  Foreshadows of Jesus</vt:lpstr>
      <vt:lpstr>Numbers</vt:lpstr>
      <vt:lpstr>Numbers Sub-Themes</vt:lpstr>
      <vt:lpstr>Numbers 11    The Rabble</vt:lpstr>
      <vt:lpstr>Numbers 11:18-20, 31-34 Consequences!</vt:lpstr>
      <vt:lpstr>Numbers 13 &amp; 14 Exploring the Land</vt:lpstr>
      <vt:lpstr>Numbers 13:26-33 Two Different Reports!</vt:lpstr>
      <vt:lpstr>Numbers 14 Who Will You Listen To?</vt:lpstr>
      <vt:lpstr>Numbers 14:20-40 Consequences!</vt:lpstr>
      <vt:lpstr>Numbers 14:39-40</vt:lpstr>
      <vt:lpstr>Numbers 19 The Red Heifer</vt:lpstr>
      <vt:lpstr>The Red Heifer Sacrifice</vt:lpstr>
      <vt:lpstr>PowerPoint Presentation</vt:lpstr>
      <vt:lpstr>PowerPoint Presentation</vt:lpstr>
      <vt:lpstr>PowerPoint Presentation</vt:lpstr>
      <vt:lpstr>PowerPoint Presentation</vt:lpstr>
      <vt:lpstr>PowerPoint Presentation</vt:lpstr>
      <vt:lpstr>PowerPoint Presentation</vt:lpstr>
      <vt:lpstr>A Double Whammy!</vt:lpstr>
      <vt:lpstr>Numbers 20:2-13 Water from a Rock</vt:lpstr>
      <vt:lpstr>Numbers 21:4-9</vt:lpstr>
      <vt:lpstr>The Entire Gospel Message in Numbers 21</vt:lpstr>
      <vt:lpstr>So….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John Oakes</dc:creator>
  <cp:lastModifiedBy>John Oakes</cp:lastModifiedBy>
  <cp:revision>4</cp:revision>
  <dcterms:created xsi:type="dcterms:W3CDTF">2025-01-10T00:22:09Z</dcterms:created>
  <dcterms:modified xsi:type="dcterms:W3CDTF">2025-02-10T07:17:30Z</dcterms:modified>
</cp:coreProperties>
</file>