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840" r:id="rId2"/>
    <p:sldId id="863" r:id="rId3"/>
    <p:sldId id="860" r:id="rId4"/>
    <p:sldId id="862" r:id="rId5"/>
    <p:sldId id="867" r:id="rId6"/>
    <p:sldId id="869" r:id="rId7"/>
    <p:sldId id="874" r:id="rId8"/>
    <p:sldId id="871" r:id="rId9"/>
    <p:sldId id="289" r:id="rId10"/>
    <p:sldId id="875" r:id="rId11"/>
    <p:sldId id="876" r:id="rId12"/>
    <p:sldId id="878" r:id="rId13"/>
    <p:sldId id="877" r:id="rId14"/>
    <p:sldId id="879" r:id="rId15"/>
    <p:sldId id="880" r:id="rId16"/>
    <p:sldId id="881" r:id="rId17"/>
    <p:sldId id="882" r:id="rId18"/>
    <p:sldId id="883" r:id="rId19"/>
    <p:sldId id="8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5B7D6-75F5-42E5-907F-F40189EA080A}" v="38" dt="2025-02-16T16:02:58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0D55B7D6-75F5-42E5-907F-F40189EA080A}"/>
    <pc:docChg chg="undo custSel addSld delSld modSld sldOrd delMainMaster">
      <pc:chgData name="John Oakes" userId="1a36f0057432ea1f" providerId="LiveId" clId="{0D55B7D6-75F5-42E5-907F-F40189EA080A}" dt="2025-02-17T02:47:13.012" v="2464" actId="47"/>
      <pc:docMkLst>
        <pc:docMk/>
      </pc:docMkLst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56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57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58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59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60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61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62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63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64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65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66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67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68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69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70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71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72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73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74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75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276"/>
        </pc:sldMkLst>
      </pc:sldChg>
      <pc:sldChg chg="del">
        <pc:chgData name="John Oakes" userId="1a36f0057432ea1f" providerId="LiveId" clId="{0D55B7D6-75F5-42E5-907F-F40189EA080A}" dt="2025-02-17T02:46:57.911" v="2463" actId="47"/>
        <pc:sldMkLst>
          <pc:docMk/>
          <pc:sldMk cId="0" sldId="277"/>
        </pc:sldMkLst>
      </pc:sldChg>
      <pc:sldChg chg="del">
        <pc:chgData name="John Oakes" userId="1a36f0057432ea1f" providerId="LiveId" clId="{0D55B7D6-75F5-42E5-907F-F40189EA080A}" dt="2025-02-17T02:46:57.911" v="2463" actId="47"/>
        <pc:sldMkLst>
          <pc:docMk/>
          <pc:sldMk cId="0" sldId="278"/>
        </pc:sldMkLst>
      </pc:sldChg>
      <pc:sldChg chg="del">
        <pc:chgData name="John Oakes" userId="1a36f0057432ea1f" providerId="LiveId" clId="{0D55B7D6-75F5-42E5-907F-F40189EA080A}" dt="2025-02-17T02:46:57.911" v="2463" actId="47"/>
        <pc:sldMkLst>
          <pc:docMk/>
          <pc:sldMk cId="0" sldId="279"/>
        </pc:sldMkLst>
      </pc:sldChg>
      <pc:sldChg chg="del">
        <pc:chgData name="John Oakes" userId="1a36f0057432ea1f" providerId="LiveId" clId="{0D55B7D6-75F5-42E5-907F-F40189EA080A}" dt="2025-02-17T02:46:57.911" v="2463" actId="47"/>
        <pc:sldMkLst>
          <pc:docMk/>
          <pc:sldMk cId="0" sldId="280"/>
        </pc:sldMkLst>
      </pc:sldChg>
      <pc:sldChg chg="del">
        <pc:chgData name="John Oakes" userId="1a36f0057432ea1f" providerId="LiveId" clId="{0D55B7D6-75F5-42E5-907F-F40189EA080A}" dt="2025-02-17T02:46:57.911" v="2463" actId="47"/>
        <pc:sldMkLst>
          <pc:docMk/>
          <pc:sldMk cId="0" sldId="281"/>
        </pc:sldMkLst>
      </pc:sldChg>
      <pc:sldChg chg="del">
        <pc:chgData name="John Oakes" userId="1a36f0057432ea1f" providerId="LiveId" clId="{0D55B7D6-75F5-42E5-907F-F40189EA080A}" dt="2025-02-17T02:46:57.911" v="2463" actId="47"/>
        <pc:sldMkLst>
          <pc:docMk/>
          <pc:sldMk cId="0" sldId="282"/>
        </pc:sldMkLst>
      </pc:sldChg>
      <pc:sldChg chg="del">
        <pc:chgData name="John Oakes" userId="1a36f0057432ea1f" providerId="LiveId" clId="{0D55B7D6-75F5-42E5-907F-F40189EA080A}" dt="2025-02-17T02:46:57.911" v="2463" actId="47"/>
        <pc:sldMkLst>
          <pc:docMk/>
          <pc:sldMk cId="0" sldId="283"/>
        </pc:sldMkLst>
      </pc:sldChg>
      <pc:sldChg chg="modSp del mod">
        <pc:chgData name="John Oakes" userId="1a36f0057432ea1f" providerId="LiveId" clId="{0D55B7D6-75F5-42E5-907F-F40189EA080A}" dt="2025-02-17T02:46:57.911" v="2463" actId="47"/>
        <pc:sldMkLst>
          <pc:docMk/>
          <pc:sldMk cId="0" sldId="284"/>
        </pc:sldMkLst>
        <pc:spChg chg="mod">
          <ac:chgData name="John Oakes" userId="1a36f0057432ea1f" providerId="LiveId" clId="{0D55B7D6-75F5-42E5-907F-F40189EA080A}" dt="2025-02-16T18:45:08.655" v="2462" actId="1076"/>
          <ac:spMkLst>
            <pc:docMk/>
            <pc:sldMk cId="0" sldId="284"/>
            <ac:spMk id="197" creationId="{00000000-0000-0000-0000-000000000000}"/>
          </ac:spMkLst>
        </pc:spChg>
      </pc:sldChg>
      <pc:sldChg chg="del">
        <pc:chgData name="John Oakes" userId="1a36f0057432ea1f" providerId="LiveId" clId="{0D55B7D6-75F5-42E5-907F-F40189EA080A}" dt="2025-02-15T18:25:20.302" v="19" actId="47"/>
        <pc:sldMkLst>
          <pc:docMk/>
          <pc:sldMk cId="0" sldId="305"/>
        </pc:sldMkLst>
      </pc:sldChg>
      <pc:sldChg chg="del">
        <pc:chgData name="John Oakes" userId="1a36f0057432ea1f" providerId="LiveId" clId="{0D55B7D6-75F5-42E5-907F-F40189EA080A}" dt="2025-02-15T18:25:27.508" v="25" actId="47"/>
        <pc:sldMkLst>
          <pc:docMk/>
          <pc:sldMk cId="0" sldId="339"/>
        </pc:sldMkLst>
      </pc:sldChg>
      <pc:sldChg chg="del">
        <pc:chgData name="John Oakes" userId="1a36f0057432ea1f" providerId="LiveId" clId="{0D55B7D6-75F5-42E5-907F-F40189EA080A}" dt="2025-02-15T18:25:24.610" v="22" actId="47"/>
        <pc:sldMkLst>
          <pc:docMk/>
          <pc:sldMk cId="0" sldId="347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0" sldId="543"/>
        </pc:sldMkLst>
      </pc:sldChg>
      <pc:sldChg chg="del">
        <pc:chgData name="John Oakes" userId="1a36f0057432ea1f" providerId="LiveId" clId="{0D55B7D6-75F5-42E5-907F-F40189EA080A}" dt="2025-02-17T02:46:57.911" v="2463" actId="47"/>
        <pc:sldMkLst>
          <pc:docMk/>
          <pc:sldMk cId="0" sldId="609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3282475642" sldId="615"/>
        </pc:sldMkLst>
      </pc:sldChg>
      <pc:sldChg chg="del">
        <pc:chgData name="John Oakes" userId="1a36f0057432ea1f" providerId="LiveId" clId="{0D55B7D6-75F5-42E5-907F-F40189EA080A}" dt="2025-02-15T20:09:21.116" v="2121" actId="47"/>
        <pc:sldMkLst>
          <pc:docMk/>
          <pc:sldMk cId="58535702" sldId="675"/>
        </pc:sldMkLst>
      </pc:sldChg>
      <pc:sldChg chg="del">
        <pc:chgData name="John Oakes" userId="1a36f0057432ea1f" providerId="LiveId" clId="{0D55B7D6-75F5-42E5-907F-F40189EA080A}" dt="2025-02-15T20:09:27.065" v="2122" actId="47"/>
        <pc:sldMkLst>
          <pc:docMk/>
          <pc:sldMk cId="0" sldId="741"/>
        </pc:sldMkLst>
      </pc:sldChg>
      <pc:sldChg chg="del">
        <pc:chgData name="John Oakes" userId="1a36f0057432ea1f" providerId="LiveId" clId="{0D55B7D6-75F5-42E5-907F-F40189EA080A}" dt="2025-02-17T02:47:13.012" v="2464" actId="47"/>
        <pc:sldMkLst>
          <pc:docMk/>
          <pc:sldMk cId="3315063160" sldId="790"/>
        </pc:sldMkLst>
      </pc:sldChg>
      <pc:sldChg chg="del">
        <pc:chgData name="John Oakes" userId="1a36f0057432ea1f" providerId="LiveId" clId="{0D55B7D6-75F5-42E5-907F-F40189EA080A}" dt="2025-02-15T20:09:30.044" v="2123" actId="47"/>
        <pc:sldMkLst>
          <pc:docMk/>
          <pc:sldMk cId="1205692465" sldId="791"/>
        </pc:sldMkLst>
      </pc:sldChg>
      <pc:sldChg chg="del">
        <pc:chgData name="John Oakes" userId="1a36f0057432ea1f" providerId="LiveId" clId="{0D55B7D6-75F5-42E5-907F-F40189EA080A}" dt="2025-02-17T02:46:57.911" v="2463" actId="47"/>
        <pc:sldMkLst>
          <pc:docMk/>
          <pc:sldMk cId="0" sldId="802"/>
        </pc:sldMkLst>
      </pc:sldChg>
      <pc:sldChg chg="addSp delSp modSp mod">
        <pc:chgData name="John Oakes" userId="1a36f0057432ea1f" providerId="LiveId" clId="{0D55B7D6-75F5-42E5-907F-F40189EA080A}" dt="2025-02-16T16:03:46.878" v="2362" actId="1076"/>
        <pc:sldMkLst>
          <pc:docMk/>
          <pc:sldMk cId="2596563007" sldId="840"/>
        </pc:sldMkLst>
        <pc:spChg chg="mod">
          <ac:chgData name="John Oakes" userId="1a36f0057432ea1f" providerId="LiveId" clId="{0D55B7D6-75F5-42E5-907F-F40189EA080A}" dt="2025-02-16T16:03:32.599" v="2358" actId="14100"/>
          <ac:spMkLst>
            <pc:docMk/>
            <pc:sldMk cId="2596563007" sldId="840"/>
            <ac:spMk id="2" creationId="{6D737F6D-B1A1-D933-A332-0F46FFE00A42}"/>
          </ac:spMkLst>
        </pc:spChg>
        <pc:picChg chg="add mod">
          <ac:chgData name="John Oakes" userId="1a36f0057432ea1f" providerId="LiveId" clId="{0D55B7D6-75F5-42E5-907F-F40189EA080A}" dt="2025-02-16T16:03:46.878" v="2362" actId="1076"/>
          <ac:picMkLst>
            <pc:docMk/>
            <pc:sldMk cId="2596563007" sldId="840"/>
            <ac:picMk id="3" creationId="{BEADDF6F-16C0-E8DF-7A85-C3226FA18D8E}"/>
          </ac:picMkLst>
        </pc:picChg>
      </pc:sldChg>
      <pc:sldChg chg="addSp delSp modSp del mod">
        <pc:chgData name="John Oakes" userId="1a36f0057432ea1f" providerId="LiveId" clId="{0D55B7D6-75F5-42E5-907F-F40189EA080A}" dt="2025-02-17T02:46:57.911" v="2463" actId="47"/>
        <pc:sldMkLst>
          <pc:docMk/>
          <pc:sldMk cId="0" sldId="859"/>
        </pc:sldMkLst>
      </pc:sldChg>
      <pc:sldChg chg="del">
        <pc:chgData name="John Oakes" userId="1a36f0057432ea1f" providerId="LiveId" clId="{0D55B7D6-75F5-42E5-907F-F40189EA080A}" dt="2025-02-15T18:23:51.580" v="0" actId="47"/>
        <pc:sldMkLst>
          <pc:docMk/>
          <pc:sldMk cId="2067792727" sldId="864"/>
        </pc:sldMkLst>
      </pc:sldChg>
      <pc:sldChg chg="del">
        <pc:chgData name="John Oakes" userId="1a36f0057432ea1f" providerId="LiveId" clId="{0D55B7D6-75F5-42E5-907F-F40189EA080A}" dt="2025-02-15T18:24:28.983" v="16" actId="47"/>
        <pc:sldMkLst>
          <pc:docMk/>
          <pc:sldMk cId="1770769141" sldId="866"/>
        </pc:sldMkLst>
      </pc:sldChg>
      <pc:sldChg chg="modSp mod ord">
        <pc:chgData name="John Oakes" userId="1a36f0057432ea1f" providerId="LiveId" clId="{0D55B7D6-75F5-42E5-907F-F40189EA080A}" dt="2025-02-15T18:24:16.868" v="15" actId="20577"/>
        <pc:sldMkLst>
          <pc:docMk/>
          <pc:sldMk cId="723283728" sldId="867"/>
        </pc:sldMkLst>
        <pc:spChg chg="mod">
          <ac:chgData name="John Oakes" userId="1a36f0057432ea1f" providerId="LiveId" clId="{0D55B7D6-75F5-42E5-907F-F40189EA080A}" dt="2025-02-15T18:24:16.868" v="15" actId="20577"/>
          <ac:spMkLst>
            <pc:docMk/>
            <pc:sldMk cId="723283728" sldId="867"/>
            <ac:spMk id="2" creationId="{EB5E1A64-E1F2-E291-3B72-0FE887914CCC}"/>
          </ac:spMkLst>
        </pc:spChg>
      </pc:sldChg>
      <pc:sldChg chg="del">
        <pc:chgData name="John Oakes" userId="1a36f0057432ea1f" providerId="LiveId" clId="{0D55B7D6-75F5-42E5-907F-F40189EA080A}" dt="2025-02-15T18:24:30.997" v="17" actId="47"/>
        <pc:sldMkLst>
          <pc:docMk/>
          <pc:sldMk cId="591650396" sldId="868"/>
        </pc:sldMkLst>
      </pc:sldChg>
      <pc:sldChg chg="del">
        <pc:chgData name="John Oakes" userId="1a36f0057432ea1f" providerId="LiveId" clId="{0D55B7D6-75F5-42E5-907F-F40189EA080A}" dt="2025-02-15T18:24:42.859" v="18" actId="47"/>
        <pc:sldMkLst>
          <pc:docMk/>
          <pc:sldMk cId="2653230145" sldId="870"/>
        </pc:sldMkLst>
      </pc:sldChg>
      <pc:sldChg chg="del">
        <pc:chgData name="John Oakes" userId="1a36f0057432ea1f" providerId="LiveId" clId="{0D55B7D6-75F5-42E5-907F-F40189EA080A}" dt="2025-02-15T18:25:31.627" v="26" actId="47"/>
        <pc:sldMkLst>
          <pc:docMk/>
          <pc:sldMk cId="663022219" sldId="873"/>
        </pc:sldMkLst>
      </pc:sldChg>
      <pc:sldChg chg="ord">
        <pc:chgData name="John Oakes" userId="1a36f0057432ea1f" providerId="LiveId" clId="{0D55B7D6-75F5-42E5-907F-F40189EA080A}" dt="2025-02-15T18:26:28.293" v="28"/>
        <pc:sldMkLst>
          <pc:docMk/>
          <pc:sldMk cId="3046944957" sldId="874"/>
        </pc:sldMkLst>
      </pc:sldChg>
      <pc:sldChg chg="addSp delSp modSp new mod">
        <pc:chgData name="John Oakes" userId="1a36f0057432ea1f" providerId="LiveId" clId="{0D55B7D6-75F5-42E5-907F-F40189EA080A}" dt="2025-02-15T18:32:56.918" v="119" actId="1076"/>
        <pc:sldMkLst>
          <pc:docMk/>
          <pc:sldMk cId="2458281389" sldId="875"/>
        </pc:sldMkLst>
        <pc:spChg chg="mod">
          <ac:chgData name="John Oakes" userId="1a36f0057432ea1f" providerId="LiveId" clId="{0D55B7D6-75F5-42E5-907F-F40189EA080A}" dt="2025-02-15T18:28:49.535" v="109" actId="14100"/>
          <ac:spMkLst>
            <pc:docMk/>
            <pc:sldMk cId="2458281389" sldId="875"/>
            <ac:spMk id="2" creationId="{6B9467AC-A3D6-E83C-EC8D-F62C93F07DE0}"/>
          </ac:spMkLst>
        </pc:spChg>
        <pc:spChg chg="mod">
          <ac:chgData name="John Oakes" userId="1a36f0057432ea1f" providerId="LiveId" clId="{0D55B7D6-75F5-42E5-907F-F40189EA080A}" dt="2025-02-15T18:28:55.533" v="110" actId="14100"/>
          <ac:spMkLst>
            <pc:docMk/>
            <pc:sldMk cId="2458281389" sldId="875"/>
            <ac:spMk id="3" creationId="{5C8A8F71-E407-E377-517D-8168C73641DC}"/>
          </ac:spMkLst>
        </pc:spChg>
        <pc:picChg chg="add mod">
          <ac:chgData name="John Oakes" userId="1a36f0057432ea1f" providerId="LiveId" clId="{0D55B7D6-75F5-42E5-907F-F40189EA080A}" dt="2025-02-15T18:32:56.918" v="119" actId="1076"/>
          <ac:picMkLst>
            <pc:docMk/>
            <pc:sldMk cId="2458281389" sldId="875"/>
            <ac:picMk id="1030" creationId="{EE19027D-7DE2-C338-12AD-6C8B1AFF488F}"/>
          </ac:picMkLst>
        </pc:picChg>
      </pc:sldChg>
      <pc:sldChg chg="del">
        <pc:chgData name="John Oakes" userId="1a36f0057432ea1f" providerId="LiveId" clId="{0D55B7D6-75F5-42E5-907F-F40189EA080A}" dt="2025-02-15T18:26:37.025" v="29" actId="47"/>
        <pc:sldMkLst>
          <pc:docMk/>
          <pc:sldMk cId="3881469363" sldId="875"/>
        </pc:sldMkLst>
      </pc:sldChg>
      <pc:sldChg chg="addSp modSp new mod">
        <pc:chgData name="John Oakes" userId="1a36f0057432ea1f" providerId="LiveId" clId="{0D55B7D6-75F5-42E5-907F-F40189EA080A}" dt="2025-02-15T18:41:01.295" v="307" actId="1076"/>
        <pc:sldMkLst>
          <pc:docMk/>
          <pc:sldMk cId="1975035756" sldId="876"/>
        </pc:sldMkLst>
        <pc:spChg chg="mod">
          <ac:chgData name="John Oakes" userId="1a36f0057432ea1f" providerId="LiveId" clId="{0D55B7D6-75F5-42E5-907F-F40189EA080A}" dt="2025-02-15T18:37:18.554" v="148" actId="20577"/>
          <ac:spMkLst>
            <pc:docMk/>
            <pc:sldMk cId="1975035756" sldId="876"/>
            <ac:spMk id="2" creationId="{5FDDD5AD-91D0-8DEF-DCF0-02FD160E2B22}"/>
          </ac:spMkLst>
        </pc:spChg>
        <pc:spChg chg="mod">
          <ac:chgData name="John Oakes" userId="1a36f0057432ea1f" providerId="LiveId" clId="{0D55B7D6-75F5-42E5-907F-F40189EA080A}" dt="2025-02-15T18:39:59.262" v="270" actId="14100"/>
          <ac:spMkLst>
            <pc:docMk/>
            <pc:sldMk cId="1975035756" sldId="876"/>
            <ac:spMk id="3" creationId="{F606EE79-0ADD-2BFA-C1BB-817691A15649}"/>
          </ac:spMkLst>
        </pc:spChg>
        <pc:spChg chg="add mod">
          <ac:chgData name="John Oakes" userId="1a36f0057432ea1f" providerId="LiveId" clId="{0D55B7D6-75F5-42E5-907F-F40189EA080A}" dt="2025-02-15T18:40:53.296" v="305" actId="20577"/>
          <ac:spMkLst>
            <pc:docMk/>
            <pc:sldMk cId="1975035756" sldId="876"/>
            <ac:spMk id="7" creationId="{FD993DAC-B2E1-D402-0527-F8B0CEA88892}"/>
          </ac:spMkLst>
        </pc:spChg>
        <pc:picChg chg="add mod">
          <ac:chgData name="John Oakes" userId="1a36f0057432ea1f" providerId="LiveId" clId="{0D55B7D6-75F5-42E5-907F-F40189EA080A}" dt="2025-02-15T18:41:01.295" v="307" actId="1076"/>
          <ac:picMkLst>
            <pc:docMk/>
            <pc:sldMk cId="1975035756" sldId="876"/>
            <ac:picMk id="6" creationId="{511D091F-F3DE-78B6-1705-406F5FB1186F}"/>
          </ac:picMkLst>
        </pc:picChg>
      </pc:sldChg>
      <pc:sldChg chg="addSp modSp new mod">
        <pc:chgData name="John Oakes" userId="1a36f0057432ea1f" providerId="LiveId" clId="{0D55B7D6-75F5-42E5-907F-F40189EA080A}" dt="2025-02-15T18:46:22.093" v="412" actId="14100"/>
        <pc:sldMkLst>
          <pc:docMk/>
          <pc:sldMk cId="3651081854" sldId="877"/>
        </pc:sldMkLst>
        <pc:spChg chg="mod">
          <ac:chgData name="John Oakes" userId="1a36f0057432ea1f" providerId="LiveId" clId="{0D55B7D6-75F5-42E5-907F-F40189EA080A}" dt="2025-02-15T18:46:16.425" v="411" actId="14100"/>
          <ac:spMkLst>
            <pc:docMk/>
            <pc:sldMk cId="3651081854" sldId="877"/>
            <ac:spMk id="2" creationId="{91C2648D-8C23-4953-6952-C36B126AD870}"/>
          </ac:spMkLst>
        </pc:spChg>
        <pc:spChg chg="mod">
          <ac:chgData name="John Oakes" userId="1a36f0057432ea1f" providerId="LiveId" clId="{0D55B7D6-75F5-42E5-907F-F40189EA080A}" dt="2025-02-15T18:45:53.045" v="406" actId="14100"/>
          <ac:spMkLst>
            <pc:docMk/>
            <pc:sldMk cId="3651081854" sldId="877"/>
            <ac:spMk id="3" creationId="{EC1BAD6D-2ACB-C0AA-852E-4C7360B835E3}"/>
          </ac:spMkLst>
        </pc:spChg>
        <pc:picChg chg="add mod">
          <ac:chgData name="John Oakes" userId="1a36f0057432ea1f" providerId="LiveId" clId="{0D55B7D6-75F5-42E5-907F-F40189EA080A}" dt="2025-02-15T18:46:22.093" v="412" actId="14100"/>
          <ac:picMkLst>
            <pc:docMk/>
            <pc:sldMk cId="3651081854" sldId="877"/>
            <ac:picMk id="4" creationId="{251E4610-9E52-E8C8-737B-BF9D6CBB115B}"/>
          </ac:picMkLst>
        </pc:picChg>
      </pc:sldChg>
      <pc:sldChg chg="addSp delSp modSp new mod ord">
        <pc:chgData name="John Oakes" userId="1a36f0057432ea1f" providerId="LiveId" clId="{0D55B7D6-75F5-42E5-907F-F40189EA080A}" dt="2025-02-15T18:42:41.805" v="351" actId="14100"/>
        <pc:sldMkLst>
          <pc:docMk/>
          <pc:sldMk cId="1943159943" sldId="878"/>
        </pc:sldMkLst>
        <pc:spChg chg="mod">
          <ac:chgData name="John Oakes" userId="1a36f0057432ea1f" providerId="LiveId" clId="{0D55B7D6-75F5-42E5-907F-F40189EA080A}" dt="2025-02-15T18:42:41.805" v="351" actId="14100"/>
          <ac:spMkLst>
            <pc:docMk/>
            <pc:sldMk cId="1943159943" sldId="878"/>
            <ac:spMk id="2" creationId="{3CA8F353-54B8-8C11-79EB-8B0ED9ED3E65}"/>
          </ac:spMkLst>
        </pc:spChg>
        <pc:picChg chg="add mod">
          <ac:chgData name="John Oakes" userId="1a36f0057432ea1f" providerId="LiveId" clId="{0D55B7D6-75F5-42E5-907F-F40189EA080A}" dt="2025-02-15T18:42:36.783" v="350" actId="14100"/>
          <ac:picMkLst>
            <pc:docMk/>
            <pc:sldMk cId="1943159943" sldId="878"/>
            <ac:picMk id="4" creationId="{611D4B42-8F46-9C5B-A17A-D790F691710A}"/>
          </ac:picMkLst>
        </pc:picChg>
      </pc:sldChg>
      <pc:sldChg chg="modSp new mod">
        <pc:chgData name="John Oakes" userId="1a36f0057432ea1f" providerId="LiveId" clId="{0D55B7D6-75F5-42E5-907F-F40189EA080A}" dt="2025-02-15T18:50:03.506" v="630" actId="14100"/>
        <pc:sldMkLst>
          <pc:docMk/>
          <pc:sldMk cId="142867851" sldId="879"/>
        </pc:sldMkLst>
        <pc:spChg chg="mod">
          <ac:chgData name="John Oakes" userId="1a36f0057432ea1f" providerId="LiveId" clId="{0D55B7D6-75F5-42E5-907F-F40189EA080A}" dt="2025-02-15T18:49:54.511" v="629" actId="14100"/>
          <ac:spMkLst>
            <pc:docMk/>
            <pc:sldMk cId="142867851" sldId="879"/>
            <ac:spMk id="2" creationId="{E9C696C0-4F39-52E8-9CB5-4ACBDB2EC348}"/>
          </ac:spMkLst>
        </pc:spChg>
        <pc:spChg chg="mod">
          <ac:chgData name="John Oakes" userId="1a36f0057432ea1f" providerId="LiveId" clId="{0D55B7D6-75F5-42E5-907F-F40189EA080A}" dt="2025-02-15T18:50:03.506" v="630" actId="14100"/>
          <ac:spMkLst>
            <pc:docMk/>
            <pc:sldMk cId="142867851" sldId="879"/>
            <ac:spMk id="3" creationId="{5A482BA2-635A-0BED-E515-94D528718468}"/>
          </ac:spMkLst>
        </pc:spChg>
      </pc:sldChg>
      <pc:sldChg chg="modSp new mod">
        <pc:chgData name="John Oakes" userId="1a36f0057432ea1f" providerId="LiveId" clId="{0D55B7D6-75F5-42E5-907F-F40189EA080A}" dt="2025-02-16T16:40:01.817" v="2420" actId="20577"/>
        <pc:sldMkLst>
          <pc:docMk/>
          <pc:sldMk cId="3366629138" sldId="880"/>
        </pc:sldMkLst>
        <pc:spChg chg="mod">
          <ac:chgData name="John Oakes" userId="1a36f0057432ea1f" providerId="LiveId" clId="{0D55B7D6-75F5-42E5-907F-F40189EA080A}" dt="2025-02-15T18:51:44.021" v="688" actId="14100"/>
          <ac:spMkLst>
            <pc:docMk/>
            <pc:sldMk cId="3366629138" sldId="880"/>
            <ac:spMk id="2" creationId="{1AEF4ABD-F25F-6C8E-81F1-F301B2B15376}"/>
          </ac:spMkLst>
        </pc:spChg>
        <pc:spChg chg="mod">
          <ac:chgData name="John Oakes" userId="1a36f0057432ea1f" providerId="LiveId" clId="{0D55B7D6-75F5-42E5-907F-F40189EA080A}" dt="2025-02-16T16:40:01.817" v="2420" actId="20577"/>
          <ac:spMkLst>
            <pc:docMk/>
            <pc:sldMk cId="3366629138" sldId="880"/>
            <ac:spMk id="3" creationId="{8C057656-C24A-FCB6-2E19-9736C9FFF7D3}"/>
          </ac:spMkLst>
        </pc:spChg>
      </pc:sldChg>
      <pc:sldChg chg="modSp new mod">
        <pc:chgData name="John Oakes" userId="1a36f0057432ea1f" providerId="LiveId" clId="{0D55B7D6-75F5-42E5-907F-F40189EA080A}" dt="2025-02-16T16:42:33.845" v="2461" actId="20577"/>
        <pc:sldMkLst>
          <pc:docMk/>
          <pc:sldMk cId="4250781420" sldId="881"/>
        </pc:sldMkLst>
        <pc:spChg chg="mod">
          <ac:chgData name="John Oakes" userId="1a36f0057432ea1f" providerId="LiveId" clId="{0D55B7D6-75F5-42E5-907F-F40189EA080A}" dt="2025-02-16T16:40:24.146" v="2422" actId="14100"/>
          <ac:spMkLst>
            <pc:docMk/>
            <pc:sldMk cId="4250781420" sldId="881"/>
            <ac:spMk id="2" creationId="{C8D37789-86E0-FBDF-A208-58B43627B73E}"/>
          </ac:spMkLst>
        </pc:spChg>
        <pc:spChg chg="mod">
          <ac:chgData name="John Oakes" userId="1a36f0057432ea1f" providerId="LiveId" clId="{0D55B7D6-75F5-42E5-907F-F40189EA080A}" dt="2025-02-16T16:42:33.845" v="2461" actId="20577"/>
          <ac:spMkLst>
            <pc:docMk/>
            <pc:sldMk cId="4250781420" sldId="881"/>
            <ac:spMk id="3" creationId="{19093056-97C7-DAF9-2DEF-AA005BF8A834}"/>
          </ac:spMkLst>
        </pc:spChg>
      </pc:sldChg>
      <pc:sldChg chg="modSp new mod">
        <pc:chgData name="John Oakes" userId="1a36f0057432ea1f" providerId="LiveId" clId="{0D55B7D6-75F5-42E5-907F-F40189EA080A}" dt="2025-02-15T18:58:57.392" v="1298" actId="14100"/>
        <pc:sldMkLst>
          <pc:docMk/>
          <pc:sldMk cId="1505158110" sldId="882"/>
        </pc:sldMkLst>
        <pc:spChg chg="mod">
          <ac:chgData name="John Oakes" userId="1a36f0057432ea1f" providerId="LiveId" clId="{0D55B7D6-75F5-42E5-907F-F40189EA080A}" dt="2025-02-15T18:57:12.504" v="1136" actId="20577"/>
          <ac:spMkLst>
            <pc:docMk/>
            <pc:sldMk cId="1505158110" sldId="882"/>
            <ac:spMk id="2" creationId="{7ADB3F86-E9D2-BECB-5AFB-E45592AA944E}"/>
          </ac:spMkLst>
        </pc:spChg>
        <pc:spChg chg="mod">
          <ac:chgData name="John Oakes" userId="1a36f0057432ea1f" providerId="LiveId" clId="{0D55B7D6-75F5-42E5-907F-F40189EA080A}" dt="2025-02-15T18:58:57.392" v="1298" actId="14100"/>
          <ac:spMkLst>
            <pc:docMk/>
            <pc:sldMk cId="1505158110" sldId="882"/>
            <ac:spMk id="3" creationId="{19EA715B-1819-E354-5E2F-78BB34025887}"/>
          </ac:spMkLst>
        </pc:spChg>
      </pc:sldChg>
      <pc:sldChg chg="modSp new mod">
        <pc:chgData name="John Oakes" userId="1a36f0057432ea1f" providerId="LiveId" clId="{0D55B7D6-75F5-42E5-907F-F40189EA080A}" dt="2025-02-15T19:01:43.797" v="1629" actId="14100"/>
        <pc:sldMkLst>
          <pc:docMk/>
          <pc:sldMk cId="444190751" sldId="883"/>
        </pc:sldMkLst>
        <pc:spChg chg="mod">
          <ac:chgData name="John Oakes" userId="1a36f0057432ea1f" providerId="LiveId" clId="{0D55B7D6-75F5-42E5-907F-F40189EA080A}" dt="2025-02-15T18:59:34.036" v="1317" actId="14100"/>
          <ac:spMkLst>
            <pc:docMk/>
            <pc:sldMk cId="444190751" sldId="883"/>
            <ac:spMk id="2" creationId="{4AB75366-67AA-7578-99DB-BDFD056A447A}"/>
          </ac:spMkLst>
        </pc:spChg>
        <pc:spChg chg="mod">
          <ac:chgData name="John Oakes" userId="1a36f0057432ea1f" providerId="LiveId" clId="{0D55B7D6-75F5-42E5-907F-F40189EA080A}" dt="2025-02-15T19:01:43.797" v="1629" actId="14100"/>
          <ac:spMkLst>
            <pc:docMk/>
            <pc:sldMk cId="444190751" sldId="883"/>
            <ac:spMk id="3" creationId="{A0C6F894-9AD7-5214-9AA0-881E72E0ED83}"/>
          </ac:spMkLst>
        </pc:spChg>
      </pc:sldChg>
      <pc:sldChg chg="modSp new mod">
        <pc:chgData name="John Oakes" userId="1a36f0057432ea1f" providerId="LiveId" clId="{0D55B7D6-75F5-42E5-907F-F40189EA080A}" dt="2025-02-15T19:06:21.917" v="2046" actId="14100"/>
        <pc:sldMkLst>
          <pc:docMk/>
          <pc:sldMk cId="4120392768" sldId="884"/>
        </pc:sldMkLst>
        <pc:spChg chg="mod">
          <ac:chgData name="John Oakes" userId="1a36f0057432ea1f" providerId="LiveId" clId="{0D55B7D6-75F5-42E5-907F-F40189EA080A}" dt="2025-02-15T19:02:16.934" v="1638" actId="14100"/>
          <ac:spMkLst>
            <pc:docMk/>
            <pc:sldMk cId="4120392768" sldId="884"/>
            <ac:spMk id="2" creationId="{B4931781-DAA0-AF0C-CD61-073037B86C1E}"/>
          </ac:spMkLst>
        </pc:spChg>
        <pc:spChg chg="mod">
          <ac:chgData name="John Oakes" userId="1a36f0057432ea1f" providerId="LiveId" clId="{0D55B7D6-75F5-42E5-907F-F40189EA080A}" dt="2025-02-15T19:06:21.917" v="2046" actId="14100"/>
          <ac:spMkLst>
            <pc:docMk/>
            <pc:sldMk cId="4120392768" sldId="884"/>
            <ac:spMk id="3" creationId="{2EF0BD38-AA8D-0E69-DD78-97226B27989F}"/>
          </ac:spMkLst>
        </pc:spChg>
      </pc:sldChg>
      <pc:sldChg chg="addSp delSp modSp new del mod ord">
        <pc:chgData name="John Oakes" userId="1a36f0057432ea1f" providerId="LiveId" clId="{0D55B7D6-75F5-42E5-907F-F40189EA080A}" dt="2025-02-17T02:47:13.012" v="2464" actId="47"/>
        <pc:sldMkLst>
          <pc:docMk/>
          <pc:sldMk cId="1510419612" sldId="885"/>
        </pc:sldMkLst>
        <pc:picChg chg="add mod">
          <ac:chgData name="John Oakes" userId="1a36f0057432ea1f" providerId="LiveId" clId="{0D55B7D6-75F5-42E5-907F-F40189EA080A}" dt="2025-02-15T20:08:15.485" v="2118" actId="1076"/>
          <ac:picMkLst>
            <pc:docMk/>
            <pc:sldMk cId="1510419612" sldId="885"/>
            <ac:picMk id="5" creationId="{187CF45F-712B-6428-2329-B2CC72A7B9B6}"/>
          </ac:picMkLst>
        </pc:picChg>
      </pc:sldChg>
      <pc:sldChg chg="del">
        <pc:chgData name="John Oakes" userId="1a36f0057432ea1f" providerId="LiveId" clId="{0D55B7D6-75F5-42E5-907F-F40189EA080A}" dt="2025-02-15T18:26:39.223" v="30" actId="47"/>
        <pc:sldMkLst>
          <pc:docMk/>
          <pc:sldMk cId="1074850441" sldId="886"/>
        </pc:sldMkLst>
      </pc:sldChg>
      <pc:sldChg chg="addSp delSp modSp new del mod ord">
        <pc:chgData name="John Oakes" userId="1a36f0057432ea1f" providerId="LiveId" clId="{0D55B7D6-75F5-42E5-907F-F40189EA080A}" dt="2025-02-17T02:47:13.012" v="2464" actId="47"/>
        <pc:sldMkLst>
          <pc:docMk/>
          <pc:sldMk cId="2390149399" sldId="886"/>
        </pc:sldMkLst>
        <pc:spChg chg="mod">
          <ac:chgData name="John Oakes" userId="1a36f0057432ea1f" providerId="LiveId" clId="{0D55B7D6-75F5-42E5-907F-F40189EA080A}" dt="2025-02-15T20:07:19.533" v="2107" actId="20577"/>
          <ac:spMkLst>
            <pc:docMk/>
            <pc:sldMk cId="2390149399" sldId="886"/>
            <ac:spMk id="2" creationId="{4FF320FA-0523-0651-B753-FEFCD79A0746}"/>
          </ac:spMkLst>
        </pc:spChg>
        <pc:picChg chg="add mod">
          <ac:chgData name="John Oakes" userId="1a36f0057432ea1f" providerId="LiveId" clId="{0D55B7D6-75F5-42E5-907F-F40189EA080A}" dt="2025-02-15T20:07:30.775" v="2110" actId="14100"/>
          <ac:picMkLst>
            <pc:docMk/>
            <pc:sldMk cId="2390149399" sldId="886"/>
            <ac:picMk id="7" creationId="{8418F9AE-D85B-5AEA-951F-75E268B19B77}"/>
          </ac:picMkLst>
        </pc:picChg>
      </pc:sldChg>
      <pc:sldChg chg="addSp delSp modSp new del mod ord">
        <pc:chgData name="John Oakes" userId="1a36f0057432ea1f" providerId="LiveId" clId="{0D55B7D6-75F5-42E5-907F-F40189EA080A}" dt="2025-02-17T02:47:13.012" v="2464" actId="47"/>
        <pc:sldMkLst>
          <pc:docMk/>
          <pc:sldMk cId="881485342" sldId="887"/>
        </pc:sldMkLst>
        <pc:picChg chg="add mod">
          <ac:chgData name="John Oakes" userId="1a36f0057432ea1f" providerId="LiveId" clId="{0D55B7D6-75F5-42E5-907F-F40189EA080A}" dt="2025-02-15T20:07:43.275" v="2113" actId="1076"/>
          <ac:picMkLst>
            <pc:docMk/>
            <pc:sldMk cId="881485342" sldId="887"/>
            <ac:picMk id="5" creationId="{58CF9491-7437-1484-030F-6369327600BC}"/>
          </ac:picMkLst>
        </pc:picChg>
      </pc:sldChg>
      <pc:sldChg chg="del">
        <pc:chgData name="John Oakes" userId="1a36f0057432ea1f" providerId="LiveId" clId="{0D55B7D6-75F5-42E5-907F-F40189EA080A}" dt="2025-02-15T20:18:30.677" v="2171" actId="47"/>
        <pc:sldMkLst>
          <pc:docMk/>
          <pc:sldMk cId="1544891802" sldId="891"/>
        </pc:sldMkLst>
      </pc:sldChg>
      <pc:sldChg chg="del">
        <pc:chgData name="John Oakes" userId="1a36f0057432ea1f" providerId="LiveId" clId="{0D55B7D6-75F5-42E5-907F-F40189EA080A}" dt="2025-02-15T20:18:24.599" v="2170" actId="47"/>
        <pc:sldMkLst>
          <pc:docMk/>
          <pc:sldMk cId="2829121474" sldId="892"/>
        </pc:sldMkLst>
      </pc:sldChg>
      <pc:sldChg chg="del">
        <pc:chgData name="John Oakes" userId="1a36f0057432ea1f" providerId="LiveId" clId="{0D55B7D6-75F5-42E5-907F-F40189EA080A}" dt="2025-02-17T02:46:57.911" v="2463" actId="47"/>
        <pc:sldMkLst>
          <pc:docMk/>
          <pc:sldMk cId="2439190841" sldId="893"/>
        </pc:sldMkLst>
      </pc:sldChg>
      <pc:sldChg chg="addSp delSp modSp new del mod">
        <pc:chgData name="John Oakes" userId="1a36f0057432ea1f" providerId="LiveId" clId="{0D55B7D6-75F5-42E5-907F-F40189EA080A}" dt="2025-02-17T02:47:13.012" v="2464" actId="47"/>
        <pc:sldMkLst>
          <pc:docMk/>
          <pc:sldMk cId="2810587253" sldId="894"/>
        </pc:sldMkLst>
        <pc:spChg chg="mod">
          <ac:chgData name="John Oakes" userId="1a36f0057432ea1f" providerId="LiveId" clId="{0D55B7D6-75F5-42E5-907F-F40189EA080A}" dt="2025-02-16T16:03:05.405" v="2354" actId="14100"/>
          <ac:spMkLst>
            <pc:docMk/>
            <pc:sldMk cId="2810587253" sldId="894"/>
            <ac:spMk id="2" creationId="{9E166ADA-8776-79A3-D3E6-4BAA00063CDE}"/>
          </ac:spMkLst>
        </pc:spChg>
        <pc:spChg chg="del">
          <ac:chgData name="John Oakes" userId="1a36f0057432ea1f" providerId="LiveId" clId="{0D55B7D6-75F5-42E5-907F-F40189EA080A}" dt="2025-02-16T16:02:58.467" v="2351" actId="931"/>
          <ac:spMkLst>
            <pc:docMk/>
            <pc:sldMk cId="2810587253" sldId="894"/>
            <ac:spMk id="3" creationId="{B6C06983-554F-C192-3482-716E906D89A7}"/>
          </ac:spMkLst>
        </pc:spChg>
        <pc:picChg chg="add mod">
          <ac:chgData name="John Oakes" userId="1a36f0057432ea1f" providerId="LiveId" clId="{0D55B7D6-75F5-42E5-907F-F40189EA080A}" dt="2025-02-16T16:03:17.467" v="2357" actId="1076"/>
          <ac:picMkLst>
            <pc:docMk/>
            <pc:sldMk cId="2810587253" sldId="894"/>
            <ac:picMk id="5" creationId="{C6031D8C-2F21-C7E4-D625-CD23C1B3E0A8}"/>
          </ac:picMkLst>
        </pc:picChg>
      </pc:sldChg>
      <pc:sldChg chg="del ord">
        <pc:chgData name="John Oakes" userId="1a36f0057432ea1f" providerId="LiveId" clId="{0D55B7D6-75F5-42E5-907F-F40189EA080A}" dt="2025-02-17T02:46:57.911" v="2463" actId="47"/>
        <pc:sldMkLst>
          <pc:docMk/>
          <pc:sldMk cId="0" sldId="895"/>
        </pc:sldMkLst>
      </pc:sldChg>
      <pc:sldChg chg="addSp delSp modSp del mod">
        <pc:chgData name="John Oakes" userId="1a36f0057432ea1f" providerId="LiveId" clId="{0D55B7D6-75F5-42E5-907F-F40189EA080A}" dt="2025-02-17T02:46:57.911" v="2463" actId="47"/>
        <pc:sldMkLst>
          <pc:docMk/>
          <pc:sldMk cId="0" sldId="896"/>
        </pc:sldMkLst>
      </pc:sldChg>
      <pc:sldChg chg="modSp del mod">
        <pc:chgData name="John Oakes" userId="1a36f0057432ea1f" providerId="LiveId" clId="{0D55B7D6-75F5-42E5-907F-F40189EA080A}" dt="2025-02-17T02:46:57.911" v="2463" actId="47"/>
        <pc:sldMkLst>
          <pc:docMk/>
          <pc:sldMk cId="0" sldId="897"/>
        </pc:sldMkLst>
      </pc:sldChg>
      <pc:sldMasterChg chg="del delSldLayout">
        <pc:chgData name="John Oakes" userId="1a36f0057432ea1f" providerId="LiveId" clId="{0D55B7D6-75F5-42E5-907F-F40189EA080A}" dt="2025-02-17T02:47:13.012" v="2464" actId="47"/>
        <pc:sldMasterMkLst>
          <pc:docMk/>
          <pc:sldMasterMk cId="1039885515" sldId="2147483673"/>
        </pc:sldMasterMkLst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039885515" sldId="2147483673"/>
            <pc:sldLayoutMk cId="2428685191" sldId="2147483674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039885515" sldId="2147483673"/>
            <pc:sldLayoutMk cId="1164036835" sldId="2147483675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039885515" sldId="2147483673"/>
            <pc:sldLayoutMk cId="1573765339" sldId="2147483676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039885515" sldId="2147483673"/>
            <pc:sldLayoutMk cId="2206564287" sldId="2147483677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039885515" sldId="2147483673"/>
            <pc:sldLayoutMk cId="2869359969" sldId="2147483678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039885515" sldId="2147483673"/>
            <pc:sldLayoutMk cId="2545401251" sldId="2147483679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039885515" sldId="2147483673"/>
            <pc:sldLayoutMk cId="3704532459" sldId="2147483680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039885515" sldId="2147483673"/>
            <pc:sldLayoutMk cId="2247751536" sldId="2147483681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039885515" sldId="2147483673"/>
            <pc:sldLayoutMk cId="3776016048" sldId="2147483682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039885515" sldId="2147483673"/>
            <pc:sldLayoutMk cId="1997831124" sldId="2147483683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039885515" sldId="2147483673"/>
            <pc:sldLayoutMk cId="2254993552" sldId="2147483684"/>
          </pc:sldLayoutMkLst>
        </pc:sldLayoutChg>
      </pc:sldMasterChg>
      <pc:sldMasterChg chg="del delSldLayout">
        <pc:chgData name="John Oakes" userId="1a36f0057432ea1f" providerId="LiveId" clId="{0D55B7D6-75F5-42E5-907F-F40189EA080A}" dt="2025-02-17T02:47:13.012" v="2464" actId="47"/>
        <pc:sldMasterMkLst>
          <pc:docMk/>
          <pc:sldMasterMk cId="2207098390" sldId="2147483685"/>
        </pc:sldMasterMkLst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2207098390" sldId="2147483685"/>
            <pc:sldLayoutMk cId="254119435" sldId="2147483686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2207098390" sldId="2147483685"/>
            <pc:sldLayoutMk cId="1723499514" sldId="2147483687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2207098390" sldId="2147483685"/>
            <pc:sldLayoutMk cId="2448226675" sldId="2147483688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2207098390" sldId="2147483685"/>
            <pc:sldLayoutMk cId="359671209" sldId="2147483689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2207098390" sldId="2147483685"/>
            <pc:sldLayoutMk cId="3161464324" sldId="2147483690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2207098390" sldId="2147483685"/>
            <pc:sldLayoutMk cId="333177218" sldId="2147483691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2207098390" sldId="2147483685"/>
            <pc:sldLayoutMk cId="3918143965" sldId="2147483692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2207098390" sldId="2147483685"/>
            <pc:sldLayoutMk cId="148759543" sldId="2147483693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2207098390" sldId="2147483685"/>
            <pc:sldLayoutMk cId="2062959871" sldId="2147483694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2207098390" sldId="2147483685"/>
            <pc:sldLayoutMk cId="1359893772" sldId="2147483695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2207098390" sldId="2147483685"/>
            <pc:sldLayoutMk cId="2183035214" sldId="2147483696"/>
          </pc:sldLayoutMkLst>
        </pc:sldLayoutChg>
      </pc:sldMasterChg>
      <pc:sldMasterChg chg="del delSldLayout">
        <pc:chgData name="John Oakes" userId="1a36f0057432ea1f" providerId="LiveId" clId="{0D55B7D6-75F5-42E5-907F-F40189EA080A}" dt="2025-02-15T20:09:27.065" v="2122" actId="47"/>
        <pc:sldMasterMkLst>
          <pc:docMk/>
          <pc:sldMasterMk cId="2350430120" sldId="2147483697"/>
        </pc:sldMasterMkLst>
        <pc:sldLayoutChg chg="del">
          <pc:chgData name="John Oakes" userId="1a36f0057432ea1f" providerId="LiveId" clId="{0D55B7D6-75F5-42E5-907F-F40189EA080A}" dt="2025-02-15T20:09:27.065" v="2122" actId="47"/>
          <pc:sldLayoutMkLst>
            <pc:docMk/>
            <pc:sldMasterMk cId="2350430120" sldId="2147483697"/>
            <pc:sldLayoutMk cId="1717620036" sldId="2147483698"/>
          </pc:sldLayoutMkLst>
        </pc:sldLayoutChg>
        <pc:sldLayoutChg chg="del">
          <pc:chgData name="John Oakes" userId="1a36f0057432ea1f" providerId="LiveId" clId="{0D55B7D6-75F5-42E5-907F-F40189EA080A}" dt="2025-02-15T20:09:27.065" v="2122" actId="47"/>
          <pc:sldLayoutMkLst>
            <pc:docMk/>
            <pc:sldMasterMk cId="2350430120" sldId="2147483697"/>
            <pc:sldLayoutMk cId="760382906" sldId="2147483699"/>
          </pc:sldLayoutMkLst>
        </pc:sldLayoutChg>
        <pc:sldLayoutChg chg="del">
          <pc:chgData name="John Oakes" userId="1a36f0057432ea1f" providerId="LiveId" clId="{0D55B7D6-75F5-42E5-907F-F40189EA080A}" dt="2025-02-15T20:09:27.065" v="2122" actId="47"/>
          <pc:sldLayoutMkLst>
            <pc:docMk/>
            <pc:sldMasterMk cId="2350430120" sldId="2147483697"/>
            <pc:sldLayoutMk cId="2684145577" sldId="2147483700"/>
          </pc:sldLayoutMkLst>
        </pc:sldLayoutChg>
        <pc:sldLayoutChg chg="del">
          <pc:chgData name="John Oakes" userId="1a36f0057432ea1f" providerId="LiveId" clId="{0D55B7D6-75F5-42E5-907F-F40189EA080A}" dt="2025-02-15T20:09:27.065" v="2122" actId="47"/>
          <pc:sldLayoutMkLst>
            <pc:docMk/>
            <pc:sldMasterMk cId="2350430120" sldId="2147483697"/>
            <pc:sldLayoutMk cId="1231251435" sldId="2147483701"/>
          </pc:sldLayoutMkLst>
        </pc:sldLayoutChg>
        <pc:sldLayoutChg chg="del">
          <pc:chgData name="John Oakes" userId="1a36f0057432ea1f" providerId="LiveId" clId="{0D55B7D6-75F5-42E5-907F-F40189EA080A}" dt="2025-02-15T20:09:27.065" v="2122" actId="47"/>
          <pc:sldLayoutMkLst>
            <pc:docMk/>
            <pc:sldMasterMk cId="2350430120" sldId="2147483697"/>
            <pc:sldLayoutMk cId="520378479" sldId="2147483702"/>
          </pc:sldLayoutMkLst>
        </pc:sldLayoutChg>
        <pc:sldLayoutChg chg="del">
          <pc:chgData name="John Oakes" userId="1a36f0057432ea1f" providerId="LiveId" clId="{0D55B7D6-75F5-42E5-907F-F40189EA080A}" dt="2025-02-15T20:09:27.065" v="2122" actId="47"/>
          <pc:sldLayoutMkLst>
            <pc:docMk/>
            <pc:sldMasterMk cId="2350430120" sldId="2147483697"/>
            <pc:sldLayoutMk cId="1505909275" sldId="2147483703"/>
          </pc:sldLayoutMkLst>
        </pc:sldLayoutChg>
        <pc:sldLayoutChg chg="del">
          <pc:chgData name="John Oakes" userId="1a36f0057432ea1f" providerId="LiveId" clId="{0D55B7D6-75F5-42E5-907F-F40189EA080A}" dt="2025-02-15T20:09:27.065" v="2122" actId="47"/>
          <pc:sldLayoutMkLst>
            <pc:docMk/>
            <pc:sldMasterMk cId="2350430120" sldId="2147483697"/>
            <pc:sldLayoutMk cId="1819558230" sldId="2147483704"/>
          </pc:sldLayoutMkLst>
        </pc:sldLayoutChg>
        <pc:sldLayoutChg chg="del">
          <pc:chgData name="John Oakes" userId="1a36f0057432ea1f" providerId="LiveId" clId="{0D55B7D6-75F5-42E5-907F-F40189EA080A}" dt="2025-02-15T20:09:27.065" v="2122" actId="47"/>
          <pc:sldLayoutMkLst>
            <pc:docMk/>
            <pc:sldMasterMk cId="2350430120" sldId="2147483697"/>
            <pc:sldLayoutMk cId="81687701" sldId="2147483705"/>
          </pc:sldLayoutMkLst>
        </pc:sldLayoutChg>
        <pc:sldLayoutChg chg="del">
          <pc:chgData name="John Oakes" userId="1a36f0057432ea1f" providerId="LiveId" clId="{0D55B7D6-75F5-42E5-907F-F40189EA080A}" dt="2025-02-15T20:09:27.065" v="2122" actId="47"/>
          <pc:sldLayoutMkLst>
            <pc:docMk/>
            <pc:sldMasterMk cId="2350430120" sldId="2147483697"/>
            <pc:sldLayoutMk cId="449499870" sldId="2147483706"/>
          </pc:sldLayoutMkLst>
        </pc:sldLayoutChg>
        <pc:sldLayoutChg chg="del">
          <pc:chgData name="John Oakes" userId="1a36f0057432ea1f" providerId="LiveId" clId="{0D55B7D6-75F5-42E5-907F-F40189EA080A}" dt="2025-02-15T20:09:27.065" v="2122" actId="47"/>
          <pc:sldLayoutMkLst>
            <pc:docMk/>
            <pc:sldMasterMk cId="2350430120" sldId="2147483697"/>
            <pc:sldLayoutMk cId="2811195003" sldId="2147483707"/>
          </pc:sldLayoutMkLst>
        </pc:sldLayoutChg>
        <pc:sldLayoutChg chg="del">
          <pc:chgData name="John Oakes" userId="1a36f0057432ea1f" providerId="LiveId" clId="{0D55B7D6-75F5-42E5-907F-F40189EA080A}" dt="2025-02-15T20:09:27.065" v="2122" actId="47"/>
          <pc:sldLayoutMkLst>
            <pc:docMk/>
            <pc:sldMasterMk cId="2350430120" sldId="2147483697"/>
            <pc:sldLayoutMk cId="2981307469" sldId="2147483708"/>
          </pc:sldLayoutMkLst>
        </pc:sldLayoutChg>
      </pc:sldMasterChg>
      <pc:sldMasterChg chg="del delSldLayout">
        <pc:chgData name="John Oakes" userId="1a36f0057432ea1f" providerId="LiveId" clId="{0D55B7D6-75F5-42E5-907F-F40189EA080A}" dt="2025-02-17T02:46:57.911" v="2463" actId="47"/>
        <pc:sldMasterMkLst>
          <pc:docMk/>
          <pc:sldMasterMk cId="4195372353" sldId="2147483697"/>
        </pc:sldMasterMkLst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4195372353" sldId="2147483697"/>
            <pc:sldLayoutMk cId="506007347" sldId="2147483698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4195372353" sldId="2147483697"/>
            <pc:sldLayoutMk cId="2473228328" sldId="2147483699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4195372353" sldId="2147483697"/>
            <pc:sldLayoutMk cId="2395339544" sldId="2147483700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4195372353" sldId="2147483697"/>
            <pc:sldLayoutMk cId="1360683616" sldId="2147483701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4195372353" sldId="2147483697"/>
            <pc:sldLayoutMk cId="2283028947" sldId="2147483702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4195372353" sldId="2147483697"/>
            <pc:sldLayoutMk cId="643366886" sldId="2147483703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4195372353" sldId="2147483697"/>
            <pc:sldLayoutMk cId="1917917374" sldId="2147483704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4195372353" sldId="2147483697"/>
            <pc:sldLayoutMk cId="3584507261" sldId="2147483705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4195372353" sldId="2147483697"/>
            <pc:sldLayoutMk cId="2015672867" sldId="2147483706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4195372353" sldId="2147483697"/>
            <pc:sldLayoutMk cId="843624951" sldId="2147483707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4195372353" sldId="2147483697"/>
            <pc:sldLayoutMk cId="2965770217" sldId="2147483708"/>
          </pc:sldLayoutMkLst>
        </pc:sldLayoutChg>
      </pc:sldMasterChg>
      <pc:sldMasterChg chg="del delSldLayout">
        <pc:chgData name="John Oakes" userId="1a36f0057432ea1f" providerId="LiveId" clId="{0D55B7D6-75F5-42E5-907F-F40189EA080A}" dt="2025-02-17T02:46:57.911" v="2463" actId="47"/>
        <pc:sldMasterMkLst>
          <pc:docMk/>
          <pc:sldMasterMk cId="280061322" sldId="2147483709"/>
        </pc:sldMasterMkLst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80061322" sldId="2147483709"/>
            <pc:sldLayoutMk cId="4280317275" sldId="2147483710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80061322" sldId="2147483709"/>
            <pc:sldLayoutMk cId="682352313" sldId="2147483711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80061322" sldId="2147483709"/>
            <pc:sldLayoutMk cId="4004684817" sldId="2147483712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80061322" sldId="2147483709"/>
            <pc:sldLayoutMk cId="1007053578" sldId="2147483713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80061322" sldId="2147483709"/>
            <pc:sldLayoutMk cId="336593084" sldId="2147483714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80061322" sldId="2147483709"/>
            <pc:sldLayoutMk cId="3192502722" sldId="2147483715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80061322" sldId="2147483709"/>
            <pc:sldLayoutMk cId="4140347656" sldId="2147483716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80061322" sldId="2147483709"/>
            <pc:sldLayoutMk cId="1195830413" sldId="2147483717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80061322" sldId="2147483709"/>
            <pc:sldLayoutMk cId="3882567638" sldId="2147483718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80061322" sldId="2147483709"/>
            <pc:sldLayoutMk cId="915140674" sldId="2147483719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80061322" sldId="2147483709"/>
            <pc:sldLayoutMk cId="3503459754" sldId="2147483720"/>
          </pc:sldLayoutMkLst>
        </pc:sldLayoutChg>
      </pc:sldMasterChg>
      <pc:sldMasterChg chg="del delSldLayout">
        <pc:chgData name="John Oakes" userId="1a36f0057432ea1f" providerId="LiveId" clId="{0D55B7D6-75F5-42E5-907F-F40189EA080A}" dt="2025-02-17T02:46:57.911" v="2463" actId="47"/>
        <pc:sldMasterMkLst>
          <pc:docMk/>
          <pc:sldMasterMk cId="248901552" sldId="2147483721"/>
        </pc:sldMasterMkLst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48901552" sldId="2147483721"/>
            <pc:sldLayoutMk cId="1757364427" sldId="2147483722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48901552" sldId="2147483721"/>
            <pc:sldLayoutMk cId="495481478" sldId="2147483723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48901552" sldId="2147483721"/>
            <pc:sldLayoutMk cId="3930323747" sldId="2147483724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48901552" sldId="2147483721"/>
            <pc:sldLayoutMk cId="351474284" sldId="2147483725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48901552" sldId="2147483721"/>
            <pc:sldLayoutMk cId="3033379720" sldId="2147483726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48901552" sldId="2147483721"/>
            <pc:sldLayoutMk cId="496754589" sldId="2147483727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48901552" sldId="2147483721"/>
            <pc:sldLayoutMk cId="1964520425" sldId="2147483728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48901552" sldId="2147483721"/>
            <pc:sldLayoutMk cId="596851939" sldId="2147483729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48901552" sldId="2147483721"/>
            <pc:sldLayoutMk cId="411846518" sldId="2147483730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48901552" sldId="2147483721"/>
            <pc:sldLayoutMk cId="130101076" sldId="2147483731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48901552" sldId="2147483721"/>
            <pc:sldLayoutMk cId="1602646531" sldId="2147483732"/>
          </pc:sldLayoutMkLst>
        </pc:sldLayoutChg>
        <pc:sldLayoutChg chg="del">
          <pc:chgData name="John Oakes" userId="1a36f0057432ea1f" providerId="LiveId" clId="{0D55B7D6-75F5-42E5-907F-F40189EA080A}" dt="2025-02-17T02:46:57.911" v="2463" actId="47"/>
          <pc:sldLayoutMkLst>
            <pc:docMk/>
            <pc:sldMasterMk cId="248901552" sldId="2147483721"/>
            <pc:sldLayoutMk cId="3583146423" sldId="2147483733"/>
          </pc:sldLayoutMkLst>
        </pc:sldLayoutChg>
      </pc:sldMasterChg>
      <pc:sldMasterChg chg="del delSldLayout">
        <pc:chgData name="John Oakes" userId="1a36f0057432ea1f" providerId="LiveId" clId="{0D55B7D6-75F5-42E5-907F-F40189EA080A}" dt="2025-02-17T02:47:13.012" v="2464" actId="47"/>
        <pc:sldMasterMkLst>
          <pc:docMk/>
          <pc:sldMasterMk cId="1820601126" sldId="2147483734"/>
        </pc:sldMasterMkLst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820601126" sldId="2147483734"/>
            <pc:sldLayoutMk cId="1748168153" sldId="2147483735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820601126" sldId="2147483734"/>
            <pc:sldLayoutMk cId="4014283977" sldId="2147483736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820601126" sldId="2147483734"/>
            <pc:sldLayoutMk cId="194239623" sldId="2147483737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820601126" sldId="2147483734"/>
            <pc:sldLayoutMk cId="3174781477" sldId="2147483738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820601126" sldId="2147483734"/>
            <pc:sldLayoutMk cId="2403212995" sldId="2147483739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820601126" sldId="2147483734"/>
            <pc:sldLayoutMk cId="3911405248" sldId="2147483740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820601126" sldId="2147483734"/>
            <pc:sldLayoutMk cId="4144824581" sldId="2147483741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820601126" sldId="2147483734"/>
            <pc:sldLayoutMk cId="1038067121" sldId="2147483742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820601126" sldId="2147483734"/>
            <pc:sldLayoutMk cId="3134266572" sldId="2147483743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820601126" sldId="2147483734"/>
            <pc:sldLayoutMk cId="1424886214" sldId="2147483744"/>
          </pc:sldLayoutMkLst>
        </pc:sldLayoutChg>
        <pc:sldLayoutChg chg="del">
          <pc:chgData name="John Oakes" userId="1a36f0057432ea1f" providerId="LiveId" clId="{0D55B7D6-75F5-42E5-907F-F40189EA080A}" dt="2025-02-17T02:47:13.012" v="2464" actId="47"/>
          <pc:sldLayoutMkLst>
            <pc:docMk/>
            <pc:sldMasterMk cId="1820601126" sldId="2147483734"/>
            <pc:sldLayoutMk cId="2054958549" sldId="214748374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098CC-1626-4A13-94C5-AEF5D91EED20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BAFFC-C2CD-4E5B-AA1E-3A538CCF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3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BAFFC-C2CD-4E5B-AA1E-3A538CCF4B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0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BAFFC-C2CD-4E5B-AA1E-3A538CCF4B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2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554B0B4-902F-BFCA-E438-47C0DC057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63DA4B-08FC-C89C-2438-443272F59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AA1500-F5D7-D60A-2114-1FF97FFC6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926C3-6238-4D15-A0B9-64A2AD444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5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0DD89B-AA30-D4E5-3BAA-CD1D65FF4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55B23B-A4F6-91B8-8DC8-B62D1528A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C8DECE-ADC2-E0BE-D1A4-99216DFDF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B307-3ED2-4AB1-BAEE-6FFD42657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65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0A0FEB-1543-ADEE-3CFC-95EF7EF01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37B8B8-E995-D206-46C6-AF65AA065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F08C5-338A-3F83-7472-F59F11D115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98380-7AED-4E53-96B0-9B0DA4DDF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45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6D9AD7-25A3-F009-C3A5-C78E0C6A8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4C15FB-3D15-BA3E-A0AE-82C3CF138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FF5AED-6921-53E0-369E-B2F33F7E5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12A2-802D-413C-94B1-204E3FE15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91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925791-3FCC-6870-3634-4EE49D376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E9FC2-A128-67FA-B2E9-D4434A5195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2F828-D9B0-20C4-877E-C92BAA65C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60222-445B-47B3-9DF8-AE3FDE8A8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16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A14832-9562-DEEB-D4E8-D1CBED7C3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29CF67-8B26-D485-D364-2FE8953D6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86E029-B65D-E768-B831-CC79BB9EE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057FD-BA13-4B66-9733-BEBDA71ED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97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A1E22-EE8A-C080-BF63-30D4C9110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F6382-AE87-12A5-9FCE-D0C5FF8EE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A5FD7F-D506-2F60-7102-FE365B1B8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48015-5334-4F60-8B46-D6EC95A27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47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2E58C2-6E24-9076-BD14-C762BD104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803308-10ED-5F5D-5EBD-2DCB58C4B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53C641-F879-D596-B1B6-7382847CE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44F1-792A-416D-993B-0EAA1A604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60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76309B-F725-F283-E5DA-ED831866D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C5DF3A-D010-27A8-A3D2-3B6D869AB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B7B6E9-7B17-4FA4-5B5C-85BFB4B45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1297C-AEB7-4FAD-AAC4-204D861B5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72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6434D0-8E3B-DF76-CDA5-FDBCECD12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3D0215-BA33-C9E6-81AC-59517A081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43C178-2F7D-7357-E3F0-A7DAC71ED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C3A5-1DE6-45FA-AE31-A0534A6F4B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328272-769E-DC5F-001D-890D527DC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CD4CE-03C5-08B2-C1BC-632F09663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88436-C6D0-2DEB-635B-F625E6935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69DE2-BF0A-49FA-8F50-CC2310F93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4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814286-757C-B8D8-42B4-97B85EE1A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1BBA0-7CA7-ED0F-301E-5D80CC6C5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76D4BC-834C-7692-67B4-49A0788A5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44B69-E39D-4766-ACE2-BA0D0BA67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71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630858B-8081-EAC9-C1F8-043188BE4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A218B18-D277-CED5-C2CC-8D3BAFDBE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81E9F861-4493-08E1-9280-76742300D0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AA99E51-F365-1654-85B8-A8DC45DB79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F3C7A3F-128B-33CA-4C27-55A30865FA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9E445C-E3F0-4F81-B6BF-11A107BE0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2492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86487-BC2A-6A69-5281-6D87BC752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7F6D-B1A1-D933-A332-0F46FFE0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64" y="381000"/>
            <a:ext cx="10961783" cy="171220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Numbers III</a:t>
            </a:r>
            <a:br>
              <a:rPr lang="en-US" b="1" dirty="0"/>
            </a:br>
            <a:r>
              <a:rPr lang="en-US" b="1" dirty="0"/>
              <a:t>Preparing to Enter the Promised Land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DDF6F-16C0-E8DF-7A85-C3226FA18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07" y="2237436"/>
            <a:ext cx="7674385" cy="462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6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67AC-A3D6-E83C-EC8D-F62C93F0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56" y="1222872"/>
            <a:ext cx="4521843" cy="4114800"/>
          </a:xfrm>
        </p:spPr>
        <p:txBody>
          <a:bodyPr/>
          <a:lstStyle/>
          <a:p>
            <a:r>
              <a:rPr lang="en-US" sz="4000" b="1" dirty="0"/>
              <a:t>Numbers III</a:t>
            </a:r>
            <a:br>
              <a:rPr lang="en-US" sz="4000" b="1" dirty="0"/>
            </a:br>
            <a:r>
              <a:rPr lang="en-US" sz="4000" b="1" dirty="0"/>
              <a:t>Preparing to Enter     or…</a:t>
            </a:r>
            <a:br>
              <a:rPr lang="en-US" sz="4000" b="1" dirty="0"/>
            </a:br>
            <a:r>
              <a:rPr lang="en-US" sz="4000" b="1" dirty="0"/>
              <a:t>A Talking Donkey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A8F71-E407-E377-517D-8168C736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63118"/>
            <a:ext cx="3615159" cy="31328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0" name="Picture 6" descr="The Tribe of Gad">
            <a:extLst>
              <a:ext uri="{FF2B5EF4-FFF2-40B4-BE49-F238E27FC236}">
                <a16:creationId xmlns:a16="http://schemas.microsoft.com/office/drawing/2014/main" id="{EE19027D-7DE2-C338-12AD-6C8B1AFF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0" y="-148728"/>
            <a:ext cx="6111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8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D5AD-91D0-8DEF-DCF0-02FD160E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Numbers 22  </a:t>
            </a:r>
            <a:r>
              <a:rPr lang="en-US" b="1" dirty="0" err="1"/>
              <a:t>Balak</a:t>
            </a:r>
            <a:r>
              <a:rPr lang="en-US" b="1" dirty="0"/>
              <a:t> and Balaam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6EE79-0ADD-2BFA-C1BB-817691A15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0375"/>
            <a:ext cx="5038846" cy="42556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Balaam:  A prophet of YHWH and a diviner!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Balak</a:t>
            </a:r>
            <a:r>
              <a:rPr lang="en-US" b="1" dirty="0"/>
              <a:t>:  Israel is too powerful.  Curse them and I will pay you handsomely!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1D091F-F3DE-78B6-1705-406F5FB11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654" y="3120528"/>
            <a:ext cx="6619346" cy="329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993DAC-B2E1-D402-0527-F8B0CEA88892}"/>
              </a:ext>
            </a:extLst>
          </p:cNvPr>
          <p:cNvSpPr txBox="1"/>
          <p:nvPr/>
        </p:nvSpPr>
        <p:spPr>
          <a:xfrm>
            <a:off x="6378766" y="2467778"/>
            <a:ext cx="492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Divination: an example</a:t>
            </a:r>
          </a:p>
        </p:txBody>
      </p:sp>
    </p:spTree>
    <p:extLst>
      <p:ext uri="{BB962C8B-B14F-4D97-AF65-F5344CB8AC3E}">
        <p14:creationId xmlns:p14="http://schemas.microsoft.com/office/powerpoint/2010/main" val="197503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F353-54B8-8C11-79EB-8B0ED9ED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7397" y="1476260"/>
            <a:ext cx="3485001" cy="4450815"/>
          </a:xfrm>
        </p:spPr>
        <p:txBody>
          <a:bodyPr/>
          <a:lstStyle/>
          <a:p>
            <a:r>
              <a:rPr lang="en-US" b="1" dirty="0"/>
              <a:t>Divination in Ancient Palestine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D4B42-8F46-9C5B-A17A-D790F691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91" y="23500"/>
            <a:ext cx="7014074" cy="673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5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648D-8C23-4953-6952-C36B126A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4303923" cy="5843530"/>
          </a:xfrm>
        </p:spPr>
        <p:txBody>
          <a:bodyPr/>
          <a:lstStyle/>
          <a:p>
            <a:r>
              <a:rPr lang="en-US" sz="3600" b="1" dirty="0"/>
              <a:t>Numbers 22:21-41 God speaks through a donkey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BAD6D-2ACB-C0AA-852E-4C7360B83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988" y="2699132"/>
            <a:ext cx="3099412" cy="33968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E4610-9E52-E8C8-737B-BF9D6CBB1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957" y="1002535"/>
            <a:ext cx="7104043" cy="509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96C0-4F39-52E8-9CB5-4ACBDB2E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8" y="352540"/>
            <a:ext cx="11468559" cy="1487277"/>
          </a:xfrm>
        </p:spPr>
        <p:txBody>
          <a:bodyPr/>
          <a:lstStyle/>
          <a:p>
            <a:r>
              <a:rPr lang="en-US" sz="4000" b="1" dirty="0"/>
              <a:t>Numbers 23 &amp; 24 Balaam the Prophet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2BA2-635A-0BED-E515-94D528718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58" y="2203373"/>
            <a:ext cx="11696243" cy="389262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“I must speak only the words YHWH puts in my mouth.”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“Not even for silver or for gold”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Good job, Balaam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4286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4ABD-F25F-6C8E-81F1-F301B2B1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29159"/>
          </a:xfrm>
        </p:spPr>
        <p:txBody>
          <a:bodyPr/>
          <a:lstStyle/>
          <a:p>
            <a:r>
              <a:rPr lang="en-US" sz="4000" b="1" dirty="0"/>
              <a:t>Numbers 25  Idolatry and Immorality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57656-C24A-FCB6-2E19-9736C9FF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80" y="1652530"/>
            <a:ext cx="10877320" cy="444347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red flag:  God’s people are sitting around, doing nothing.   The world fills the void.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God: Kill all the leaders who let this happen!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Balaam’s part: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2 Peter 2:15-16   Money for religious service.</a:t>
            </a:r>
          </a:p>
          <a:p>
            <a:pPr marL="0" indent="0">
              <a:buNone/>
            </a:pPr>
            <a:r>
              <a:rPr lang="en-US" b="1" dirty="0"/>
              <a:t>Revelation 2:14-15  Too cozy with pagans.</a:t>
            </a:r>
          </a:p>
        </p:txBody>
      </p:sp>
    </p:spTree>
    <p:extLst>
      <p:ext uri="{BB962C8B-B14F-4D97-AF65-F5344CB8AC3E}">
        <p14:creationId xmlns:p14="http://schemas.microsoft.com/office/powerpoint/2010/main" val="3366629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7789-86E0-FBDF-A208-58B43627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40176"/>
          </a:xfrm>
        </p:spPr>
        <p:txBody>
          <a:bodyPr/>
          <a:lstStyle/>
          <a:p>
            <a:r>
              <a:rPr lang="en-US" b="1" dirty="0"/>
              <a:t>For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93056-97C7-DAF9-2DEF-AA005BF8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1345"/>
            <a:ext cx="10972800" cy="456465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Be careful spending time doing worldly things with worldly people.</a:t>
            </a:r>
          </a:p>
          <a:p>
            <a:pPr marL="0" indent="0">
              <a:buNone/>
            </a:pPr>
            <a:r>
              <a:rPr lang="en-US" b="1" dirty="0"/>
              <a:t>Never put your religious service out there on the open market.  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b="1" dirty="0"/>
              <a:t>You cannot serve God and money.  Matt 6:24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b="1" dirty="0"/>
              <a:t>Do not be unequally yoked.     2 Cor 6:14</a:t>
            </a:r>
          </a:p>
        </p:txBody>
      </p:sp>
    </p:spTree>
    <p:extLst>
      <p:ext uri="{BB962C8B-B14F-4D97-AF65-F5344CB8AC3E}">
        <p14:creationId xmlns:p14="http://schemas.microsoft.com/office/powerpoint/2010/main" val="425078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3F86-E9D2-BECB-5AFB-E45592AA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Phinehas the Zealot!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715B-1819-E354-5E2F-78BB3402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1321666" cy="434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Zeal for God’s holiness.    Check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Deep conviction about and opposition to sin.  Check.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Driving a spear through the sinners?  Probably not.</a:t>
            </a:r>
          </a:p>
        </p:txBody>
      </p:sp>
    </p:spTree>
    <p:extLst>
      <p:ext uri="{BB962C8B-B14F-4D97-AF65-F5344CB8AC3E}">
        <p14:creationId xmlns:p14="http://schemas.microsoft.com/office/powerpoint/2010/main" val="150515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5366-67AA-7578-99DB-BDFD056A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73227"/>
          </a:xfrm>
        </p:spPr>
        <p:txBody>
          <a:bodyPr/>
          <a:lstStyle/>
          <a:p>
            <a:r>
              <a:rPr lang="en-US" b="1" dirty="0"/>
              <a:t>End of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6F894-9AD7-5214-9AA0-881E72E0E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80" y="1454227"/>
            <a:ext cx="10811219" cy="464177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Numbers 27   Joshua appointed successor to Moses.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Moses climbs Mt. Nebo. God shows him the Promised Land, but he dies there.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Numbers 31  Balaam killed along with Midianites.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Numbers 32  Reuben and Gad settle east of the Jordan.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Israel now ready to enter the Promised Land.</a:t>
            </a:r>
          </a:p>
        </p:txBody>
      </p:sp>
    </p:spTree>
    <p:extLst>
      <p:ext uri="{BB962C8B-B14F-4D97-AF65-F5344CB8AC3E}">
        <p14:creationId xmlns:p14="http://schemas.microsoft.com/office/powerpoint/2010/main" val="44419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1781-DAA0-AF0C-CD61-073037B8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830855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BD38-AA8D-0E69-DD78-97226B27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294" y="1410159"/>
            <a:ext cx="10084106" cy="468584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Remember what you left behind.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Remember how you escaped.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Do not grumble. Do not look back to Egypt.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Fix your eyes on the Promised Land.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Be like Caleb—trust in God’s providence.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Flee idolatry and immorality like the plague!  Be willing to be distinct from the world.</a:t>
            </a:r>
          </a:p>
        </p:txBody>
      </p:sp>
    </p:spTree>
    <p:extLst>
      <p:ext uri="{BB962C8B-B14F-4D97-AF65-F5344CB8AC3E}">
        <p14:creationId xmlns:p14="http://schemas.microsoft.com/office/powerpoint/2010/main" val="412039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7E17B-DF95-31FF-7776-BB9CA7CB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477BD-EEDA-2139-6534-51C172FE2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48" y="2093204"/>
            <a:ext cx="5089793" cy="400279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Theme:  The stubbornness of Israel and God’s patience, mercy and faithfulness</a:t>
            </a:r>
          </a:p>
        </p:txBody>
      </p:sp>
      <p:pic>
        <p:nvPicPr>
          <p:cNvPr id="2050" name="Picture 2" descr="Grumbling Is Very Dangerous for Our ...">
            <a:extLst>
              <a:ext uri="{FF2B5EF4-FFF2-40B4-BE49-F238E27FC236}">
                <a16:creationId xmlns:a16="http://schemas.microsoft.com/office/drawing/2014/main" id="{7F5FDB0D-55C9-6C9A-059B-9A92FC8E7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3204"/>
            <a:ext cx="5603486" cy="37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509A23-FBDE-DECE-C9BC-809809800B1C}"/>
              </a:ext>
            </a:extLst>
          </p:cNvPr>
          <p:cNvSpPr txBox="1"/>
          <p:nvPr/>
        </p:nvSpPr>
        <p:spPr>
          <a:xfrm>
            <a:off x="7381301" y="5982159"/>
            <a:ext cx="2941503" cy="58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Grumbling!</a:t>
            </a:r>
          </a:p>
        </p:txBody>
      </p:sp>
    </p:spTree>
    <p:extLst>
      <p:ext uri="{BB962C8B-B14F-4D97-AF65-F5344CB8AC3E}">
        <p14:creationId xmlns:p14="http://schemas.microsoft.com/office/powerpoint/2010/main" val="219826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61D6-B5B9-EB29-5766-38709046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Numbers Sub-Themes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27D1-61CB-638C-E8E9-EDBCB5F59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62" y="1663547"/>
            <a:ext cx="10888337" cy="443245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Stubbornness and rebellion among God’s people.</a:t>
            </a:r>
          </a:p>
          <a:p>
            <a:pPr marL="0" indent="0">
              <a:buNone/>
            </a:pPr>
            <a:r>
              <a:rPr lang="en-US" b="1" dirty="0"/>
              <a:t>2. God’s judgment for stubbornness and rebellion, but…</a:t>
            </a:r>
          </a:p>
          <a:p>
            <a:pPr marL="0" indent="0">
              <a:buNone/>
            </a:pPr>
            <a:r>
              <a:rPr lang="en-US" b="1" dirty="0"/>
              <a:t>3. God’s continued mercy, patience and faithfulness despite our stubbornness and rebellion.</a:t>
            </a:r>
          </a:p>
          <a:p>
            <a:pPr marL="0" indent="0">
              <a:buNone/>
            </a:pPr>
            <a:r>
              <a:rPr lang="en-US" b="1" dirty="0"/>
              <a:t>4. Leadership of God’s people</a:t>
            </a:r>
          </a:p>
          <a:p>
            <a:pPr marL="0" indent="0">
              <a:buNone/>
            </a:pPr>
            <a:r>
              <a:rPr lang="en-US" b="1" dirty="0"/>
              <a:t>5. Preparing to enter the Promised Land.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401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3578-0711-0015-B6DE-03720CFE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Numbers 11    The Rabble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258B2-D8BF-F522-8C01-538FD6782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866" y="1981200"/>
            <a:ext cx="5137533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It was so much better back in Egypt…   Grumble, grumble, grumble.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074" name="Picture 2" descr="Numbers 11: Lessons Regarding Seven ...">
            <a:extLst>
              <a:ext uri="{FF2B5EF4-FFF2-40B4-BE49-F238E27FC236}">
                <a16:creationId xmlns:a16="http://schemas.microsoft.com/office/drawing/2014/main" id="{3489CD46-49EE-6C94-6CF9-B26C3EB7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7" y="2312882"/>
            <a:ext cx="5418176" cy="34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8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1A64-E1F2-E291-3B72-0FE88791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Numbers 13 &amp; 14 Two Different Reports!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04646-B334-B6BE-54D9-75D4F2154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786" y="1981200"/>
            <a:ext cx="4718613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ten:   Giants!!!!!</a:t>
            </a:r>
          </a:p>
          <a:p>
            <a:pPr marL="0" indent="0">
              <a:buNone/>
            </a:pPr>
            <a:r>
              <a:rPr lang="en-US" b="1" dirty="0"/>
              <a:t>It’s too hard!  We felt like grasshoppers.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Caleb:  Si’ Se </a:t>
            </a:r>
            <a:r>
              <a:rPr lang="en-US" b="1" dirty="0" err="1"/>
              <a:t>puede</a:t>
            </a:r>
            <a:r>
              <a:rPr lang="en-US" b="1" dirty="0"/>
              <a:t>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Which are you? The ten or the two?</a:t>
            </a:r>
          </a:p>
        </p:txBody>
      </p:sp>
      <p:pic>
        <p:nvPicPr>
          <p:cNvPr id="7170" name="Picture 2" descr="GRASSHOPPERS AND GIANTS - Troy Brewer ...">
            <a:extLst>
              <a:ext uri="{FF2B5EF4-FFF2-40B4-BE49-F238E27FC236}">
                <a16:creationId xmlns:a16="http://schemas.microsoft.com/office/drawing/2014/main" id="{D5540192-512F-0E42-9085-4362CC2A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2" y="1981200"/>
            <a:ext cx="4430693" cy="41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8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9109-2073-73AA-3C4C-3110C6B5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Numbers 14:20-40 Consequences!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CCA4-88E2-F6B6-35D3-A3FA34CE2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41" y="2109938"/>
            <a:ext cx="5089793" cy="398606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Your bodies will fall in the desert.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You will suffer for 40 years!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 The next generation will enter.</a:t>
            </a:r>
          </a:p>
          <a:p>
            <a:pPr marL="0" indent="0">
              <a:buNone/>
            </a:pPr>
            <a:endParaRPr lang="en-US" sz="1400" b="1" dirty="0"/>
          </a:p>
        </p:txBody>
      </p:sp>
      <p:pic>
        <p:nvPicPr>
          <p:cNvPr id="8194" name="Picture 2" descr="Get Out Of The Spiritual Desert -">
            <a:extLst>
              <a:ext uri="{FF2B5EF4-FFF2-40B4-BE49-F238E27FC236}">
                <a16:creationId xmlns:a16="http://schemas.microsoft.com/office/drawing/2014/main" id="{7ED7418D-EC92-3AB4-56A5-102BDE5A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44" y="2109939"/>
            <a:ext cx="6450956" cy="36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2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167E-50DB-7A8E-0818-EC004594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Numbers 20:2-13 Water from a Rock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E0955-1F6D-D5B1-DEC5-E0393B831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981200"/>
            <a:ext cx="5486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Israel: Why did you bring us out of Egypt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God to Moses: Speak to the rock.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Moses:  Strikes the rock.</a:t>
            </a:r>
          </a:p>
        </p:txBody>
      </p:sp>
      <p:pic>
        <p:nvPicPr>
          <p:cNvPr id="2050" name="Picture 2" descr="Numbers 20:1-13 Ouch! | If I Walked With Jesus">
            <a:extLst>
              <a:ext uri="{FF2B5EF4-FFF2-40B4-BE49-F238E27FC236}">
                <a16:creationId xmlns:a16="http://schemas.microsoft.com/office/drawing/2014/main" id="{82DB787F-436D-D897-929B-841020CE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209" y="1631865"/>
            <a:ext cx="3323709" cy="501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4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7566-26A5-F236-C1E5-EB13FA0D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Numbers 19 The Red Heifer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B24F8-DD4F-D71B-D0D6-973FB1B5E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959" y="1981200"/>
            <a:ext cx="3771441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foreshadow of the sacrifice of Jesus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Pretty interesting science as well!</a:t>
            </a:r>
          </a:p>
        </p:txBody>
      </p:sp>
      <p:pic>
        <p:nvPicPr>
          <p:cNvPr id="1026" name="Picture 2" descr="Jewish activists launch crowdfunding ...">
            <a:extLst>
              <a:ext uri="{FF2B5EF4-FFF2-40B4-BE49-F238E27FC236}">
                <a16:creationId xmlns:a16="http://schemas.microsoft.com/office/drawing/2014/main" id="{01E8A8F5-30E6-8CA2-652E-E4E777153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7406740" cy="44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6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EEBE-B202-D549-F933-FEB01DF2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24" y="381001"/>
            <a:ext cx="6158429" cy="985092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Numbers 21:4-9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B6663-8C85-2CC5-5859-044624562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71" y="1676400"/>
            <a:ext cx="6158429" cy="4419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Snake-bite = sin.  Both result in death  Romans 6:23</a:t>
            </a:r>
          </a:p>
          <a:p>
            <a:pPr marL="0" indent="0">
              <a:buNone/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The solution?   Look to the snake, lifted up on a wooden pole    John 3:14</a:t>
            </a:r>
          </a:p>
          <a:p>
            <a:pPr marL="0" indent="0">
              <a:buNone/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Why a snake?  2 Corinthians 5:21</a:t>
            </a:r>
          </a:p>
        </p:txBody>
      </p:sp>
      <p:pic>
        <p:nvPicPr>
          <p:cNvPr id="149508" name="Picture 2">
            <a:extLst>
              <a:ext uri="{FF2B5EF4-FFF2-40B4-BE49-F238E27FC236}">
                <a16:creationId xmlns:a16="http://schemas.microsoft.com/office/drawing/2014/main" id="{C6AE2B10-D060-156E-7170-57CBC21D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53" y="-154236"/>
            <a:ext cx="5609326" cy="701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583</Words>
  <Application>Microsoft Office PowerPoint</Application>
  <PresentationFormat>Widescreen</PresentationFormat>
  <Paragraphs>102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Tahoma</vt:lpstr>
      <vt:lpstr>Wingdings</vt:lpstr>
      <vt:lpstr>Textured</vt:lpstr>
      <vt:lpstr>Numbers III Preparing to Enter the Promised Land</vt:lpstr>
      <vt:lpstr>Numbers</vt:lpstr>
      <vt:lpstr>Numbers Sub-Themes</vt:lpstr>
      <vt:lpstr>Numbers 11    The Rabble</vt:lpstr>
      <vt:lpstr>Numbers 13 &amp; 14 Two Different Reports!</vt:lpstr>
      <vt:lpstr>Numbers 14:20-40 Consequences!</vt:lpstr>
      <vt:lpstr>Numbers 20:2-13 Water from a Rock</vt:lpstr>
      <vt:lpstr>Numbers 19 The Red Heifer</vt:lpstr>
      <vt:lpstr>Numbers 21:4-9</vt:lpstr>
      <vt:lpstr>Numbers III Preparing to Enter     or… A Talking Donkey</vt:lpstr>
      <vt:lpstr>Numbers 22  Balak and Balaam</vt:lpstr>
      <vt:lpstr>Divination in Ancient Palestine</vt:lpstr>
      <vt:lpstr>Numbers 22:21-41 God speaks through a donkey</vt:lpstr>
      <vt:lpstr>Numbers 23 &amp; 24 Balaam the Prophet</vt:lpstr>
      <vt:lpstr>Numbers 25  Idolatry and Immorality</vt:lpstr>
      <vt:lpstr>For us…</vt:lpstr>
      <vt:lpstr>Phinehas the Zealot!</vt:lpstr>
      <vt:lpstr>End of the Story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5</cp:revision>
  <dcterms:created xsi:type="dcterms:W3CDTF">2025-01-10T00:22:09Z</dcterms:created>
  <dcterms:modified xsi:type="dcterms:W3CDTF">2025-02-17T02:47:18Z</dcterms:modified>
</cp:coreProperties>
</file>