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08" r:id="rId3"/>
    <p:sldId id="337" r:id="rId4"/>
    <p:sldId id="338" r:id="rId5"/>
    <p:sldId id="346" r:id="rId6"/>
    <p:sldId id="258" r:id="rId7"/>
    <p:sldId id="259" r:id="rId8"/>
    <p:sldId id="317" r:id="rId9"/>
    <p:sldId id="335" r:id="rId10"/>
    <p:sldId id="334" r:id="rId11"/>
    <p:sldId id="344" r:id="rId12"/>
    <p:sldId id="340" r:id="rId13"/>
    <p:sldId id="347" r:id="rId14"/>
    <p:sldId id="341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D863A-646A-4C90-AA95-0BCB090E3AB8}" v="10" dt="2025-02-23T16:53:59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B2CD863A-646A-4C90-AA95-0BCB090E3AB8}"/>
    <pc:docChg chg="custSel addSld delSld modSld sldOrd delMainMaster">
      <pc:chgData name="John Oakes" userId="1a36f0057432ea1f" providerId="LiveId" clId="{B2CD863A-646A-4C90-AA95-0BCB090E3AB8}" dt="2025-02-24T06:50:44.028" v="320" actId="47"/>
      <pc:docMkLst>
        <pc:docMk/>
      </pc:docMkLst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56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0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1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2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3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4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5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6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7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8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69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70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71"/>
        </pc:sldMkLst>
      </pc:sldChg>
      <pc:sldChg chg="modSp del mod">
        <pc:chgData name="John Oakes" userId="1a36f0057432ea1f" providerId="LiveId" clId="{B2CD863A-646A-4C90-AA95-0BCB090E3AB8}" dt="2025-02-24T06:50:21.928" v="319" actId="47"/>
        <pc:sldMkLst>
          <pc:docMk/>
          <pc:sldMk cId="0" sldId="272"/>
        </pc:sldMkLst>
        <pc:spChg chg="mod">
          <ac:chgData name="John Oakes" userId="1a36f0057432ea1f" providerId="LiveId" clId="{B2CD863A-646A-4C90-AA95-0BCB090E3AB8}" dt="2025-02-23T16:46:53.230" v="81" actId="27636"/>
          <ac:spMkLst>
            <pc:docMk/>
            <pc:sldMk cId="0" sldId="272"/>
            <ac:spMk id="137" creationId="{00000000-0000-0000-0000-000000000000}"/>
          </ac:spMkLst>
        </pc:spChg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73"/>
        </pc:sldMkLst>
      </pc:sldChg>
      <pc:sldChg chg="modSp del mod">
        <pc:chgData name="John Oakes" userId="1a36f0057432ea1f" providerId="LiveId" clId="{B2CD863A-646A-4C90-AA95-0BCB090E3AB8}" dt="2025-02-24T06:50:21.928" v="319" actId="47"/>
        <pc:sldMkLst>
          <pc:docMk/>
          <pc:sldMk cId="0" sldId="274"/>
        </pc:sldMkLst>
        <pc:spChg chg="mod">
          <ac:chgData name="John Oakes" userId="1a36f0057432ea1f" providerId="LiveId" clId="{B2CD863A-646A-4C90-AA95-0BCB090E3AB8}" dt="2025-02-23T16:46:53.243" v="82" actId="27636"/>
          <ac:spMkLst>
            <pc:docMk/>
            <pc:sldMk cId="0" sldId="274"/>
            <ac:spMk id="147" creationId="{00000000-0000-0000-0000-000000000000}"/>
          </ac:spMkLst>
        </pc:spChg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75"/>
        </pc:sldMkLst>
      </pc:sldChg>
      <pc:sldChg chg="modSp del mod">
        <pc:chgData name="John Oakes" userId="1a36f0057432ea1f" providerId="LiveId" clId="{B2CD863A-646A-4C90-AA95-0BCB090E3AB8}" dt="2025-02-24T06:50:21.928" v="319" actId="47"/>
        <pc:sldMkLst>
          <pc:docMk/>
          <pc:sldMk cId="0" sldId="276"/>
        </pc:sldMkLst>
        <pc:spChg chg="mod">
          <ac:chgData name="John Oakes" userId="1a36f0057432ea1f" providerId="LiveId" clId="{B2CD863A-646A-4C90-AA95-0BCB090E3AB8}" dt="2025-02-23T16:46:53.243" v="83" actId="27636"/>
          <ac:spMkLst>
            <pc:docMk/>
            <pc:sldMk cId="0" sldId="276"/>
            <ac:spMk id="157" creationId="{00000000-0000-0000-0000-000000000000}"/>
          </ac:spMkLst>
        </pc:spChg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77"/>
        </pc:sldMkLst>
      </pc:sldChg>
      <pc:sldChg chg="modSp del mod">
        <pc:chgData name="John Oakes" userId="1a36f0057432ea1f" providerId="LiveId" clId="{B2CD863A-646A-4C90-AA95-0BCB090E3AB8}" dt="2025-02-24T06:50:21.928" v="319" actId="47"/>
        <pc:sldMkLst>
          <pc:docMk/>
          <pc:sldMk cId="0" sldId="278"/>
        </pc:sldMkLst>
        <pc:spChg chg="mod">
          <ac:chgData name="John Oakes" userId="1a36f0057432ea1f" providerId="LiveId" clId="{B2CD863A-646A-4C90-AA95-0BCB090E3AB8}" dt="2025-02-23T16:46:53.243" v="84" actId="27636"/>
          <ac:spMkLst>
            <pc:docMk/>
            <pc:sldMk cId="0" sldId="278"/>
            <ac:spMk id="167" creationId="{00000000-0000-0000-0000-000000000000}"/>
          </ac:spMkLst>
        </pc:spChg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279"/>
        </pc:sldMkLst>
      </pc:sldChg>
      <pc:sldChg chg="modSp del mod">
        <pc:chgData name="John Oakes" userId="1a36f0057432ea1f" providerId="LiveId" clId="{B2CD863A-646A-4C90-AA95-0BCB090E3AB8}" dt="2025-02-24T06:50:21.928" v="319" actId="47"/>
        <pc:sldMkLst>
          <pc:docMk/>
          <pc:sldMk cId="0" sldId="280"/>
        </pc:sldMkLst>
        <pc:spChg chg="mod">
          <ac:chgData name="John Oakes" userId="1a36f0057432ea1f" providerId="LiveId" clId="{B2CD863A-646A-4C90-AA95-0BCB090E3AB8}" dt="2025-02-23T16:46:53.243" v="85" actId="27636"/>
          <ac:spMkLst>
            <pc:docMk/>
            <pc:sldMk cId="0" sldId="280"/>
            <ac:spMk id="177" creationId="{00000000-0000-0000-0000-000000000000}"/>
          </ac:spMkLst>
        </pc:spChg>
      </pc:sldChg>
      <pc:sldChg chg="del">
        <pc:chgData name="John Oakes" userId="1a36f0057432ea1f" providerId="LiveId" clId="{B2CD863A-646A-4C90-AA95-0BCB090E3AB8}" dt="2025-02-24T06:50:44.028" v="320" actId="47"/>
        <pc:sldMkLst>
          <pc:docMk/>
          <pc:sldMk cId="0" sldId="281"/>
        </pc:sldMkLst>
      </pc:sldChg>
      <pc:sldChg chg="del">
        <pc:chgData name="John Oakes" userId="1a36f0057432ea1f" providerId="LiveId" clId="{B2CD863A-646A-4C90-AA95-0BCB090E3AB8}" dt="2025-02-24T06:50:44.028" v="320" actId="47"/>
        <pc:sldMkLst>
          <pc:docMk/>
          <pc:sldMk cId="0" sldId="282"/>
        </pc:sldMkLst>
      </pc:sldChg>
      <pc:sldChg chg="del">
        <pc:chgData name="John Oakes" userId="1a36f0057432ea1f" providerId="LiveId" clId="{B2CD863A-646A-4C90-AA95-0BCB090E3AB8}" dt="2025-02-24T06:50:44.028" v="320" actId="47"/>
        <pc:sldMkLst>
          <pc:docMk/>
          <pc:sldMk cId="0" sldId="283"/>
        </pc:sldMkLst>
      </pc:sldChg>
      <pc:sldChg chg="del">
        <pc:chgData name="John Oakes" userId="1a36f0057432ea1f" providerId="LiveId" clId="{B2CD863A-646A-4C90-AA95-0BCB090E3AB8}" dt="2025-02-24T06:50:44.028" v="320" actId="47"/>
        <pc:sldMkLst>
          <pc:docMk/>
          <pc:sldMk cId="0" sldId="284"/>
        </pc:sldMkLst>
      </pc:sldChg>
      <pc:sldChg chg="del">
        <pc:chgData name="John Oakes" userId="1a36f0057432ea1f" providerId="LiveId" clId="{B2CD863A-646A-4C90-AA95-0BCB090E3AB8}" dt="2025-02-24T06:50:44.028" v="320" actId="47"/>
        <pc:sldMkLst>
          <pc:docMk/>
          <pc:sldMk cId="0" sldId="285"/>
        </pc:sldMkLst>
      </pc:sldChg>
      <pc:sldChg chg="del">
        <pc:chgData name="John Oakes" userId="1a36f0057432ea1f" providerId="LiveId" clId="{B2CD863A-646A-4C90-AA95-0BCB090E3AB8}" dt="2025-02-24T06:50:44.028" v="320" actId="47"/>
        <pc:sldMkLst>
          <pc:docMk/>
          <pc:sldMk cId="0" sldId="286"/>
        </pc:sldMkLst>
      </pc:sldChg>
      <pc:sldChg chg="del">
        <pc:chgData name="John Oakes" userId="1a36f0057432ea1f" providerId="LiveId" clId="{B2CD863A-646A-4C90-AA95-0BCB090E3AB8}" dt="2025-02-24T06:50:44.028" v="320" actId="47"/>
        <pc:sldMkLst>
          <pc:docMk/>
          <pc:sldMk cId="0" sldId="287"/>
        </pc:sldMkLst>
      </pc:sldChg>
      <pc:sldChg chg="del">
        <pc:chgData name="John Oakes" userId="1a36f0057432ea1f" providerId="LiveId" clId="{B2CD863A-646A-4C90-AA95-0BCB090E3AB8}" dt="2025-02-24T06:50:44.028" v="320" actId="47"/>
        <pc:sldMkLst>
          <pc:docMk/>
          <pc:sldMk cId="0" sldId="288"/>
        </pc:sldMkLst>
      </pc:sldChg>
      <pc:sldChg chg="del ord">
        <pc:chgData name="John Oakes" userId="1a36f0057432ea1f" providerId="LiveId" clId="{B2CD863A-646A-4C90-AA95-0BCB090E3AB8}" dt="2025-02-24T06:50:44.028" v="320" actId="47"/>
        <pc:sldMkLst>
          <pc:docMk/>
          <pc:sldMk cId="310953221" sldId="342"/>
        </pc:sldMkLst>
      </pc:sldChg>
      <pc:sldChg chg="del ord">
        <pc:chgData name="John Oakes" userId="1a36f0057432ea1f" providerId="LiveId" clId="{B2CD863A-646A-4C90-AA95-0BCB090E3AB8}" dt="2025-02-24T06:50:44.028" v="320" actId="47"/>
        <pc:sldMkLst>
          <pc:docMk/>
          <pc:sldMk cId="336277334" sldId="343"/>
        </pc:sldMkLst>
      </pc:sldChg>
      <pc:sldChg chg="del">
        <pc:chgData name="John Oakes" userId="1a36f0057432ea1f" providerId="LiveId" clId="{B2CD863A-646A-4C90-AA95-0BCB090E3AB8}" dt="2025-02-23T16:31:23.027" v="1" actId="47"/>
        <pc:sldMkLst>
          <pc:docMk/>
          <pc:sldMk cId="0" sldId="543"/>
        </pc:sldMkLst>
      </pc:sldChg>
      <pc:sldChg chg="del ord">
        <pc:chgData name="John Oakes" userId="1a36f0057432ea1f" providerId="LiveId" clId="{B2CD863A-646A-4C90-AA95-0BCB090E3AB8}" dt="2025-02-24T06:50:44.028" v="320" actId="47"/>
        <pc:sldMkLst>
          <pc:docMk/>
          <pc:sldMk cId="0" sldId="609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3282475642" sldId="615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58535702" sldId="675"/>
        </pc:sldMkLst>
      </pc:sldChg>
      <pc:sldChg chg="del">
        <pc:chgData name="John Oakes" userId="1a36f0057432ea1f" providerId="LiveId" clId="{B2CD863A-646A-4C90-AA95-0BCB090E3AB8}" dt="2025-02-24T06:50:21.928" v="319" actId="47"/>
        <pc:sldMkLst>
          <pc:docMk/>
          <pc:sldMk cId="0" sldId="741"/>
        </pc:sldMkLst>
      </pc:sldChg>
      <pc:sldChg chg="addSp delSp modSp new del mod ord">
        <pc:chgData name="John Oakes" userId="1a36f0057432ea1f" providerId="LiveId" clId="{B2CD863A-646A-4C90-AA95-0BCB090E3AB8}" dt="2025-02-24T06:50:21.928" v="319" actId="47"/>
        <pc:sldMkLst>
          <pc:docMk/>
          <pc:sldMk cId="4050635539" sldId="742"/>
        </pc:sldMkLst>
        <pc:spChg chg="mod">
          <ac:chgData name="John Oakes" userId="1a36f0057432ea1f" providerId="LiveId" clId="{B2CD863A-646A-4C90-AA95-0BCB090E3AB8}" dt="2025-02-23T16:33:16.018" v="47" actId="255"/>
          <ac:spMkLst>
            <pc:docMk/>
            <pc:sldMk cId="4050635539" sldId="742"/>
            <ac:spMk id="2" creationId="{70645F04-4300-B8E4-6D3B-0C7591C7E6E9}"/>
          </ac:spMkLst>
        </pc:spChg>
        <pc:spChg chg="del">
          <ac:chgData name="John Oakes" userId="1a36f0057432ea1f" providerId="LiveId" clId="{B2CD863A-646A-4C90-AA95-0BCB090E3AB8}" dt="2025-02-23T16:32:36.673" v="6" actId="931"/>
          <ac:spMkLst>
            <pc:docMk/>
            <pc:sldMk cId="4050635539" sldId="742"/>
            <ac:spMk id="3" creationId="{220787C1-F89F-15FC-36C5-EB14FAC44130}"/>
          </ac:spMkLst>
        </pc:spChg>
        <pc:picChg chg="add mod">
          <ac:chgData name="John Oakes" userId="1a36f0057432ea1f" providerId="LiveId" clId="{B2CD863A-646A-4C90-AA95-0BCB090E3AB8}" dt="2025-02-23T16:33:39.119" v="53" actId="1076"/>
          <ac:picMkLst>
            <pc:docMk/>
            <pc:sldMk cId="4050635539" sldId="742"/>
            <ac:picMk id="5" creationId="{C10186C7-E732-4FCF-2055-BA9EBF051CFA}"/>
          </ac:picMkLst>
        </pc:picChg>
      </pc:sldChg>
      <pc:sldChg chg="del">
        <pc:chgData name="John Oakes" userId="1a36f0057432ea1f" providerId="LiveId" clId="{B2CD863A-646A-4C90-AA95-0BCB090E3AB8}" dt="2025-02-23T16:31:18.957" v="0" actId="47"/>
        <pc:sldMkLst>
          <pc:docMk/>
          <pc:sldMk cId="3315063160" sldId="790"/>
        </pc:sldMkLst>
      </pc:sldChg>
      <pc:sldChg chg="del">
        <pc:chgData name="John Oakes" userId="1a36f0057432ea1f" providerId="LiveId" clId="{B2CD863A-646A-4C90-AA95-0BCB090E3AB8}" dt="2025-02-23T16:31:27.363" v="2" actId="47"/>
        <pc:sldMkLst>
          <pc:docMk/>
          <pc:sldMk cId="1205692465" sldId="791"/>
        </pc:sldMkLst>
      </pc:sldChg>
      <pc:sldChg chg="del ord">
        <pc:chgData name="John Oakes" userId="1a36f0057432ea1f" providerId="LiveId" clId="{B2CD863A-646A-4C90-AA95-0BCB090E3AB8}" dt="2025-02-24T06:50:44.028" v="320" actId="47"/>
        <pc:sldMkLst>
          <pc:docMk/>
          <pc:sldMk cId="0" sldId="802"/>
        </pc:sldMkLst>
      </pc:sldChg>
      <pc:sldChg chg="addSp delSp modSp del mod ord">
        <pc:chgData name="John Oakes" userId="1a36f0057432ea1f" providerId="LiveId" clId="{B2CD863A-646A-4C90-AA95-0BCB090E3AB8}" dt="2025-02-24T06:50:44.028" v="320" actId="47"/>
        <pc:sldMkLst>
          <pc:docMk/>
          <pc:sldMk cId="0" sldId="859"/>
        </pc:sldMkLst>
        <pc:spChg chg="mod">
          <ac:chgData name="John Oakes" userId="1a36f0057432ea1f" providerId="LiveId" clId="{B2CD863A-646A-4C90-AA95-0BCB090E3AB8}" dt="2025-02-23T16:52:56.144" v="251" actId="20577"/>
          <ac:spMkLst>
            <pc:docMk/>
            <pc:sldMk cId="0" sldId="859"/>
            <ac:spMk id="4" creationId="{9269334E-260A-EAC1-751F-92B5EF1E6BB8}"/>
          </ac:spMkLst>
        </pc:spChg>
        <pc:picChg chg="del">
          <ac:chgData name="John Oakes" userId="1a36f0057432ea1f" providerId="LiveId" clId="{B2CD863A-646A-4C90-AA95-0BCB090E3AB8}" dt="2025-02-23T16:50:58.168" v="90" actId="478"/>
          <ac:picMkLst>
            <pc:docMk/>
            <pc:sldMk cId="0" sldId="859"/>
            <ac:picMk id="3" creationId="{2261B0BC-4FBE-8AC4-2876-1A68CD9E9987}"/>
          </ac:picMkLst>
        </pc:picChg>
        <pc:picChg chg="add mod">
          <ac:chgData name="John Oakes" userId="1a36f0057432ea1f" providerId="LiveId" clId="{B2CD863A-646A-4C90-AA95-0BCB090E3AB8}" dt="2025-02-23T16:51:26.862" v="97" actId="1076"/>
          <ac:picMkLst>
            <pc:docMk/>
            <pc:sldMk cId="0" sldId="859"/>
            <ac:picMk id="5" creationId="{FF4A6761-7215-00B4-6739-E180375AF830}"/>
          </ac:picMkLst>
        </pc:picChg>
      </pc:sldChg>
      <pc:sldChg chg="delSp del mod ord">
        <pc:chgData name="John Oakes" userId="1a36f0057432ea1f" providerId="LiveId" clId="{B2CD863A-646A-4C90-AA95-0BCB090E3AB8}" dt="2025-02-24T06:50:44.028" v="320" actId="47"/>
        <pc:sldMkLst>
          <pc:docMk/>
          <pc:sldMk cId="2439190841" sldId="893"/>
        </pc:sldMkLst>
        <pc:graphicFrameChg chg="del">
          <ac:chgData name="John Oakes" userId="1a36f0057432ea1f" providerId="LiveId" clId="{B2CD863A-646A-4C90-AA95-0BCB090E3AB8}" dt="2025-02-23T18:57:36.034" v="318" actId="478"/>
          <ac:graphicFrameMkLst>
            <pc:docMk/>
            <pc:sldMk cId="2439190841" sldId="893"/>
            <ac:graphicFrameMk id="7" creationId="{81094670-8475-1BDA-3813-8584AEEA6703}"/>
          </ac:graphicFrameMkLst>
        </pc:graphicFrameChg>
      </pc:sldChg>
      <pc:sldChg chg="modSp del mod ord">
        <pc:chgData name="John Oakes" userId="1a36f0057432ea1f" providerId="LiveId" clId="{B2CD863A-646A-4C90-AA95-0BCB090E3AB8}" dt="2025-02-24T06:50:44.028" v="320" actId="47"/>
        <pc:sldMkLst>
          <pc:docMk/>
          <pc:sldMk cId="0" sldId="895"/>
        </pc:sldMkLst>
        <pc:spChg chg="mod">
          <ac:chgData name="John Oakes" userId="1a36f0057432ea1f" providerId="LiveId" clId="{B2CD863A-646A-4C90-AA95-0BCB090E3AB8}" dt="2025-02-23T18:56:53.504" v="317" actId="20577"/>
          <ac:spMkLst>
            <pc:docMk/>
            <pc:sldMk cId="0" sldId="895"/>
            <ac:spMk id="3" creationId="{492357AC-34EC-F5F8-A5CA-AAE2E8BDE3F8}"/>
          </ac:spMkLst>
        </pc:spChg>
      </pc:sldChg>
      <pc:sldChg chg="modSp del mod ord">
        <pc:chgData name="John Oakes" userId="1a36f0057432ea1f" providerId="LiveId" clId="{B2CD863A-646A-4C90-AA95-0BCB090E3AB8}" dt="2025-02-24T06:50:44.028" v="320" actId="47"/>
        <pc:sldMkLst>
          <pc:docMk/>
          <pc:sldMk cId="0" sldId="896"/>
        </pc:sldMkLst>
        <pc:spChg chg="mod">
          <ac:chgData name="John Oakes" userId="1a36f0057432ea1f" providerId="LiveId" clId="{B2CD863A-646A-4C90-AA95-0BCB090E3AB8}" dt="2025-02-23T16:35:17.252" v="79" actId="20577"/>
          <ac:spMkLst>
            <pc:docMk/>
            <pc:sldMk cId="0" sldId="896"/>
            <ac:spMk id="2" creationId="{E0149C51-6E21-4F41-6CF0-1C3FD7A22106}"/>
          </ac:spMkLst>
        </pc:spChg>
      </pc:sldChg>
      <pc:sldChg chg="del ord">
        <pc:chgData name="John Oakes" userId="1a36f0057432ea1f" providerId="LiveId" clId="{B2CD863A-646A-4C90-AA95-0BCB090E3AB8}" dt="2025-02-24T06:50:44.028" v="320" actId="47"/>
        <pc:sldMkLst>
          <pc:docMk/>
          <pc:sldMk cId="0" sldId="897"/>
        </pc:sldMkLst>
      </pc:sldChg>
      <pc:sldChg chg="modSp del mod">
        <pc:chgData name="John Oakes" userId="1a36f0057432ea1f" providerId="LiveId" clId="{B2CD863A-646A-4C90-AA95-0BCB090E3AB8}" dt="2025-02-24T06:50:21.928" v="319" actId="47"/>
        <pc:sldMkLst>
          <pc:docMk/>
          <pc:sldMk cId="0" sldId="898"/>
        </pc:sldMkLst>
        <pc:spChg chg="mod">
          <ac:chgData name="John Oakes" userId="1a36f0057432ea1f" providerId="LiveId" clId="{B2CD863A-646A-4C90-AA95-0BCB090E3AB8}" dt="2025-02-23T16:54:39.244" v="290" actId="255"/>
          <ac:spMkLst>
            <pc:docMk/>
            <pc:sldMk cId="0" sldId="898"/>
            <ac:spMk id="60" creationId="{00000000-0000-0000-0000-000000000000}"/>
          </ac:spMkLst>
        </pc:spChg>
      </pc:sldChg>
      <pc:sldChg chg="modSp del mod">
        <pc:chgData name="John Oakes" userId="1a36f0057432ea1f" providerId="LiveId" clId="{B2CD863A-646A-4C90-AA95-0BCB090E3AB8}" dt="2025-02-24T06:50:21.928" v="319" actId="47"/>
        <pc:sldMkLst>
          <pc:docMk/>
          <pc:sldMk cId="0" sldId="899"/>
        </pc:sldMkLst>
        <pc:spChg chg="mod">
          <ac:chgData name="John Oakes" userId="1a36f0057432ea1f" providerId="LiveId" clId="{B2CD863A-646A-4C90-AA95-0BCB090E3AB8}" dt="2025-02-23T16:54:54.311" v="291" actId="14100"/>
          <ac:spMkLst>
            <pc:docMk/>
            <pc:sldMk cId="0" sldId="899"/>
            <ac:spMk id="65" creationId="{00000000-0000-0000-0000-000000000000}"/>
          </ac:spMkLst>
        </pc:spChg>
      </pc:sldChg>
      <pc:sldChg chg="modSp del mod">
        <pc:chgData name="John Oakes" userId="1a36f0057432ea1f" providerId="LiveId" clId="{B2CD863A-646A-4C90-AA95-0BCB090E3AB8}" dt="2025-02-24T06:50:21.928" v="319" actId="47"/>
        <pc:sldMkLst>
          <pc:docMk/>
          <pc:sldMk cId="0" sldId="900"/>
        </pc:sldMkLst>
        <pc:spChg chg="mod">
          <ac:chgData name="John Oakes" userId="1a36f0057432ea1f" providerId="LiveId" clId="{B2CD863A-646A-4C90-AA95-0BCB090E3AB8}" dt="2025-02-23T16:55:59.143" v="297" actId="1036"/>
          <ac:spMkLst>
            <pc:docMk/>
            <pc:sldMk cId="0" sldId="900"/>
            <ac:spMk id="70" creationId="{00000000-0000-0000-0000-000000000000}"/>
          </ac:spMkLst>
        </pc:spChg>
      </pc:sldChg>
      <pc:sldMasterChg chg="del delSldLayout">
        <pc:chgData name="John Oakes" userId="1a36f0057432ea1f" providerId="LiveId" clId="{B2CD863A-646A-4C90-AA95-0BCB090E3AB8}" dt="2025-02-24T06:50:21.928" v="319" actId="47"/>
        <pc:sldMasterMkLst>
          <pc:docMk/>
          <pc:sldMasterMk cId="2537218069" sldId="2147483672"/>
        </pc:sldMasterMkLst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2930532773" sldId="2147483673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3753701180" sldId="2147483674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1465454186" sldId="2147483675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3771239464" sldId="2147483676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3578376353" sldId="2147483677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1160956200" sldId="2147483678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979375347" sldId="2147483679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1015004299" sldId="2147483680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1441593279" sldId="2147483681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3718689138" sldId="2147483682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2537218069" sldId="2147483672"/>
            <pc:sldLayoutMk cId="4066411820" sldId="2147483683"/>
          </pc:sldLayoutMkLst>
        </pc:sldLayoutChg>
      </pc:sldMasterChg>
      <pc:sldMasterChg chg="del delSldLayout">
        <pc:chgData name="John Oakes" userId="1a36f0057432ea1f" providerId="LiveId" clId="{B2CD863A-646A-4C90-AA95-0BCB090E3AB8}" dt="2025-02-23T16:31:23.027" v="1" actId="47"/>
        <pc:sldMasterMkLst>
          <pc:docMk/>
          <pc:sldMasterMk cId="3254996741" sldId="2147483684"/>
        </pc:sldMasterMkLst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3297814113" sldId="2147483685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453384858" sldId="2147483686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1932190969" sldId="2147483687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1580976138" sldId="2147483688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602119409" sldId="2147483689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1343772536" sldId="2147483690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2337097121" sldId="2147483691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552189205" sldId="2147483692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1513088843" sldId="2147483693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3094025101" sldId="2147483694"/>
          </pc:sldLayoutMkLst>
        </pc:sldLayoutChg>
        <pc:sldLayoutChg chg="del">
          <pc:chgData name="John Oakes" userId="1a36f0057432ea1f" providerId="LiveId" clId="{B2CD863A-646A-4C90-AA95-0BCB090E3AB8}" dt="2025-02-23T16:31:23.027" v="1" actId="47"/>
          <pc:sldLayoutMkLst>
            <pc:docMk/>
            <pc:sldMasterMk cId="3254996741" sldId="2147483684"/>
            <pc:sldLayoutMk cId="1250277988" sldId="2147483695"/>
          </pc:sldLayoutMkLst>
        </pc:sldLayoutChg>
      </pc:sldMasterChg>
      <pc:sldMasterChg chg="del delSldLayout">
        <pc:chgData name="John Oakes" userId="1a36f0057432ea1f" providerId="LiveId" clId="{B2CD863A-646A-4C90-AA95-0BCB090E3AB8}" dt="2025-02-24T06:50:21.928" v="319" actId="47"/>
        <pc:sldMasterMkLst>
          <pc:docMk/>
          <pc:sldMasterMk cId="3181986297" sldId="2147483696"/>
        </pc:sldMasterMkLst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3216816287" sldId="2147483697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4187858893" sldId="2147483698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2826706988" sldId="2147483699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488293918" sldId="2147483700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1954408867" sldId="2147483701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2387105764" sldId="2147483702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308087946" sldId="2147483703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502298043" sldId="2147483704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3012824040" sldId="2147483705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966573315" sldId="2147483706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3181986297" sldId="2147483696"/>
            <pc:sldLayoutMk cId="2935515120" sldId="2147483707"/>
          </pc:sldLayoutMkLst>
        </pc:sldLayoutChg>
      </pc:sldMasterChg>
      <pc:sldMasterChg chg="del delSldLayout">
        <pc:chgData name="John Oakes" userId="1a36f0057432ea1f" providerId="LiveId" clId="{B2CD863A-646A-4C90-AA95-0BCB090E3AB8}" dt="2025-02-24T06:50:44.028" v="320" actId="47"/>
        <pc:sldMasterMkLst>
          <pc:docMk/>
          <pc:sldMasterMk cId="1683262610" sldId="2147483708"/>
        </pc:sldMasterMkLst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2352618437" sldId="2147483709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3331600182" sldId="2147483710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1754651958" sldId="2147483711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772948490" sldId="2147483712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1466223674" sldId="2147483713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3588794026" sldId="2147483714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2141432233" sldId="2147483715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2511521423" sldId="2147483716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1757025871" sldId="2147483717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1613967272" sldId="2147483718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683262610" sldId="2147483708"/>
            <pc:sldLayoutMk cId="2063882604" sldId="2147483719"/>
          </pc:sldLayoutMkLst>
        </pc:sldLayoutChg>
      </pc:sldMasterChg>
      <pc:sldMasterChg chg="del delSldLayout">
        <pc:chgData name="John Oakes" userId="1a36f0057432ea1f" providerId="LiveId" clId="{B2CD863A-646A-4C90-AA95-0BCB090E3AB8}" dt="2025-02-24T06:50:44.028" v="320" actId="47"/>
        <pc:sldMasterMkLst>
          <pc:docMk/>
          <pc:sldMasterMk cId="2654448229" sldId="2147483720"/>
        </pc:sldMasterMkLst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1646883181" sldId="2147483721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3573995084" sldId="2147483722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2647764821" sldId="2147483723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911961038" sldId="2147483724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2633298928" sldId="2147483725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844742684" sldId="2147483726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748175583" sldId="2147483727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2624461949" sldId="2147483728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1318723059" sldId="2147483729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2502555736" sldId="2147483730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2743287880" sldId="2147483731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654448229" sldId="2147483720"/>
            <pc:sldLayoutMk cId="3647210439" sldId="2147483732"/>
          </pc:sldLayoutMkLst>
        </pc:sldLayoutChg>
      </pc:sldMasterChg>
      <pc:sldMasterChg chg="del delSldLayout">
        <pc:chgData name="John Oakes" userId="1a36f0057432ea1f" providerId="LiveId" clId="{B2CD863A-646A-4C90-AA95-0BCB090E3AB8}" dt="2025-02-24T06:50:44.028" v="320" actId="47"/>
        <pc:sldMasterMkLst>
          <pc:docMk/>
          <pc:sldMasterMk cId="2389192074" sldId="2147483733"/>
        </pc:sldMasterMkLst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627554825" sldId="2147483734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856356252" sldId="2147483735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3580164543" sldId="2147483736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1120125192" sldId="2147483737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176065679" sldId="2147483738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3083871394" sldId="2147483739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4028032352" sldId="2147483740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2157250422" sldId="2147483741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3389081715" sldId="2147483742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968548891" sldId="2147483743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2389192074" sldId="2147483733"/>
            <pc:sldLayoutMk cId="1577460746" sldId="2147483744"/>
          </pc:sldLayoutMkLst>
        </pc:sldLayoutChg>
      </pc:sldMasterChg>
      <pc:sldMasterChg chg="del delSldLayout">
        <pc:chgData name="John Oakes" userId="1a36f0057432ea1f" providerId="LiveId" clId="{B2CD863A-646A-4C90-AA95-0BCB090E3AB8}" dt="2025-02-24T06:50:44.028" v="320" actId="47"/>
        <pc:sldMasterMkLst>
          <pc:docMk/>
          <pc:sldMasterMk cId="1221443454" sldId="2147483745"/>
        </pc:sldMasterMkLst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3253429596" sldId="2147483746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3593529349" sldId="2147483747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3256841051" sldId="2147483748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1183368770" sldId="2147483749"/>
          </pc:sldLayoutMkLst>
        </pc:sldLayoutChg>
        <pc:sldLayoutChg chg="del">
          <pc:chgData name="John Oakes" userId="1a36f0057432ea1f" providerId="LiveId" clId="{B2CD863A-646A-4C90-AA95-0BCB090E3AB8}" dt="2025-02-24T06:50:21.928" v="319" actId="47"/>
          <pc:sldLayoutMkLst>
            <pc:docMk/>
            <pc:sldMasterMk cId="1221443454" sldId="2147483745"/>
            <pc:sldLayoutMk cId="4228499415" sldId="2147483750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609589999" sldId="2147483751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3999836822" sldId="2147483752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504814614" sldId="2147483753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3647250547" sldId="2147483754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2789029662" sldId="2147483755"/>
          </pc:sldLayoutMkLst>
        </pc:sldLayoutChg>
        <pc:sldLayoutChg chg="del">
          <pc:chgData name="John Oakes" userId="1a36f0057432ea1f" providerId="LiveId" clId="{B2CD863A-646A-4C90-AA95-0BCB090E3AB8}" dt="2025-02-24T06:50:44.028" v="320" actId="47"/>
          <pc:sldLayoutMkLst>
            <pc:docMk/>
            <pc:sldMasterMk cId="1221443454" sldId="2147483745"/>
            <pc:sldLayoutMk cId="1474593547" sldId="21474837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7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9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5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1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0252" y="71020"/>
            <a:ext cx="5650785" cy="4223577"/>
          </a:xfrm>
        </p:spPr>
        <p:txBody>
          <a:bodyPr>
            <a:normAutofit/>
          </a:bodyPr>
          <a:lstStyle/>
          <a:p>
            <a:r>
              <a:rPr lang="en-US" dirty="0"/>
              <a:t>The Gospel of John I</a:t>
            </a:r>
            <a:br>
              <a:rPr lang="en-US" dirty="0"/>
            </a:br>
            <a:r>
              <a:rPr lang="en-US" dirty="0"/>
              <a:t>Let’s Meet </a:t>
            </a:r>
            <a:r>
              <a:rPr lang="en-US" dirty="0" err="1"/>
              <a:t>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806" y="5317725"/>
            <a:ext cx="6498454" cy="1358283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FFFF00"/>
                </a:solidFill>
              </a:rPr>
              <a:t>Joh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8" y="386573"/>
            <a:ext cx="4920303" cy="6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22" y="204187"/>
            <a:ext cx="10017304" cy="1180730"/>
          </a:xfrm>
        </p:spPr>
        <p:txBody>
          <a:bodyPr>
            <a:noAutofit/>
          </a:bodyPr>
          <a:lstStyle/>
          <a:p>
            <a:r>
              <a:rPr lang="en-US" sz="4400" dirty="0"/>
              <a:t>John 1:2-5  Important Metaphors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416" y="1736333"/>
            <a:ext cx="9161191" cy="4575690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Creator  </a:t>
            </a:r>
            <a:r>
              <a:rPr lang="en-US" sz="2800" b="1" dirty="0"/>
              <a:t>Through Him all things were made. Without him nothing was made that has been made.</a:t>
            </a: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Life  </a:t>
            </a:r>
            <a:r>
              <a:rPr lang="en-US" sz="2800" b="1" dirty="0"/>
              <a:t>In Him was life</a:t>
            </a: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Light  </a:t>
            </a:r>
            <a:r>
              <a:rPr lang="en-US" sz="2800" b="1" dirty="0"/>
              <a:t>The light shines in the darkness and the darkness has not </a:t>
            </a:r>
            <a:r>
              <a:rPr lang="en-US" sz="2800" b="1" i="1" dirty="0"/>
              <a:t>overcome/understood </a:t>
            </a:r>
            <a:r>
              <a:rPr lang="en-US" sz="2800" b="1" dirty="0"/>
              <a:t>it.</a:t>
            </a: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1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CD39-E6A1-42B7-A7F4-2BB6A4EC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John 1:9-13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A74C-0B59-4D3F-A62E-C4E1CC8F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431" y="1993187"/>
            <a:ext cx="10120045" cy="4316173"/>
          </a:xfrm>
        </p:spPr>
        <p:txBody>
          <a:bodyPr>
            <a:normAutofit/>
          </a:bodyPr>
          <a:lstStyle/>
          <a:p>
            <a:pPr marL="102870" indent="0" algn="ctr">
              <a:buNone/>
            </a:pPr>
            <a:r>
              <a:rPr lang="en-US" sz="3600" b="1" dirty="0"/>
              <a:t>To all who did receive him… he gave the right to become children of God.</a:t>
            </a:r>
          </a:p>
          <a:p>
            <a:pPr marL="102870" indent="0" algn="ctr">
              <a:buNone/>
            </a:pPr>
            <a:endParaRPr lang="en-US" sz="3600" b="1" dirty="0"/>
          </a:p>
          <a:p>
            <a:pPr marL="102870" indent="0" algn="ctr">
              <a:buNone/>
            </a:pPr>
            <a:r>
              <a:rPr lang="en-US" sz="3600" b="1" dirty="0"/>
              <a:t>…born of God.</a:t>
            </a:r>
          </a:p>
        </p:txBody>
      </p:sp>
    </p:spTree>
    <p:extLst>
      <p:ext uri="{BB962C8B-B14F-4D97-AF65-F5344CB8AC3E}">
        <p14:creationId xmlns:p14="http://schemas.microsoft.com/office/powerpoint/2010/main" val="321206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A6DB-0B18-433B-8266-0C45F378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1:14  A Key Verse!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02341-7A4E-4A78-8486-6067FADAB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3200" b="1" dirty="0"/>
              <a:t>The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r>
              <a:rPr lang="en-US" sz="3200" b="1" dirty="0"/>
              <a:t>became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flesh</a:t>
            </a:r>
            <a:r>
              <a:rPr lang="en-US" sz="3200" b="1" dirty="0"/>
              <a:t> and made his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dwelling</a:t>
            </a:r>
            <a:r>
              <a:rPr lang="en-US" sz="3200" b="1" dirty="0"/>
              <a:t> among us. We have seen his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3200" b="1" dirty="0"/>
              <a:t>, the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3200" b="1" dirty="0"/>
              <a:t> of the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and only </a:t>
            </a:r>
            <a:r>
              <a:rPr lang="en-US" sz="3200" b="1" dirty="0"/>
              <a:t>Son, who came from the Father, full of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truth.</a:t>
            </a:r>
          </a:p>
          <a:p>
            <a:pPr marL="102870" indent="0">
              <a:buNone/>
            </a:pP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0">
              <a:buNone/>
            </a:pPr>
            <a:r>
              <a:rPr lang="en-US" sz="3200" b="1" dirty="0"/>
              <a:t>The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</a:t>
            </a:r>
            <a:r>
              <a:rPr lang="en-US" sz="3200" b="1" dirty="0"/>
              <a:t> became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flesh</a:t>
            </a:r>
            <a:r>
              <a:rPr lang="en-US" sz="3200" b="1" dirty="0"/>
              <a:t>.   </a:t>
            </a: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Logos</a:t>
            </a:r>
            <a:r>
              <a:rPr lang="en-US" sz="3200" b="1" dirty="0"/>
              <a:t> became </a:t>
            </a:r>
            <a:r>
              <a:rPr lang="en-US" sz="32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sarx</a:t>
            </a:r>
            <a:endParaRPr lang="en-US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0">
              <a:buNone/>
            </a:pPr>
            <a:r>
              <a:rPr lang="en-US" sz="3200" b="1" dirty="0"/>
              <a:t>A Scandal!!!!!!!</a:t>
            </a:r>
          </a:p>
          <a:p>
            <a:pPr marL="102870" indent="0">
              <a:buNone/>
            </a:pPr>
            <a:endParaRPr lang="en-US" sz="1200" b="1" dirty="0"/>
          </a:p>
          <a:p>
            <a:pPr marL="102870" indent="0">
              <a:buNone/>
            </a:pPr>
            <a:r>
              <a:rPr lang="en-US" sz="3200" b="1" dirty="0"/>
              <a:t>He made his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dwelling</a:t>
            </a:r>
            <a:r>
              <a:rPr lang="en-US" sz="3200" b="1" dirty="0"/>
              <a:t> (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tabernacled</a:t>
            </a:r>
            <a:r>
              <a:rPr lang="en-US" sz="3200" b="1" dirty="0"/>
              <a:t>) among us.</a:t>
            </a:r>
          </a:p>
          <a:p>
            <a:pPr marL="102870" indent="0">
              <a:buNone/>
            </a:pPr>
            <a:r>
              <a:rPr lang="en-US" sz="3200" b="1" dirty="0"/>
              <a:t>Amazing!!!!!   God came to us!!!!!</a:t>
            </a:r>
          </a:p>
          <a:p>
            <a:pPr marL="10287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511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40003-8FD4-BAF0-B6CC-EC5FA6BD1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D045-0771-3AE7-1A6A-84C49577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1:14  A Key Verse!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717-6275-820B-9EBE-71DC0525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38" y="1643864"/>
            <a:ext cx="10524162" cy="4665495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2400" b="1" dirty="0"/>
          </a:p>
          <a:p>
            <a:pPr marL="102870" indent="0">
              <a:buNone/>
            </a:pPr>
            <a:r>
              <a:rPr lang="en-US" sz="3600" b="1" dirty="0"/>
              <a:t>We beheld his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3600" b="1" dirty="0"/>
              <a:t> (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doxa</a:t>
            </a:r>
            <a:r>
              <a:rPr lang="en-US" sz="3600" b="1" dirty="0"/>
              <a:t>)</a:t>
            </a:r>
          </a:p>
          <a:p>
            <a:pPr marL="102870" indent="0">
              <a:buNone/>
            </a:pPr>
            <a:endParaRPr lang="en-US" sz="3600" b="1" dirty="0"/>
          </a:p>
          <a:p>
            <a:pPr marL="102870" indent="0">
              <a:buNone/>
            </a:pPr>
            <a:r>
              <a:rPr lang="en-US" sz="3600" b="1" dirty="0"/>
              <a:t>Full of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3600" b="1" dirty="0"/>
              <a:t> and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  <a:r>
              <a:rPr lang="en-US" sz="3600" b="1" dirty="0"/>
              <a:t>.</a:t>
            </a:r>
          </a:p>
          <a:p>
            <a:pPr marL="102870" indent="0">
              <a:buNone/>
            </a:pPr>
            <a:endParaRPr lang="en-US" sz="3600" b="1" dirty="0"/>
          </a:p>
          <a:p>
            <a:pPr marL="102870" indent="0">
              <a:buNone/>
            </a:pPr>
            <a:r>
              <a:rPr lang="en-US" sz="3600" b="1" dirty="0"/>
              <a:t>Grace and Truth:  Which is more important to you?</a:t>
            </a:r>
          </a:p>
        </p:txBody>
      </p:sp>
    </p:spTree>
    <p:extLst>
      <p:ext uri="{BB962C8B-B14F-4D97-AF65-F5344CB8AC3E}">
        <p14:creationId xmlns:p14="http://schemas.microsoft.com/office/powerpoint/2010/main" val="231667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F8EB-6573-4E08-BFA8-78B58F47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Grace and Truth!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8286-1D48-438B-9957-AFEE0483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31146"/>
            <a:ext cx="8229600" cy="4578214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John 1:17  The Law was given through Moses,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  <a:r>
              <a:rPr lang="en-US" sz="2800" b="1" dirty="0"/>
              <a:t> came through Jesus Christ.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The Law   vs  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Which is more important to you?  </a:t>
            </a:r>
          </a:p>
          <a:p>
            <a:pPr marL="102870" indent="0">
              <a:buNone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  <a:r>
              <a:rPr lang="en-US" sz="2800" b="1" dirty="0"/>
              <a:t>?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427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8F18-3904-4351-8034-DCA23A25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Let’s Meet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ADEC-B987-457E-A65E-475B04E7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29" y="1633591"/>
            <a:ext cx="9591908" cy="4675769"/>
          </a:xfrm>
        </p:spPr>
        <p:txBody>
          <a:bodyPr>
            <a:normAutofit/>
          </a:bodyPr>
          <a:lstStyle/>
          <a:p>
            <a:pPr marL="102870" indent="0" algn="ctr">
              <a:buNone/>
            </a:pPr>
            <a:r>
              <a:rPr lang="en-US" sz="3200" b="1" dirty="0"/>
              <a:t>Jesus is God</a:t>
            </a:r>
          </a:p>
          <a:p>
            <a:pPr marL="102870" indent="0" algn="ctr">
              <a:buNone/>
            </a:pPr>
            <a:r>
              <a:rPr lang="en-US" sz="3200" b="1" dirty="0"/>
              <a:t>Jesus is Creator</a:t>
            </a:r>
          </a:p>
          <a:p>
            <a:pPr marL="102870" indent="0" algn="ctr">
              <a:buNone/>
            </a:pPr>
            <a:r>
              <a:rPr lang="en-US" sz="3200" b="1" dirty="0"/>
              <a:t>Jesus is Light and Life</a:t>
            </a:r>
          </a:p>
          <a:p>
            <a:pPr marL="102870" indent="0" algn="ctr">
              <a:buNone/>
            </a:pPr>
            <a:r>
              <a:rPr lang="en-US" sz="3200" b="1" dirty="0"/>
              <a:t>Jesus is God-become-flesh</a:t>
            </a:r>
          </a:p>
          <a:p>
            <a:pPr marL="102870" indent="0" algn="ctr">
              <a:buNone/>
            </a:pPr>
            <a:r>
              <a:rPr lang="en-US" sz="3200" b="1" dirty="0"/>
              <a:t>Jesus is God-with-us</a:t>
            </a:r>
          </a:p>
          <a:p>
            <a:pPr marL="102870" indent="0" algn="ctr">
              <a:buNone/>
            </a:pPr>
            <a:r>
              <a:rPr lang="en-US" sz="3200" b="1" dirty="0"/>
              <a:t>Jesus is revealer of grace and truth</a:t>
            </a:r>
          </a:p>
          <a:p>
            <a:pPr marL="102870" indent="0" algn="ctr">
              <a:buNone/>
            </a:pPr>
            <a:endParaRPr lang="en-US" sz="3200" b="1" dirty="0"/>
          </a:p>
          <a:p>
            <a:pPr marL="102870" indent="0" algn="ctr">
              <a:buNone/>
            </a:pPr>
            <a:r>
              <a:rPr lang="en-US" sz="3200" b="1" dirty="0"/>
              <a:t>Glory, Glory, </a:t>
            </a:r>
            <a:r>
              <a:rPr lang="en-US" sz="3200" b="1" dirty="0" err="1"/>
              <a:t>Halleluhia</a:t>
            </a:r>
            <a:r>
              <a:rPr lang="en-US" sz="3200" b="1" dirty="0"/>
              <a:t>!!!</a:t>
            </a:r>
          </a:p>
          <a:p>
            <a:pPr marL="10287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10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1" y="-514905"/>
            <a:ext cx="10522998" cy="78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9AA3F-6E93-4380-BBE3-C11B39E9E9F5}"/>
              </a:ext>
            </a:extLst>
          </p:cNvPr>
          <p:cNvSpPr txBox="1"/>
          <p:nvPr/>
        </p:nvSpPr>
        <p:spPr>
          <a:xfrm>
            <a:off x="2225337" y="5752731"/>
            <a:ext cx="819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 John Jesus is revealed through his miracles and his statements about himself</a:t>
            </a:r>
          </a:p>
        </p:txBody>
      </p:sp>
    </p:spTree>
    <p:extLst>
      <p:ext uri="{BB962C8B-B14F-4D97-AF65-F5344CB8AC3E}">
        <p14:creationId xmlns:p14="http://schemas.microsoft.com/office/powerpoint/2010/main" val="76793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19597"/>
            <a:ext cx="7279689" cy="878889"/>
          </a:xfrm>
        </p:spPr>
        <p:txBody>
          <a:bodyPr>
            <a:normAutofit/>
          </a:bodyPr>
          <a:lstStyle/>
          <a:p>
            <a:r>
              <a:rPr lang="en-US" sz="3600" dirty="0"/>
              <a:t>Theme and Purpose of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903" y="1771650"/>
            <a:ext cx="7034339" cy="4766754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Theme:  Jesus is the Son of God who reveals the Father, providing eternal life to all who believe.</a:t>
            </a:r>
          </a:p>
          <a:p>
            <a:pPr marL="102870" indent="0">
              <a:buNone/>
            </a:pPr>
            <a:endParaRPr lang="en-US" sz="1400" b="1" dirty="0"/>
          </a:p>
          <a:p>
            <a:pPr marL="102870" indent="0">
              <a:buNone/>
            </a:pPr>
            <a:r>
              <a:rPr lang="en-US" sz="2800" b="1" dirty="0"/>
              <a:t>Theme Passage:  John 1:14 (John 3:16</a:t>
            </a:r>
          </a:p>
          <a:p>
            <a:pPr marL="102870" indent="0">
              <a:buNone/>
            </a:pPr>
            <a:endParaRPr lang="en-US" sz="1200" b="1" dirty="0"/>
          </a:p>
          <a:p>
            <a:pPr marL="102870" indent="0">
              <a:buNone/>
            </a:pPr>
            <a:r>
              <a:rPr lang="en-US" sz="2800" b="1" dirty="0"/>
              <a:t>Purpose: John 20:30-31  But these are written that you may believe that Jesus is the Messiah, the Son of God and that by believing you may have life in his name.</a:t>
            </a:r>
          </a:p>
          <a:p>
            <a:pPr marL="102870" indent="0">
              <a:buNone/>
            </a:pP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7" y="1217966"/>
            <a:ext cx="4126853" cy="564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4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Things to Bear in Mind in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36" y="1715784"/>
            <a:ext cx="7941924" cy="4773793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Things NOT in John:   parables, casting out of demons, emphasis on the Kingdom of God, </a:t>
            </a:r>
          </a:p>
          <a:p>
            <a:pPr marL="102870" indent="0">
              <a:buNone/>
            </a:pPr>
            <a:r>
              <a:rPr lang="en-US" sz="2800" b="1" dirty="0"/>
              <a:t>No birth, baptism, temptation, transfiguration, Lord’s Supper.</a:t>
            </a:r>
          </a:p>
          <a:p>
            <a:pPr marL="102870" indent="0">
              <a:buNone/>
            </a:pPr>
            <a:endParaRPr lang="en-US" sz="1300" b="1" dirty="0"/>
          </a:p>
          <a:p>
            <a:pPr marL="102870" indent="0">
              <a:buNone/>
            </a:pPr>
            <a:r>
              <a:rPr lang="en-US" sz="2800" b="1" dirty="0"/>
              <a:t>Resurrection of Lazarus as a turning point</a:t>
            </a:r>
          </a:p>
          <a:p>
            <a:pPr marL="102870" indent="0">
              <a:buNone/>
            </a:pPr>
            <a:endParaRPr lang="en-US" sz="1200" b="1" dirty="0"/>
          </a:p>
          <a:p>
            <a:pPr marL="102870" indent="0">
              <a:buNone/>
            </a:pPr>
            <a:r>
              <a:rPr lang="en-US" sz="2800" b="1" dirty="0"/>
              <a:t>Chronology based on the Jewish festivals (the three year ministry.</a:t>
            </a:r>
          </a:p>
          <a:p>
            <a:pPr marL="102870" indent="0">
              <a:buNone/>
            </a:pPr>
            <a:endParaRPr lang="en-US" sz="1200" b="1" dirty="0"/>
          </a:p>
          <a:p>
            <a:pPr marL="102870" indent="0">
              <a:buNone/>
            </a:pPr>
            <a:r>
              <a:rPr lang="en-US" sz="2800" b="1" dirty="0"/>
              <a:t>More emphasis on Judean ministry</a:t>
            </a:r>
          </a:p>
          <a:p>
            <a:pPr marL="102870" indent="0">
              <a:buNone/>
            </a:pPr>
            <a:endParaRPr lang="en-US" sz="2400" b="1" dirty="0"/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386B6C-568F-4F66-98C1-DD403537B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08" y="1545637"/>
            <a:ext cx="2582291" cy="406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E5A22-912A-4A47-9232-356980DA9585}"/>
              </a:ext>
            </a:extLst>
          </p:cNvPr>
          <p:cNvSpPr txBox="1"/>
          <p:nvPr/>
        </p:nvSpPr>
        <p:spPr>
          <a:xfrm>
            <a:off x="8835775" y="5735751"/>
            <a:ext cx="274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Rylands Papyrus</a:t>
            </a:r>
          </a:p>
          <a:p>
            <a:pPr algn="ctr"/>
            <a:r>
              <a:rPr lang="en-US" sz="2000" b="1" dirty="0"/>
              <a:t>AD 125</a:t>
            </a:r>
          </a:p>
        </p:txBody>
      </p:sp>
    </p:spTree>
    <p:extLst>
      <p:ext uri="{BB962C8B-B14F-4D97-AF65-F5344CB8AC3E}">
        <p14:creationId xmlns:p14="http://schemas.microsoft.com/office/powerpoint/2010/main" val="395408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EF20-6D50-CCB6-C721-4F5CCED8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0449-AD32-3312-E73C-5B564DF5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Things to Bear in Mind in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84B9-D098-B0F1-86B2-05919CCB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36" y="1715784"/>
            <a:ext cx="7027524" cy="4773793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Use of metaphors (light, life, bread, gate, door, lamb, glory…)</a:t>
            </a:r>
          </a:p>
          <a:p>
            <a:pPr marL="102870" indent="0">
              <a:buNone/>
            </a:pPr>
            <a:endParaRPr lang="en-US" sz="1400" b="1" dirty="0"/>
          </a:p>
          <a:p>
            <a:pPr marL="102870" indent="0">
              <a:buNone/>
            </a:pPr>
            <a:r>
              <a:rPr lang="en-US" sz="2800" b="1" dirty="0"/>
              <a:t>Use of irony.   John 3:14 When I am lifted up…</a:t>
            </a:r>
          </a:p>
          <a:p>
            <a:pPr marL="102870" indent="0">
              <a:buNone/>
            </a:pPr>
            <a:endParaRPr lang="en-US" sz="1400" b="1" dirty="0"/>
          </a:p>
          <a:p>
            <a:pPr marL="102870" indent="0">
              <a:buNone/>
            </a:pPr>
            <a:r>
              <a:rPr lang="en-US" sz="2800" b="1" dirty="0"/>
              <a:t>Believe 98 times</a:t>
            </a:r>
          </a:p>
          <a:p>
            <a:pPr marL="102870" indent="0">
              <a:buNone/>
            </a:pPr>
            <a:r>
              <a:rPr lang="en-US" sz="2800" b="1" dirty="0"/>
              <a:t>Life 35 times</a:t>
            </a:r>
          </a:p>
          <a:p>
            <a:pPr marL="102870" indent="0">
              <a:buNone/>
            </a:pPr>
            <a:endParaRPr lang="en-US" sz="1200" b="1" dirty="0"/>
          </a:p>
          <a:p>
            <a:pPr marL="102870" indent="0">
              <a:buNone/>
            </a:pPr>
            <a:r>
              <a:rPr lang="en-US" sz="2800" b="1" dirty="0"/>
              <a:t>Emphasis on who Jesus is</a:t>
            </a: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29A8D3-0247-57FA-3BAE-75C06AA0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71" y="1545637"/>
            <a:ext cx="2582291" cy="406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CBCE8-3DC1-06D6-F240-ECBA940BB19D}"/>
              </a:ext>
            </a:extLst>
          </p:cNvPr>
          <p:cNvSpPr txBox="1"/>
          <p:nvPr/>
        </p:nvSpPr>
        <p:spPr>
          <a:xfrm>
            <a:off x="8024116" y="5735751"/>
            <a:ext cx="355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 Rylands Papyrus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AD 125</a:t>
            </a:r>
          </a:p>
        </p:txBody>
      </p:sp>
    </p:spTree>
    <p:extLst>
      <p:ext uri="{BB962C8B-B14F-4D97-AF65-F5344CB8AC3E}">
        <p14:creationId xmlns:p14="http://schemas.microsoft.com/office/powerpoint/2010/main" val="75305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737" y="292965"/>
            <a:ext cx="9185097" cy="861133"/>
          </a:xfrm>
        </p:spPr>
        <p:txBody>
          <a:bodyPr>
            <a:noAutofit/>
          </a:bodyPr>
          <a:lstStyle/>
          <a:p>
            <a:r>
              <a:rPr lang="en-US" sz="4400" dirty="0"/>
              <a:t>Seven I Am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48" y="1429305"/>
            <a:ext cx="8003569" cy="4601625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675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bread of life  John 6:35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light of the world  John 8:12, John 9:5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door (and the gate)  John 10:7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good shepherd  John 10:1,14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resurrection and the life  John 11:25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Way the Truth and the Life  John 14:6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true vine  John 15:1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Jesus Revealed Through Seven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916" y="1571946"/>
            <a:ext cx="8798302" cy="5139572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Water to wine  John 2:1-11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of official’s son  John 4:43-54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at pool of Bethesda  John 5:1-5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Feeding of 5000  John 6:1-14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Walking on water  John 6:16-21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man born blind  John 9:1-12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Resurrection of Lazarus  John 11:1-44</a:t>
            </a: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3852" y="763482"/>
            <a:ext cx="984264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Papyrus"/>
              </a:rPr>
              <a:t>Prologue  John 1:1-18</a:t>
            </a:r>
          </a:p>
          <a:p>
            <a:pPr algn="ctr"/>
            <a:endParaRPr lang="en-US" sz="2400" dirty="0">
              <a:solidFill>
                <a:srgbClr val="2F1A14"/>
              </a:solidFill>
              <a:latin typeface="Papyrus"/>
            </a:endParaRPr>
          </a:p>
          <a:p>
            <a:r>
              <a:rPr lang="en-US" sz="2800" b="1" dirty="0">
                <a:latin typeface="Arial Black" panose="020B0A04020102020204" pitchFamily="34" charset="0"/>
              </a:rPr>
              <a:t>John 1:1 In the beginning was the Word. The Word was with God and the Word was God.</a:t>
            </a:r>
          </a:p>
          <a:p>
            <a:pPr algn="ctr"/>
            <a:endParaRPr lang="en-US" sz="2400" dirty="0">
              <a:solidFill>
                <a:srgbClr val="2F1A14"/>
              </a:solidFill>
              <a:latin typeface="Papyrus"/>
            </a:endParaRPr>
          </a:p>
          <a:p>
            <a:pPr algn="ctr"/>
            <a:r>
              <a:rPr lang="en-US" sz="3200" b="1" i="1" dirty="0" err="1">
                <a:solidFill>
                  <a:srgbClr val="FFFF00"/>
                </a:solidFill>
                <a:latin typeface="PalatinoLinotype-Roman"/>
              </a:rPr>
              <a:t>En</a:t>
            </a:r>
            <a:r>
              <a:rPr lang="en-US" sz="3200" b="1" i="1" dirty="0">
                <a:solidFill>
                  <a:srgbClr val="FFFF00"/>
                </a:solidFill>
                <a:latin typeface="PalatinoLinotype-Roman"/>
              </a:rPr>
              <a:t> archon  </a:t>
            </a:r>
            <a:r>
              <a:rPr lang="en-US" sz="3200" b="1" dirty="0">
                <a:solidFill>
                  <a:srgbClr val="FFFF00"/>
                </a:solidFill>
                <a:latin typeface="PalatinoLinotype-Roman"/>
              </a:rPr>
              <a:t>In the Beginning  (Genesis 1:1)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PalatinoLinotype-Roman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PalatinoLinotype-Roman"/>
              </a:rPr>
              <a:t>The Word  </a:t>
            </a:r>
            <a:r>
              <a:rPr lang="en-US" sz="3200" b="1" i="1" dirty="0">
                <a:solidFill>
                  <a:srgbClr val="FFFF00"/>
                </a:solidFill>
                <a:latin typeface="PalatinoLinotype-Roman"/>
              </a:rPr>
              <a:t>logos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PalatinoLinotype-Roman"/>
              </a:rPr>
              <a:t>word, underlying principle, omnipresent wisdom, reason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26762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8" y="301842"/>
            <a:ext cx="7546019" cy="966889"/>
          </a:xfrm>
        </p:spPr>
        <p:txBody>
          <a:bodyPr>
            <a:noAutofit/>
          </a:bodyPr>
          <a:lstStyle/>
          <a:p>
            <a:r>
              <a:rPr lang="en-US" sz="4400" dirty="0"/>
              <a:t>John 1:1 The “Trinity”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872" y="1408154"/>
            <a:ext cx="7083865" cy="5116962"/>
          </a:xfrm>
        </p:spPr>
        <p:txBody>
          <a:bodyPr>
            <a:noAutofit/>
          </a:bodyPr>
          <a:lstStyle/>
          <a:p>
            <a:pPr marL="102870" indent="0">
              <a:buNone/>
            </a:pPr>
            <a:r>
              <a:rPr lang="en-US" sz="3200" b="1" dirty="0"/>
              <a:t>The Word was with God and the Word was God.</a:t>
            </a:r>
          </a:p>
          <a:p>
            <a:pPr marL="102870" indent="0">
              <a:buNone/>
            </a:pPr>
            <a:endParaRPr lang="en-US" sz="1000" b="1" dirty="0"/>
          </a:p>
          <a:p>
            <a:pPr marL="102870" indent="0">
              <a:buNone/>
            </a:pPr>
            <a:r>
              <a:rPr lang="en-US" sz="3200" b="1" dirty="0"/>
              <a:t>Yesterday I was with Josh. I am Josh.</a:t>
            </a:r>
          </a:p>
          <a:p>
            <a:pPr marL="102870" indent="0">
              <a:buNone/>
            </a:pPr>
            <a:endParaRPr lang="en-US" sz="1000" b="1" dirty="0"/>
          </a:p>
          <a:p>
            <a:pPr marL="102870" indent="0">
              <a:buNone/>
            </a:pPr>
            <a:r>
              <a:rPr lang="en-US" sz="3200" b="1" dirty="0"/>
              <a:t>Deuteronomy 6:4 Hear, O Israel the Lord is one God.</a:t>
            </a:r>
          </a:p>
          <a:p>
            <a:pPr marL="102870" indent="0">
              <a:buNone/>
            </a:pPr>
            <a:endParaRPr lang="en-US" sz="1000" b="1" dirty="0"/>
          </a:p>
          <a:p>
            <a:pPr marL="102870" indent="0">
              <a:buNone/>
            </a:pPr>
            <a:r>
              <a:rPr lang="en-US" sz="3200" b="1" dirty="0"/>
              <a:t>The “Trinity” is about relationship. God is essentially relational.</a:t>
            </a:r>
          </a:p>
          <a:p>
            <a:pPr marL="102870" indent="0">
              <a:buNone/>
            </a:pPr>
            <a:endParaRPr lang="en-US" sz="3200" b="1" dirty="0"/>
          </a:p>
          <a:p>
            <a:pPr marL="102870" indent="0">
              <a:buNone/>
            </a:pPr>
            <a:r>
              <a:rPr lang="en-US" sz="3200" b="1" dirty="0"/>
              <a:t>A God who would be known.</a:t>
            </a:r>
          </a:p>
        </p:txBody>
      </p:sp>
      <p:pic>
        <p:nvPicPr>
          <p:cNvPr id="5" name="Picture 4" descr="tertullian1">
            <a:extLst>
              <a:ext uri="{FF2B5EF4-FFF2-40B4-BE49-F238E27FC236}">
                <a16:creationId xmlns:a16="http://schemas.microsoft.com/office/drawing/2014/main" id="{497CEF8C-C0BD-47CB-8793-AEF35D33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3" y="1408153"/>
            <a:ext cx="30480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DB33D-6C87-47B0-A6B5-C7A803ADA6EB}"/>
              </a:ext>
            </a:extLst>
          </p:cNvPr>
          <p:cNvSpPr txBox="1"/>
          <p:nvPr/>
        </p:nvSpPr>
        <p:spPr>
          <a:xfrm>
            <a:off x="585628" y="6061753"/>
            <a:ext cx="352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Tertullian AD 160-220</a:t>
            </a:r>
          </a:p>
        </p:txBody>
      </p:sp>
    </p:spTree>
    <p:extLst>
      <p:ext uri="{BB962C8B-B14F-4D97-AF65-F5344CB8AC3E}">
        <p14:creationId xmlns:p14="http://schemas.microsoft.com/office/powerpoint/2010/main" val="113252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676</Words>
  <Application>Microsoft Office PowerPoint</Application>
  <PresentationFormat>Widescreen</PresentationFormat>
  <Paragraphs>130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Book Antiqua</vt:lpstr>
      <vt:lpstr>Calibri</vt:lpstr>
      <vt:lpstr>Lucida Sans</vt:lpstr>
      <vt:lpstr>PalatinoLinotype-Roman</vt:lpstr>
      <vt:lpstr>Papyrus</vt:lpstr>
      <vt:lpstr>Wingdings</vt:lpstr>
      <vt:lpstr>Wingdings 2</vt:lpstr>
      <vt:lpstr>Wingdings 3</vt:lpstr>
      <vt:lpstr>Apex</vt:lpstr>
      <vt:lpstr>The Gospel of John I Let’s Meet jesus</vt:lpstr>
      <vt:lpstr>PowerPoint Presentation</vt:lpstr>
      <vt:lpstr>Theme and Purpose of John</vt:lpstr>
      <vt:lpstr>Things to Bear in Mind in John</vt:lpstr>
      <vt:lpstr>Things to Bear in Mind in John</vt:lpstr>
      <vt:lpstr>Seven I Am Statements</vt:lpstr>
      <vt:lpstr>Jesus Revealed Through Seven Signs</vt:lpstr>
      <vt:lpstr>PowerPoint Presentation</vt:lpstr>
      <vt:lpstr>John 1:1 The “Trinity”</vt:lpstr>
      <vt:lpstr>John 1:2-5  Important Metaphors</vt:lpstr>
      <vt:lpstr>John 1:9-13</vt:lpstr>
      <vt:lpstr>John 1:14  A Key Verse!</vt:lpstr>
      <vt:lpstr>John 1:14  A Key Verse!</vt:lpstr>
      <vt:lpstr>Grace and Truth!</vt:lpstr>
      <vt:lpstr>Let’s Meet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16</cp:revision>
  <dcterms:created xsi:type="dcterms:W3CDTF">2020-11-05T23:37:34Z</dcterms:created>
  <dcterms:modified xsi:type="dcterms:W3CDTF">2025-02-24T06:50:51Z</dcterms:modified>
</cp:coreProperties>
</file>