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37" r:id="rId3"/>
    <p:sldId id="258" r:id="rId4"/>
    <p:sldId id="259" r:id="rId5"/>
    <p:sldId id="317" r:id="rId6"/>
    <p:sldId id="340" r:id="rId7"/>
    <p:sldId id="343" r:id="rId8"/>
    <p:sldId id="344" r:id="rId9"/>
    <p:sldId id="345" r:id="rId10"/>
    <p:sldId id="346" r:id="rId11"/>
    <p:sldId id="348" r:id="rId12"/>
    <p:sldId id="347" r:id="rId13"/>
    <p:sldId id="349" r:id="rId14"/>
    <p:sldId id="351" r:id="rId15"/>
    <p:sldId id="350" r:id="rId16"/>
    <p:sldId id="3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A6C74-3489-4EE0-8661-053725B4D765}" v="26" dt="2025-03-02T18:46:04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ADA6C74-3489-4EE0-8661-053725B4D765}"/>
    <pc:docChg chg="custSel addSld delSld modSld sldOrd delMainMaster modMainMaster modNotesMaster">
      <pc:chgData name="John Oakes" userId="1a36f0057432ea1f" providerId="LiveId" clId="{4ADA6C74-3489-4EE0-8661-053725B4D765}" dt="2025-03-03T04:00:08.021" v="1043" actId="47"/>
      <pc:docMkLst>
        <pc:docMk/>
      </pc:docMkLst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56"/>
        </pc:sldMkLst>
      </pc:sldChg>
      <pc:sldChg chg="modSp mod modNotes">
        <pc:chgData name="John Oakes" userId="1a36f0057432ea1f" providerId="LiveId" clId="{4ADA6C74-3489-4EE0-8661-053725B4D765}" dt="2025-03-02T06:42:59.925" v="10" actId="1076"/>
        <pc:sldMkLst>
          <pc:docMk/>
          <pc:sldMk cId="2189691723" sldId="257"/>
        </pc:sldMkLst>
        <pc:spChg chg="mod">
          <ac:chgData name="John Oakes" userId="1a36f0057432ea1f" providerId="LiveId" clId="{4ADA6C74-3489-4EE0-8661-053725B4D765}" dt="2025-03-02T06:42:51.165" v="6" actId="14100"/>
          <ac:spMkLst>
            <pc:docMk/>
            <pc:sldMk cId="2189691723" sldId="257"/>
            <ac:spMk id="2" creationId="{00000000-0000-0000-0000-000000000000}"/>
          </ac:spMkLst>
        </pc:spChg>
        <pc:spChg chg="mod">
          <ac:chgData name="John Oakes" userId="1a36f0057432ea1f" providerId="LiveId" clId="{4ADA6C74-3489-4EE0-8661-053725B4D765}" dt="2025-03-02T06:42:39.478" v="4" actId="6549"/>
          <ac:spMkLst>
            <pc:docMk/>
            <pc:sldMk cId="2189691723" sldId="257"/>
            <ac:spMk id="3" creationId="{00000000-0000-0000-0000-000000000000}"/>
          </ac:spMkLst>
        </pc:spChg>
        <pc:picChg chg="mod">
          <ac:chgData name="John Oakes" userId="1a36f0057432ea1f" providerId="LiveId" clId="{4ADA6C74-3489-4EE0-8661-053725B4D765}" dt="2025-03-02T06:42:59.925" v="10" actId="1076"/>
          <ac:picMkLst>
            <pc:docMk/>
            <pc:sldMk cId="2189691723" sldId="257"/>
            <ac:picMk id="1026" creationId="{00000000-0000-0000-0000-000000000000}"/>
          </ac:picMkLst>
        </pc:picChg>
      </pc:sldChg>
      <pc:sldChg chg="modSp modNotes">
        <pc:chgData name="John Oakes" userId="1a36f0057432ea1f" providerId="LiveId" clId="{4ADA6C74-3489-4EE0-8661-053725B4D765}" dt="2025-03-02T06:41:28.571" v="0"/>
        <pc:sldMkLst>
          <pc:docMk/>
          <pc:sldMk cId="1387586536" sldId="258"/>
        </pc:sldMkLst>
        <pc:spChg chg="mod">
          <ac:chgData name="John Oakes" userId="1a36f0057432ea1f" providerId="LiveId" clId="{4ADA6C74-3489-4EE0-8661-053725B4D765}" dt="2025-03-02T06:41:28.571" v="0"/>
          <ac:spMkLst>
            <pc:docMk/>
            <pc:sldMk cId="1387586536" sldId="258"/>
            <ac:spMk id="2" creationId="{00000000-0000-0000-0000-000000000000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k cId="1387586536" sldId="258"/>
            <ac:spMk id="3" creationId="{00000000-0000-0000-0000-000000000000}"/>
          </ac:spMkLst>
        </pc:spChg>
      </pc:sldChg>
      <pc:sldChg chg="modSp modNotes">
        <pc:chgData name="John Oakes" userId="1a36f0057432ea1f" providerId="LiveId" clId="{4ADA6C74-3489-4EE0-8661-053725B4D765}" dt="2025-03-02T06:41:28.571" v="0"/>
        <pc:sldMkLst>
          <pc:docMk/>
          <pc:sldMk cId="2501814503" sldId="259"/>
        </pc:sldMkLst>
        <pc:spChg chg="mod">
          <ac:chgData name="John Oakes" userId="1a36f0057432ea1f" providerId="LiveId" clId="{4ADA6C74-3489-4EE0-8661-053725B4D765}" dt="2025-03-02T06:41:28.571" v="0"/>
          <ac:spMkLst>
            <pc:docMk/>
            <pc:sldMk cId="2501814503" sldId="259"/>
            <ac:spMk id="3" creationId="{00000000-0000-0000-0000-000000000000}"/>
          </ac:spMkLst>
        </pc:spChg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0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1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2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3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4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5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6"/>
        </pc:sldMkLst>
      </pc:sldChg>
      <pc:sldChg chg="modSp del mod">
        <pc:chgData name="John Oakes" userId="1a36f0057432ea1f" providerId="LiveId" clId="{4ADA6C74-3489-4EE0-8661-053725B4D765}" dt="2025-03-03T03:59:53.015" v="1042" actId="47"/>
        <pc:sldMkLst>
          <pc:docMk/>
          <pc:sldMk cId="0" sldId="267"/>
        </pc:sldMkLst>
        <pc:spChg chg="mod">
          <ac:chgData name="John Oakes" userId="1a36f0057432ea1f" providerId="LiveId" clId="{4ADA6C74-3489-4EE0-8661-053725B4D765}" dt="2025-03-02T16:02:07.198" v="678" actId="27636"/>
          <ac:spMkLst>
            <pc:docMk/>
            <pc:sldMk cId="0" sldId="267"/>
            <ac:spMk id="110" creationId="{00000000-0000-0000-0000-000000000000}"/>
          </ac:spMkLst>
        </pc:spChg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8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69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0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1"/>
        </pc:sldMkLst>
      </pc:sldChg>
      <pc:sldChg chg="modSp del mod">
        <pc:chgData name="John Oakes" userId="1a36f0057432ea1f" providerId="LiveId" clId="{4ADA6C74-3489-4EE0-8661-053725B4D765}" dt="2025-03-03T03:59:53.015" v="1042" actId="47"/>
        <pc:sldMkLst>
          <pc:docMk/>
          <pc:sldMk cId="0" sldId="272"/>
        </pc:sldMkLst>
        <pc:spChg chg="mod">
          <ac:chgData name="John Oakes" userId="1a36f0057432ea1f" providerId="LiveId" clId="{4ADA6C74-3489-4EE0-8661-053725B4D765}" dt="2025-03-02T15:45:55.617" v="439" actId="27636"/>
          <ac:spMkLst>
            <pc:docMk/>
            <pc:sldMk cId="0" sldId="272"/>
            <ac:spMk id="135" creationId="{00000000-0000-0000-0000-000000000000}"/>
          </ac:spMkLst>
        </pc:spChg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3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4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5"/>
        </pc:sldMkLst>
      </pc:sldChg>
      <pc:sldChg chg="modSp del mod">
        <pc:chgData name="John Oakes" userId="1a36f0057432ea1f" providerId="LiveId" clId="{4ADA6C74-3489-4EE0-8661-053725B4D765}" dt="2025-03-03T03:59:53.015" v="1042" actId="47"/>
        <pc:sldMkLst>
          <pc:docMk/>
          <pc:sldMk cId="0" sldId="276"/>
        </pc:sldMkLst>
        <pc:spChg chg="mod">
          <ac:chgData name="John Oakes" userId="1a36f0057432ea1f" providerId="LiveId" clId="{4ADA6C74-3489-4EE0-8661-053725B4D765}" dt="2025-03-02T15:46:20.362" v="440" actId="27636"/>
          <ac:spMkLst>
            <pc:docMk/>
            <pc:sldMk cId="0" sldId="276"/>
            <ac:spMk id="155" creationId="{00000000-0000-0000-0000-000000000000}"/>
          </ac:spMkLst>
        </pc:spChg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7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8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279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0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1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2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3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4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5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6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287"/>
        </pc:sldMkLst>
      </pc:sldChg>
      <pc:sldChg chg="modSp mod modNotes">
        <pc:chgData name="John Oakes" userId="1a36f0057432ea1f" providerId="LiveId" clId="{4ADA6C74-3489-4EE0-8661-053725B4D765}" dt="2025-03-02T16:05:34.305" v="764" actId="6549"/>
        <pc:sldMkLst>
          <pc:docMk/>
          <pc:sldMk cId="267620261" sldId="317"/>
        </pc:sldMkLst>
        <pc:spChg chg="mod">
          <ac:chgData name="John Oakes" userId="1a36f0057432ea1f" providerId="LiveId" clId="{4ADA6C74-3489-4EE0-8661-053725B4D765}" dt="2025-03-02T16:05:34.305" v="764" actId="6549"/>
          <ac:spMkLst>
            <pc:docMk/>
            <pc:sldMk cId="267620261" sldId="317"/>
            <ac:spMk id="2" creationId="{00000000-0000-0000-0000-000000000000}"/>
          </ac:spMkLst>
        </pc:spChg>
      </pc:sldChg>
      <pc:sldChg chg="modSp mod">
        <pc:chgData name="John Oakes" userId="1a36f0057432ea1f" providerId="LiveId" clId="{4ADA6C74-3489-4EE0-8661-053725B4D765}" dt="2025-03-02T16:04:46.006" v="752" actId="255"/>
        <pc:sldMkLst>
          <pc:docMk/>
          <pc:sldMk cId="3168444094" sldId="337"/>
        </pc:sldMkLst>
        <pc:spChg chg="mod">
          <ac:chgData name="John Oakes" userId="1a36f0057432ea1f" providerId="LiveId" clId="{4ADA6C74-3489-4EE0-8661-053725B4D765}" dt="2025-03-02T16:04:03.148" v="721" actId="14100"/>
          <ac:spMkLst>
            <pc:docMk/>
            <pc:sldMk cId="3168444094" sldId="337"/>
            <ac:spMk id="2" creationId="{00000000-0000-0000-0000-000000000000}"/>
          </ac:spMkLst>
        </pc:spChg>
        <pc:spChg chg="mod">
          <ac:chgData name="John Oakes" userId="1a36f0057432ea1f" providerId="LiveId" clId="{4ADA6C74-3489-4EE0-8661-053725B4D765}" dt="2025-03-02T16:04:46.006" v="752" actId="255"/>
          <ac:spMkLst>
            <pc:docMk/>
            <pc:sldMk cId="3168444094" sldId="337"/>
            <ac:spMk id="3" creationId="{00000000-0000-0000-0000-000000000000}"/>
          </ac:spMkLst>
        </pc:spChg>
        <pc:picChg chg="mod">
          <ac:chgData name="John Oakes" userId="1a36f0057432ea1f" providerId="LiveId" clId="{4ADA6C74-3489-4EE0-8661-053725B4D765}" dt="2025-03-02T16:03:56.706" v="720" actId="1076"/>
          <ac:picMkLst>
            <pc:docMk/>
            <pc:sldMk cId="3168444094" sldId="337"/>
            <ac:picMk id="1026" creationId="{00000000-0000-0000-0000-000000000000}"/>
          </ac:picMkLst>
        </pc:picChg>
      </pc:sldChg>
      <pc:sldChg chg="modSp mod">
        <pc:chgData name="John Oakes" userId="1a36f0057432ea1f" providerId="LiveId" clId="{4ADA6C74-3489-4EE0-8661-053725B4D765}" dt="2025-03-02T16:06:21.723" v="770" actId="27636"/>
        <pc:sldMkLst>
          <pc:docMk/>
          <pc:sldMk cId="2295116665" sldId="340"/>
        </pc:sldMkLst>
        <pc:spChg chg="mod">
          <ac:chgData name="John Oakes" userId="1a36f0057432ea1f" providerId="LiveId" clId="{4ADA6C74-3489-4EE0-8661-053725B4D765}" dt="2025-03-02T06:48:33.575" v="156" actId="255"/>
          <ac:spMkLst>
            <pc:docMk/>
            <pc:sldMk cId="2295116665" sldId="340"/>
            <ac:spMk id="2" creationId="{FA79A6DB-0B18-433B-8266-0C45F378686A}"/>
          </ac:spMkLst>
        </pc:spChg>
        <pc:spChg chg="mod">
          <ac:chgData name="John Oakes" userId="1a36f0057432ea1f" providerId="LiveId" clId="{4ADA6C74-3489-4EE0-8661-053725B4D765}" dt="2025-03-02T16:06:21.723" v="770" actId="27636"/>
          <ac:spMkLst>
            <pc:docMk/>
            <pc:sldMk cId="2295116665" sldId="340"/>
            <ac:spMk id="3" creationId="{D9002341-7A4E-4A78-8486-6067FADAB79F}"/>
          </ac:spMkLst>
        </pc:spChg>
      </pc:sldChg>
      <pc:sldChg chg="modSp mod">
        <pc:chgData name="John Oakes" userId="1a36f0057432ea1f" providerId="LiveId" clId="{4ADA6C74-3489-4EE0-8661-053725B4D765}" dt="2025-03-02T16:07:18.090" v="947" actId="20577"/>
        <pc:sldMkLst>
          <pc:docMk/>
          <pc:sldMk cId="336277334" sldId="343"/>
        </pc:sldMkLst>
        <pc:spChg chg="mod">
          <ac:chgData name="John Oakes" userId="1a36f0057432ea1f" providerId="LiveId" clId="{4ADA6C74-3489-4EE0-8661-053725B4D765}" dt="2025-03-02T06:50:27.752" v="163" actId="20577"/>
          <ac:spMkLst>
            <pc:docMk/>
            <pc:sldMk cId="336277334" sldId="343"/>
            <ac:spMk id="2" creationId="{7A291E4E-3105-4F0C-8107-C751C1194604}"/>
          </ac:spMkLst>
        </pc:spChg>
        <pc:spChg chg="mod">
          <ac:chgData name="John Oakes" userId="1a36f0057432ea1f" providerId="LiveId" clId="{4ADA6C74-3489-4EE0-8661-053725B4D765}" dt="2025-03-02T16:07:18.090" v="947" actId="20577"/>
          <ac:spMkLst>
            <pc:docMk/>
            <pc:sldMk cId="336277334" sldId="343"/>
            <ac:spMk id="3" creationId="{F7DB2695-090A-43B8-8F41-4229EFB06540}"/>
          </ac:spMkLst>
        </pc:spChg>
      </pc:sldChg>
      <pc:sldChg chg="modSp mod">
        <pc:chgData name="John Oakes" userId="1a36f0057432ea1f" providerId="LiveId" clId="{4ADA6C74-3489-4EE0-8661-053725B4D765}" dt="2025-03-02T16:11:41.481" v="952" actId="207"/>
        <pc:sldMkLst>
          <pc:docMk/>
          <pc:sldMk cId="273909079" sldId="344"/>
        </pc:sldMkLst>
        <pc:spChg chg="mod">
          <ac:chgData name="John Oakes" userId="1a36f0057432ea1f" providerId="LiveId" clId="{4ADA6C74-3489-4EE0-8661-053725B4D765}" dt="2025-03-02T06:58:40.092" v="233" actId="20577"/>
          <ac:spMkLst>
            <pc:docMk/>
            <pc:sldMk cId="273909079" sldId="344"/>
            <ac:spMk id="2" creationId="{F64198CC-54AC-48AB-8DE3-B7D14D20E19C}"/>
          </ac:spMkLst>
        </pc:spChg>
        <pc:spChg chg="mod">
          <ac:chgData name="John Oakes" userId="1a36f0057432ea1f" providerId="LiveId" clId="{4ADA6C74-3489-4EE0-8661-053725B4D765}" dt="2025-03-02T16:11:41.481" v="952" actId="207"/>
          <ac:spMkLst>
            <pc:docMk/>
            <pc:sldMk cId="273909079" sldId="344"/>
            <ac:spMk id="3" creationId="{A22BB183-0564-4AEE-9F28-1DEDB257FB39}"/>
          </ac:spMkLst>
        </pc:spChg>
      </pc:sldChg>
      <pc:sldChg chg="modSp">
        <pc:chgData name="John Oakes" userId="1a36f0057432ea1f" providerId="LiveId" clId="{4ADA6C74-3489-4EE0-8661-053725B4D765}" dt="2025-03-02T06:41:28.571" v="0"/>
        <pc:sldMkLst>
          <pc:docMk/>
          <pc:sldMk cId="1868091385" sldId="345"/>
        </pc:sldMkLst>
        <pc:spChg chg="mod">
          <ac:chgData name="John Oakes" userId="1a36f0057432ea1f" providerId="LiveId" clId="{4ADA6C74-3489-4EE0-8661-053725B4D765}" dt="2025-03-02T06:41:28.571" v="0"/>
          <ac:spMkLst>
            <pc:docMk/>
            <pc:sldMk cId="1868091385" sldId="345"/>
            <ac:spMk id="2" creationId="{55DB2F01-AF7E-44F9-A037-58ABB45AC9B7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k cId="1868091385" sldId="345"/>
            <ac:spMk id="3" creationId="{C82C83BC-E3F6-4102-91AF-2148CACEE65E}"/>
          </ac:spMkLst>
        </pc:spChg>
      </pc:sldChg>
      <pc:sldChg chg="modSp mod">
        <pc:chgData name="John Oakes" userId="1a36f0057432ea1f" providerId="LiveId" clId="{4ADA6C74-3489-4EE0-8661-053725B4D765}" dt="2025-03-02T07:04:05.145" v="402" actId="20577"/>
        <pc:sldMkLst>
          <pc:docMk/>
          <pc:sldMk cId="1572466819" sldId="346"/>
        </pc:sldMkLst>
        <pc:spChg chg="mod">
          <ac:chgData name="John Oakes" userId="1a36f0057432ea1f" providerId="LiveId" clId="{4ADA6C74-3489-4EE0-8661-053725B4D765}" dt="2025-03-02T07:04:05.145" v="402" actId="20577"/>
          <ac:spMkLst>
            <pc:docMk/>
            <pc:sldMk cId="1572466819" sldId="346"/>
            <ac:spMk id="3" creationId="{B8B786CA-8609-4CA1-98DC-07DCF627EB30}"/>
          </ac:spMkLst>
        </pc:spChg>
        <pc:picChg chg="mod">
          <ac:chgData name="John Oakes" userId="1a36f0057432ea1f" providerId="LiveId" clId="{4ADA6C74-3489-4EE0-8661-053725B4D765}" dt="2025-03-02T06:53:46.351" v="228" actId="1076"/>
          <ac:picMkLst>
            <pc:docMk/>
            <pc:sldMk cId="1572466819" sldId="346"/>
            <ac:picMk id="4" creationId="{96A53D78-9EB1-43F1-BB31-7E0CCD59E8A9}"/>
          </ac:picMkLst>
        </pc:picChg>
      </pc:sldChg>
      <pc:sldChg chg="modSp">
        <pc:chgData name="John Oakes" userId="1a36f0057432ea1f" providerId="LiveId" clId="{4ADA6C74-3489-4EE0-8661-053725B4D765}" dt="2025-03-02T06:41:28.571" v="0"/>
        <pc:sldMkLst>
          <pc:docMk/>
          <pc:sldMk cId="3540335866" sldId="347"/>
        </pc:sldMkLst>
        <pc:spChg chg="mod">
          <ac:chgData name="John Oakes" userId="1a36f0057432ea1f" providerId="LiveId" clId="{4ADA6C74-3489-4EE0-8661-053725B4D765}" dt="2025-03-02T06:41:28.571" v="0"/>
          <ac:spMkLst>
            <pc:docMk/>
            <pc:sldMk cId="3540335866" sldId="347"/>
            <ac:spMk id="8" creationId="{04B92C64-E260-4754-8F00-3A89259E75DD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k cId="3540335866" sldId="347"/>
            <ac:spMk id="11" creationId="{E1AB7A29-7749-43D9-8048-94CAA0DF497D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k cId="3540335866" sldId="347"/>
            <ac:spMk id="12" creationId="{5B454CA4-E1A5-4125-8F5F-5DB56BF51B8E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k cId="3540335866" sldId="347"/>
            <ac:spMk id="13" creationId="{A1753CA4-21A3-406B-BF09-5F33D14EA0DE}"/>
          </ac:spMkLst>
        </pc:spChg>
        <pc:picChg chg="mod">
          <ac:chgData name="John Oakes" userId="1a36f0057432ea1f" providerId="LiveId" clId="{4ADA6C74-3489-4EE0-8661-053725B4D765}" dt="2025-03-02T06:41:28.571" v="0"/>
          <ac:picMkLst>
            <pc:docMk/>
            <pc:sldMk cId="3540335866" sldId="347"/>
            <ac:picMk id="1026" creationId="{BBF54789-3237-4DC3-98E4-A1FDB2615ED8}"/>
          </ac:picMkLst>
        </pc:picChg>
      </pc:sldChg>
      <pc:sldChg chg="modSp">
        <pc:chgData name="John Oakes" userId="1a36f0057432ea1f" providerId="LiveId" clId="{4ADA6C74-3489-4EE0-8661-053725B4D765}" dt="2025-03-02T06:41:28.571" v="0"/>
        <pc:sldMkLst>
          <pc:docMk/>
          <pc:sldMk cId="1882415034" sldId="348"/>
        </pc:sldMkLst>
        <pc:spChg chg="mod">
          <ac:chgData name="John Oakes" userId="1a36f0057432ea1f" providerId="LiveId" clId="{4ADA6C74-3489-4EE0-8661-053725B4D765}" dt="2025-03-02T06:41:28.571" v="0"/>
          <ac:spMkLst>
            <pc:docMk/>
            <pc:sldMk cId="1882415034" sldId="348"/>
            <ac:spMk id="3" creationId="{433E5B30-C96A-4FEF-BAAA-0F13AB452848}"/>
          </ac:spMkLst>
        </pc:spChg>
        <pc:picChg chg="mod">
          <ac:chgData name="John Oakes" userId="1a36f0057432ea1f" providerId="LiveId" clId="{4ADA6C74-3489-4EE0-8661-053725B4D765}" dt="2025-03-02T06:41:28.571" v="0"/>
          <ac:picMkLst>
            <pc:docMk/>
            <pc:sldMk cId="1882415034" sldId="348"/>
            <ac:picMk id="4" creationId="{50D04248-F44C-4968-8B0D-38052F2A62FA}"/>
          </ac:picMkLst>
        </pc:picChg>
      </pc:sldChg>
      <pc:sldChg chg="modSp mod">
        <pc:chgData name="John Oakes" userId="1a36f0057432ea1f" providerId="LiveId" clId="{4ADA6C74-3489-4EE0-8661-053725B4D765}" dt="2025-03-02T07:05:16.833" v="414" actId="255"/>
        <pc:sldMkLst>
          <pc:docMk/>
          <pc:sldMk cId="1260743130" sldId="349"/>
        </pc:sldMkLst>
        <pc:spChg chg="mod">
          <ac:chgData name="John Oakes" userId="1a36f0057432ea1f" providerId="LiveId" clId="{4ADA6C74-3489-4EE0-8661-053725B4D765}" dt="2025-03-02T07:05:16.833" v="414" actId="255"/>
          <ac:spMkLst>
            <pc:docMk/>
            <pc:sldMk cId="1260743130" sldId="349"/>
            <ac:spMk id="3" creationId="{3BF010AB-E0F2-4588-8CB3-45EF696A6C04}"/>
          </ac:spMkLst>
        </pc:spChg>
      </pc:sldChg>
      <pc:sldChg chg="modSp mod">
        <pc:chgData name="John Oakes" userId="1a36f0057432ea1f" providerId="LiveId" clId="{4ADA6C74-3489-4EE0-8661-053725B4D765}" dt="2025-03-02T07:06:05.483" v="435" actId="255"/>
        <pc:sldMkLst>
          <pc:docMk/>
          <pc:sldMk cId="151907357" sldId="351"/>
        </pc:sldMkLst>
        <pc:spChg chg="mod">
          <ac:chgData name="John Oakes" userId="1a36f0057432ea1f" providerId="LiveId" clId="{4ADA6C74-3489-4EE0-8661-053725B4D765}" dt="2025-03-02T07:06:05.483" v="435" actId="255"/>
          <ac:spMkLst>
            <pc:docMk/>
            <pc:sldMk cId="151907357" sldId="351"/>
            <ac:spMk id="3" creationId="{56A19AAD-DA54-471A-9B4E-5B462E6B39FD}"/>
          </ac:spMkLst>
        </pc:spChg>
      </pc:sldChg>
      <pc:sldChg chg="modSp mod">
        <pc:chgData name="John Oakes" userId="1a36f0057432ea1f" providerId="LiveId" clId="{4ADA6C74-3489-4EE0-8661-053725B4D765}" dt="2025-03-02T16:26:19.636" v="987" actId="14100"/>
        <pc:sldMkLst>
          <pc:docMk/>
          <pc:sldMk cId="1041736589" sldId="352"/>
        </pc:sldMkLst>
        <pc:spChg chg="mod">
          <ac:chgData name="John Oakes" userId="1a36f0057432ea1f" providerId="LiveId" clId="{4ADA6C74-3489-4EE0-8661-053725B4D765}" dt="2025-03-02T16:24:52.275" v="960" actId="14100"/>
          <ac:spMkLst>
            <pc:docMk/>
            <pc:sldMk cId="1041736589" sldId="352"/>
            <ac:spMk id="2" creationId="{615E9B14-44CA-4465-BE53-64E1C55A6923}"/>
          </ac:spMkLst>
        </pc:spChg>
        <pc:spChg chg="mod">
          <ac:chgData name="John Oakes" userId="1a36f0057432ea1f" providerId="LiveId" clId="{4ADA6C74-3489-4EE0-8661-053725B4D765}" dt="2025-03-02T16:26:19.636" v="987" actId="14100"/>
          <ac:spMkLst>
            <pc:docMk/>
            <pc:sldMk cId="1041736589" sldId="352"/>
            <ac:spMk id="3" creationId="{BB6D48DC-7E4B-49A3-85FB-A26CA6DDD707}"/>
          </ac:spMkLst>
        </pc:spChg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543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609"/>
        </pc:sldMkLst>
      </pc:sldChg>
      <pc:sldChg chg="del">
        <pc:chgData name="John Oakes" userId="1a36f0057432ea1f" providerId="LiveId" clId="{4ADA6C74-3489-4EE0-8661-053725B4D765}" dt="2025-03-02T15:45:14.455" v="437" actId="47"/>
        <pc:sldMkLst>
          <pc:docMk/>
          <pc:sldMk cId="3282475642" sldId="615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1444248880" sldId="706"/>
        </pc:sldMkLst>
      </pc:sldChg>
      <pc:sldChg chg="del">
        <pc:chgData name="John Oakes" userId="1a36f0057432ea1f" providerId="LiveId" clId="{4ADA6C74-3489-4EE0-8661-053725B4D765}" dt="2025-03-02T15:45:12.685" v="436" actId="47"/>
        <pc:sldMkLst>
          <pc:docMk/>
          <pc:sldMk cId="0" sldId="741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3315063160" sldId="790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1205692465" sldId="791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792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793"/>
        </pc:sldMkLst>
      </pc:sldChg>
      <pc:sldChg chg="del">
        <pc:chgData name="John Oakes" userId="1a36f0057432ea1f" providerId="LiveId" clId="{4ADA6C74-3489-4EE0-8661-053725B4D765}" dt="2025-03-03T03:59:53.015" v="1042" actId="47"/>
        <pc:sldMkLst>
          <pc:docMk/>
          <pc:sldMk cId="0" sldId="794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802"/>
        </pc:sldMkLst>
      </pc:sldChg>
      <pc:sldChg chg="addSp delSp modSp del mod">
        <pc:chgData name="John Oakes" userId="1a36f0057432ea1f" providerId="LiveId" clId="{4ADA6C74-3489-4EE0-8661-053725B4D765}" dt="2025-03-03T04:00:08.021" v="1043" actId="47"/>
        <pc:sldMkLst>
          <pc:docMk/>
          <pc:sldMk cId="0" sldId="898"/>
        </pc:sldMkLst>
        <pc:spChg chg="mod">
          <ac:chgData name="John Oakes" userId="1a36f0057432ea1f" providerId="LiveId" clId="{4ADA6C74-3489-4EE0-8661-053725B4D765}" dt="2025-03-02T15:52:15.166" v="517" actId="14100"/>
          <ac:spMkLst>
            <pc:docMk/>
            <pc:sldMk cId="0" sldId="898"/>
            <ac:spMk id="2" creationId="{64F4F373-72BF-5EC3-1BFD-06C4F6612E40}"/>
          </ac:spMkLst>
        </pc:spChg>
        <pc:spChg chg="mod">
          <ac:chgData name="John Oakes" userId="1a36f0057432ea1f" providerId="LiveId" clId="{4ADA6C74-3489-4EE0-8661-053725B4D765}" dt="2025-03-02T15:56:18.278" v="663" actId="20577"/>
          <ac:spMkLst>
            <pc:docMk/>
            <pc:sldMk cId="0" sldId="898"/>
            <ac:spMk id="4" creationId="{9269334E-260A-EAC1-751F-92B5EF1E6BB8}"/>
          </ac:spMkLst>
        </pc:spChg>
        <pc:picChg chg="del">
          <ac:chgData name="John Oakes" userId="1a36f0057432ea1f" providerId="LiveId" clId="{4ADA6C74-3489-4EE0-8661-053725B4D765}" dt="2025-03-02T15:47:01.281" v="441" actId="478"/>
          <ac:picMkLst>
            <pc:docMk/>
            <pc:sldMk cId="0" sldId="898"/>
            <ac:picMk id="5" creationId="{FF4A6761-7215-00B4-6739-E180375AF830}"/>
          </ac:picMkLst>
        </pc:picChg>
        <pc:picChg chg="add mod">
          <ac:chgData name="John Oakes" userId="1a36f0057432ea1f" providerId="LiveId" clId="{4ADA6C74-3489-4EE0-8661-053725B4D765}" dt="2025-03-02T15:52:22.030" v="519" actId="1076"/>
          <ac:picMkLst>
            <pc:docMk/>
            <pc:sldMk cId="0" sldId="898"/>
            <ac:picMk id="1026" creationId="{36BD3DAF-277B-9036-F742-864CE3F09A36}"/>
          </ac:picMkLst>
        </pc:picChg>
      </pc:sldChg>
      <pc:sldChg chg="del">
        <pc:chgData name="John Oakes" userId="1a36f0057432ea1f" providerId="LiveId" clId="{4ADA6C74-3489-4EE0-8661-053725B4D765}" dt="2025-03-02T15:54:08.982" v="658" actId="47"/>
        <pc:sldMkLst>
          <pc:docMk/>
          <pc:sldMk cId="0" sldId="899"/>
        </pc:sldMkLst>
      </pc:sldChg>
      <pc:sldChg chg="modSp del mod">
        <pc:chgData name="John Oakes" userId="1a36f0057432ea1f" providerId="LiveId" clId="{4ADA6C74-3489-4EE0-8661-053725B4D765}" dt="2025-03-03T04:00:08.021" v="1043" actId="47"/>
        <pc:sldMkLst>
          <pc:docMk/>
          <pc:sldMk cId="0" sldId="900"/>
        </pc:sldMkLst>
        <pc:spChg chg="mod">
          <ac:chgData name="John Oakes" userId="1a36f0057432ea1f" providerId="LiveId" clId="{4ADA6C74-3489-4EE0-8661-053725B4D765}" dt="2025-03-02T15:57:01.385" v="675" actId="20577"/>
          <ac:spMkLst>
            <pc:docMk/>
            <pc:sldMk cId="0" sldId="900"/>
            <ac:spMk id="3" creationId="{492357AC-34EC-F5F8-A5CA-AAE2E8BDE3F8}"/>
          </ac:spMkLst>
        </pc:spChg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4185836651" sldId="901"/>
        </pc:sldMkLst>
      </pc:sldChg>
      <pc:sldChg chg="del">
        <pc:chgData name="John Oakes" userId="1a36f0057432ea1f" providerId="LiveId" clId="{4ADA6C74-3489-4EE0-8661-053725B4D765}" dt="2025-03-03T04:00:08.021" v="1043" actId="47"/>
        <pc:sldMkLst>
          <pc:docMk/>
          <pc:sldMk cId="0" sldId="902"/>
        </pc:sldMkLst>
      </pc:sldChg>
      <pc:sldChg chg="addSp delSp modSp new del mod ord">
        <pc:chgData name="John Oakes" userId="1a36f0057432ea1f" providerId="LiveId" clId="{4ADA6C74-3489-4EE0-8661-053725B4D765}" dt="2025-03-03T03:59:53.015" v="1042" actId="47"/>
        <pc:sldMkLst>
          <pc:docMk/>
          <pc:sldMk cId="2957878309" sldId="903"/>
        </pc:sldMkLst>
        <pc:spChg chg="del">
          <ac:chgData name="John Oakes" userId="1a36f0057432ea1f" providerId="LiveId" clId="{4ADA6C74-3489-4EE0-8661-053725B4D765}" dt="2025-03-02T16:02:07.073" v="677" actId="931"/>
          <ac:spMkLst>
            <pc:docMk/>
            <pc:sldMk cId="2957878309" sldId="903"/>
            <ac:spMk id="3" creationId="{766A354E-02C2-B964-144D-20D32F01B454}"/>
          </ac:spMkLst>
        </pc:spChg>
        <pc:spChg chg="add del mod">
          <ac:chgData name="John Oakes" userId="1a36f0057432ea1f" providerId="LiveId" clId="{4ADA6C74-3489-4EE0-8661-053725B4D765}" dt="2025-03-02T17:56:57.137" v="991" actId="931"/>
          <ac:spMkLst>
            <pc:docMk/>
            <pc:sldMk cId="2957878309" sldId="903"/>
            <ac:spMk id="7" creationId="{E3B75FA9-3E28-4D58-2B95-511556A4AC44}"/>
          </ac:spMkLst>
        </pc:spChg>
        <pc:picChg chg="add del mod">
          <ac:chgData name="John Oakes" userId="1a36f0057432ea1f" providerId="LiveId" clId="{4ADA6C74-3489-4EE0-8661-053725B4D765}" dt="2025-03-02T17:56:40.937" v="990" actId="478"/>
          <ac:picMkLst>
            <pc:docMk/>
            <pc:sldMk cId="2957878309" sldId="903"/>
            <ac:picMk id="5" creationId="{65A37772-EECD-00D0-DD9A-BB1A4C4C849D}"/>
          </ac:picMkLst>
        </pc:picChg>
        <pc:picChg chg="add mod">
          <ac:chgData name="John Oakes" userId="1a36f0057432ea1f" providerId="LiveId" clId="{4ADA6C74-3489-4EE0-8661-053725B4D765}" dt="2025-03-02T18:47:43.586" v="1041" actId="1076"/>
          <ac:picMkLst>
            <pc:docMk/>
            <pc:sldMk cId="2957878309" sldId="903"/>
            <ac:picMk id="9" creationId="{6D266C82-507F-8D97-C340-C21AD4732426}"/>
          </ac:picMkLst>
        </pc:picChg>
      </pc:sldChg>
      <pc:sldChg chg="addSp delSp modSp new del mod">
        <pc:chgData name="John Oakes" userId="1a36f0057432ea1f" providerId="LiveId" clId="{4ADA6C74-3489-4EE0-8661-053725B4D765}" dt="2025-03-02T17:58:08.805" v="997" actId="47"/>
        <pc:sldMkLst>
          <pc:docMk/>
          <pc:sldMk cId="629861512" sldId="904"/>
        </pc:sldMkLst>
        <pc:spChg chg="del">
          <ac:chgData name="John Oakes" userId="1a36f0057432ea1f" providerId="LiveId" clId="{4ADA6C74-3489-4EE0-8661-053725B4D765}" dt="2025-03-02T17:57:07.953" v="994" actId="931"/>
          <ac:spMkLst>
            <pc:docMk/>
            <pc:sldMk cId="629861512" sldId="904"/>
            <ac:spMk id="3" creationId="{E6AA4256-747B-D125-7371-24DE365C0B26}"/>
          </ac:spMkLst>
        </pc:spChg>
        <pc:picChg chg="add mod">
          <ac:chgData name="John Oakes" userId="1a36f0057432ea1f" providerId="LiveId" clId="{4ADA6C74-3489-4EE0-8661-053725B4D765}" dt="2025-03-02T17:57:08.681" v="996" actId="962"/>
          <ac:picMkLst>
            <pc:docMk/>
            <pc:sldMk cId="629861512" sldId="904"/>
            <ac:picMk id="5" creationId="{1BBDFB0C-5F42-66F3-0B59-6D538DED9A43}"/>
          </ac:picMkLst>
        </pc:picChg>
      </pc:sldChg>
      <pc:sldChg chg="addSp delSp modSp new del mod">
        <pc:chgData name="John Oakes" userId="1a36f0057432ea1f" providerId="LiveId" clId="{4ADA6C74-3489-4EE0-8661-053725B4D765}" dt="2025-03-03T03:59:53.015" v="1042" actId="47"/>
        <pc:sldMkLst>
          <pc:docMk/>
          <pc:sldMk cId="2654726847" sldId="905"/>
        </pc:sldMkLst>
        <pc:spChg chg="del">
          <ac:chgData name="John Oakes" userId="1a36f0057432ea1f" providerId="LiveId" clId="{4ADA6C74-3489-4EE0-8661-053725B4D765}" dt="2025-03-02T17:58:19.519" v="998" actId="931"/>
          <ac:spMkLst>
            <pc:docMk/>
            <pc:sldMk cId="2654726847" sldId="905"/>
            <ac:spMk id="3" creationId="{C0F72C78-2182-B4BE-9C4F-64C459DF6B9F}"/>
          </ac:spMkLst>
        </pc:spChg>
        <pc:picChg chg="add mod">
          <ac:chgData name="John Oakes" userId="1a36f0057432ea1f" providerId="LiveId" clId="{4ADA6C74-3489-4EE0-8661-053725B4D765}" dt="2025-03-02T17:58:35.625" v="1004" actId="1076"/>
          <ac:picMkLst>
            <pc:docMk/>
            <pc:sldMk cId="2654726847" sldId="905"/>
            <ac:picMk id="5" creationId="{9181B97C-F8E1-A5F6-8DA2-3C62C0149867}"/>
          </ac:picMkLst>
        </pc:picChg>
      </pc:sldChg>
      <pc:sldChg chg="new del">
        <pc:chgData name="John Oakes" userId="1a36f0057432ea1f" providerId="LiveId" clId="{4ADA6C74-3489-4EE0-8661-053725B4D765}" dt="2025-03-02T18:02:01.591" v="1009" actId="47"/>
        <pc:sldMkLst>
          <pc:docMk/>
          <pc:sldMk cId="2963457430" sldId="906"/>
        </pc:sldMkLst>
      </pc:sldChg>
      <pc:sldChg chg="addSp delSp modSp new del mod">
        <pc:chgData name="John Oakes" userId="1a36f0057432ea1f" providerId="LiveId" clId="{4ADA6C74-3489-4EE0-8661-053725B4D765}" dt="2025-03-03T03:59:53.015" v="1042" actId="47"/>
        <pc:sldMkLst>
          <pc:docMk/>
          <pc:sldMk cId="4230584487" sldId="906"/>
        </pc:sldMkLst>
        <pc:spChg chg="mod">
          <ac:chgData name="John Oakes" userId="1a36f0057432ea1f" providerId="LiveId" clId="{4ADA6C74-3489-4EE0-8661-053725B4D765}" dt="2025-03-02T18:05:20.434" v="1028" actId="20577"/>
          <ac:spMkLst>
            <pc:docMk/>
            <pc:sldMk cId="4230584487" sldId="906"/>
            <ac:spMk id="2" creationId="{361B233F-C7A7-FB99-D1CF-42E308324AAC}"/>
          </ac:spMkLst>
        </pc:spChg>
        <pc:spChg chg="del">
          <ac:chgData name="John Oakes" userId="1a36f0057432ea1f" providerId="LiveId" clId="{4ADA6C74-3489-4EE0-8661-053725B4D765}" dt="2025-03-02T18:04:53.020" v="1011" actId="931"/>
          <ac:spMkLst>
            <pc:docMk/>
            <pc:sldMk cId="4230584487" sldId="906"/>
            <ac:spMk id="3" creationId="{EA7EF994-7A57-52B1-0A1E-7BE61A97AD9E}"/>
          </ac:spMkLst>
        </pc:spChg>
        <pc:picChg chg="add mod">
          <ac:chgData name="John Oakes" userId="1a36f0057432ea1f" providerId="LiveId" clId="{4ADA6C74-3489-4EE0-8661-053725B4D765}" dt="2025-03-02T18:05:08.496" v="1017" actId="1076"/>
          <ac:picMkLst>
            <pc:docMk/>
            <pc:sldMk cId="4230584487" sldId="906"/>
            <ac:picMk id="5" creationId="{B3A071DC-FDF5-66BC-3362-3B7B49F37854}"/>
          </ac:picMkLst>
        </pc:picChg>
      </pc:sldChg>
      <pc:sldChg chg="addSp delSp modSp new del mod ord">
        <pc:chgData name="John Oakes" userId="1a36f0057432ea1f" providerId="LiveId" clId="{4ADA6C74-3489-4EE0-8661-053725B4D765}" dt="2025-03-03T03:59:53.015" v="1042" actId="47"/>
        <pc:sldMkLst>
          <pc:docMk/>
          <pc:sldMk cId="1643247879" sldId="907"/>
        </pc:sldMkLst>
        <pc:spChg chg="del">
          <ac:chgData name="John Oakes" userId="1a36f0057432ea1f" providerId="LiveId" clId="{4ADA6C74-3489-4EE0-8661-053725B4D765}" dt="2025-03-02T18:46:04.329" v="1030" actId="931"/>
          <ac:spMkLst>
            <pc:docMk/>
            <pc:sldMk cId="1643247879" sldId="907"/>
            <ac:spMk id="3" creationId="{0E101139-6078-BF9C-D664-2F9E3DEB5A46}"/>
          </ac:spMkLst>
        </pc:spChg>
        <pc:picChg chg="add mod">
          <ac:chgData name="John Oakes" userId="1a36f0057432ea1f" providerId="LiveId" clId="{4ADA6C74-3489-4EE0-8661-053725B4D765}" dt="2025-03-02T18:46:22.105" v="1036" actId="1076"/>
          <ac:picMkLst>
            <pc:docMk/>
            <pc:sldMk cId="1643247879" sldId="907"/>
            <ac:picMk id="5" creationId="{4C203BD7-99D1-3ADB-8333-CB2FC278BD38}"/>
          </ac:picMkLst>
        </pc:picChg>
      </pc:sldChg>
      <pc:sldMasterChg chg="modSp modSldLayout">
        <pc:chgData name="John Oakes" userId="1a36f0057432ea1f" providerId="LiveId" clId="{4ADA6C74-3489-4EE0-8661-053725B4D765}" dt="2025-03-02T06:41:28.571" v="0"/>
        <pc:sldMasterMkLst>
          <pc:docMk/>
          <pc:sldMasterMk cId="2530817660" sldId="2147483660"/>
        </pc:sldMasterMkLst>
        <pc:spChg chg="mod">
          <ac:chgData name="John Oakes" userId="1a36f0057432ea1f" providerId="LiveId" clId="{4ADA6C74-3489-4EE0-8661-053725B4D765}" dt="2025-03-02T06:41:28.571" v="0"/>
          <ac:spMkLst>
            <pc:docMk/>
            <pc:sldMasterMk cId="2530817660" sldId="2147483660"/>
            <ac:spMk id="3" creationId="{00000000-0000-0000-0000-000000000000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asterMk cId="2530817660" sldId="2147483660"/>
            <ac:spMk id="13" creationId="{00000000-0000-0000-0000-000000000000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asterMk cId="2530817660" sldId="2147483660"/>
            <ac:spMk id="14" creationId="{00000000-0000-0000-0000-000000000000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asterMk cId="2530817660" sldId="2147483660"/>
            <ac:spMk id="22" creationId="{00000000-0000-0000-0000-000000000000}"/>
          </ac:spMkLst>
        </pc:spChg>
        <pc:spChg chg="mod">
          <ac:chgData name="John Oakes" userId="1a36f0057432ea1f" providerId="LiveId" clId="{4ADA6C74-3489-4EE0-8661-053725B4D765}" dt="2025-03-02T06:41:28.571" v="0"/>
          <ac:spMkLst>
            <pc:docMk/>
            <pc:sldMasterMk cId="2530817660" sldId="2147483660"/>
            <ac:spMk id="23" creationId="{00000000-0000-0000-0000-000000000000}"/>
          </ac:spMkLst>
        </pc:spChg>
        <pc:sldLayoutChg chg="modSp">
          <pc:chgData name="John Oakes" userId="1a36f0057432ea1f" providerId="LiveId" clId="{4ADA6C74-3489-4EE0-8661-053725B4D765}" dt="2025-03-02T06:41:28.571" v="0"/>
          <pc:sldLayoutMkLst>
            <pc:docMk/>
            <pc:sldMasterMk cId="2530817660" sldId="2147483660"/>
            <pc:sldLayoutMk cId="2923093668" sldId="2147483661"/>
          </pc:sldLayoutMkLst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2923093668" sldId="2147483661"/>
              <ac:spMk id="8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2923093668" sldId="2147483661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4ADA6C74-3489-4EE0-8661-053725B4D765}" dt="2025-03-02T06:41:28.571" v="0"/>
          <pc:sldLayoutMkLst>
            <pc:docMk/>
            <pc:sldMasterMk cId="2530817660" sldId="2147483660"/>
            <pc:sldLayoutMk cId="3939980969" sldId="2147483663"/>
          </pc:sldLayoutMkLst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939980969" sldId="2147483663"/>
              <ac:spMk id="2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939980969" sldId="2147483663"/>
              <ac:spMk id="3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939980969" sldId="2147483663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4ADA6C74-3489-4EE0-8661-053725B4D765}" dt="2025-03-02T06:41:28.571" v="0"/>
          <pc:sldLayoutMkLst>
            <pc:docMk/>
            <pc:sldMasterMk cId="2530817660" sldId="2147483660"/>
            <pc:sldLayoutMk cId="2065734083" sldId="2147483664"/>
          </pc:sldLayoutMkLst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2065734083" sldId="2147483664"/>
              <ac:spMk id="3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2065734083" sldId="2147483664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ADA6C74-3489-4EE0-8661-053725B4D765}" dt="2025-03-02T06:41:28.571" v="0"/>
          <pc:sldLayoutMkLst>
            <pc:docMk/>
            <pc:sldMasterMk cId="2530817660" sldId="2147483660"/>
            <pc:sldLayoutMk cId="3473917900" sldId="2147483665"/>
          </pc:sldLayoutMkLst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473917900" sldId="2147483665"/>
              <ac:spMk id="2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473917900" sldId="2147483665"/>
              <ac:spMk id="3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473917900" sldId="2147483665"/>
              <ac:spMk id="4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473917900" sldId="2147483665"/>
              <ac:spMk id="5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473917900" sldId="214748366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4ADA6C74-3489-4EE0-8661-053725B4D765}" dt="2025-03-02T06:41:28.571" v="0"/>
          <pc:sldLayoutMkLst>
            <pc:docMk/>
            <pc:sldMasterMk cId="2530817660" sldId="2147483660"/>
            <pc:sldLayoutMk cId="4187582425" sldId="2147483668"/>
          </pc:sldLayoutMkLst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4187582425" sldId="2147483668"/>
              <ac:spMk id="2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4187582425" sldId="2147483668"/>
              <ac:spMk id="3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4187582425" sldId="214748366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ADA6C74-3489-4EE0-8661-053725B4D765}" dt="2025-03-02T06:41:28.571" v="0"/>
          <pc:sldLayoutMkLst>
            <pc:docMk/>
            <pc:sldMasterMk cId="2530817660" sldId="2147483660"/>
            <pc:sldLayoutMk cId="2446689441" sldId="2147483669"/>
          </pc:sldLayoutMkLst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2446689441" sldId="2147483669"/>
              <ac:spMk id="2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2446689441" sldId="2147483669"/>
              <ac:spMk id="3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2446689441" sldId="2147483669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ADA6C74-3489-4EE0-8661-053725B4D765}" dt="2025-03-02T06:41:28.571" v="0"/>
          <pc:sldLayoutMkLst>
            <pc:docMk/>
            <pc:sldMasterMk cId="2530817660" sldId="2147483660"/>
            <pc:sldLayoutMk cId="3207866165" sldId="2147483671"/>
          </pc:sldLayoutMkLst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207866165" sldId="2147483671"/>
              <ac:spMk id="2" creationId="{00000000-0000-0000-0000-000000000000}"/>
            </ac:spMkLst>
          </pc:spChg>
          <pc:spChg chg="mod">
            <ac:chgData name="John Oakes" userId="1a36f0057432ea1f" providerId="LiveId" clId="{4ADA6C74-3489-4EE0-8661-053725B4D765}" dt="2025-03-02T06:41:28.571" v="0"/>
            <ac:spMkLst>
              <pc:docMk/>
              <pc:sldMasterMk cId="2530817660" sldId="2147483660"/>
              <pc:sldLayoutMk cId="3207866165" sldId="2147483671"/>
              <ac:spMk id="3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4ADA6C74-3489-4EE0-8661-053725B4D765}" dt="2025-03-03T03:59:53.015" v="1042" actId="47"/>
        <pc:sldMasterMkLst>
          <pc:docMk/>
          <pc:sldMasterMk cId="1000180329" sldId="2147483672"/>
        </pc:sldMasterMkLst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4083268233" sldId="2147483673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1013330970" sldId="2147483674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827490946" sldId="2147483675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3766391683" sldId="2147483676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2308359920" sldId="2147483677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3451834622" sldId="2147483678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3474985766" sldId="2147483679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3542501238" sldId="2147483680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1421237159" sldId="2147483681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319430288" sldId="2147483682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000180329" sldId="2147483672"/>
            <pc:sldLayoutMk cId="2475159254" sldId="2147483683"/>
          </pc:sldLayoutMkLst>
        </pc:sldLayoutChg>
      </pc:sldMasterChg>
      <pc:sldMasterChg chg="del delSldLayout">
        <pc:chgData name="John Oakes" userId="1a36f0057432ea1f" providerId="LiveId" clId="{4ADA6C74-3489-4EE0-8661-053725B4D765}" dt="2025-03-03T03:59:53.015" v="1042" actId="47"/>
        <pc:sldMasterMkLst>
          <pc:docMk/>
          <pc:sldMasterMk cId="1586701279" sldId="2147483684"/>
        </pc:sldMasterMkLst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3744984286" sldId="2147483685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951710853" sldId="2147483686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3512421448" sldId="2147483687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2790733517" sldId="2147483688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405070090" sldId="2147483689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1157909655" sldId="2147483690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1978100273" sldId="2147483691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3453124418" sldId="2147483692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4159808803" sldId="2147483693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2702774747" sldId="2147483694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1586701279" sldId="2147483684"/>
            <pc:sldLayoutMk cId="2179502621" sldId="2147483695"/>
          </pc:sldLayoutMkLst>
        </pc:sldLayoutChg>
      </pc:sldMasterChg>
      <pc:sldMasterChg chg="del delSldLayout">
        <pc:chgData name="John Oakes" userId="1a36f0057432ea1f" providerId="LiveId" clId="{4ADA6C74-3489-4EE0-8661-053725B4D765}" dt="2025-03-02T15:45:12.685" v="436" actId="47"/>
        <pc:sldMasterMkLst>
          <pc:docMk/>
          <pc:sldMasterMk cId="289483085" sldId="2147483696"/>
        </pc:sldMasterMkLst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3505120152" sldId="2147483697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3395200471" sldId="2147483698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1860935652" sldId="2147483699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2830664926" sldId="2147483700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1945816498" sldId="2147483701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3581021048" sldId="2147483702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3484492012" sldId="2147483703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3786703345" sldId="2147483704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983965226" sldId="2147483705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4151127402" sldId="2147483706"/>
          </pc:sldLayoutMkLst>
        </pc:sldLayoutChg>
        <pc:sldLayoutChg chg="del">
          <pc:chgData name="John Oakes" userId="1a36f0057432ea1f" providerId="LiveId" clId="{4ADA6C74-3489-4EE0-8661-053725B4D765}" dt="2025-03-02T15:45:12.685" v="436" actId="47"/>
          <pc:sldLayoutMkLst>
            <pc:docMk/>
            <pc:sldMasterMk cId="289483085" sldId="2147483696"/>
            <pc:sldLayoutMk cId="3698539965" sldId="2147483707"/>
          </pc:sldLayoutMkLst>
        </pc:sldLayoutChg>
      </pc:sldMasterChg>
      <pc:sldMasterChg chg="del delSldLayout">
        <pc:chgData name="John Oakes" userId="1a36f0057432ea1f" providerId="LiveId" clId="{4ADA6C74-3489-4EE0-8661-053725B4D765}" dt="2025-03-03T04:00:08.021" v="1043" actId="47"/>
        <pc:sldMasterMkLst>
          <pc:docMk/>
          <pc:sldMasterMk cId="761410241" sldId="2147483696"/>
        </pc:sldMasterMkLst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1521093754" sldId="2147483697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2017743825" sldId="2147483698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1655593577" sldId="2147483699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3975475615" sldId="2147483700"/>
          </pc:sldLayoutMkLst>
        </pc:sldLayoutChg>
        <pc:sldLayoutChg chg="del">
          <pc:chgData name="John Oakes" userId="1a36f0057432ea1f" providerId="LiveId" clId="{4ADA6C74-3489-4EE0-8661-053725B4D765}" dt="2025-03-03T03:59:53.015" v="1042" actId="47"/>
          <pc:sldLayoutMkLst>
            <pc:docMk/>
            <pc:sldMasterMk cId="761410241" sldId="2147483696"/>
            <pc:sldLayoutMk cId="1422443642" sldId="2147483701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637811028" sldId="2147483702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3683481134" sldId="2147483703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3413064404" sldId="2147483704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392686940" sldId="2147483705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2422018849" sldId="2147483706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61410241" sldId="2147483696"/>
            <pc:sldLayoutMk cId="2862974307" sldId="2147483707"/>
          </pc:sldLayoutMkLst>
        </pc:sldLayoutChg>
      </pc:sldMasterChg>
      <pc:sldMasterChg chg="del delSldLayout">
        <pc:chgData name="John Oakes" userId="1a36f0057432ea1f" providerId="LiveId" clId="{4ADA6C74-3489-4EE0-8661-053725B4D765}" dt="2025-03-03T04:00:08.021" v="1043" actId="47"/>
        <pc:sldMasterMkLst>
          <pc:docMk/>
          <pc:sldMasterMk cId="4012006883" sldId="2147483708"/>
        </pc:sldMasterMkLst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3893538434" sldId="2147483709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3755342855" sldId="2147483710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2739361391" sldId="2147483711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3955087653" sldId="2147483712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870083677" sldId="2147483713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1882298334" sldId="2147483714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3449305370" sldId="2147483715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3590131719" sldId="2147483716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1663940739" sldId="2147483717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194212394" sldId="2147483718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4012006883" sldId="2147483708"/>
            <pc:sldLayoutMk cId="1261643755" sldId="2147483719"/>
          </pc:sldLayoutMkLst>
        </pc:sldLayoutChg>
      </pc:sldMasterChg>
      <pc:sldMasterChg chg="del delSldLayout">
        <pc:chgData name="John Oakes" userId="1a36f0057432ea1f" providerId="LiveId" clId="{4ADA6C74-3489-4EE0-8661-053725B4D765}" dt="2025-03-03T04:00:08.021" v="1043" actId="47"/>
        <pc:sldMasterMkLst>
          <pc:docMk/>
          <pc:sldMasterMk cId="876943387" sldId="2147483720"/>
        </pc:sldMasterMkLst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859328684" sldId="2147483721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3306623383" sldId="2147483722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4235611678" sldId="2147483723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563280748" sldId="2147483724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2227982305" sldId="2147483725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2914825155" sldId="2147483726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1069496038" sldId="2147483727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1032365581" sldId="2147483728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768402711" sldId="2147483729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4021947155" sldId="2147483730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218764586" sldId="2147483731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876943387" sldId="2147483720"/>
            <pc:sldLayoutMk cId="4054956956" sldId="2147483732"/>
          </pc:sldLayoutMkLst>
        </pc:sldLayoutChg>
      </pc:sldMasterChg>
      <pc:sldMasterChg chg="del delSldLayout">
        <pc:chgData name="John Oakes" userId="1a36f0057432ea1f" providerId="LiveId" clId="{4ADA6C74-3489-4EE0-8661-053725B4D765}" dt="2025-03-03T04:00:08.021" v="1043" actId="47"/>
        <pc:sldMasterMkLst>
          <pc:docMk/>
          <pc:sldMasterMk cId="789413061" sldId="2147483733"/>
        </pc:sldMasterMkLst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1963563649" sldId="2147483734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939645891" sldId="2147483735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3535726412" sldId="2147483736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3537919788" sldId="2147483737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973207576" sldId="2147483738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4271479935" sldId="2147483739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2163706583" sldId="2147483740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2032863753" sldId="2147483741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193864788" sldId="2147483742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2401144877" sldId="2147483743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789413061" sldId="2147483733"/>
            <pc:sldLayoutMk cId="3219456206" sldId="2147483744"/>
          </pc:sldLayoutMkLst>
        </pc:sldLayoutChg>
      </pc:sldMasterChg>
      <pc:sldMasterChg chg="del delSldLayout">
        <pc:chgData name="John Oakes" userId="1a36f0057432ea1f" providerId="LiveId" clId="{4ADA6C74-3489-4EE0-8661-053725B4D765}" dt="2025-03-03T04:00:08.021" v="1043" actId="47"/>
        <pc:sldMasterMkLst>
          <pc:docMk/>
          <pc:sldMasterMk cId="1866113301" sldId="2147483745"/>
        </pc:sldMasterMkLst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2654965240" sldId="2147483746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3891140937" sldId="2147483747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3531719058" sldId="2147483748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1313116200" sldId="2147483749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1490501194" sldId="2147483750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2918069595" sldId="2147483751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157308292" sldId="2147483752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745152961" sldId="2147483753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3974557092" sldId="2147483754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1867363646" sldId="2147483755"/>
          </pc:sldLayoutMkLst>
        </pc:sldLayoutChg>
        <pc:sldLayoutChg chg="del">
          <pc:chgData name="John Oakes" userId="1a36f0057432ea1f" providerId="LiveId" clId="{4ADA6C74-3489-4EE0-8661-053725B4D765}" dt="2025-03-03T04:00:08.021" v="1043" actId="47"/>
          <pc:sldLayoutMkLst>
            <pc:docMk/>
            <pc:sldMasterMk cId="1866113301" sldId="2147483745"/>
            <pc:sldLayoutMk cId="3801595982" sldId="21474837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9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5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1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2287" y="71022"/>
            <a:ext cx="6729573" cy="133165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5293" y="2530137"/>
            <a:ext cx="3630967" cy="375525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Jesus at Cana</a:t>
            </a:r>
          </a:p>
          <a:p>
            <a:pPr algn="l"/>
            <a:endParaRPr lang="en-US" sz="3200" b="1" dirty="0">
              <a:solidFill>
                <a:srgbClr val="FFFF00"/>
              </a:solidFill>
            </a:endParaRP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The First Sign: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Water to Wine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5" y="441791"/>
            <a:ext cx="4844381" cy="61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A440-79D0-46DD-BDD7-D5622B64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Jacob’s Ladder  Gen 28:10-13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786CA-8609-4CA1-98DC-07DCF627E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513" y="2024009"/>
            <a:ext cx="5815172" cy="4285351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John 1:51  Very truly I tell you, you will see heaven open, and the angels of God ascending and descending on the Son of Man.</a:t>
            </a: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Jesus is opening a new way for access to God!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53D78-9EB1-43F1-BB31-7E0CCD59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5" y="1417638"/>
            <a:ext cx="43529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842A-A3AC-4CBF-9E9E-CC143B38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2:1-12 Jesus at Cana </a:t>
            </a:r>
            <a:br>
              <a:rPr lang="en-US" sz="3200" dirty="0"/>
            </a:br>
            <a:r>
              <a:rPr lang="en-US" sz="3200" dirty="0"/>
              <a:t>The First of Seven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5B30-C96A-4FEF-BAAA-0F13AB45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474" y="1600200"/>
            <a:ext cx="3786326" cy="4709160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04248-F44C-4968-8B0D-38052F2A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94" y="1669002"/>
            <a:ext cx="7873058" cy="49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E4D1-A6C2-4849-8861-1F20B249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 The Third Day A Wedding Took Place</a:t>
            </a:r>
          </a:p>
        </p:txBody>
      </p:sp>
      <p:pic>
        <p:nvPicPr>
          <p:cNvPr id="1026" name="Picture 2" descr="First-Century Galilee">
            <a:extLst>
              <a:ext uri="{FF2B5EF4-FFF2-40B4-BE49-F238E27FC236}">
                <a16:creationId xmlns:a16="http://schemas.microsoft.com/office/drawing/2014/main" id="{BBF54789-3237-4DC3-98E4-A1FDB2615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00" y="1733257"/>
            <a:ext cx="629637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92C64-E260-4754-8F00-3A89259E75DD}"/>
              </a:ext>
            </a:extLst>
          </p:cNvPr>
          <p:cNvSpPr txBox="1"/>
          <p:nvPr/>
        </p:nvSpPr>
        <p:spPr>
          <a:xfrm>
            <a:off x="5638801" y="29740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AB7A29-7749-43D9-8048-94CAA0DF497D}"/>
              </a:ext>
            </a:extLst>
          </p:cNvPr>
          <p:cNvSpPr/>
          <p:nvPr/>
        </p:nvSpPr>
        <p:spPr>
          <a:xfrm>
            <a:off x="5234865" y="34865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B454CA4-E1A5-4125-8F5F-5DB56BF51B8E}"/>
              </a:ext>
            </a:extLst>
          </p:cNvPr>
          <p:cNvSpPr/>
          <p:nvPr/>
        </p:nvSpPr>
        <p:spPr>
          <a:xfrm>
            <a:off x="5234865" y="42778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1753CA4-21A3-406B-BF09-5F33D14EA0DE}"/>
              </a:ext>
            </a:extLst>
          </p:cNvPr>
          <p:cNvSpPr/>
          <p:nvPr/>
        </p:nvSpPr>
        <p:spPr>
          <a:xfrm>
            <a:off x="7702858" y="220377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6B2E-C590-4F0F-AD08-127E7A63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Did Jesus Go To a Wedding?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10AB-E0F2-4588-8CB3-45EF696A6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5" y="1756881"/>
            <a:ext cx="8669676" cy="4552479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3200" b="1" dirty="0"/>
              <a:t>Because he was invited.</a:t>
            </a:r>
          </a:p>
          <a:p>
            <a:pPr marL="102870" indent="0">
              <a:buNone/>
            </a:pPr>
            <a:r>
              <a:rPr lang="en-US" sz="3200" b="1" dirty="0"/>
              <a:t>Because it would be fun.</a:t>
            </a:r>
          </a:p>
          <a:p>
            <a:pPr marL="102870" indent="0">
              <a:buNone/>
            </a:pPr>
            <a:endParaRPr lang="en-US" sz="3200" b="1" dirty="0"/>
          </a:p>
          <a:p>
            <a:pPr marL="102870" indent="0">
              <a:buNone/>
            </a:pPr>
            <a:r>
              <a:rPr lang="en-US" sz="3200" b="1" dirty="0"/>
              <a:t>But…</a:t>
            </a:r>
          </a:p>
          <a:p>
            <a:pPr marL="102870" indent="0">
              <a:buNone/>
            </a:pPr>
            <a:endParaRPr lang="en-US" sz="3200" b="1" dirty="0"/>
          </a:p>
          <a:p>
            <a:pPr marL="102870" indent="0">
              <a:buNone/>
            </a:pPr>
            <a:r>
              <a:rPr lang="en-US" sz="3200" b="1" dirty="0"/>
              <a:t>v. 4  My time has not yet come</a:t>
            </a:r>
          </a:p>
        </p:txBody>
      </p:sp>
    </p:spTree>
    <p:extLst>
      <p:ext uri="{BB962C8B-B14F-4D97-AF65-F5344CB8AC3E}">
        <p14:creationId xmlns:p14="http://schemas.microsoft.com/office/powerpoint/2010/main" val="126074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324C-1C6E-41D2-B237-4E00F5D8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Did Jesus Do the Miracle?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9AAD-DA54-471A-9B4E-5B462E6B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28" y="1736333"/>
            <a:ext cx="10181690" cy="4573028"/>
          </a:xfrm>
        </p:spPr>
        <p:txBody>
          <a:bodyPr>
            <a:noAutofit/>
          </a:bodyPr>
          <a:lstStyle/>
          <a:p>
            <a:pPr marL="102870" indent="0">
              <a:buNone/>
            </a:pPr>
            <a:r>
              <a:rPr lang="en-US" sz="3200" b="1" dirty="0"/>
              <a:t>Because his mom asked him to.</a:t>
            </a:r>
          </a:p>
          <a:p>
            <a:pPr marL="102870" indent="0">
              <a:buNone/>
            </a:pPr>
            <a:endParaRPr lang="en-US" sz="2000" b="1" dirty="0"/>
          </a:p>
          <a:p>
            <a:pPr marL="102870" indent="0">
              <a:buNone/>
            </a:pPr>
            <a:r>
              <a:rPr lang="en-US" sz="3200" b="1" dirty="0"/>
              <a:t>Because of the symbolic meaning.</a:t>
            </a:r>
          </a:p>
          <a:p>
            <a:pPr marL="102870" indent="0">
              <a:buNone/>
            </a:pPr>
            <a:endParaRPr lang="en-US" sz="1800" b="1" dirty="0"/>
          </a:p>
          <a:p>
            <a:pPr marL="102870" indent="0">
              <a:buNone/>
            </a:pPr>
            <a:r>
              <a:rPr lang="en-US" sz="3200" b="1" dirty="0"/>
              <a:t>We are invited to a marriage feast. (Revelation 19:6-9)</a:t>
            </a:r>
          </a:p>
          <a:p>
            <a:pPr marL="102870" indent="0">
              <a:buNone/>
            </a:pPr>
            <a:endParaRPr lang="en-US" sz="1800" b="1" dirty="0"/>
          </a:p>
          <a:p>
            <a:pPr marL="102870" indent="0">
              <a:buNone/>
            </a:pPr>
            <a:r>
              <a:rPr lang="en-US" sz="3200" b="1" dirty="0"/>
              <a:t>Empty vessels (Judaism) turned into full containers of wine (Jesus’ blood)</a:t>
            </a:r>
          </a:p>
        </p:txBody>
      </p:sp>
    </p:spTree>
    <p:extLst>
      <p:ext uri="{BB962C8B-B14F-4D97-AF65-F5344CB8AC3E}">
        <p14:creationId xmlns:p14="http://schemas.microsoft.com/office/powerpoint/2010/main" val="15190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0253-317C-4535-AFEE-33A37F0B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2:11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7D9B-F2CD-45B9-8265-820A262A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What Jesus did here in Cana of Galilee was the first of the signs through which he revealed his glory and his disciples believed in him.</a:t>
            </a:r>
          </a:p>
          <a:p>
            <a:pPr marL="10287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In John, Jesus’ miracles:</a:t>
            </a: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Reveal his glory       and</a:t>
            </a:r>
          </a:p>
          <a:p>
            <a:pPr marL="102870" indent="0">
              <a:buNone/>
            </a:pPr>
            <a:endParaRPr lang="en-US" sz="12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Cause us to believe in Him</a:t>
            </a:r>
          </a:p>
        </p:txBody>
      </p:sp>
    </p:spTree>
    <p:extLst>
      <p:ext uri="{BB962C8B-B14F-4D97-AF65-F5344CB8AC3E}">
        <p14:creationId xmlns:p14="http://schemas.microsoft.com/office/powerpoint/2010/main" val="241231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E9B14-44CA-4465-BE53-64E1C55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274638"/>
            <a:ext cx="11048144" cy="834971"/>
          </a:xfrm>
        </p:spPr>
        <p:txBody>
          <a:bodyPr>
            <a:normAutofit/>
          </a:bodyPr>
          <a:lstStyle/>
          <a:p>
            <a:r>
              <a:rPr lang="en-US" sz="4000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48DC-7E4B-49A3-85FB-A26CA6DDD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72" y="1387011"/>
            <a:ext cx="10935128" cy="4922349"/>
          </a:xfrm>
        </p:spPr>
        <p:txBody>
          <a:bodyPr>
            <a:noAutofit/>
          </a:bodyPr>
          <a:lstStyle/>
          <a:p>
            <a:pPr marL="102870" indent="0">
              <a:buNone/>
            </a:pPr>
            <a:r>
              <a:rPr lang="en-US" sz="2800" b="1" dirty="0"/>
              <a:t>Jesus to us: What do you want?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800" b="1" dirty="0"/>
              <a:t>Come and See!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800" b="1" dirty="0"/>
              <a:t>God knows your thoughts and actions.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800" b="1" dirty="0"/>
              <a:t>Jesus is Messiah, A Teacher, Son of God and King of Israel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800" b="1" dirty="0"/>
              <a:t>Jesus is opening a new way to God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800" b="1" dirty="0"/>
              <a:t>Jesus, while son of God is a “regular guy.”</a:t>
            </a:r>
          </a:p>
          <a:p>
            <a:pPr marL="102870" indent="0">
              <a:buNone/>
            </a:pPr>
            <a:endParaRPr lang="en-US" sz="800" b="1" dirty="0"/>
          </a:p>
          <a:p>
            <a:pPr marL="102870" indent="0">
              <a:buNone/>
            </a:pPr>
            <a:r>
              <a:rPr lang="en-US" sz="2800" b="1" dirty="0"/>
              <a:t>Jesus is a miracle-worker who makes good things that never run out. </a:t>
            </a:r>
          </a:p>
        </p:txBody>
      </p:sp>
    </p:spTree>
    <p:extLst>
      <p:ext uri="{BB962C8B-B14F-4D97-AF65-F5344CB8AC3E}">
        <p14:creationId xmlns:p14="http://schemas.microsoft.com/office/powerpoint/2010/main" val="104173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19597"/>
            <a:ext cx="9890589" cy="878889"/>
          </a:xfrm>
        </p:spPr>
        <p:txBody>
          <a:bodyPr>
            <a:normAutofit/>
          </a:bodyPr>
          <a:lstStyle/>
          <a:p>
            <a:r>
              <a:rPr lang="en-US" sz="3600" dirty="0"/>
              <a:t>Gospel of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255" y="1336611"/>
            <a:ext cx="6318607" cy="5201794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In John Jesus is revealed as Messiah through his miracles and his statements about himself.</a:t>
            </a:r>
          </a:p>
          <a:p>
            <a:pPr marL="102870" indent="0">
              <a:buNone/>
            </a:pPr>
            <a:endParaRPr lang="en-US" sz="1400" b="1" dirty="0"/>
          </a:p>
          <a:p>
            <a:pPr marL="102870" indent="0">
              <a:buNone/>
            </a:pPr>
            <a:r>
              <a:rPr lang="en-US" sz="2800" b="1" dirty="0"/>
              <a:t>Theme of John</a:t>
            </a:r>
          </a:p>
          <a:p>
            <a:pPr marL="102870" indent="0">
              <a:buNone/>
            </a:pPr>
            <a:r>
              <a:rPr lang="en-US" sz="2800" b="1" dirty="0"/>
              <a:t>Jesus is the Son of God who reveals the Father, providing eternal life to all who believe.</a:t>
            </a:r>
          </a:p>
          <a:p>
            <a:pPr marL="102870" indent="0">
              <a:buNone/>
            </a:pPr>
            <a:endParaRPr lang="en-US" sz="1400" b="1" dirty="0"/>
          </a:p>
          <a:p>
            <a:pPr marL="102870" indent="0">
              <a:buNone/>
            </a:pPr>
            <a:r>
              <a:rPr lang="en-US" sz="2800" b="1" dirty="0"/>
              <a:t>Theme verse: John 1:14</a:t>
            </a:r>
          </a:p>
          <a:p>
            <a:pPr marL="102870" indent="0">
              <a:buNone/>
            </a:pP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1" y="1059208"/>
            <a:ext cx="3859725" cy="527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64" y="292965"/>
            <a:ext cx="6530636" cy="861133"/>
          </a:xfrm>
        </p:spPr>
        <p:txBody>
          <a:bodyPr>
            <a:normAutofit/>
          </a:bodyPr>
          <a:lstStyle/>
          <a:p>
            <a:r>
              <a:rPr lang="en-US" sz="3600" dirty="0"/>
              <a:t>Seven I Am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60" y="1429305"/>
            <a:ext cx="7927759" cy="5255580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675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bread of life  John 6:35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light of the world  John 8:12, John 9:5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door (and the gate)  John 10:7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good shepherd  John 10:1,14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resurrection and the life  John 11:25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Way the Truth and the Life  John 14:6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true vine  John 15:1</a:t>
            </a:r>
          </a:p>
          <a:p>
            <a:pPr marL="102870" indent="0">
              <a:buNone/>
            </a:pPr>
            <a:endParaRPr lang="en-US" sz="2800" dirty="0"/>
          </a:p>
          <a:p>
            <a:pPr marL="102870" indent="0">
              <a:buNone/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Revealed Through Seven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8" y="1518082"/>
            <a:ext cx="7732449" cy="5193436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Water to wine  John 2:1-11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of official’s son  John 4:43-54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at pool of Bethesda  John 5:1-5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Feeding of 5000  John 6:1-14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Walking on water  John 6:16-21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man born blind  John 9:1-12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Resurrection of Lazarus  John 11:1-44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1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24" y="763481"/>
            <a:ext cx="1098307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Papyrus"/>
              </a:rPr>
              <a:t>Prologue  John 1:1-18</a:t>
            </a: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John 1:1 In the beginning was the Word. The Word was with God and the Word was God.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John 1:14 The Word became flesh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Trinity</a:t>
            </a:r>
          </a:p>
          <a:p>
            <a:pPr algn="ctr"/>
            <a:endParaRPr lang="en-US" sz="2400" dirty="0">
              <a:solidFill>
                <a:srgbClr val="2F1A14"/>
              </a:solidFill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6762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A6DB-0B18-433B-8266-0C45F378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1:14  A Key Verse!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02341-7A4E-4A78-8486-6067FADA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77" y="1736332"/>
            <a:ext cx="10263883" cy="4573027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r>
              <a:rPr lang="en-US" sz="3600" b="1" dirty="0"/>
              <a:t>The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r>
              <a:rPr lang="en-US" sz="3600" b="1" dirty="0"/>
              <a:t> became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flesh</a:t>
            </a:r>
            <a:r>
              <a:rPr lang="en-US" sz="3600" b="1" dirty="0"/>
              <a:t>.   </a:t>
            </a:r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Logos</a:t>
            </a:r>
            <a:r>
              <a:rPr lang="en-US" sz="3600" b="1" dirty="0"/>
              <a:t> became </a:t>
            </a:r>
            <a:r>
              <a:rPr lang="en-US" sz="3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sarx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endParaRPr lang="en-US" sz="1700" b="1" dirty="0"/>
          </a:p>
          <a:p>
            <a:pPr marL="102870" indent="0">
              <a:buNone/>
            </a:pPr>
            <a:r>
              <a:rPr lang="en-US" sz="3600" b="1" dirty="0"/>
              <a:t>He made his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dwelling</a:t>
            </a:r>
            <a:r>
              <a:rPr lang="en-US" sz="3600" b="1" dirty="0"/>
              <a:t> (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tabernacled</a:t>
            </a:r>
            <a:r>
              <a:rPr lang="en-US" sz="3600" b="1" dirty="0"/>
              <a:t>) among us.</a:t>
            </a:r>
          </a:p>
          <a:p>
            <a:pPr marL="102870" indent="0">
              <a:buNone/>
            </a:pPr>
            <a:endParaRPr lang="en-US" sz="1900" b="1" dirty="0"/>
          </a:p>
          <a:p>
            <a:pPr marL="102870" indent="0">
              <a:buNone/>
            </a:pPr>
            <a:r>
              <a:rPr lang="en-US" sz="3600" b="1" dirty="0"/>
              <a:t>We beheld his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3600" b="1" dirty="0"/>
              <a:t>.</a:t>
            </a:r>
          </a:p>
          <a:p>
            <a:pPr marL="102870" indent="0">
              <a:buNone/>
            </a:pPr>
            <a:endParaRPr lang="en-US" sz="1700" b="1" dirty="0"/>
          </a:p>
          <a:p>
            <a:pPr marL="102870" indent="0">
              <a:buNone/>
            </a:pPr>
            <a:r>
              <a:rPr lang="en-US" sz="3600" b="1" dirty="0"/>
              <a:t>Jesus came, full of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3600" b="1" dirty="0"/>
              <a:t> and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11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1E4E-3105-4F0C-8107-C751C119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06092"/>
          </a:xfrm>
        </p:spPr>
        <p:txBody>
          <a:bodyPr>
            <a:normAutofit/>
          </a:bodyPr>
          <a:lstStyle/>
          <a:p>
            <a:r>
              <a:rPr lang="en-US" sz="3600" dirty="0"/>
              <a:t>John 1:16-18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2695-090A-43B8-8F41-4229EFB0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27" y="1428108"/>
            <a:ext cx="9306674" cy="4881251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v. 16  Grace on top of grace.  Mountains of grace.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Moses:  Law and Judgment</a:t>
            </a:r>
          </a:p>
          <a:p>
            <a:pPr marL="102870" indent="0">
              <a:buNone/>
            </a:pPr>
            <a:r>
              <a:rPr lang="en-US" sz="2800" b="1" dirty="0"/>
              <a:t>Jesus: Grace and Truth</a:t>
            </a:r>
          </a:p>
          <a:p>
            <a:pPr marL="102870" indent="0">
              <a:buNone/>
            </a:pPr>
            <a:endParaRPr lang="en-US" sz="1100" b="1" dirty="0"/>
          </a:p>
          <a:p>
            <a:pPr marL="102870" indent="0">
              <a:buNone/>
            </a:pPr>
            <a:r>
              <a:rPr lang="en-US" sz="2800" b="1" dirty="0"/>
              <a:t>The only begotten Son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monogeneis</a:t>
            </a:r>
            <a:r>
              <a:rPr lang="en-US" sz="2800" b="1" dirty="0"/>
              <a:t>  The only one like that.  The unique Son.</a:t>
            </a:r>
          </a:p>
          <a:p>
            <a:pPr marL="102870" indent="0">
              <a:buNone/>
            </a:pPr>
            <a:endParaRPr lang="en-US" sz="1000" b="1" dirty="0"/>
          </a:p>
          <a:p>
            <a:pPr marL="102870" indent="0">
              <a:buNone/>
            </a:pPr>
            <a:r>
              <a:rPr lang="en-US" sz="2800" b="1" dirty="0"/>
              <a:t>Jesus has made God known.</a:t>
            </a:r>
          </a:p>
        </p:txBody>
      </p:sp>
    </p:spTree>
    <p:extLst>
      <p:ext uri="{BB962C8B-B14F-4D97-AF65-F5344CB8AC3E}">
        <p14:creationId xmlns:p14="http://schemas.microsoft.com/office/powerpoint/2010/main" val="33627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98CC-54AC-48AB-8DE3-B7D14D20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1:35-42 Jesus meets Nathanael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B183-0564-4AEE-9F28-1DEDB257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John 1:35-42    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Jesus: What do you want?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John 1:43-51</a:t>
            </a:r>
          </a:p>
          <a:p>
            <a:pPr marL="102870" indent="0">
              <a:buNone/>
            </a:pPr>
            <a:r>
              <a:rPr lang="en-US" sz="2800" b="1" dirty="0"/>
              <a:t>Philip to Nathanael:  Come and you will see…</a:t>
            </a:r>
          </a:p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endParaRPr lang="en-US" sz="1200" b="1" dirty="0"/>
          </a:p>
          <a:p>
            <a:pPr marL="10287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What about the contradictions in the Bible? What about all the hypocrites? What about all the killing in the Bible?  I am really busy. I’m Catholic. I don’t believe in God.</a:t>
            </a:r>
          </a:p>
          <a:p>
            <a:pPr marL="10287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10287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Come, and you will see!!!</a:t>
            </a:r>
          </a:p>
          <a:p>
            <a:pPr marL="10287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390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2F01-AF7E-44F9-A037-58ABB45A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8005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Who Is Jesus?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C83BC-E3F6-4102-91AF-2148CACE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538" y="2015231"/>
            <a:ext cx="8145262" cy="4294129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3600" b="1" dirty="0"/>
              <a:t>John 1:41 the Messiah</a:t>
            </a:r>
          </a:p>
          <a:p>
            <a:pPr marL="102870" indent="0">
              <a:buNone/>
            </a:pPr>
            <a:r>
              <a:rPr lang="en-US" sz="3600" b="1" dirty="0"/>
              <a:t>John 1:49  Rabbi</a:t>
            </a:r>
          </a:p>
          <a:p>
            <a:pPr marL="102870" indent="0">
              <a:buNone/>
            </a:pPr>
            <a:r>
              <a:rPr lang="en-US" sz="3600" b="1" dirty="0"/>
              <a:t>                   Son of God</a:t>
            </a:r>
          </a:p>
          <a:p>
            <a:pPr marL="102870" indent="0">
              <a:buNone/>
            </a:pPr>
            <a:r>
              <a:rPr lang="en-US" sz="3600" b="1" dirty="0"/>
              <a:t>                   King of Israel!</a:t>
            </a:r>
          </a:p>
        </p:txBody>
      </p:sp>
    </p:spTree>
    <p:extLst>
      <p:ext uri="{BB962C8B-B14F-4D97-AF65-F5344CB8AC3E}">
        <p14:creationId xmlns:p14="http://schemas.microsoft.com/office/powerpoint/2010/main" val="186809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640</Words>
  <Application>Microsoft Office PowerPoint</Application>
  <PresentationFormat>Widescreen</PresentationFormat>
  <Paragraphs>131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Black</vt:lpstr>
      <vt:lpstr>Book Antiqua</vt:lpstr>
      <vt:lpstr>Calibri</vt:lpstr>
      <vt:lpstr>Lucida Sans</vt:lpstr>
      <vt:lpstr>Papyrus</vt:lpstr>
      <vt:lpstr>Wingdings</vt:lpstr>
      <vt:lpstr>Wingdings 2</vt:lpstr>
      <vt:lpstr>Wingdings 3</vt:lpstr>
      <vt:lpstr>Apex</vt:lpstr>
      <vt:lpstr>The Gospel of John II</vt:lpstr>
      <vt:lpstr>Gospel of John</vt:lpstr>
      <vt:lpstr>Seven I Am Statements</vt:lpstr>
      <vt:lpstr>Jesus Revealed Through Seven Signs</vt:lpstr>
      <vt:lpstr>PowerPoint Presentation</vt:lpstr>
      <vt:lpstr>John 1:14  A Key Verse!</vt:lpstr>
      <vt:lpstr>John 1:16-18</vt:lpstr>
      <vt:lpstr>John 1:35-42 Jesus meets Nathanael</vt:lpstr>
      <vt:lpstr>Who Is Jesus?</vt:lpstr>
      <vt:lpstr>Jacob’s Ladder  Gen 28:10-13</vt:lpstr>
      <vt:lpstr>John 2:1-12 Jesus at Cana  The First of Seven Signs</vt:lpstr>
      <vt:lpstr>On The Third Day A Wedding Took Place</vt:lpstr>
      <vt:lpstr>Why Did Jesus Go To a Wedding?</vt:lpstr>
      <vt:lpstr>Why Did Jesus Do the Miracle?</vt:lpstr>
      <vt:lpstr>John 2:11</vt:lpstr>
      <vt:lpstr>What did we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29</cp:revision>
  <dcterms:created xsi:type="dcterms:W3CDTF">2020-11-05T23:37:34Z</dcterms:created>
  <dcterms:modified xsi:type="dcterms:W3CDTF">2025-03-03T04:00:13Z</dcterms:modified>
</cp:coreProperties>
</file>