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9" r:id="rId1"/>
    <p:sldMasterId id="2147483673" r:id="rId2"/>
    <p:sldMasterId id="2147483867" r:id="rId3"/>
    <p:sldMasterId id="2147484151" r:id="rId4"/>
  </p:sldMasterIdLst>
  <p:notesMasterIdLst>
    <p:notesMasterId r:id="rId52"/>
  </p:notesMasterIdLst>
  <p:sldIdLst>
    <p:sldId id="256" r:id="rId5"/>
    <p:sldId id="359" r:id="rId6"/>
    <p:sldId id="360" r:id="rId7"/>
    <p:sldId id="308" r:id="rId8"/>
    <p:sldId id="311" r:id="rId9"/>
    <p:sldId id="361" r:id="rId10"/>
    <p:sldId id="312" r:id="rId11"/>
    <p:sldId id="307" r:id="rId12"/>
    <p:sldId id="309" r:id="rId13"/>
    <p:sldId id="357" r:id="rId14"/>
    <p:sldId id="288" r:id="rId15"/>
    <p:sldId id="302" r:id="rId16"/>
    <p:sldId id="362" r:id="rId17"/>
    <p:sldId id="316" r:id="rId18"/>
    <p:sldId id="317" r:id="rId19"/>
    <p:sldId id="319" r:id="rId20"/>
    <p:sldId id="306" r:id="rId21"/>
    <p:sldId id="321" r:id="rId22"/>
    <p:sldId id="322" r:id="rId23"/>
    <p:sldId id="342" r:id="rId24"/>
    <p:sldId id="341" r:id="rId25"/>
    <p:sldId id="296" r:id="rId26"/>
    <p:sldId id="284" r:id="rId27"/>
    <p:sldId id="295" r:id="rId28"/>
    <p:sldId id="291" r:id="rId29"/>
    <p:sldId id="293" r:id="rId30"/>
    <p:sldId id="297" r:id="rId31"/>
    <p:sldId id="303" r:id="rId32"/>
    <p:sldId id="281" r:id="rId33"/>
    <p:sldId id="300" r:id="rId34"/>
    <p:sldId id="304" r:id="rId35"/>
    <p:sldId id="287" r:id="rId36"/>
    <p:sldId id="358" r:id="rId37"/>
    <p:sldId id="331" r:id="rId38"/>
    <p:sldId id="333" r:id="rId39"/>
    <p:sldId id="334" r:id="rId40"/>
    <p:sldId id="335" r:id="rId41"/>
    <p:sldId id="351" r:id="rId42"/>
    <p:sldId id="332" r:id="rId43"/>
    <p:sldId id="343" r:id="rId44"/>
    <p:sldId id="345" r:id="rId45"/>
    <p:sldId id="346" r:id="rId46"/>
    <p:sldId id="348" r:id="rId47"/>
    <p:sldId id="349" r:id="rId48"/>
    <p:sldId id="352" r:id="rId49"/>
    <p:sldId id="356" r:id="rId50"/>
    <p:sldId id="753" r:id="rId51"/>
  </p:sldIdLst>
  <p:sldSz cx="12192000" cy="6858000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5600" autoAdjust="0"/>
    <p:restoredTop sz="94704" autoAdjust="0"/>
  </p:normalViewPr>
  <p:slideViewPr>
    <p:cSldViewPr>
      <p:cViewPr varScale="1">
        <p:scale>
          <a:sx n="79" d="100"/>
          <a:sy n="79" d="100"/>
        </p:scale>
        <p:origin x="240" y="752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63" d="100"/>
          <a:sy n="63" d="100"/>
        </p:scale>
        <p:origin x="-2430" y="-96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openxmlformats.org/officeDocument/2006/relationships/slide" Target="slides/slide35.xml"/><Relationship Id="rId21" Type="http://schemas.openxmlformats.org/officeDocument/2006/relationships/slide" Target="slides/slide17.xml"/><Relationship Id="rId34" Type="http://schemas.openxmlformats.org/officeDocument/2006/relationships/slide" Target="slides/slide30.xml"/><Relationship Id="rId42" Type="http://schemas.openxmlformats.org/officeDocument/2006/relationships/slide" Target="slides/slide38.xml"/><Relationship Id="rId47" Type="http://schemas.openxmlformats.org/officeDocument/2006/relationships/slide" Target="slides/slide43.xml"/><Relationship Id="rId50" Type="http://schemas.openxmlformats.org/officeDocument/2006/relationships/slide" Target="slides/slide46.xml"/><Relationship Id="rId55" Type="http://schemas.openxmlformats.org/officeDocument/2006/relationships/theme" Target="theme/theme1.xml"/><Relationship Id="rId7" Type="http://schemas.openxmlformats.org/officeDocument/2006/relationships/slide" Target="slides/slide3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2.xml"/><Relationship Id="rId29" Type="http://schemas.openxmlformats.org/officeDocument/2006/relationships/slide" Target="slides/slide25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slide" Target="slides/slide33.xml"/><Relationship Id="rId40" Type="http://schemas.openxmlformats.org/officeDocument/2006/relationships/slide" Target="slides/slide36.xml"/><Relationship Id="rId45" Type="http://schemas.openxmlformats.org/officeDocument/2006/relationships/slide" Target="slides/slide41.xml"/><Relationship Id="rId53" Type="http://schemas.openxmlformats.org/officeDocument/2006/relationships/presProps" Target="presProps.xml"/><Relationship Id="rId5" Type="http://schemas.openxmlformats.org/officeDocument/2006/relationships/slide" Target="slides/slide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slide" Target="slides/slide27.xml"/><Relationship Id="rId44" Type="http://schemas.openxmlformats.org/officeDocument/2006/relationships/slide" Target="slides/slide40.xml"/><Relationship Id="rId52" Type="http://schemas.openxmlformats.org/officeDocument/2006/relationships/notesMaster" Target="notesMasters/notesMaster1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slide" Target="slides/slide31.xml"/><Relationship Id="rId43" Type="http://schemas.openxmlformats.org/officeDocument/2006/relationships/slide" Target="slides/slide39.xml"/><Relationship Id="rId48" Type="http://schemas.openxmlformats.org/officeDocument/2006/relationships/slide" Target="slides/slide44.xml"/><Relationship Id="rId56" Type="http://schemas.openxmlformats.org/officeDocument/2006/relationships/tableStyles" Target="tableStyles.xml"/><Relationship Id="rId8" Type="http://schemas.openxmlformats.org/officeDocument/2006/relationships/slide" Target="slides/slide4.xml"/><Relationship Id="rId51" Type="http://schemas.openxmlformats.org/officeDocument/2006/relationships/slide" Target="slides/slide47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slide" Target="slides/slide34.xml"/><Relationship Id="rId46" Type="http://schemas.openxmlformats.org/officeDocument/2006/relationships/slide" Target="slides/slide42.xml"/><Relationship Id="rId20" Type="http://schemas.openxmlformats.org/officeDocument/2006/relationships/slide" Target="slides/slide16.xml"/><Relationship Id="rId41" Type="http://schemas.openxmlformats.org/officeDocument/2006/relationships/slide" Target="slides/slide37.xml"/><Relationship Id="rId54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2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slide" Target="slides/slide32.xml"/><Relationship Id="rId49" Type="http://schemas.openxmlformats.org/officeDocument/2006/relationships/slide" Target="slides/slide4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>
            <a:extLst>
              <a:ext uri="{FF2B5EF4-FFF2-40B4-BE49-F238E27FC236}">
                <a16:creationId xmlns:a16="http://schemas.microsoft.com/office/drawing/2014/main" id="{1B86861D-4D50-1FE0-A8CA-0DC7913C8A4A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Times New Roman" pitchFamily="18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1" name="Rectangle 3">
            <a:extLst>
              <a:ext uri="{FF2B5EF4-FFF2-40B4-BE49-F238E27FC236}">
                <a16:creationId xmlns:a16="http://schemas.microsoft.com/office/drawing/2014/main" id="{9351B101-6C6F-5E12-15B2-E2C63C678388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Times New Roman" pitchFamily="18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9700" name="Rectangle 4">
            <a:extLst>
              <a:ext uri="{FF2B5EF4-FFF2-40B4-BE49-F238E27FC236}">
                <a16:creationId xmlns:a16="http://schemas.microsoft.com/office/drawing/2014/main" id="{844D1AEF-F00A-644A-656C-20DF19546A70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381000" y="685800"/>
            <a:ext cx="6096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37893" name="Rectangle 5">
            <a:extLst>
              <a:ext uri="{FF2B5EF4-FFF2-40B4-BE49-F238E27FC236}">
                <a16:creationId xmlns:a16="http://schemas.microsoft.com/office/drawing/2014/main" id="{E5ED9EF9-A981-4950-1F61-08153D0A58E8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37894" name="Rectangle 6">
            <a:extLst>
              <a:ext uri="{FF2B5EF4-FFF2-40B4-BE49-F238E27FC236}">
                <a16:creationId xmlns:a16="http://schemas.microsoft.com/office/drawing/2014/main" id="{CA962A1B-ADD5-A57A-2D83-C54715D460F2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Times New Roman" pitchFamily="18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5" name="Rectangle 7">
            <a:extLst>
              <a:ext uri="{FF2B5EF4-FFF2-40B4-BE49-F238E27FC236}">
                <a16:creationId xmlns:a16="http://schemas.microsoft.com/office/drawing/2014/main" id="{E3022ED8-D6DF-8130-1BE3-4911C40BCC8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Times New Roman" panose="02020603050405020304" pitchFamily="18" charset="0"/>
              </a:defRPr>
            </a:lvl1pPr>
          </a:lstStyle>
          <a:p>
            <a:pPr>
              <a:defRPr/>
            </a:pPr>
            <a:fld id="{C95D8194-2C3F-E34B-85C9-139D71BB586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charset="0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charset="0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charset="0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Arial" charset="0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7">
            <a:extLst>
              <a:ext uri="{FF2B5EF4-FFF2-40B4-BE49-F238E27FC236}">
                <a16:creationId xmlns:a16="http://schemas.microsoft.com/office/drawing/2014/main" id="{5CF594A0-B2A6-8DDB-6DE7-24C7670AC95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257BAD9-A2D8-4548-A2A6-047C7E7F32C0}" type="slidenum">
              <a:rPr lang="en-US" altLang="en-US" smtClean="0"/>
              <a:pPr>
                <a:spcBef>
                  <a:spcPct val="0"/>
                </a:spcBef>
              </a:pPr>
              <a:t>1</a:t>
            </a:fld>
            <a:endParaRPr lang="en-US" altLang="en-US"/>
          </a:p>
        </p:txBody>
      </p:sp>
      <p:sp>
        <p:nvSpPr>
          <p:cNvPr id="31747" name="Rectangle 2">
            <a:extLst>
              <a:ext uri="{FF2B5EF4-FFF2-40B4-BE49-F238E27FC236}">
                <a16:creationId xmlns:a16="http://schemas.microsoft.com/office/drawing/2014/main" id="{6E97F194-2D60-6FC3-5E09-25D9DBD5D93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1748" name="Rectangle 3">
            <a:extLst>
              <a:ext uri="{FF2B5EF4-FFF2-40B4-BE49-F238E27FC236}">
                <a16:creationId xmlns:a16="http://schemas.microsoft.com/office/drawing/2014/main" id="{A79759F7-49BA-156B-6B15-03C3504AAEF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7">
            <a:extLst>
              <a:ext uri="{FF2B5EF4-FFF2-40B4-BE49-F238E27FC236}">
                <a16:creationId xmlns:a16="http://schemas.microsoft.com/office/drawing/2014/main" id="{4A8B66C5-3E33-9B69-FD1C-7D30BD871E9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5A34C42E-68CC-BB4D-8521-6B2BB3486887}" type="slidenum">
              <a:rPr lang="en-US" altLang="en-US" smtClean="0"/>
              <a:pPr>
                <a:spcBef>
                  <a:spcPct val="0"/>
                </a:spcBef>
              </a:pPr>
              <a:t>4</a:t>
            </a:fld>
            <a:endParaRPr lang="en-US" altLang="en-US"/>
          </a:p>
        </p:txBody>
      </p:sp>
      <p:sp>
        <p:nvSpPr>
          <p:cNvPr id="35843" name="Rectangle 2">
            <a:extLst>
              <a:ext uri="{FF2B5EF4-FFF2-40B4-BE49-F238E27FC236}">
                <a16:creationId xmlns:a16="http://schemas.microsoft.com/office/drawing/2014/main" id="{7D882562-BCA9-60FD-3F68-1D70F17CAC9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5844" name="Rectangle 3">
            <a:extLst>
              <a:ext uri="{FF2B5EF4-FFF2-40B4-BE49-F238E27FC236}">
                <a16:creationId xmlns:a16="http://schemas.microsoft.com/office/drawing/2014/main" id="{83E54FC8-B96C-E35D-31C5-3F98923B33F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7">
            <a:extLst>
              <a:ext uri="{FF2B5EF4-FFF2-40B4-BE49-F238E27FC236}">
                <a16:creationId xmlns:a16="http://schemas.microsoft.com/office/drawing/2014/main" id="{FF6AC74C-321F-A4AA-F370-0646A3B874A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078420E0-32DC-AB43-886D-772E01213CF3}" type="slidenum">
              <a:rPr lang="en-US" altLang="en-US" smtClean="0"/>
              <a:pPr>
                <a:spcBef>
                  <a:spcPct val="0"/>
                </a:spcBef>
              </a:pPr>
              <a:t>5</a:t>
            </a:fld>
            <a:endParaRPr lang="en-US" altLang="en-US"/>
          </a:p>
        </p:txBody>
      </p:sp>
      <p:sp>
        <p:nvSpPr>
          <p:cNvPr id="37891" name="Rectangle 2">
            <a:extLst>
              <a:ext uri="{FF2B5EF4-FFF2-40B4-BE49-F238E27FC236}">
                <a16:creationId xmlns:a16="http://schemas.microsoft.com/office/drawing/2014/main" id="{26F6282D-BD3E-418E-8EC3-C0EAAEF4099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7892" name="Rectangle 3">
            <a:extLst>
              <a:ext uri="{FF2B5EF4-FFF2-40B4-BE49-F238E27FC236}">
                <a16:creationId xmlns:a16="http://schemas.microsoft.com/office/drawing/2014/main" id="{0B4471F7-1F87-A50F-B2A1-0D897BEAB2D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7">
            <a:extLst>
              <a:ext uri="{FF2B5EF4-FFF2-40B4-BE49-F238E27FC236}">
                <a16:creationId xmlns:a16="http://schemas.microsoft.com/office/drawing/2014/main" id="{B5999B74-1E65-57AD-9DF5-0FB651CBFBA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78542BE-51CC-2D4C-8523-87E598E86101}" type="slidenum">
              <a:rPr lang="en-US" altLang="en-US" smtClean="0"/>
              <a:pPr>
                <a:spcBef>
                  <a:spcPct val="0"/>
                </a:spcBef>
              </a:pPr>
              <a:t>7</a:t>
            </a:fld>
            <a:endParaRPr lang="en-US" altLang="en-US"/>
          </a:p>
        </p:txBody>
      </p:sp>
      <p:sp>
        <p:nvSpPr>
          <p:cNvPr id="40963" name="Rectangle 2">
            <a:extLst>
              <a:ext uri="{FF2B5EF4-FFF2-40B4-BE49-F238E27FC236}">
                <a16:creationId xmlns:a16="http://schemas.microsoft.com/office/drawing/2014/main" id="{98A7C916-BF09-0035-DFA4-8224F818C8EE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0964" name="Rectangle 3">
            <a:extLst>
              <a:ext uri="{FF2B5EF4-FFF2-40B4-BE49-F238E27FC236}">
                <a16:creationId xmlns:a16="http://schemas.microsoft.com/office/drawing/2014/main" id="{472BCE4D-0A21-AEA4-8CAA-2C5D7AE535A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7">
            <a:extLst>
              <a:ext uri="{FF2B5EF4-FFF2-40B4-BE49-F238E27FC236}">
                <a16:creationId xmlns:a16="http://schemas.microsoft.com/office/drawing/2014/main" id="{A903F5C6-6B8B-5BAD-41BF-8861D8A74E7D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515F82C0-F0A9-6246-979E-35C822359DD0}" type="slidenum">
              <a:rPr lang="en-US" altLang="en-US" smtClean="0"/>
              <a:pPr>
                <a:spcBef>
                  <a:spcPct val="0"/>
                </a:spcBef>
              </a:pPr>
              <a:t>8</a:t>
            </a:fld>
            <a:endParaRPr lang="en-US" altLang="en-US"/>
          </a:p>
        </p:txBody>
      </p:sp>
      <p:sp>
        <p:nvSpPr>
          <p:cNvPr id="43011" name="Rectangle 2">
            <a:extLst>
              <a:ext uri="{FF2B5EF4-FFF2-40B4-BE49-F238E27FC236}">
                <a16:creationId xmlns:a16="http://schemas.microsoft.com/office/drawing/2014/main" id="{35DF4437-D472-59F3-1CBE-36E60B0B71C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3012" name="Rectangle 3">
            <a:extLst>
              <a:ext uri="{FF2B5EF4-FFF2-40B4-BE49-F238E27FC236}">
                <a16:creationId xmlns:a16="http://schemas.microsoft.com/office/drawing/2014/main" id="{EE29D104-68D0-9008-5C93-C487A3E307A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7">
            <a:extLst>
              <a:ext uri="{FF2B5EF4-FFF2-40B4-BE49-F238E27FC236}">
                <a16:creationId xmlns:a16="http://schemas.microsoft.com/office/drawing/2014/main" id="{91080B33-7E70-428F-D36C-FCD8195821D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1637874-983B-3146-856C-DCBA6BD197CC}" type="slidenum">
              <a:rPr lang="en-US" altLang="en-US" smtClean="0"/>
              <a:pPr>
                <a:spcBef>
                  <a:spcPct val="0"/>
                </a:spcBef>
              </a:pPr>
              <a:t>9</a:t>
            </a:fld>
            <a:endParaRPr lang="en-US" altLang="en-US"/>
          </a:p>
        </p:txBody>
      </p:sp>
      <p:sp>
        <p:nvSpPr>
          <p:cNvPr id="45059" name="Rectangle 2">
            <a:extLst>
              <a:ext uri="{FF2B5EF4-FFF2-40B4-BE49-F238E27FC236}">
                <a16:creationId xmlns:a16="http://schemas.microsoft.com/office/drawing/2014/main" id="{17901F0A-38AD-AEFF-C8D3-EDD888A20D5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5060" name="Rectangle 3">
            <a:extLst>
              <a:ext uri="{FF2B5EF4-FFF2-40B4-BE49-F238E27FC236}">
                <a16:creationId xmlns:a16="http://schemas.microsoft.com/office/drawing/2014/main" id="{357FECAD-9661-59B8-573D-65D0AB07792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7">
            <a:extLst>
              <a:ext uri="{FF2B5EF4-FFF2-40B4-BE49-F238E27FC236}">
                <a16:creationId xmlns:a16="http://schemas.microsoft.com/office/drawing/2014/main" id="{1D5297DB-2437-B15F-18FD-9D7EBDFA4A7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37599B93-289E-1B41-A447-54B44138F8A6}" type="slidenum">
              <a:rPr lang="en-US" altLang="en-US" smtClean="0"/>
              <a:pPr>
                <a:spcBef>
                  <a:spcPct val="0"/>
                </a:spcBef>
              </a:pPr>
              <a:t>11</a:t>
            </a:fld>
            <a:endParaRPr lang="en-US" altLang="en-US"/>
          </a:p>
        </p:txBody>
      </p:sp>
      <p:sp>
        <p:nvSpPr>
          <p:cNvPr id="48131" name="Rectangle 2">
            <a:extLst>
              <a:ext uri="{FF2B5EF4-FFF2-40B4-BE49-F238E27FC236}">
                <a16:creationId xmlns:a16="http://schemas.microsoft.com/office/drawing/2014/main" id="{EEC94E2E-FE31-47C3-9A56-16D715693C5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8132" name="Rectangle 3">
            <a:extLst>
              <a:ext uri="{FF2B5EF4-FFF2-40B4-BE49-F238E27FC236}">
                <a16:creationId xmlns:a16="http://schemas.microsoft.com/office/drawing/2014/main" id="{9E52E05C-B83E-95E8-95CC-B98CE93DE2A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7">
            <a:extLst>
              <a:ext uri="{FF2B5EF4-FFF2-40B4-BE49-F238E27FC236}">
                <a16:creationId xmlns:a16="http://schemas.microsoft.com/office/drawing/2014/main" id="{5D009D3E-BAC0-D218-807D-3EE33DCE336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121CE58A-57A0-554A-8296-237A8692E8B5}" type="slidenum">
              <a:rPr lang="en-US" altLang="en-US" smtClean="0"/>
              <a:pPr>
                <a:spcBef>
                  <a:spcPct val="0"/>
                </a:spcBef>
              </a:pPr>
              <a:t>12</a:t>
            </a:fld>
            <a:endParaRPr lang="en-US" altLang="en-US"/>
          </a:p>
        </p:txBody>
      </p:sp>
      <p:sp>
        <p:nvSpPr>
          <p:cNvPr id="50179" name="Rectangle 2">
            <a:extLst>
              <a:ext uri="{FF2B5EF4-FFF2-40B4-BE49-F238E27FC236}">
                <a16:creationId xmlns:a16="http://schemas.microsoft.com/office/drawing/2014/main" id="{D31CC799-F5C2-ECED-427C-15710D04953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0180" name="Rectangle 3">
            <a:extLst>
              <a:ext uri="{FF2B5EF4-FFF2-40B4-BE49-F238E27FC236}">
                <a16:creationId xmlns:a16="http://schemas.microsoft.com/office/drawing/2014/main" id="{7BE12075-B665-B0AB-15DC-5E83D316398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7">
            <a:extLst>
              <a:ext uri="{FF2B5EF4-FFF2-40B4-BE49-F238E27FC236}">
                <a16:creationId xmlns:a16="http://schemas.microsoft.com/office/drawing/2014/main" id="{F6B8332F-04F0-4300-6086-617801406329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8D7D7DAA-6A33-C74A-BF95-0A10E19B536C}" type="slidenum">
              <a:rPr lang="en-US" altLang="en-US" smtClean="0"/>
              <a:pPr>
                <a:spcBef>
                  <a:spcPct val="0"/>
                </a:spcBef>
              </a:pPr>
              <a:t>14</a:t>
            </a:fld>
            <a:endParaRPr lang="en-US" altLang="en-US"/>
          </a:p>
        </p:txBody>
      </p:sp>
      <p:sp>
        <p:nvSpPr>
          <p:cNvPr id="53251" name="Rectangle 2">
            <a:extLst>
              <a:ext uri="{FF2B5EF4-FFF2-40B4-BE49-F238E27FC236}">
                <a16:creationId xmlns:a16="http://schemas.microsoft.com/office/drawing/2014/main" id="{0E363427-4E06-C7B1-1DC6-2C6E7EF780E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3252" name="Rectangle 3">
            <a:extLst>
              <a:ext uri="{FF2B5EF4-FFF2-40B4-BE49-F238E27FC236}">
                <a16:creationId xmlns:a16="http://schemas.microsoft.com/office/drawing/2014/main" id="{B0AEEBBF-3C73-77A9-0CC7-A61CE7C8FFE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7">
            <a:extLst>
              <a:ext uri="{FF2B5EF4-FFF2-40B4-BE49-F238E27FC236}">
                <a16:creationId xmlns:a16="http://schemas.microsoft.com/office/drawing/2014/main" id="{442CB4E0-0A48-4297-50FF-C8D334B1C36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108CF10-9EE1-524C-8100-AD04ACB92664}" type="slidenum">
              <a:rPr lang="en-US" altLang="en-US" smtClean="0"/>
              <a:pPr>
                <a:spcBef>
                  <a:spcPct val="0"/>
                </a:spcBef>
              </a:pPr>
              <a:t>15</a:t>
            </a:fld>
            <a:endParaRPr lang="en-US" altLang="en-US"/>
          </a:p>
        </p:txBody>
      </p:sp>
      <p:sp>
        <p:nvSpPr>
          <p:cNvPr id="55299" name="Rectangle 2">
            <a:extLst>
              <a:ext uri="{FF2B5EF4-FFF2-40B4-BE49-F238E27FC236}">
                <a16:creationId xmlns:a16="http://schemas.microsoft.com/office/drawing/2014/main" id="{DBE9A539-57E7-D79D-CA01-9590A159669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5300" name="Rectangle 3">
            <a:extLst>
              <a:ext uri="{FF2B5EF4-FFF2-40B4-BE49-F238E27FC236}">
                <a16:creationId xmlns:a16="http://schemas.microsoft.com/office/drawing/2014/main" id="{97FC2957-C7CB-72EE-23F6-AE98C7DC183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7">
            <a:extLst>
              <a:ext uri="{FF2B5EF4-FFF2-40B4-BE49-F238E27FC236}">
                <a16:creationId xmlns:a16="http://schemas.microsoft.com/office/drawing/2014/main" id="{BB740A8F-BCE7-1FEA-4351-9BF407638FD2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A28C147D-B8C9-404D-8DE5-77DAAA28BC49}" type="slidenum">
              <a:rPr lang="en-US" altLang="en-US" smtClean="0"/>
              <a:pPr>
                <a:spcBef>
                  <a:spcPct val="0"/>
                </a:spcBef>
              </a:pPr>
              <a:t>16</a:t>
            </a:fld>
            <a:endParaRPr lang="en-US" altLang="en-US"/>
          </a:p>
        </p:txBody>
      </p:sp>
      <p:sp>
        <p:nvSpPr>
          <p:cNvPr id="57347" name="Rectangle 2">
            <a:extLst>
              <a:ext uri="{FF2B5EF4-FFF2-40B4-BE49-F238E27FC236}">
                <a16:creationId xmlns:a16="http://schemas.microsoft.com/office/drawing/2014/main" id="{9D260FFE-4543-99AB-93A7-317770A1D6B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48" name="Rectangle 3">
            <a:extLst>
              <a:ext uri="{FF2B5EF4-FFF2-40B4-BE49-F238E27FC236}">
                <a16:creationId xmlns:a16="http://schemas.microsoft.com/office/drawing/2014/main" id="{94D8A7B3-C33C-090D-492B-C7579164567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7">
            <a:extLst>
              <a:ext uri="{FF2B5EF4-FFF2-40B4-BE49-F238E27FC236}">
                <a16:creationId xmlns:a16="http://schemas.microsoft.com/office/drawing/2014/main" id="{7E8E0274-18C9-DB02-F28E-25D4993AD7A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185D0D30-6E1F-4448-AFF4-761AD16FF2D2}" type="slidenum">
              <a:rPr lang="en-US" altLang="en-US" smtClean="0"/>
              <a:pPr>
                <a:spcBef>
                  <a:spcPct val="0"/>
                </a:spcBef>
              </a:pPr>
              <a:t>17</a:t>
            </a:fld>
            <a:endParaRPr lang="en-US" altLang="en-US"/>
          </a:p>
        </p:txBody>
      </p:sp>
      <p:sp>
        <p:nvSpPr>
          <p:cNvPr id="59395" name="Rectangle 2">
            <a:extLst>
              <a:ext uri="{FF2B5EF4-FFF2-40B4-BE49-F238E27FC236}">
                <a16:creationId xmlns:a16="http://schemas.microsoft.com/office/drawing/2014/main" id="{DCAC48F9-D8C2-21A0-5274-28F2C8025A45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9396" name="Rectangle 3">
            <a:extLst>
              <a:ext uri="{FF2B5EF4-FFF2-40B4-BE49-F238E27FC236}">
                <a16:creationId xmlns:a16="http://schemas.microsoft.com/office/drawing/2014/main" id="{7C492BAC-4523-75C7-AFDE-D9674E86AC1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7">
            <a:extLst>
              <a:ext uri="{FF2B5EF4-FFF2-40B4-BE49-F238E27FC236}">
                <a16:creationId xmlns:a16="http://schemas.microsoft.com/office/drawing/2014/main" id="{96724A66-5067-000C-5353-E8C8FE61EBA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1BEE721-C274-144D-9545-8767431A7525}" type="slidenum">
              <a:rPr lang="en-US" altLang="en-US" smtClean="0"/>
              <a:pPr>
                <a:spcBef>
                  <a:spcPct val="0"/>
                </a:spcBef>
              </a:pPr>
              <a:t>18</a:t>
            </a:fld>
            <a:endParaRPr lang="en-US" altLang="en-US"/>
          </a:p>
        </p:txBody>
      </p:sp>
      <p:sp>
        <p:nvSpPr>
          <p:cNvPr id="61443" name="Rectangle 2">
            <a:extLst>
              <a:ext uri="{FF2B5EF4-FFF2-40B4-BE49-F238E27FC236}">
                <a16:creationId xmlns:a16="http://schemas.microsoft.com/office/drawing/2014/main" id="{8F0E6E79-A8F9-FE48-5DC2-6DA56A22AE6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1444" name="Rectangle 3">
            <a:extLst>
              <a:ext uri="{FF2B5EF4-FFF2-40B4-BE49-F238E27FC236}">
                <a16:creationId xmlns:a16="http://schemas.microsoft.com/office/drawing/2014/main" id="{CCD7389C-4218-C103-D77E-7FD5D4BCAD2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7">
            <a:extLst>
              <a:ext uri="{FF2B5EF4-FFF2-40B4-BE49-F238E27FC236}">
                <a16:creationId xmlns:a16="http://schemas.microsoft.com/office/drawing/2014/main" id="{4CBEFB85-46A3-FFA9-AF1E-C3D769DDF1D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73320F82-F4F6-CC48-B066-2AF71CB38473}" type="slidenum">
              <a:rPr lang="en-US" altLang="en-US" smtClean="0"/>
              <a:pPr>
                <a:spcBef>
                  <a:spcPct val="0"/>
                </a:spcBef>
              </a:pPr>
              <a:t>19</a:t>
            </a:fld>
            <a:endParaRPr lang="en-US" altLang="en-US"/>
          </a:p>
        </p:txBody>
      </p:sp>
      <p:sp>
        <p:nvSpPr>
          <p:cNvPr id="63491" name="Rectangle 2">
            <a:extLst>
              <a:ext uri="{FF2B5EF4-FFF2-40B4-BE49-F238E27FC236}">
                <a16:creationId xmlns:a16="http://schemas.microsoft.com/office/drawing/2014/main" id="{F991C3E4-AC76-8E22-7AD2-1FD4C0FA2A6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3492" name="Rectangle 3">
            <a:extLst>
              <a:ext uri="{FF2B5EF4-FFF2-40B4-BE49-F238E27FC236}">
                <a16:creationId xmlns:a16="http://schemas.microsoft.com/office/drawing/2014/main" id="{068E96DB-069A-FEEB-6884-0CA05604A10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7">
            <a:extLst>
              <a:ext uri="{FF2B5EF4-FFF2-40B4-BE49-F238E27FC236}">
                <a16:creationId xmlns:a16="http://schemas.microsoft.com/office/drawing/2014/main" id="{EF32572F-D0A6-C010-7744-AADF83CF4A2B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7E2C2D87-8A11-E24D-A114-53292651B0B9}" type="slidenum">
              <a:rPr lang="en-US" altLang="en-US" smtClean="0"/>
              <a:pPr>
                <a:spcBef>
                  <a:spcPct val="0"/>
                </a:spcBef>
              </a:pPr>
              <a:t>20</a:t>
            </a:fld>
            <a:endParaRPr lang="en-US" altLang="en-US"/>
          </a:p>
        </p:txBody>
      </p:sp>
      <p:sp>
        <p:nvSpPr>
          <p:cNvPr id="65539" name="Rectangle 2">
            <a:extLst>
              <a:ext uri="{FF2B5EF4-FFF2-40B4-BE49-F238E27FC236}">
                <a16:creationId xmlns:a16="http://schemas.microsoft.com/office/drawing/2014/main" id="{18B3A659-2E82-43FB-34FF-165F518CC3D8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5540" name="Rectangle 3">
            <a:extLst>
              <a:ext uri="{FF2B5EF4-FFF2-40B4-BE49-F238E27FC236}">
                <a16:creationId xmlns:a16="http://schemas.microsoft.com/office/drawing/2014/main" id="{2376CBB9-1DE1-3AD4-7295-4C2CFE42057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7">
            <a:extLst>
              <a:ext uri="{FF2B5EF4-FFF2-40B4-BE49-F238E27FC236}">
                <a16:creationId xmlns:a16="http://schemas.microsoft.com/office/drawing/2014/main" id="{B3F08D0D-5CD6-6BF0-E1FF-DC5C396A2A49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9B1D9FC9-BA91-6144-B8BB-675195941039}" type="slidenum">
              <a:rPr lang="en-US" altLang="en-US" smtClean="0">
                <a:solidFill>
                  <a:srgbClr val="000000"/>
                </a:solidFill>
              </a:rPr>
              <a:pPr>
                <a:spcBef>
                  <a:spcPct val="0"/>
                </a:spcBef>
              </a:pPr>
              <a:t>21</a:t>
            </a:fld>
            <a:endParaRPr lang="en-US" altLang="en-US">
              <a:solidFill>
                <a:srgbClr val="000000"/>
              </a:solidFill>
            </a:endParaRPr>
          </a:p>
        </p:txBody>
      </p:sp>
      <p:sp>
        <p:nvSpPr>
          <p:cNvPr id="67587" name="Rectangle 2">
            <a:extLst>
              <a:ext uri="{FF2B5EF4-FFF2-40B4-BE49-F238E27FC236}">
                <a16:creationId xmlns:a16="http://schemas.microsoft.com/office/drawing/2014/main" id="{C8061F0A-14B3-739A-E0D9-FD3D23A54C8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7588" name="Rectangle 3">
            <a:extLst>
              <a:ext uri="{FF2B5EF4-FFF2-40B4-BE49-F238E27FC236}">
                <a16:creationId xmlns:a16="http://schemas.microsoft.com/office/drawing/2014/main" id="{6A514D04-B2C6-F417-A8AE-67655CB1462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4" name="Rectangle 7">
            <a:extLst>
              <a:ext uri="{FF2B5EF4-FFF2-40B4-BE49-F238E27FC236}">
                <a16:creationId xmlns:a16="http://schemas.microsoft.com/office/drawing/2014/main" id="{9C10EF80-E5C1-4D83-C16D-C5DC7CAC115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3F30C271-B819-324B-9ECF-9D3F07CE2D65}" type="slidenum">
              <a:rPr lang="en-US" altLang="en-US" smtClean="0"/>
              <a:pPr>
                <a:spcBef>
                  <a:spcPct val="0"/>
                </a:spcBef>
              </a:pPr>
              <a:t>22</a:t>
            </a:fld>
            <a:endParaRPr lang="en-US" altLang="en-US"/>
          </a:p>
        </p:txBody>
      </p:sp>
      <p:sp>
        <p:nvSpPr>
          <p:cNvPr id="69635" name="Rectangle 2">
            <a:extLst>
              <a:ext uri="{FF2B5EF4-FFF2-40B4-BE49-F238E27FC236}">
                <a16:creationId xmlns:a16="http://schemas.microsoft.com/office/drawing/2014/main" id="{777C6A08-7D13-DF26-B76A-C034AD5E812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9636" name="Rectangle 3">
            <a:extLst>
              <a:ext uri="{FF2B5EF4-FFF2-40B4-BE49-F238E27FC236}">
                <a16:creationId xmlns:a16="http://schemas.microsoft.com/office/drawing/2014/main" id="{233F36E3-6870-06FD-9BB0-46842738148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7">
            <a:extLst>
              <a:ext uri="{FF2B5EF4-FFF2-40B4-BE49-F238E27FC236}">
                <a16:creationId xmlns:a16="http://schemas.microsoft.com/office/drawing/2014/main" id="{B15EF5A1-7BC6-A30F-BF68-D7CC7F1870FA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9ED06DAB-A2E9-0945-A107-5CD3A4C51BFB}" type="slidenum">
              <a:rPr lang="en-US" altLang="en-US" smtClean="0"/>
              <a:pPr>
                <a:spcBef>
                  <a:spcPct val="0"/>
                </a:spcBef>
              </a:pPr>
              <a:t>23</a:t>
            </a:fld>
            <a:endParaRPr lang="en-US" altLang="en-US"/>
          </a:p>
        </p:txBody>
      </p:sp>
      <p:sp>
        <p:nvSpPr>
          <p:cNvPr id="71683" name="Rectangle 2">
            <a:extLst>
              <a:ext uri="{FF2B5EF4-FFF2-40B4-BE49-F238E27FC236}">
                <a16:creationId xmlns:a16="http://schemas.microsoft.com/office/drawing/2014/main" id="{39177E3A-2808-4349-4598-46EDD9AB2D2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1684" name="Rectangle 3">
            <a:extLst>
              <a:ext uri="{FF2B5EF4-FFF2-40B4-BE49-F238E27FC236}">
                <a16:creationId xmlns:a16="http://schemas.microsoft.com/office/drawing/2014/main" id="{9EAE68B3-563B-22C2-A4D9-11ADC471CC6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30" name="Rectangle 7">
            <a:extLst>
              <a:ext uri="{FF2B5EF4-FFF2-40B4-BE49-F238E27FC236}">
                <a16:creationId xmlns:a16="http://schemas.microsoft.com/office/drawing/2014/main" id="{A2DD661C-08A7-8312-6E26-7EF5EA5114A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FF7FB85C-BB5D-6B42-974C-643B6DD4534F}" type="slidenum">
              <a:rPr lang="en-US" altLang="en-US" smtClean="0"/>
              <a:pPr>
                <a:spcBef>
                  <a:spcPct val="0"/>
                </a:spcBef>
              </a:pPr>
              <a:t>24</a:t>
            </a:fld>
            <a:endParaRPr lang="en-US" altLang="en-US"/>
          </a:p>
        </p:txBody>
      </p:sp>
      <p:sp>
        <p:nvSpPr>
          <p:cNvPr id="73731" name="Rectangle 2">
            <a:extLst>
              <a:ext uri="{FF2B5EF4-FFF2-40B4-BE49-F238E27FC236}">
                <a16:creationId xmlns:a16="http://schemas.microsoft.com/office/drawing/2014/main" id="{43043863-5721-B897-FA60-4822464952A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3732" name="Rectangle 3">
            <a:extLst>
              <a:ext uri="{FF2B5EF4-FFF2-40B4-BE49-F238E27FC236}">
                <a16:creationId xmlns:a16="http://schemas.microsoft.com/office/drawing/2014/main" id="{4095396E-587F-6C22-FB45-3EC0337BC83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778" name="Rectangle 7">
            <a:extLst>
              <a:ext uri="{FF2B5EF4-FFF2-40B4-BE49-F238E27FC236}">
                <a16:creationId xmlns:a16="http://schemas.microsoft.com/office/drawing/2014/main" id="{DDAE9CB3-91DB-694C-00A8-E422B9451D2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F514157B-4176-3E42-BF78-D5B388209B72}" type="slidenum">
              <a:rPr lang="en-US" altLang="en-US" smtClean="0"/>
              <a:pPr>
                <a:spcBef>
                  <a:spcPct val="0"/>
                </a:spcBef>
              </a:pPr>
              <a:t>25</a:t>
            </a:fld>
            <a:endParaRPr lang="en-US" altLang="en-US"/>
          </a:p>
        </p:txBody>
      </p:sp>
      <p:sp>
        <p:nvSpPr>
          <p:cNvPr id="75779" name="Rectangle 2">
            <a:extLst>
              <a:ext uri="{FF2B5EF4-FFF2-40B4-BE49-F238E27FC236}">
                <a16:creationId xmlns:a16="http://schemas.microsoft.com/office/drawing/2014/main" id="{A077C913-E353-AFFB-C65D-E2C29AAA281E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5780" name="Rectangle 3">
            <a:extLst>
              <a:ext uri="{FF2B5EF4-FFF2-40B4-BE49-F238E27FC236}">
                <a16:creationId xmlns:a16="http://schemas.microsoft.com/office/drawing/2014/main" id="{622AE03F-F392-A59E-0831-3BE9958089C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7">
            <a:extLst>
              <a:ext uri="{FF2B5EF4-FFF2-40B4-BE49-F238E27FC236}">
                <a16:creationId xmlns:a16="http://schemas.microsoft.com/office/drawing/2014/main" id="{69583C75-F29E-8A65-ADED-42FFC4C5F049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F5B04E70-5410-654C-B476-C4767CDF0D09}" type="slidenum">
              <a:rPr lang="en-US" altLang="en-US" smtClean="0"/>
              <a:pPr>
                <a:spcBef>
                  <a:spcPct val="0"/>
                </a:spcBef>
              </a:pPr>
              <a:t>26</a:t>
            </a:fld>
            <a:endParaRPr lang="en-US" altLang="en-US"/>
          </a:p>
        </p:txBody>
      </p:sp>
      <p:sp>
        <p:nvSpPr>
          <p:cNvPr id="77827" name="Rectangle 2">
            <a:extLst>
              <a:ext uri="{FF2B5EF4-FFF2-40B4-BE49-F238E27FC236}">
                <a16:creationId xmlns:a16="http://schemas.microsoft.com/office/drawing/2014/main" id="{69631FE5-1AB5-ADBC-60D9-55F9E029566C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28" name="Rectangle 3">
            <a:extLst>
              <a:ext uri="{FF2B5EF4-FFF2-40B4-BE49-F238E27FC236}">
                <a16:creationId xmlns:a16="http://schemas.microsoft.com/office/drawing/2014/main" id="{1589F415-887B-6FE0-81A9-EC8E159DF4E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7">
            <a:extLst>
              <a:ext uri="{FF2B5EF4-FFF2-40B4-BE49-F238E27FC236}">
                <a16:creationId xmlns:a16="http://schemas.microsoft.com/office/drawing/2014/main" id="{1DACA1A0-6527-17CB-B5E9-8248681FBF7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75C97D41-A794-0249-84F2-0D952E7F0B4A}" type="slidenum">
              <a:rPr lang="en-US" altLang="en-US" smtClean="0"/>
              <a:pPr>
                <a:spcBef>
                  <a:spcPct val="0"/>
                </a:spcBef>
              </a:pPr>
              <a:t>27</a:t>
            </a:fld>
            <a:endParaRPr lang="en-US" altLang="en-US"/>
          </a:p>
        </p:txBody>
      </p:sp>
      <p:sp>
        <p:nvSpPr>
          <p:cNvPr id="79875" name="Rectangle 2">
            <a:extLst>
              <a:ext uri="{FF2B5EF4-FFF2-40B4-BE49-F238E27FC236}">
                <a16:creationId xmlns:a16="http://schemas.microsoft.com/office/drawing/2014/main" id="{F7BEA892-02B5-3B75-9871-F9FE5541401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9876" name="Rectangle 3">
            <a:extLst>
              <a:ext uri="{FF2B5EF4-FFF2-40B4-BE49-F238E27FC236}">
                <a16:creationId xmlns:a16="http://schemas.microsoft.com/office/drawing/2014/main" id="{052720BD-6FD9-C45B-6AF0-95F59043F01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2" name="Rectangle 7">
            <a:extLst>
              <a:ext uri="{FF2B5EF4-FFF2-40B4-BE49-F238E27FC236}">
                <a16:creationId xmlns:a16="http://schemas.microsoft.com/office/drawing/2014/main" id="{4ED30089-393F-B3CA-0CB1-D223BF84912D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F305073A-A716-D942-A1BC-DE37622D6320}" type="slidenum">
              <a:rPr lang="en-US" altLang="en-US" smtClean="0"/>
              <a:pPr>
                <a:spcBef>
                  <a:spcPct val="0"/>
                </a:spcBef>
              </a:pPr>
              <a:t>28</a:t>
            </a:fld>
            <a:endParaRPr lang="en-US" altLang="en-US"/>
          </a:p>
        </p:txBody>
      </p:sp>
      <p:sp>
        <p:nvSpPr>
          <p:cNvPr id="81923" name="Rectangle 2">
            <a:extLst>
              <a:ext uri="{FF2B5EF4-FFF2-40B4-BE49-F238E27FC236}">
                <a16:creationId xmlns:a16="http://schemas.microsoft.com/office/drawing/2014/main" id="{1A67B693-396E-A966-01E9-814D16D0FDA4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1924" name="Rectangle 3">
            <a:extLst>
              <a:ext uri="{FF2B5EF4-FFF2-40B4-BE49-F238E27FC236}">
                <a16:creationId xmlns:a16="http://schemas.microsoft.com/office/drawing/2014/main" id="{7FFD5124-971B-DF92-F05F-0B938E4ABF8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970" name="Rectangle 7">
            <a:extLst>
              <a:ext uri="{FF2B5EF4-FFF2-40B4-BE49-F238E27FC236}">
                <a16:creationId xmlns:a16="http://schemas.microsoft.com/office/drawing/2014/main" id="{A70F35A1-6590-3420-4FD0-F3750A16FA5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3F6DC006-FFE5-8447-9551-E05102791E47}" type="slidenum">
              <a:rPr lang="en-US" altLang="en-US" smtClean="0"/>
              <a:pPr>
                <a:spcBef>
                  <a:spcPct val="0"/>
                </a:spcBef>
              </a:pPr>
              <a:t>29</a:t>
            </a:fld>
            <a:endParaRPr lang="en-US" altLang="en-US"/>
          </a:p>
        </p:txBody>
      </p:sp>
      <p:sp>
        <p:nvSpPr>
          <p:cNvPr id="83971" name="Rectangle 2">
            <a:extLst>
              <a:ext uri="{FF2B5EF4-FFF2-40B4-BE49-F238E27FC236}">
                <a16:creationId xmlns:a16="http://schemas.microsoft.com/office/drawing/2014/main" id="{F521724E-1F0A-4391-6157-E135B5697D1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3972" name="Rectangle 3">
            <a:extLst>
              <a:ext uri="{FF2B5EF4-FFF2-40B4-BE49-F238E27FC236}">
                <a16:creationId xmlns:a16="http://schemas.microsoft.com/office/drawing/2014/main" id="{0EC17E2C-08F2-DB39-3171-2FC7A382DDF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018" name="Rectangle 7">
            <a:extLst>
              <a:ext uri="{FF2B5EF4-FFF2-40B4-BE49-F238E27FC236}">
                <a16:creationId xmlns:a16="http://schemas.microsoft.com/office/drawing/2014/main" id="{7CA91C63-18D7-21AF-3A26-391E56C9821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26A98879-451A-6D44-B11F-45F7140994C9}" type="slidenum">
              <a:rPr lang="en-US" altLang="en-US" smtClean="0"/>
              <a:pPr>
                <a:spcBef>
                  <a:spcPct val="0"/>
                </a:spcBef>
              </a:pPr>
              <a:t>30</a:t>
            </a:fld>
            <a:endParaRPr lang="en-US" altLang="en-US"/>
          </a:p>
        </p:txBody>
      </p:sp>
      <p:sp>
        <p:nvSpPr>
          <p:cNvPr id="86019" name="Rectangle 2">
            <a:extLst>
              <a:ext uri="{FF2B5EF4-FFF2-40B4-BE49-F238E27FC236}">
                <a16:creationId xmlns:a16="http://schemas.microsoft.com/office/drawing/2014/main" id="{14BD4F9A-C40F-1041-64C9-25397E1F62D4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6020" name="Rectangle 3">
            <a:extLst>
              <a:ext uri="{FF2B5EF4-FFF2-40B4-BE49-F238E27FC236}">
                <a16:creationId xmlns:a16="http://schemas.microsoft.com/office/drawing/2014/main" id="{10109BFB-E588-2A38-3406-622582CF16B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6" name="Rectangle 7">
            <a:extLst>
              <a:ext uri="{FF2B5EF4-FFF2-40B4-BE49-F238E27FC236}">
                <a16:creationId xmlns:a16="http://schemas.microsoft.com/office/drawing/2014/main" id="{95D337F0-8AFE-B9E9-DEB4-DA04FD38F3F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DC14982F-0512-954B-A816-2E0921E00F5A}" type="slidenum">
              <a:rPr lang="en-US" altLang="en-US" smtClean="0"/>
              <a:pPr>
                <a:spcBef>
                  <a:spcPct val="0"/>
                </a:spcBef>
              </a:pPr>
              <a:t>31</a:t>
            </a:fld>
            <a:endParaRPr lang="en-US" altLang="en-US"/>
          </a:p>
        </p:txBody>
      </p:sp>
      <p:sp>
        <p:nvSpPr>
          <p:cNvPr id="88067" name="Rectangle 2">
            <a:extLst>
              <a:ext uri="{FF2B5EF4-FFF2-40B4-BE49-F238E27FC236}">
                <a16:creationId xmlns:a16="http://schemas.microsoft.com/office/drawing/2014/main" id="{E26A1AF5-229D-17F1-E63A-DE50ED91443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8068" name="Rectangle 3">
            <a:extLst>
              <a:ext uri="{FF2B5EF4-FFF2-40B4-BE49-F238E27FC236}">
                <a16:creationId xmlns:a16="http://schemas.microsoft.com/office/drawing/2014/main" id="{F84D125B-1148-D9B8-60A0-42A07B0873B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7">
            <a:extLst>
              <a:ext uri="{FF2B5EF4-FFF2-40B4-BE49-F238E27FC236}">
                <a16:creationId xmlns:a16="http://schemas.microsoft.com/office/drawing/2014/main" id="{1C374FDA-B503-509B-7A3B-B9BE150762F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CA5C5F31-CC77-5441-934D-9FD2C5DDAA88}" type="slidenum">
              <a:rPr lang="en-US" altLang="en-US" smtClean="0"/>
              <a:pPr>
                <a:spcBef>
                  <a:spcPct val="0"/>
                </a:spcBef>
              </a:pPr>
              <a:t>32</a:t>
            </a:fld>
            <a:endParaRPr lang="en-US" altLang="en-US"/>
          </a:p>
        </p:txBody>
      </p:sp>
      <p:sp>
        <p:nvSpPr>
          <p:cNvPr id="90115" name="Rectangle 2">
            <a:extLst>
              <a:ext uri="{FF2B5EF4-FFF2-40B4-BE49-F238E27FC236}">
                <a16:creationId xmlns:a16="http://schemas.microsoft.com/office/drawing/2014/main" id="{517D90D9-55A2-61F2-531A-8C2278DA138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0116" name="Rectangle 3">
            <a:extLst>
              <a:ext uri="{FF2B5EF4-FFF2-40B4-BE49-F238E27FC236}">
                <a16:creationId xmlns:a16="http://schemas.microsoft.com/office/drawing/2014/main" id="{99A3EB66-FA4B-A37E-E4A6-57F5EC14F81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186" name="Rectangle 7">
            <a:extLst>
              <a:ext uri="{FF2B5EF4-FFF2-40B4-BE49-F238E27FC236}">
                <a16:creationId xmlns:a16="http://schemas.microsoft.com/office/drawing/2014/main" id="{7B5D6D34-BC54-4978-EBA8-ADEA152F433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42CF2A1C-3DBB-F249-AA04-1766BD3659D4}" type="slidenum">
              <a:rPr lang="en-US" altLang="en-US" smtClean="0"/>
              <a:pPr>
                <a:spcBef>
                  <a:spcPct val="0"/>
                </a:spcBef>
              </a:pPr>
              <a:t>34</a:t>
            </a:fld>
            <a:endParaRPr lang="en-US" altLang="en-US"/>
          </a:p>
        </p:txBody>
      </p:sp>
      <p:sp>
        <p:nvSpPr>
          <p:cNvPr id="93187" name="Rectangle 2">
            <a:extLst>
              <a:ext uri="{FF2B5EF4-FFF2-40B4-BE49-F238E27FC236}">
                <a16:creationId xmlns:a16="http://schemas.microsoft.com/office/drawing/2014/main" id="{9C2F88AD-85BA-DC98-1E72-96AD8341978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3188" name="Rectangle 3">
            <a:extLst>
              <a:ext uri="{FF2B5EF4-FFF2-40B4-BE49-F238E27FC236}">
                <a16:creationId xmlns:a16="http://schemas.microsoft.com/office/drawing/2014/main" id="{4EE2935E-2D4E-CBCE-213A-2A771F8AC57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34" name="Rectangle 7">
            <a:extLst>
              <a:ext uri="{FF2B5EF4-FFF2-40B4-BE49-F238E27FC236}">
                <a16:creationId xmlns:a16="http://schemas.microsoft.com/office/drawing/2014/main" id="{482B3D5F-3A0F-383E-99E4-9EF9A37163A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EDABD6C0-50FD-3840-99CB-7FC55BA9A4FC}" type="slidenum">
              <a:rPr lang="en-US" altLang="en-US" smtClean="0"/>
              <a:pPr>
                <a:spcBef>
                  <a:spcPct val="0"/>
                </a:spcBef>
              </a:pPr>
              <a:t>35</a:t>
            </a:fld>
            <a:endParaRPr lang="en-US" altLang="en-US"/>
          </a:p>
        </p:txBody>
      </p:sp>
      <p:sp>
        <p:nvSpPr>
          <p:cNvPr id="95235" name="Rectangle 2">
            <a:extLst>
              <a:ext uri="{FF2B5EF4-FFF2-40B4-BE49-F238E27FC236}">
                <a16:creationId xmlns:a16="http://schemas.microsoft.com/office/drawing/2014/main" id="{071C0DBE-D8E3-C3B8-F103-6B34021E51F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5236" name="Rectangle 3">
            <a:extLst>
              <a:ext uri="{FF2B5EF4-FFF2-40B4-BE49-F238E27FC236}">
                <a16:creationId xmlns:a16="http://schemas.microsoft.com/office/drawing/2014/main" id="{29387437-C549-823A-A5AF-22D75020FEA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91429" tIns="45715" rIns="91429" bIns="45715"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2" name="Rectangle 7">
            <a:extLst>
              <a:ext uri="{FF2B5EF4-FFF2-40B4-BE49-F238E27FC236}">
                <a16:creationId xmlns:a16="http://schemas.microsoft.com/office/drawing/2014/main" id="{3425353C-1517-303B-F382-A0C9B401FAD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BE472C14-64B3-D64A-984C-BBA48B2FC485}" type="slidenum">
              <a:rPr lang="en-US" altLang="en-US" smtClean="0"/>
              <a:pPr>
                <a:spcBef>
                  <a:spcPct val="0"/>
                </a:spcBef>
              </a:pPr>
              <a:t>36</a:t>
            </a:fld>
            <a:endParaRPr lang="en-US" altLang="en-US"/>
          </a:p>
        </p:txBody>
      </p:sp>
      <p:sp>
        <p:nvSpPr>
          <p:cNvPr id="97283" name="Rectangle 2">
            <a:extLst>
              <a:ext uri="{FF2B5EF4-FFF2-40B4-BE49-F238E27FC236}">
                <a16:creationId xmlns:a16="http://schemas.microsoft.com/office/drawing/2014/main" id="{E579AA1D-BA23-C0AD-3730-44EB51FC466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7284" name="Rectangle 3">
            <a:extLst>
              <a:ext uri="{FF2B5EF4-FFF2-40B4-BE49-F238E27FC236}">
                <a16:creationId xmlns:a16="http://schemas.microsoft.com/office/drawing/2014/main" id="{508FF1BD-7194-DF84-D0CF-89A6E175E40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91429" tIns="45715" rIns="91429" bIns="45715"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Rectangle 7">
            <a:extLst>
              <a:ext uri="{FF2B5EF4-FFF2-40B4-BE49-F238E27FC236}">
                <a16:creationId xmlns:a16="http://schemas.microsoft.com/office/drawing/2014/main" id="{842A5AAD-B62B-B94A-72E5-5C0D5A71BFE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9E0739DA-4B06-6B4F-A249-86D484BF5398}" type="slidenum">
              <a:rPr lang="en-US" altLang="en-US" smtClean="0"/>
              <a:pPr>
                <a:spcBef>
                  <a:spcPct val="0"/>
                </a:spcBef>
              </a:pPr>
              <a:t>37</a:t>
            </a:fld>
            <a:endParaRPr lang="en-US" altLang="en-US"/>
          </a:p>
        </p:txBody>
      </p:sp>
      <p:sp>
        <p:nvSpPr>
          <p:cNvPr id="99331" name="Rectangle 2">
            <a:extLst>
              <a:ext uri="{FF2B5EF4-FFF2-40B4-BE49-F238E27FC236}">
                <a16:creationId xmlns:a16="http://schemas.microsoft.com/office/drawing/2014/main" id="{BCC9E368-F0B7-4494-C54B-11753EB024BB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9332" name="Rectangle 3">
            <a:extLst>
              <a:ext uri="{FF2B5EF4-FFF2-40B4-BE49-F238E27FC236}">
                <a16:creationId xmlns:a16="http://schemas.microsoft.com/office/drawing/2014/main" id="{AF09482C-B64E-94DF-D7B8-DABF05B2AE4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91429" tIns="45715" rIns="91429" bIns="45715"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02" name="Rectangle 7">
            <a:extLst>
              <a:ext uri="{FF2B5EF4-FFF2-40B4-BE49-F238E27FC236}">
                <a16:creationId xmlns:a16="http://schemas.microsoft.com/office/drawing/2014/main" id="{F4390B0E-1E83-6FAD-6382-3BCFC24865B1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701CF376-1908-CC4E-85DB-A14BAE738008}" type="slidenum">
              <a:rPr lang="en-US" altLang="en-US" smtClean="0"/>
              <a:pPr>
                <a:spcBef>
                  <a:spcPct val="0"/>
                </a:spcBef>
              </a:pPr>
              <a:t>39</a:t>
            </a:fld>
            <a:endParaRPr lang="en-US" altLang="en-US"/>
          </a:p>
        </p:txBody>
      </p:sp>
      <p:sp>
        <p:nvSpPr>
          <p:cNvPr id="102403" name="Rectangle 2">
            <a:extLst>
              <a:ext uri="{FF2B5EF4-FFF2-40B4-BE49-F238E27FC236}">
                <a16:creationId xmlns:a16="http://schemas.microsoft.com/office/drawing/2014/main" id="{80BAB5FF-102B-AEE5-40AC-7A64FFCF1FD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2404" name="Rectangle 3">
            <a:extLst>
              <a:ext uri="{FF2B5EF4-FFF2-40B4-BE49-F238E27FC236}">
                <a16:creationId xmlns:a16="http://schemas.microsoft.com/office/drawing/2014/main" id="{D77E287F-611D-4DB5-0971-1D3D6F36358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91429" tIns="45715" rIns="91429" bIns="45715"/>
          <a:lstStyle/>
          <a:p>
            <a:pPr eaLnBrk="1" hangingPunct="1"/>
            <a:endParaRPr lang="en-US" altLang="en-US">
              <a:cs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546" name="Slide Image Placeholder 1">
            <a:extLst>
              <a:ext uri="{FF2B5EF4-FFF2-40B4-BE49-F238E27FC236}">
                <a16:creationId xmlns:a16="http://schemas.microsoft.com/office/drawing/2014/main" id="{7D492184-2777-18E6-92BC-601B81ADC04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08547" name="Notes Placeholder 2">
            <a:extLst>
              <a:ext uri="{FF2B5EF4-FFF2-40B4-BE49-F238E27FC236}">
                <a16:creationId xmlns:a16="http://schemas.microsoft.com/office/drawing/2014/main" id="{3AF5B06F-A6DA-CB7F-4A51-F74FC62E621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en-US" altLang="en-US">
              <a:cs typeface="Arial" panose="020B0604020202020204" pitchFamily="34" charset="0"/>
            </a:endParaRPr>
          </a:p>
        </p:txBody>
      </p:sp>
      <p:sp>
        <p:nvSpPr>
          <p:cNvPr id="108548" name="Slide Number Placeholder 3">
            <a:extLst>
              <a:ext uri="{FF2B5EF4-FFF2-40B4-BE49-F238E27FC236}">
                <a16:creationId xmlns:a16="http://schemas.microsoft.com/office/drawing/2014/main" id="{9AED182E-F49A-27C3-DC99-2F9AC1019B2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</a:pPr>
            <a:fld id="{1663AE6D-E8BD-334B-85E4-A4DFA753034A}" type="slidenum">
              <a:rPr lang="en-US" altLang="en-US" smtClean="0">
                <a:solidFill>
                  <a:srgbClr val="000000"/>
                </a:solidFill>
                <a:latin typeface="Arial" panose="020B0604020202020204" pitchFamily="34" charset="0"/>
              </a:rPr>
              <a:pPr>
                <a:spcBef>
                  <a:spcPct val="0"/>
                </a:spcBef>
              </a:pPr>
              <a:t>44</a:t>
            </a:fld>
            <a:endParaRPr lang="en-US" altLang="en-US">
              <a:solidFill>
                <a:srgbClr val="000000"/>
              </a:solidFill>
              <a:latin typeface="Arial" panose="020B0604020202020204" pitchFamily="34" charset="0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>
            <a:extLst>
              <a:ext uri="{FF2B5EF4-FFF2-40B4-BE49-F238E27FC236}">
                <a16:creationId xmlns:a16="http://schemas.microsoft.com/office/drawing/2014/main" id="{616337A4-E9FE-DBE5-92C6-2689E7BDEFE2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12190413" cy="6856413"/>
            <a:chOff x="0" y="0"/>
            <a:chExt cx="5759" cy="4319"/>
          </a:xfrm>
        </p:grpSpPr>
        <p:sp>
          <p:nvSpPr>
            <p:cNvPr id="3" name="Freeform 3">
              <a:extLst>
                <a:ext uri="{FF2B5EF4-FFF2-40B4-BE49-F238E27FC236}">
                  <a16:creationId xmlns:a16="http://schemas.microsoft.com/office/drawing/2014/main" id="{56F8587D-0210-D531-D9F1-DF346C3A89F7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0"/>
              <a:ext cx="5758" cy="1043"/>
            </a:xfrm>
            <a:custGeom>
              <a:avLst/>
              <a:gdLst>
                <a:gd name="T0" fmla="*/ 5740 w 5740"/>
                <a:gd name="T1" fmla="*/ 1043 h 1043"/>
                <a:gd name="T2" fmla="*/ 0 w 5740"/>
                <a:gd name="T3" fmla="*/ 1043 h 1043"/>
                <a:gd name="T4" fmla="*/ 0 w 5740"/>
                <a:gd name="T5" fmla="*/ 0 h 1043"/>
                <a:gd name="T6" fmla="*/ 5740 w 5740"/>
                <a:gd name="T7" fmla="*/ 0 h 1043"/>
                <a:gd name="T8" fmla="*/ 5740 w 5740"/>
                <a:gd name="T9" fmla="*/ 1043 h 1043"/>
                <a:gd name="T10" fmla="*/ 5740 w 5740"/>
                <a:gd name="T11" fmla="*/ 1043 h 104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1043">
                  <a:moveTo>
                    <a:pt x="5740" y="1043"/>
                  </a:moveTo>
                  <a:lnTo>
                    <a:pt x="0" y="1043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1043"/>
                  </a:lnTo>
                  <a:lnTo>
                    <a:pt x="5740" y="1043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69804"/>
                    <a:invGamma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 eaLnBrk="1" hangingPunct="1">
                <a:defRPr/>
              </a:pPr>
              <a:endParaRPr lang="en-US">
                <a:latin typeface="Arial" charset="0"/>
                <a:cs typeface="Arial" charset="0"/>
              </a:endParaRPr>
            </a:p>
          </p:txBody>
        </p:sp>
        <p:grpSp>
          <p:nvGrpSpPr>
            <p:cNvPr id="4" name="Group 4">
              <a:extLst>
                <a:ext uri="{FF2B5EF4-FFF2-40B4-BE49-F238E27FC236}">
                  <a16:creationId xmlns:a16="http://schemas.microsoft.com/office/drawing/2014/main" id="{DFC976C4-E43E-9BA1-8C5C-46EFCD9A0443}"/>
                </a:ext>
              </a:extLst>
            </p:cNvPr>
            <p:cNvGrpSpPr>
              <a:grpSpLocks/>
            </p:cNvGrpSpPr>
            <p:nvPr userDrawn="1"/>
          </p:nvGrpSpPr>
          <p:grpSpPr bwMode="auto">
            <a:xfrm>
              <a:off x="0" y="0"/>
              <a:ext cx="5759" cy="4319"/>
              <a:chOff x="0" y="0"/>
              <a:chExt cx="5759" cy="4319"/>
            </a:xfrm>
          </p:grpSpPr>
          <p:sp>
            <p:nvSpPr>
              <p:cNvPr id="5" name="Freeform 5">
                <a:extLst>
                  <a:ext uri="{FF2B5EF4-FFF2-40B4-BE49-F238E27FC236}">
                    <a16:creationId xmlns:a16="http://schemas.microsoft.com/office/drawing/2014/main" id="{F8A224CF-E872-953C-A24B-7966B9F28C84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1" y="1040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6" name="Freeform 6">
                <a:extLst>
                  <a:ext uri="{FF2B5EF4-FFF2-40B4-BE49-F238E27FC236}">
                    <a16:creationId xmlns:a16="http://schemas.microsoft.com/office/drawing/2014/main" id="{2103C53C-F968-9901-5BE7-F85272961196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988"/>
                <a:ext cx="5758" cy="42"/>
              </a:xfrm>
              <a:custGeom>
                <a:avLst/>
                <a:gdLst>
                  <a:gd name="T0" fmla="*/ 0 w 5740"/>
                  <a:gd name="T1" fmla="*/ 42 h 42"/>
                  <a:gd name="T2" fmla="*/ 5740 w 5740"/>
                  <a:gd name="T3" fmla="*/ 42 h 42"/>
                  <a:gd name="T4" fmla="*/ 5740 w 5740"/>
                  <a:gd name="T5" fmla="*/ 0 h 42"/>
                  <a:gd name="T6" fmla="*/ 0 w 5740"/>
                  <a:gd name="T7" fmla="*/ 0 h 42"/>
                  <a:gd name="T8" fmla="*/ 0 w 5740"/>
                  <a:gd name="T9" fmla="*/ 42 h 42"/>
                  <a:gd name="T10" fmla="*/ 0 w 5740"/>
                  <a:gd name="T11" fmla="*/ 42 h 4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42">
                    <a:moveTo>
                      <a:pt x="0" y="42"/>
                    </a:moveTo>
                    <a:lnTo>
                      <a:pt x="5740" y="42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42"/>
                    </a:lnTo>
                    <a:lnTo>
                      <a:pt x="0" y="42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7" name="Freeform 7">
                <a:extLst>
                  <a:ext uri="{FF2B5EF4-FFF2-40B4-BE49-F238E27FC236}">
                    <a16:creationId xmlns:a16="http://schemas.microsoft.com/office/drawing/2014/main" id="{23218B94-1A77-3492-31DB-E6EB89B242BA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665"/>
                <a:ext cx="5758" cy="30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8" name="Freeform 8">
                <a:extLst>
                  <a:ext uri="{FF2B5EF4-FFF2-40B4-BE49-F238E27FC236}">
                    <a16:creationId xmlns:a16="http://schemas.microsoft.com/office/drawing/2014/main" id="{D7C1EEAA-1E0B-A6EA-F8F8-A31F5231512A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364"/>
                <a:ext cx="5758" cy="30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9" name="Freeform 9">
                <a:extLst>
                  <a:ext uri="{FF2B5EF4-FFF2-40B4-BE49-F238E27FC236}">
                    <a16:creationId xmlns:a16="http://schemas.microsoft.com/office/drawing/2014/main" id="{BECD4B1D-D2DC-DD37-835D-1DB2E3F8EC24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105"/>
                <a:ext cx="5758" cy="31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" name="Freeform 10">
                <a:extLst>
                  <a:ext uri="{FF2B5EF4-FFF2-40B4-BE49-F238E27FC236}">
                    <a16:creationId xmlns:a16="http://schemas.microsoft.com/office/drawing/2014/main" id="{FA267003-0BB2-B076-90A7-92F16D997166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859"/>
                <a:ext cx="5758" cy="36"/>
              </a:xfrm>
              <a:custGeom>
                <a:avLst/>
                <a:gdLst>
                  <a:gd name="T0" fmla="*/ 5740 w 5740"/>
                  <a:gd name="T1" fmla="*/ 0 h 36"/>
                  <a:gd name="T2" fmla="*/ 0 w 5740"/>
                  <a:gd name="T3" fmla="*/ 0 h 36"/>
                  <a:gd name="T4" fmla="*/ 0 w 5740"/>
                  <a:gd name="T5" fmla="*/ 36 h 36"/>
                  <a:gd name="T6" fmla="*/ 5740 w 5740"/>
                  <a:gd name="T7" fmla="*/ 36 h 36"/>
                  <a:gd name="T8" fmla="*/ 5740 w 5740"/>
                  <a:gd name="T9" fmla="*/ 0 h 36"/>
                  <a:gd name="T10" fmla="*/ 5740 w 5740"/>
                  <a:gd name="T11" fmla="*/ 0 h 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6">
                    <a:moveTo>
                      <a:pt x="5740" y="0"/>
                    </a:moveTo>
                    <a:lnTo>
                      <a:pt x="0" y="0"/>
                    </a:lnTo>
                    <a:lnTo>
                      <a:pt x="0" y="36"/>
                    </a:lnTo>
                    <a:lnTo>
                      <a:pt x="5740" y="36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1" name="Freeform 11">
                <a:extLst>
                  <a:ext uri="{FF2B5EF4-FFF2-40B4-BE49-F238E27FC236}">
                    <a16:creationId xmlns:a16="http://schemas.microsoft.com/office/drawing/2014/main" id="{4B77D06D-31A7-AD14-D02D-CFE4B8180FAB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644"/>
                <a:ext cx="5758" cy="30"/>
              </a:xfrm>
              <a:custGeom>
                <a:avLst/>
                <a:gdLst>
                  <a:gd name="T0" fmla="*/ 5740 w 5740"/>
                  <a:gd name="T1" fmla="*/ 0 h 30"/>
                  <a:gd name="T2" fmla="*/ 0 w 5740"/>
                  <a:gd name="T3" fmla="*/ 0 h 30"/>
                  <a:gd name="T4" fmla="*/ 0 w 5740"/>
                  <a:gd name="T5" fmla="*/ 30 h 30"/>
                  <a:gd name="T6" fmla="*/ 5740 w 5740"/>
                  <a:gd name="T7" fmla="*/ 30 h 30"/>
                  <a:gd name="T8" fmla="*/ 5740 w 5740"/>
                  <a:gd name="T9" fmla="*/ 0 h 30"/>
                  <a:gd name="T10" fmla="*/ 5740 w 5740"/>
                  <a:gd name="T11" fmla="*/ 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5740" y="0"/>
                    </a:moveTo>
                    <a:lnTo>
                      <a:pt x="0" y="0"/>
                    </a:lnTo>
                    <a:lnTo>
                      <a:pt x="0" y="30"/>
                    </a:lnTo>
                    <a:lnTo>
                      <a:pt x="5740" y="30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2" name="Freeform 12">
                <a:extLst>
                  <a:ext uri="{FF2B5EF4-FFF2-40B4-BE49-F238E27FC236}">
                    <a16:creationId xmlns:a16="http://schemas.microsoft.com/office/drawing/2014/main" id="{7706D223-29A2-7B6A-6781-225D9007262C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433"/>
                <a:ext cx="5758" cy="36"/>
              </a:xfrm>
              <a:custGeom>
                <a:avLst/>
                <a:gdLst>
                  <a:gd name="T0" fmla="*/ 5740 w 5740"/>
                  <a:gd name="T1" fmla="*/ 0 h 36"/>
                  <a:gd name="T2" fmla="*/ 0 w 5740"/>
                  <a:gd name="T3" fmla="*/ 0 h 36"/>
                  <a:gd name="T4" fmla="*/ 0 w 5740"/>
                  <a:gd name="T5" fmla="*/ 36 h 36"/>
                  <a:gd name="T6" fmla="*/ 5740 w 5740"/>
                  <a:gd name="T7" fmla="*/ 36 h 36"/>
                  <a:gd name="T8" fmla="*/ 5740 w 5740"/>
                  <a:gd name="T9" fmla="*/ 0 h 36"/>
                  <a:gd name="T10" fmla="*/ 5740 w 5740"/>
                  <a:gd name="T11" fmla="*/ 0 h 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6">
                    <a:moveTo>
                      <a:pt x="5740" y="0"/>
                    </a:moveTo>
                    <a:lnTo>
                      <a:pt x="0" y="0"/>
                    </a:lnTo>
                    <a:lnTo>
                      <a:pt x="0" y="36"/>
                    </a:lnTo>
                    <a:lnTo>
                      <a:pt x="5740" y="36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4706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3" name="Freeform 13">
                <a:extLst>
                  <a:ext uri="{FF2B5EF4-FFF2-40B4-BE49-F238E27FC236}">
                    <a16:creationId xmlns:a16="http://schemas.microsoft.com/office/drawing/2014/main" id="{269983C9-55E2-B4A4-0FC1-9743CBE06573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259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4706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4" name="Freeform 14">
                <a:extLst>
                  <a:ext uri="{FF2B5EF4-FFF2-40B4-BE49-F238E27FC236}">
                    <a16:creationId xmlns:a16="http://schemas.microsoft.com/office/drawing/2014/main" id="{A4780B9A-2C0B-B199-EBBE-A6F5AAE76F6E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090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5" name="Freeform 15">
                <a:extLst>
                  <a:ext uri="{FF2B5EF4-FFF2-40B4-BE49-F238E27FC236}">
                    <a16:creationId xmlns:a16="http://schemas.microsoft.com/office/drawing/2014/main" id="{DB0A643A-EECF-5717-9563-7A67BF232567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928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6" name="Freeform 16">
                <a:extLst>
                  <a:ext uri="{FF2B5EF4-FFF2-40B4-BE49-F238E27FC236}">
                    <a16:creationId xmlns:a16="http://schemas.microsoft.com/office/drawing/2014/main" id="{E3707664-B5E6-EFF9-9B23-B101BAD3A8E0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645"/>
                <a:ext cx="5758" cy="12"/>
              </a:xfrm>
              <a:custGeom>
                <a:avLst/>
                <a:gdLst>
                  <a:gd name="T0" fmla="*/ 5740 w 5740"/>
                  <a:gd name="T1" fmla="*/ 0 h 12"/>
                  <a:gd name="T2" fmla="*/ 0 w 5740"/>
                  <a:gd name="T3" fmla="*/ 0 h 12"/>
                  <a:gd name="T4" fmla="*/ 0 w 5740"/>
                  <a:gd name="T5" fmla="*/ 12 h 12"/>
                  <a:gd name="T6" fmla="*/ 5740 w 5740"/>
                  <a:gd name="T7" fmla="*/ 12 h 12"/>
                  <a:gd name="T8" fmla="*/ 5740 w 5740"/>
                  <a:gd name="T9" fmla="*/ 0 h 12"/>
                  <a:gd name="T10" fmla="*/ 5740 w 5740"/>
                  <a:gd name="T11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2">
                    <a:moveTo>
                      <a:pt x="5740" y="0"/>
                    </a:moveTo>
                    <a:lnTo>
                      <a:pt x="0" y="0"/>
                    </a:lnTo>
                    <a:lnTo>
                      <a:pt x="0" y="12"/>
                    </a:lnTo>
                    <a:lnTo>
                      <a:pt x="5740" y="12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7" name="Freeform 17">
                <a:extLst>
                  <a:ext uri="{FF2B5EF4-FFF2-40B4-BE49-F238E27FC236}">
                    <a16:creationId xmlns:a16="http://schemas.microsoft.com/office/drawing/2014/main" id="{9A268F18-9613-C8D1-7F48-697F7F3A4B58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778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8" name="Freeform 18">
                <a:extLst>
                  <a:ext uri="{FF2B5EF4-FFF2-40B4-BE49-F238E27FC236}">
                    <a16:creationId xmlns:a16="http://schemas.microsoft.com/office/drawing/2014/main" id="{11EE534B-7EDB-3EA0-24FC-A56FB638C808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520"/>
                <a:ext cx="5758" cy="12"/>
              </a:xfrm>
              <a:custGeom>
                <a:avLst/>
                <a:gdLst>
                  <a:gd name="T0" fmla="*/ 5740 w 5740"/>
                  <a:gd name="T1" fmla="*/ 0 h 12"/>
                  <a:gd name="T2" fmla="*/ 0 w 5740"/>
                  <a:gd name="T3" fmla="*/ 0 h 12"/>
                  <a:gd name="T4" fmla="*/ 0 w 5740"/>
                  <a:gd name="T5" fmla="*/ 12 h 12"/>
                  <a:gd name="T6" fmla="*/ 5740 w 5740"/>
                  <a:gd name="T7" fmla="*/ 12 h 12"/>
                  <a:gd name="T8" fmla="*/ 5740 w 5740"/>
                  <a:gd name="T9" fmla="*/ 0 h 12"/>
                  <a:gd name="T10" fmla="*/ 5740 w 5740"/>
                  <a:gd name="T11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2">
                    <a:moveTo>
                      <a:pt x="5740" y="0"/>
                    </a:moveTo>
                    <a:lnTo>
                      <a:pt x="0" y="0"/>
                    </a:lnTo>
                    <a:lnTo>
                      <a:pt x="0" y="12"/>
                    </a:lnTo>
                    <a:lnTo>
                      <a:pt x="5740" y="12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9" name="Freeform 19">
                <a:extLst>
                  <a:ext uri="{FF2B5EF4-FFF2-40B4-BE49-F238E27FC236}">
                    <a16:creationId xmlns:a16="http://schemas.microsoft.com/office/drawing/2014/main" id="{A583C73E-9C84-3BC7-BF23-53DD792B70F5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394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0" name="Freeform 20">
                <a:extLst>
                  <a:ext uri="{FF2B5EF4-FFF2-40B4-BE49-F238E27FC236}">
                    <a16:creationId xmlns:a16="http://schemas.microsoft.com/office/drawing/2014/main" id="{0E223E0E-91C7-27AE-B424-C88FBCE963F1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280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1" name="Freeform 21">
                <a:extLst>
                  <a:ext uri="{FF2B5EF4-FFF2-40B4-BE49-F238E27FC236}">
                    <a16:creationId xmlns:a16="http://schemas.microsoft.com/office/drawing/2014/main" id="{15151D86-09A2-B6D3-50EE-6D2D7BD0F7BA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177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2" name="Freeform 22">
                <a:extLst>
                  <a:ext uri="{FF2B5EF4-FFF2-40B4-BE49-F238E27FC236}">
                    <a16:creationId xmlns:a16="http://schemas.microsoft.com/office/drawing/2014/main" id="{7459D068-46E8-0840-0C67-21DE94AB066B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4"/>
                <a:ext cx="5758" cy="30"/>
              </a:xfrm>
              <a:custGeom>
                <a:avLst/>
                <a:gdLst>
                  <a:gd name="T0" fmla="*/ 5740 w 5740"/>
                  <a:gd name="T1" fmla="*/ 0 h 30"/>
                  <a:gd name="T2" fmla="*/ 0 w 5740"/>
                  <a:gd name="T3" fmla="*/ 0 h 30"/>
                  <a:gd name="T4" fmla="*/ 0 w 5740"/>
                  <a:gd name="T5" fmla="*/ 30 h 30"/>
                  <a:gd name="T6" fmla="*/ 5740 w 5740"/>
                  <a:gd name="T7" fmla="*/ 30 h 30"/>
                  <a:gd name="T8" fmla="*/ 5740 w 5740"/>
                  <a:gd name="T9" fmla="*/ 0 h 30"/>
                  <a:gd name="T10" fmla="*/ 5740 w 5740"/>
                  <a:gd name="T11" fmla="*/ 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5740" y="0"/>
                    </a:moveTo>
                    <a:lnTo>
                      <a:pt x="0" y="0"/>
                    </a:lnTo>
                    <a:lnTo>
                      <a:pt x="0" y="30"/>
                    </a:lnTo>
                    <a:lnTo>
                      <a:pt x="5740" y="30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3" name="Freeform 23">
                <a:extLst>
                  <a:ext uri="{FF2B5EF4-FFF2-40B4-BE49-F238E27FC236}">
                    <a16:creationId xmlns:a16="http://schemas.microsoft.com/office/drawing/2014/main" id="{5232CCBF-6CA4-08A8-2C2F-2294337B4BE4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86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4" name="Freeform 24">
                <a:extLst>
                  <a:ext uri="{FF2B5EF4-FFF2-40B4-BE49-F238E27FC236}">
                    <a16:creationId xmlns:a16="http://schemas.microsoft.com/office/drawing/2014/main" id="{4DB39F03-CC8E-87BB-6241-BB8C6E027D97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475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5" name="Freeform 25">
                <a:extLst>
                  <a:ext uri="{FF2B5EF4-FFF2-40B4-BE49-F238E27FC236}">
                    <a16:creationId xmlns:a16="http://schemas.microsoft.com/office/drawing/2014/main" id="{0132F9E9-904A-61D9-A18F-2F937E210ADC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37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6" name="Freeform 26">
                <a:extLst>
                  <a:ext uri="{FF2B5EF4-FFF2-40B4-BE49-F238E27FC236}">
                    <a16:creationId xmlns:a16="http://schemas.microsoft.com/office/drawing/2014/main" id="{7740DBBA-D457-1AE6-36B0-E53CCC81F894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600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7" name="Freeform 27">
                <a:extLst>
                  <a:ext uri="{FF2B5EF4-FFF2-40B4-BE49-F238E27FC236}">
                    <a16:creationId xmlns:a16="http://schemas.microsoft.com/office/drawing/2014/main" id="{D7A15950-ADFA-0D43-DFFC-20B7EA7EFDF0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727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8" name="Freeform 28">
                <a:extLst>
                  <a:ext uri="{FF2B5EF4-FFF2-40B4-BE49-F238E27FC236}">
                    <a16:creationId xmlns:a16="http://schemas.microsoft.com/office/drawing/2014/main" id="{1D9C2985-5EA3-8401-7BA8-18B2786CF4FD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841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29" name="Freeform 29">
                <a:extLst>
                  <a:ext uri="{FF2B5EF4-FFF2-40B4-BE49-F238E27FC236}">
                    <a16:creationId xmlns:a16="http://schemas.microsoft.com/office/drawing/2014/main" id="{4AECE3E2-665E-7998-922C-96126F186AFD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943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grpSp>
            <p:nvGrpSpPr>
              <p:cNvPr id="30" name="Group 30">
                <a:extLst>
                  <a:ext uri="{FF2B5EF4-FFF2-40B4-BE49-F238E27FC236}">
                    <a16:creationId xmlns:a16="http://schemas.microsoft.com/office/drawing/2014/main" id="{51E14764-E9B3-5B3F-A3C2-1FE46D3B0B4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0"/>
                <a:ext cx="5758" cy="1045"/>
                <a:chOff x="0" y="0"/>
                <a:chExt cx="5758" cy="1045"/>
              </a:xfrm>
            </p:grpSpPr>
            <p:sp>
              <p:nvSpPr>
                <p:cNvPr id="52" name="Freeform 31">
                  <a:extLst>
                    <a:ext uri="{FF2B5EF4-FFF2-40B4-BE49-F238E27FC236}">
                      <a16:creationId xmlns:a16="http://schemas.microsoft.com/office/drawing/2014/main" id="{1FE0E435-6637-DA74-6EC2-607706DD33A7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849" y="0"/>
                  <a:ext cx="42" cy="1045"/>
                </a:xfrm>
                <a:custGeom>
                  <a:avLst/>
                  <a:gdLst>
                    <a:gd name="T0" fmla="*/ 18 w 42"/>
                    <a:gd name="T1" fmla="*/ 1043 h 1043"/>
                    <a:gd name="T2" fmla="*/ 42 w 42"/>
                    <a:gd name="T3" fmla="*/ 1043 h 1043"/>
                    <a:gd name="T4" fmla="*/ 42 w 42"/>
                    <a:gd name="T5" fmla="*/ 0 h 1043"/>
                    <a:gd name="T6" fmla="*/ 0 w 42"/>
                    <a:gd name="T7" fmla="*/ 0 h 1043"/>
                    <a:gd name="T8" fmla="*/ 0 w 42"/>
                    <a:gd name="T9" fmla="*/ 1043 h 1043"/>
                    <a:gd name="T10" fmla="*/ 18 w 42"/>
                    <a:gd name="T11" fmla="*/ 1043 h 1043"/>
                    <a:gd name="T12" fmla="*/ 18 w 42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2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3" name="Freeform 32">
                  <a:extLst>
                    <a:ext uri="{FF2B5EF4-FFF2-40B4-BE49-F238E27FC236}">
                      <a16:creationId xmlns:a16="http://schemas.microsoft.com/office/drawing/2014/main" id="{92A5C3BF-DD4D-A3DA-ED71-706A7F90EA5F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400" y="0"/>
                  <a:ext cx="155" cy="1045"/>
                </a:xfrm>
                <a:custGeom>
                  <a:avLst/>
                  <a:gdLst>
                    <a:gd name="T0" fmla="*/ 131 w 155"/>
                    <a:gd name="T1" fmla="*/ 1043 h 1043"/>
                    <a:gd name="T2" fmla="*/ 155 w 155"/>
                    <a:gd name="T3" fmla="*/ 1043 h 1043"/>
                    <a:gd name="T4" fmla="*/ 42 w 155"/>
                    <a:gd name="T5" fmla="*/ 0 h 1043"/>
                    <a:gd name="T6" fmla="*/ 0 w 155"/>
                    <a:gd name="T7" fmla="*/ 0 h 1043"/>
                    <a:gd name="T8" fmla="*/ 113 w 155"/>
                    <a:gd name="T9" fmla="*/ 1043 h 1043"/>
                    <a:gd name="T10" fmla="*/ 131 w 155"/>
                    <a:gd name="T11" fmla="*/ 1043 h 1043"/>
                    <a:gd name="T12" fmla="*/ 131 w 155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55" h="1043">
                      <a:moveTo>
                        <a:pt x="131" y="1043"/>
                      </a:moveTo>
                      <a:lnTo>
                        <a:pt x="155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113" y="1043"/>
                      </a:lnTo>
                      <a:lnTo>
                        <a:pt x="131" y="1043"/>
                      </a:lnTo>
                      <a:lnTo>
                        <a:pt x="131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4" name="Freeform 33">
                  <a:extLst>
                    <a:ext uri="{FF2B5EF4-FFF2-40B4-BE49-F238E27FC236}">
                      <a16:creationId xmlns:a16="http://schemas.microsoft.com/office/drawing/2014/main" id="{5E7A8FAD-EBAD-6DCF-0A5E-206A68C767DE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967" y="0"/>
                  <a:ext cx="240" cy="1045"/>
                </a:xfrm>
                <a:custGeom>
                  <a:avLst/>
                  <a:gdLst>
                    <a:gd name="T0" fmla="*/ 221 w 239"/>
                    <a:gd name="T1" fmla="*/ 1043 h 1043"/>
                    <a:gd name="T2" fmla="*/ 239 w 239"/>
                    <a:gd name="T3" fmla="*/ 1043 h 1043"/>
                    <a:gd name="T4" fmla="*/ 36 w 239"/>
                    <a:gd name="T5" fmla="*/ 0 h 1043"/>
                    <a:gd name="T6" fmla="*/ 0 w 239"/>
                    <a:gd name="T7" fmla="*/ 0 h 1043"/>
                    <a:gd name="T8" fmla="*/ 203 w 239"/>
                    <a:gd name="T9" fmla="*/ 1043 h 1043"/>
                    <a:gd name="T10" fmla="*/ 221 w 239"/>
                    <a:gd name="T11" fmla="*/ 1043 h 1043"/>
                    <a:gd name="T12" fmla="*/ 221 w 2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239" h="1043">
                      <a:moveTo>
                        <a:pt x="221" y="1043"/>
                      </a:moveTo>
                      <a:lnTo>
                        <a:pt x="239" y="1043"/>
                      </a:lnTo>
                      <a:lnTo>
                        <a:pt x="36" y="0"/>
                      </a:lnTo>
                      <a:lnTo>
                        <a:pt x="0" y="0"/>
                      </a:lnTo>
                      <a:lnTo>
                        <a:pt x="203" y="1043"/>
                      </a:lnTo>
                      <a:lnTo>
                        <a:pt x="221" y="1043"/>
                      </a:lnTo>
                      <a:lnTo>
                        <a:pt x="221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5" name="Freeform 34">
                  <a:extLst>
                    <a:ext uri="{FF2B5EF4-FFF2-40B4-BE49-F238E27FC236}">
                      <a16:creationId xmlns:a16="http://schemas.microsoft.com/office/drawing/2014/main" id="{ECD7B73F-3BAE-4705-F355-FF0068A0A07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554" y="0"/>
                  <a:ext cx="353" cy="1045"/>
                </a:xfrm>
                <a:custGeom>
                  <a:avLst/>
                  <a:gdLst>
                    <a:gd name="T0" fmla="*/ 334 w 352"/>
                    <a:gd name="T1" fmla="*/ 1043 h 1043"/>
                    <a:gd name="T2" fmla="*/ 352 w 352"/>
                    <a:gd name="T3" fmla="*/ 1043 h 1043"/>
                    <a:gd name="T4" fmla="*/ 41 w 352"/>
                    <a:gd name="T5" fmla="*/ 0 h 1043"/>
                    <a:gd name="T6" fmla="*/ 0 w 352"/>
                    <a:gd name="T7" fmla="*/ 0 h 1043"/>
                    <a:gd name="T8" fmla="*/ 311 w 352"/>
                    <a:gd name="T9" fmla="*/ 1043 h 1043"/>
                    <a:gd name="T10" fmla="*/ 334 w 352"/>
                    <a:gd name="T11" fmla="*/ 1043 h 1043"/>
                    <a:gd name="T12" fmla="*/ 334 w 352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52" h="1043">
                      <a:moveTo>
                        <a:pt x="334" y="1043"/>
                      </a:moveTo>
                      <a:lnTo>
                        <a:pt x="352" y="1043"/>
                      </a:lnTo>
                      <a:lnTo>
                        <a:pt x="41" y="0"/>
                      </a:lnTo>
                      <a:lnTo>
                        <a:pt x="0" y="0"/>
                      </a:lnTo>
                      <a:lnTo>
                        <a:pt x="311" y="1043"/>
                      </a:lnTo>
                      <a:lnTo>
                        <a:pt x="334" y="1043"/>
                      </a:lnTo>
                      <a:lnTo>
                        <a:pt x="334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6" name="Freeform 35">
                  <a:extLst>
                    <a:ext uri="{FF2B5EF4-FFF2-40B4-BE49-F238E27FC236}">
                      <a16:creationId xmlns:a16="http://schemas.microsoft.com/office/drawing/2014/main" id="{218E6F5E-BD45-F90D-26ED-9E5D14795566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134" y="0"/>
                  <a:ext cx="450" cy="1045"/>
                </a:xfrm>
                <a:custGeom>
                  <a:avLst/>
                  <a:gdLst>
                    <a:gd name="T0" fmla="*/ 425 w 449"/>
                    <a:gd name="T1" fmla="*/ 1043 h 1043"/>
                    <a:gd name="T2" fmla="*/ 449 w 449"/>
                    <a:gd name="T3" fmla="*/ 1043 h 1043"/>
                    <a:gd name="T4" fmla="*/ 42 w 449"/>
                    <a:gd name="T5" fmla="*/ 0 h 1043"/>
                    <a:gd name="T6" fmla="*/ 0 w 449"/>
                    <a:gd name="T7" fmla="*/ 0 h 1043"/>
                    <a:gd name="T8" fmla="*/ 407 w 449"/>
                    <a:gd name="T9" fmla="*/ 1043 h 1043"/>
                    <a:gd name="T10" fmla="*/ 425 w 449"/>
                    <a:gd name="T11" fmla="*/ 1043 h 1043"/>
                    <a:gd name="T12" fmla="*/ 425 w 44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49" h="1043">
                      <a:moveTo>
                        <a:pt x="425" y="1043"/>
                      </a:moveTo>
                      <a:lnTo>
                        <a:pt x="449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407" y="1043"/>
                      </a:lnTo>
                      <a:lnTo>
                        <a:pt x="425" y="1043"/>
                      </a:lnTo>
                      <a:lnTo>
                        <a:pt x="425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7" name="Freeform 36">
                  <a:extLst>
                    <a:ext uri="{FF2B5EF4-FFF2-40B4-BE49-F238E27FC236}">
                      <a16:creationId xmlns:a16="http://schemas.microsoft.com/office/drawing/2014/main" id="{80130536-0750-F221-4BDA-E86E1225FC9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714" y="0"/>
                  <a:ext cx="540" cy="1045"/>
                </a:xfrm>
                <a:custGeom>
                  <a:avLst/>
                  <a:gdLst>
                    <a:gd name="T0" fmla="*/ 520 w 538"/>
                    <a:gd name="T1" fmla="*/ 1043 h 1043"/>
                    <a:gd name="T2" fmla="*/ 538 w 538"/>
                    <a:gd name="T3" fmla="*/ 1043 h 1043"/>
                    <a:gd name="T4" fmla="*/ 41 w 538"/>
                    <a:gd name="T5" fmla="*/ 0 h 1043"/>
                    <a:gd name="T6" fmla="*/ 0 w 538"/>
                    <a:gd name="T7" fmla="*/ 0 h 1043"/>
                    <a:gd name="T8" fmla="*/ 496 w 538"/>
                    <a:gd name="T9" fmla="*/ 1043 h 1043"/>
                    <a:gd name="T10" fmla="*/ 520 w 538"/>
                    <a:gd name="T11" fmla="*/ 1043 h 1043"/>
                    <a:gd name="T12" fmla="*/ 520 w 53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38" h="1043">
                      <a:moveTo>
                        <a:pt x="520" y="1043"/>
                      </a:moveTo>
                      <a:lnTo>
                        <a:pt x="538" y="1043"/>
                      </a:lnTo>
                      <a:lnTo>
                        <a:pt x="41" y="0"/>
                      </a:lnTo>
                      <a:lnTo>
                        <a:pt x="0" y="0"/>
                      </a:lnTo>
                      <a:lnTo>
                        <a:pt x="496" y="1043"/>
                      </a:lnTo>
                      <a:lnTo>
                        <a:pt x="520" y="1043"/>
                      </a:lnTo>
                      <a:lnTo>
                        <a:pt x="520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8" name="Freeform 37">
                  <a:extLst>
                    <a:ext uri="{FF2B5EF4-FFF2-40B4-BE49-F238E27FC236}">
                      <a16:creationId xmlns:a16="http://schemas.microsoft.com/office/drawing/2014/main" id="{9304986F-7BC3-7E1F-EF3C-F7FF0FFF4F14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06" y="0"/>
                  <a:ext cx="642" cy="1045"/>
                </a:xfrm>
                <a:custGeom>
                  <a:avLst/>
                  <a:gdLst>
                    <a:gd name="T0" fmla="*/ 622 w 640"/>
                    <a:gd name="T1" fmla="*/ 1043 h 1043"/>
                    <a:gd name="T2" fmla="*/ 640 w 640"/>
                    <a:gd name="T3" fmla="*/ 1043 h 1043"/>
                    <a:gd name="T4" fmla="*/ 48 w 640"/>
                    <a:gd name="T5" fmla="*/ 0 h 1043"/>
                    <a:gd name="T6" fmla="*/ 0 w 640"/>
                    <a:gd name="T7" fmla="*/ 0 h 1043"/>
                    <a:gd name="T8" fmla="*/ 598 w 640"/>
                    <a:gd name="T9" fmla="*/ 1043 h 1043"/>
                    <a:gd name="T10" fmla="*/ 622 w 640"/>
                    <a:gd name="T11" fmla="*/ 1043 h 1043"/>
                    <a:gd name="T12" fmla="*/ 622 w 640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40" h="1043">
                      <a:moveTo>
                        <a:pt x="622" y="1043"/>
                      </a:moveTo>
                      <a:lnTo>
                        <a:pt x="640" y="1043"/>
                      </a:lnTo>
                      <a:lnTo>
                        <a:pt x="48" y="0"/>
                      </a:lnTo>
                      <a:lnTo>
                        <a:pt x="0" y="0"/>
                      </a:lnTo>
                      <a:lnTo>
                        <a:pt x="598" y="1043"/>
                      </a:lnTo>
                      <a:lnTo>
                        <a:pt x="622" y="1043"/>
                      </a:lnTo>
                      <a:lnTo>
                        <a:pt x="622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9" name="Freeform 38">
                  <a:extLst>
                    <a:ext uri="{FF2B5EF4-FFF2-40B4-BE49-F238E27FC236}">
                      <a16:creationId xmlns:a16="http://schemas.microsoft.com/office/drawing/2014/main" id="{C5514084-05A9-5ABD-3ACF-4305254FAF52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0" y="108"/>
                  <a:ext cx="630" cy="937"/>
                </a:xfrm>
                <a:custGeom>
                  <a:avLst/>
                  <a:gdLst>
                    <a:gd name="T0" fmla="*/ 604 w 628"/>
                    <a:gd name="T1" fmla="*/ 935 h 935"/>
                    <a:gd name="T2" fmla="*/ 628 w 628"/>
                    <a:gd name="T3" fmla="*/ 935 h 935"/>
                    <a:gd name="T4" fmla="*/ 0 w 628"/>
                    <a:gd name="T5" fmla="*/ 0 h 935"/>
                    <a:gd name="T6" fmla="*/ 0 w 628"/>
                    <a:gd name="T7" fmla="*/ 66 h 935"/>
                    <a:gd name="T8" fmla="*/ 580 w 628"/>
                    <a:gd name="T9" fmla="*/ 935 h 935"/>
                    <a:gd name="T10" fmla="*/ 604 w 628"/>
                    <a:gd name="T11" fmla="*/ 935 h 935"/>
                    <a:gd name="T12" fmla="*/ 604 w 628"/>
                    <a:gd name="T13" fmla="*/ 935 h 9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28" h="935">
                      <a:moveTo>
                        <a:pt x="604" y="935"/>
                      </a:moveTo>
                      <a:lnTo>
                        <a:pt x="628" y="935"/>
                      </a:lnTo>
                      <a:lnTo>
                        <a:pt x="0" y="0"/>
                      </a:lnTo>
                      <a:lnTo>
                        <a:pt x="0" y="66"/>
                      </a:lnTo>
                      <a:lnTo>
                        <a:pt x="580" y="935"/>
                      </a:lnTo>
                      <a:lnTo>
                        <a:pt x="604" y="935"/>
                      </a:lnTo>
                      <a:lnTo>
                        <a:pt x="604" y="935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60" name="Freeform 39">
                  <a:extLst>
                    <a:ext uri="{FF2B5EF4-FFF2-40B4-BE49-F238E27FC236}">
                      <a16:creationId xmlns:a16="http://schemas.microsoft.com/office/drawing/2014/main" id="{CA46CD73-EEF8-5CD8-F5E1-ADBE95A23738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191" y="0"/>
                  <a:ext cx="155" cy="1045"/>
                </a:xfrm>
                <a:custGeom>
                  <a:avLst/>
                  <a:gdLst>
                    <a:gd name="T0" fmla="*/ 18 w 155"/>
                    <a:gd name="T1" fmla="*/ 1043 h 1043"/>
                    <a:gd name="T2" fmla="*/ 42 w 155"/>
                    <a:gd name="T3" fmla="*/ 1043 h 1043"/>
                    <a:gd name="T4" fmla="*/ 155 w 155"/>
                    <a:gd name="T5" fmla="*/ 0 h 1043"/>
                    <a:gd name="T6" fmla="*/ 114 w 155"/>
                    <a:gd name="T7" fmla="*/ 0 h 1043"/>
                    <a:gd name="T8" fmla="*/ 0 w 155"/>
                    <a:gd name="T9" fmla="*/ 1043 h 1043"/>
                    <a:gd name="T10" fmla="*/ 18 w 155"/>
                    <a:gd name="T11" fmla="*/ 1043 h 1043"/>
                    <a:gd name="T12" fmla="*/ 18 w 155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55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155" y="0"/>
                      </a:lnTo>
                      <a:lnTo>
                        <a:pt x="114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61" name="Freeform 40">
                  <a:extLst>
                    <a:ext uri="{FF2B5EF4-FFF2-40B4-BE49-F238E27FC236}">
                      <a16:creationId xmlns:a16="http://schemas.microsoft.com/office/drawing/2014/main" id="{876A0BDA-63E6-81F0-8DE6-2A4A57E5615C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533" y="0"/>
                  <a:ext cx="240" cy="1045"/>
                </a:xfrm>
                <a:custGeom>
                  <a:avLst/>
                  <a:gdLst>
                    <a:gd name="T0" fmla="*/ 18 w 239"/>
                    <a:gd name="T1" fmla="*/ 1043 h 1043"/>
                    <a:gd name="T2" fmla="*/ 36 w 239"/>
                    <a:gd name="T3" fmla="*/ 1043 h 1043"/>
                    <a:gd name="T4" fmla="*/ 239 w 239"/>
                    <a:gd name="T5" fmla="*/ 0 h 1043"/>
                    <a:gd name="T6" fmla="*/ 203 w 239"/>
                    <a:gd name="T7" fmla="*/ 0 h 1043"/>
                    <a:gd name="T8" fmla="*/ 0 w 239"/>
                    <a:gd name="T9" fmla="*/ 1043 h 1043"/>
                    <a:gd name="T10" fmla="*/ 18 w 239"/>
                    <a:gd name="T11" fmla="*/ 1043 h 1043"/>
                    <a:gd name="T12" fmla="*/ 18 w 2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239" h="1043">
                      <a:moveTo>
                        <a:pt x="18" y="1043"/>
                      </a:moveTo>
                      <a:lnTo>
                        <a:pt x="36" y="1043"/>
                      </a:lnTo>
                      <a:lnTo>
                        <a:pt x="239" y="0"/>
                      </a:lnTo>
                      <a:lnTo>
                        <a:pt x="203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62" name="Freeform 41">
                  <a:extLst>
                    <a:ext uri="{FF2B5EF4-FFF2-40B4-BE49-F238E27FC236}">
                      <a16:creationId xmlns:a16="http://schemas.microsoft.com/office/drawing/2014/main" id="{87B21088-AFC9-1E1B-B84B-E9477B967AB3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821" y="0"/>
                  <a:ext cx="359" cy="1045"/>
                </a:xfrm>
                <a:custGeom>
                  <a:avLst/>
                  <a:gdLst>
                    <a:gd name="T0" fmla="*/ 24 w 358"/>
                    <a:gd name="T1" fmla="*/ 1043 h 1043"/>
                    <a:gd name="T2" fmla="*/ 42 w 358"/>
                    <a:gd name="T3" fmla="*/ 1043 h 1043"/>
                    <a:gd name="T4" fmla="*/ 358 w 358"/>
                    <a:gd name="T5" fmla="*/ 0 h 1043"/>
                    <a:gd name="T6" fmla="*/ 317 w 358"/>
                    <a:gd name="T7" fmla="*/ 0 h 1043"/>
                    <a:gd name="T8" fmla="*/ 0 w 358"/>
                    <a:gd name="T9" fmla="*/ 1043 h 1043"/>
                    <a:gd name="T10" fmla="*/ 24 w 358"/>
                    <a:gd name="T11" fmla="*/ 1043 h 1043"/>
                    <a:gd name="T12" fmla="*/ 24 w 35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58" h="1043">
                      <a:moveTo>
                        <a:pt x="24" y="1043"/>
                      </a:moveTo>
                      <a:lnTo>
                        <a:pt x="42" y="1043"/>
                      </a:lnTo>
                      <a:lnTo>
                        <a:pt x="358" y="0"/>
                      </a:lnTo>
                      <a:lnTo>
                        <a:pt x="317" y="0"/>
                      </a:lnTo>
                      <a:lnTo>
                        <a:pt x="0" y="1043"/>
                      </a:lnTo>
                      <a:lnTo>
                        <a:pt x="24" y="1043"/>
                      </a:lnTo>
                      <a:lnTo>
                        <a:pt x="24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63" name="Freeform 42">
                  <a:extLst>
                    <a:ext uri="{FF2B5EF4-FFF2-40B4-BE49-F238E27FC236}">
                      <a16:creationId xmlns:a16="http://schemas.microsoft.com/office/drawing/2014/main" id="{15586395-A70D-E7D1-08D1-1A518877AE80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139" y="0"/>
                  <a:ext cx="449" cy="1045"/>
                </a:xfrm>
                <a:custGeom>
                  <a:avLst/>
                  <a:gdLst>
                    <a:gd name="T0" fmla="*/ 18 w 448"/>
                    <a:gd name="T1" fmla="*/ 1043 h 1043"/>
                    <a:gd name="T2" fmla="*/ 41 w 448"/>
                    <a:gd name="T3" fmla="*/ 1043 h 1043"/>
                    <a:gd name="T4" fmla="*/ 448 w 448"/>
                    <a:gd name="T5" fmla="*/ 0 h 1043"/>
                    <a:gd name="T6" fmla="*/ 406 w 448"/>
                    <a:gd name="T7" fmla="*/ 0 h 1043"/>
                    <a:gd name="T8" fmla="*/ 0 w 448"/>
                    <a:gd name="T9" fmla="*/ 1043 h 1043"/>
                    <a:gd name="T10" fmla="*/ 18 w 448"/>
                    <a:gd name="T11" fmla="*/ 1043 h 1043"/>
                    <a:gd name="T12" fmla="*/ 18 w 44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48" h="1043">
                      <a:moveTo>
                        <a:pt x="18" y="1043"/>
                      </a:moveTo>
                      <a:lnTo>
                        <a:pt x="41" y="1043"/>
                      </a:lnTo>
                      <a:lnTo>
                        <a:pt x="448" y="0"/>
                      </a:lnTo>
                      <a:lnTo>
                        <a:pt x="406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6560" name="Freeform 43">
                  <a:extLst>
                    <a:ext uri="{FF2B5EF4-FFF2-40B4-BE49-F238E27FC236}">
                      <a16:creationId xmlns:a16="http://schemas.microsoft.com/office/drawing/2014/main" id="{171B0B74-93E1-6279-CBD7-5A09EEFE759F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480" y="0"/>
                  <a:ext cx="541" cy="1045"/>
                </a:xfrm>
                <a:custGeom>
                  <a:avLst/>
                  <a:gdLst>
                    <a:gd name="T0" fmla="*/ 18 w 539"/>
                    <a:gd name="T1" fmla="*/ 1043 h 1043"/>
                    <a:gd name="T2" fmla="*/ 42 w 539"/>
                    <a:gd name="T3" fmla="*/ 1043 h 1043"/>
                    <a:gd name="T4" fmla="*/ 539 w 539"/>
                    <a:gd name="T5" fmla="*/ 0 h 1043"/>
                    <a:gd name="T6" fmla="*/ 497 w 539"/>
                    <a:gd name="T7" fmla="*/ 0 h 1043"/>
                    <a:gd name="T8" fmla="*/ 0 w 539"/>
                    <a:gd name="T9" fmla="*/ 1043 h 1043"/>
                    <a:gd name="T10" fmla="*/ 18 w 539"/>
                    <a:gd name="T11" fmla="*/ 1043 h 1043"/>
                    <a:gd name="T12" fmla="*/ 18 w 5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39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539" y="0"/>
                      </a:lnTo>
                      <a:lnTo>
                        <a:pt x="497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6561" name="Freeform 44">
                  <a:extLst>
                    <a:ext uri="{FF2B5EF4-FFF2-40B4-BE49-F238E27FC236}">
                      <a16:creationId xmlns:a16="http://schemas.microsoft.com/office/drawing/2014/main" id="{16C806F3-5B3A-D687-EF5C-D6F75BBC733B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768" y="0"/>
                  <a:ext cx="642" cy="1045"/>
                </a:xfrm>
                <a:custGeom>
                  <a:avLst/>
                  <a:gdLst>
                    <a:gd name="T0" fmla="*/ 18 w 640"/>
                    <a:gd name="T1" fmla="*/ 1043 h 1043"/>
                    <a:gd name="T2" fmla="*/ 42 w 640"/>
                    <a:gd name="T3" fmla="*/ 1043 h 1043"/>
                    <a:gd name="T4" fmla="*/ 640 w 640"/>
                    <a:gd name="T5" fmla="*/ 0 h 1043"/>
                    <a:gd name="T6" fmla="*/ 592 w 640"/>
                    <a:gd name="T7" fmla="*/ 0 h 1043"/>
                    <a:gd name="T8" fmla="*/ 0 w 640"/>
                    <a:gd name="T9" fmla="*/ 1043 h 1043"/>
                    <a:gd name="T10" fmla="*/ 18 w 640"/>
                    <a:gd name="T11" fmla="*/ 1043 h 1043"/>
                    <a:gd name="T12" fmla="*/ 18 w 640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40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640" y="0"/>
                      </a:lnTo>
                      <a:lnTo>
                        <a:pt x="592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6562" name="Freeform 45">
                  <a:extLst>
                    <a:ext uri="{FF2B5EF4-FFF2-40B4-BE49-F238E27FC236}">
                      <a16:creationId xmlns:a16="http://schemas.microsoft.com/office/drawing/2014/main" id="{D9B2BEE6-DA9C-FD2B-B3E2-59427A999DCA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5086" y="48"/>
                  <a:ext cx="672" cy="997"/>
                </a:xfrm>
                <a:custGeom>
                  <a:avLst/>
                  <a:gdLst>
                    <a:gd name="T0" fmla="*/ 24 w 670"/>
                    <a:gd name="T1" fmla="*/ 995 h 995"/>
                    <a:gd name="T2" fmla="*/ 48 w 670"/>
                    <a:gd name="T3" fmla="*/ 995 h 995"/>
                    <a:gd name="T4" fmla="*/ 670 w 670"/>
                    <a:gd name="T5" fmla="*/ 72 h 995"/>
                    <a:gd name="T6" fmla="*/ 670 w 670"/>
                    <a:gd name="T7" fmla="*/ 0 h 995"/>
                    <a:gd name="T8" fmla="*/ 0 w 670"/>
                    <a:gd name="T9" fmla="*/ 995 h 995"/>
                    <a:gd name="T10" fmla="*/ 24 w 670"/>
                    <a:gd name="T11" fmla="*/ 995 h 995"/>
                    <a:gd name="T12" fmla="*/ 24 w 670"/>
                    <a:gd name="T13" fmla="*/ 995 h 99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0" h="995">
                      <a:moveTo>
                        <a:pt x="24" y="995"/>
                      </a:moveTo>
                      <a:lnTo>
                        <a:pt x="48" y="995"/>
                      </a:lnTo>
                      <a:lnTo>
                        <a:pt x="670" y="72"/>
                      </a:lnTo>
                      <a:lnTo>
                        <a:pt x="670" y="0"/>
                      </a:lnTo>
                      <a:lnTo>
                        <a:pt x="0" y="995"/>
                      </a:lnTo>
                      <a:lnTo>
                        <a:pt x="24" y="995"/>
                      </a:lnTo>
                      <a:lnTo>
                        <a:pt x="24" y="995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</p:grpSp>
          <p:grpSp>
            <p:nvGrpSpPr>
              <p:cNvPr id="31" name="Group 46">
                <a:extLst>
                  <a:ext uri="{FF2B5EF4-FFF2-40B4-BE49-F238E27FC236}">
                    <a16:creationId xmlns:a16="http://schemas.microsoft.com/office/drawing/2014/main" id="{217F482D-BEDE-AE57-ADD0-4DBE8ED9D018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558"/>
                <a:ext cx="5758" cy="487"/>
                <a:chOff x="0" y="558"/>
                <a:chExt cx="5758" cy="487"/>
              </a:xfrm>
            </p:grpSpPr>
            <p:sp>
              <p:nvSpPr>
                <p:cNvPr id="50" name="Freeform 47">
                  <a:extLst>
                    <a:ext uri="{FF2B5EF4-FFF2-40B4-BE49-F238E27FC236}">
                      <a16:creationId xmlns:a16="http://schemas.microsoft.com/office/drawing/2014/main" id="{581E8A55-B6CB-E3BC-517D-1178FA1B5B07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0" y="618"/>
                  <a:ext cx="306" cy="427"/>
                </a:xfrm>
                <a:custGeom>
                  <a:avLst/>
                  <a:gdLst>
                    <a:gd name="T0" fmla="*/ 298 w 305"/>
                    <a:gd name="T1" fmla="*/ 443 h 426"/>
                    <a:gd name="T2" fmla="*/ 322 w 305"/>
                    <a:gd name="T3" fmla="*/ 443 h 426"/>
                    <a:gd name="T4" fmla="*/ 0 w 305"/>
                    <a:gd name="T5" fmla="*/ 0 h 426"/>
                    <a:gd name="T6" fmla="*/ 0 w 305"/>
                    <a:gd name="T7" fmla="*/ 66 h 426"/>
                    <a:gd name="T8" fmla="*/ 268 w 305"/>
                    <a:gd name="T9" fmla="*/ 443 h 426"/>
                    <a:gd name="T10" fmla="*/ 298 w 305"/>
                    <a:gd name="T11" fmla="*/ 443 h 426"/>
                    <a:gd name="T12" fmla="*/ 298 w 305"/>
                    <a:gd name="T13" fmla="*/ 443 h 42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0" t="0" r="r" b="b"/>
                  <a:pathLst>
                    <a:path w="305" h="426">
                      <a:moveTo>
                        <a:pt x="281" y="426"/>
                      </a:moveTo>
                      <a:lnTo>
                        <a:pt x="305" y="426"/>
                      </a:lnTo>
                      <a:lnTo>
                        <a:pt x="0" y="0"/>
                      </a:lnTo>
                      <a:lnTo>
                        <a:pt x="0" y="66"/>
                      </a:lnTo>
                      <a:lnTo>
                        <a:pt x="251" y="426"/>
                      </a:lnTo>
                      <a:lnTo>
                        <a:pt x="281" y="426"/>
                      </a:ln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fr-FR"/>
                </a:p>
              </p:txBody>
            </p:sp>
            <p:sp>
              <p:nvSpPr>
                <p:cNvPr id="51" name="Freeform 48">
                  <a:extLst>
                    <a:ext uri="{FF2B5EF4-FFF2-40B4-BE49-F238E27FC236}">
                      <a16:creationId xmlns:a16="http://schemas.microsoft.com/office/drawing/2014/main" id="{EA2E3ADD-F7D4-DF75-C54C-2880507E71D0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5410" y="558"/>
                  <a:ext cx="348" cy="487"/>
                </a:xfrm>
                <a:custGeom>
                  <a:avLst/>
                  <a:gdLst>
                    <a:gd name="T0" fmla="*/ 24 w 347"/>
                    <a:gd name="T1" fmla="*/ 503 h 486"/>
                    <a:gd name="T2" fmla="*/ 48 w 347"/>
                    <a:gd name="T3" fmla="*/ 503 h 486"/>
                    <a:gd name="T4" fmla="*/ 364 w 347"/>
                    <a:gd name="T5" fmla="*/ 72 h 486"/>
                    <a:gd name="T6" fmla="*/ 364 w 347"/>
                    <a:gd name="T7" fmla="*/ 0 h 486"/>
                    <a:gd name="T8" fmla="*/ 0 w 347"/>
                    <a:gd name="T9" fmla="*/ 503 h 486"/>
                    <a:gd name="T10" fmla="*/ 24 w 347"/>
                    <a:gd name="T11" fmla="*/ 503 h 486"/>
                    <a:gd name="T12" fmla="*/ 24 w 347"/>
                    <a:gd name="T13" fmla="*/ 503 h 48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0" t="0" r="r" b="b"/>
                  <a:pathLst>
                    <a:path w="347" h="486">
                      <a:moveTo>
                        <a:pt x="24" y="486"/>
                      </a:moveTo>
                      <a:lnTo>
                        <a:pt x="48" y="486"/>
                      </a:lnTo>
                      <a:lnTo>
                        <a:pt x="347" y="72"/>
                      </a:lnTo>
                      <a:lnTo>
                        <a:pt x="347" y="0"/>
                      </a:lnTo>
                      <a:lnTo>
                        <a:pt x="0" y="486"/>
                      </a:lnTo>
                      <a:lnTo>
                        <a:pt x="24" y="486"/>
                      </a:ln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fr-FR"/>
                </a:p>
              </p:txBody>
            </p:sp>
          </p:grpSp>
          <p:grpSp>
            <p:nvGrpSpPr>
              <p:cNvPr id="32" name="Group 49">
                <a:extLst>
                  <a:ext uri="{FF2B5EF4-FFF2-40B4-BE49-F238E27FC236}">
                    <a16:creationId xmlns:a16="http://schemas.microsoft.com/office/drawing/2014/main" id="{A2EEFB90-B59B-7957-1E0E-E034B872AC3E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64" y="1039"/>
                <a:ext cx="5200" cy="3280"/>
                <a:chOff x="264" y="1039"/>
                <a:chExt cx="5200" cy="3280"/>
              </a:xfrm>
            </p:grpSpPr>
            <p:sp>
              <p:nvSpPr>
                <p:cNvPr id="41" name="Freeform 50">
                  <a:extLst>
                    <a:ext uri="{FF2B5EF4-FFF2-40B4-BE49-F238E27FC236}">
                      <a16:creationId xmlns:a16="http://schemas.microsoft.com/office/drawing/2014/main" id="{93B634EF-D2C3-D9A2-770A-DF3DE56F1650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849" y="1039"/>
                  <a:ext cx="42" cy="3280"/>
                </a:xfrm>
                <a:custGeom>
                  <a:avLst/>
                  <a:gdLst>
                    <a:gd name="T0" fmla="*/ 18 w 42"/>
                    <a:gd name="T1" fmla="*/ 0 h 3273"/>
                    <a:gd name="T2" fmla="*/ 0 w 42"/>
                    <a:gd name="T3" fmla="*/ 0 h 3273"/>
                    <a:gd name="T4" fmla="*/ 0 w 42"/>
                    <a:gd name="T5" fmla="*/ 3273 h 3273"/>
                    <a:gd name="T6" fmla="*/ 42 w 42"/>
                    <a:gd name="T7" fmla="*/ 3273 h 3273"/>
                    <a:gd name="T8" fmla="*/ 42 w 42"/>
                    <a:gd name="T9" fmla="*/ 0 h 3273"/>
                    <a:gd name="T10" fmla="*/ 18 w 42"/>
                    <a:gd name="T11" fmla="*/ 0 h 3273"/>
                    <a:gd name="T12" fmla="*/ 18 w 42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2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0" y="3273"/>
                      </a:lnTo>
                      <a:lnTo>
                        <a:pt x="42" y="3273"/>
                      </a:lnTo>
                      <a:lnTo>
                        <a:pt x="42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2" name="Freeform 51">
                  <a:extLst>
                    <a:ext uri="{FF2B5EF4-FFF2-40B4-BE49-F238E27FC236}">
                      <a16:creationId xmlns:a16="http://schemas.microsoft.com/office/drawing/2014/main" id="{DBBB39DB-8C94-0A00-A5D6-5F5D63E9C81C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154" y="1039"/>
                  <a:ext cx="401" cy="3280"/>
                </a:xfrm>
                <a:custGeom>
                  <a:avLst/>
                  <a:gdLst>
                    <a:gd name="T0" fmla="*/ 376 w 400"/>
                    <a:gd name="T1" fmla="*/ 0 h 3273"/>
                    <a:gd name="T2" fmla="*/ 358 w 400"/>
                    <a:gd name="T3" fmla="*/ 0 h 3273"/>
                    <a:gd name="T4" fmla="*/ 0 w 400"/>
                    <a:gd name="T5" fmla="*/ 3273 h 3273"/>
                    <a:gd name="T6" fmla="*/ 41 w 400"/>
                    <a:gd name="T7" fmla="*/ 3273 h 3273"/>
                    <a:gd name="T8" fmla="*/ 400 w 400"/>
                    <a:gd name="T9" fmla="*/ 0 h 3273"/>
                    <a:gd name="T10" fmla="*/ 376 w 400"/>
                    <a:gd name="T11" fmla="*/ 0 h 3273"/>
                    <a:gd name="T12" fmla="*/ 376 w 400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00" h="3273">
                      <a:moveTo>
                        <a:pt x="376" y="0"/>
                      </a:moveTo>
                      <a:lnTo>
                        <a:pt x="358" y="0"/>
                      </a:lnTo>
                      <a:lnTo>
                        <a:pt x="0" y="3273"/>
                      </a:lnTo>
                      <a:lnTo>
                        <a:pt x="41" y="3273"/>
                      </a:lnTo>
                      <a:lnTo>
                        <a:pt x="400" y="0"/>
                      </a:lnTo>
                      <a:lnTo>
                        <a:pt x="376" y="0"/>
                      </a:lnTo>
                      <a:lnTo>
                        <a:pt x="376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3" name="Freeform 52">
                  <a:extLst>
                    <a:ext uri="{FF2B5EF4-FFF2-40B4-BE49-F238E27FC236}">
                      <a16:creationId xmlns:a16="http://schemas.microsoft.com/office/drawing/2014/main" id="{E2384E23-E960-2FE0-3B8D-535DE1E7FB4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530" y="1039"/>
                  <a:ext cx="677" cy="3280"/>
                </a:xfrm>
                <a:custGeom>
                  <a:avLst/>
                  <a:gdLst>
                    <a:gd name="T0" fmla="*/ 657 w 675"/>
                    <a:gd name="T1" fmla="*/ 0 h 3273"/>
                    <a:gd name="T2" fmla="*/ 639 w 675"/>
                    <a:gd name="T3" fmla="*/ 0 h 3273"/>
                    <a:gd name="T4" fmla="*/ 0 w 675"/>
                    <a:gd name="T5" fmla="*/ 3273 h 3273"/>
                    <a:gd name="T6" fmla="*/ 42 w 675"/>
                    <a:gd name="T7" fmla="*/ 3273 h 3273"/>
                    <a:gd name="T8" fmla="*/ 675 w 675"/>
                    <a:gd name="T9" fmla="*/ 0 h 3273"/>
                    <a:gd name="T10" fmla="*/ 657 w 675"/>
                    <a:gd name="T11" fmla="*/ 0 h 3273"/>
                    <a:gd name="T12" fmla="*/ 657 w 675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5" h="3273">
                      <a:moveTo>
                        <a:pt x="657" y="0"/>
                      </a:moveTo>
                      <a:lnTo>
                        <a:pt x="639" y="0"/>
                      </a:lnTo>
                      <a:lnTo>
                        <a:pt x="0" y="3273"/>
                      </a:lnTo>
                      <a:lnTo>
                        <a:pt x="42" y="3273"/>
                      </a:lnTo>
                      <a:lnTo>
                        <a:pt x="675" y="0"/>
                      </a:lnTo>
                      <a:lnTo>
                        <a:pt x="657" y="0"/>
                      </a:lnTo>
                      <a:lnTo>
                        <a:pt x="657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4" name="Freeform 53">
                  <a:extLst>
                    <a:ext uri="{FF2B5EF4-FFF2-40B4-BE49-F238E27FC236}">
                      <a16:creationId xmlns:a16="http://schemas.microsoft.com/office/drawing/2014/main" id="{003ED040-D805-8DEB-B099-D81CFC265E0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876" y="1039"/>
                  <a:ext cx="1031" cy="3280"/>
                </a:xfrm>
                <a:custGeom>
                  <a:avLst/>
                  <a:gdLst>
                    <a:gd name="T0" fmla="*/ 1013 w 1031"/>
                    <a:gd name="T1" fmla="*/ 0 h 3280"/>
                    <a:gd name="T2" fmla="*/ 990 w 1031"/>
                    <a:gd name="T3" fmla="*/ 0 h 3280"/>
                    <a:gd name="T4" fmla="*/ 0 w 1031"/>
                    <a:gd name="T5" fmla="*/ 3280 h 3280"/>
                    <a:gd name="T6" fmla="*/ 42 w 1031"/>
                    <a:gd name="T7" fmla="*/ 3280 h 3280"/>
                    <a:gd name="T8" fmla="*/ 1031 w 1031"/>
                    <a:gd name="T9" fmla="*/ 4 h 3280"/>
                    <a:gd name="T10" fmla="*/ 1013 w 1031"/>
                    <a:gd name="T11" fmla="*/ 0 h 3280"/>
                    <a:gd name="T12" fmla="*/ 1013 w 1031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31" h="3280">
                      <a:moveTo>
                        <a:pt x="1013" y="0"/>
                      </a:moveTo>
                      <a:lnTo>
                        <a:pt x="990" y="0"/>
                      </a:lnTo>
                      <a:lnTo>
                        <a:pt x="0" y="3280"/>
                      </a:lnTo>
                      <a:lnTo>
                        <a:pt x="42" y="3280"/>
                      </a:lnTo>
                      <a:lnTo>
                        <a:pt x="1031" y="4"/>
                      </a:lnTo>
                      <a:lnTo>
                        <a:pt x="1013" y="0"/>
                      </a:lnTo>
                      <a:lnTo>
                        <a:pt x="1013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5" name="Freeform 54">
                  <a:extLst>
                    <a:ext uri="{FF2B5EF4-FFF2-40B4-BE49-F238E27FC236}">
                      <a16:creationId xmlns:a16="http://schemas.microsoft.com/office/drawing/2014/main" id="{35F7CF06-1509-48EA-F1D4-0E7D3410F073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64" y="1039"/>
                  <a:ext cx="1319" cy="3280"/>
                </a:xfrm>
                <a:custGeom>
                  <a:avLst/>
                  <a:gdLst>
                    <a:gd name="T0" fmla="*/ 1296 w 1319"/>
                    <a:gd name="T1" fmla="*/ 0 h 3280"/>
                    <a:gd name="T2" fmla="*/ 1278 w 1319"/>
                    <a:gd name="T3" fmla="*/ 0 h 3280"/>
                    <a:gd name="T4" fmla="*/ 0 w 1319"/>
                    <a:gd name="T5" fmla="*/ 3280 h 3280"/>
                    <a:gd name="T6" fmla="*/ 42 w 1319"/>
                    <a:gd name="T7" fmla="*/ 3280 h 3280"/>
                    <a:gd name="T8" fmla="*/ 1319 w 1319"/>
                    <a:gd name="T9" fmla="*/ 5 h 3280"/>
                    <a:gd name="T10" fmla="*/ 1296 w 1319"/>
                    <a:gd name="T11" fmla="*/ 0 h 3280"/>
                    <a:gd name="T12" fmla="*/ 1296 w 1319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319" h="3280">
                      <a:moveTo>
                        <a:pt x="1296" y="0"/>
                      </a:moveTo>
                      <a:lnTo>
                        <a:pt x="1278" y="0"/>
                      </a:lnTo>
                      <a:lnTo>
                        <a:pt x="0" y="3280"/>
                      </a:lnTo>
                      <a:lnTo>
                        <a:pt x="42" y="3280"/>
                      </a:lnTo>
                      <a:lnTo>
                        <a:pt x="1319" y="5"/>
                      </a:lnTo>
                      <a:lnTo>
                        <a:pt x="1296" y="0"/>
                      </a:lnTo>
                      <a:lnTo>
                        <a:pt x="1296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6" name="Freeform 55">
                  <a:extLst>
                    <a:ext uri="{FF2B5EF4-FFF2-40B4-BE49-F238E27FC236}">
                      <a16:creationId xmlns:a16="http://schemas.microsoft.com/office/drawing/2014/main" id="{9B7AA72E-15D6-C3A1-00C2-D1B2EC5B536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191" y="1039"/>
                  <a:ext cx="402" cy="3280"/>
                </a:xfrm>
                <a:custGeom>
                  <a:avLst/>
                  <a:gdLst>
                    <a:gd name="T0" fmla="*/ 18 w 401"/>
                    <a:gd name="T1" fmla="*/ 0 h 3273"/>
                    <a:gd name="T2" fmla="*/ 0 w 401"/>
                    <a:gd name="T3" fmla="*/ 0 h 3273"/>
                    <a:gd name="T4" fmla="*/ 359 w 401"/>
                    <a:gd name="T5" fmla="*/ 3273 h 3273"/>
                    <a:gd name="T6" fmla="*/ 401 w 401"/>
                    <a:gd name="T7" fmla="*/ 3273 h 3273"/>
                    <a:gd name="T8" fmla="*/ 42 w 401"/>
                    <a:gd name="T9" fmla="*/ 0 h 3273"/>
                    <a:gd name="T10" fmla="*/ 18 w 401"/>
                    <a:gd name="T11" fmla="*/ 0 h 3273"/>
                    <a:gd name="T12" fmla="*/ 18 w 401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01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359" y="3273"/>
                      </a:lnTo>
                      <a:lnTo>
                        <a:pt x="401" y="3273"/>
                      </a:lnTo>
                      <a:lnTo>
                        <a:pt x="42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7" name="Freeform 56">
                  <a:extLst>
                    <a:ext uri="{FF2B5EF4-FFF2-40B4-BE49-F238E27FC236}">
                      <a16:creationId xmlns:a16="http://schemas.microsoft.com/office/drawing/2014/main" id="{D72E06C3-B275-F43E-7F55-00811361EC02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533" y="1039"/>
                  <a:ext cx="677" cy="3280"/>
                </a:xfrm>
                <a:custGeom>
                  <a:avLst/>
                  <a:gdLst>
                    <a:gd name="T0" fmla="*/ 18 w 675"/>
                    <a:gd name="T1" fmla="*/ 0 h 3273"/>
                    <a:gd name="T2" fmla="*/ 0 w 675"/>
                    <a:gd name="T3" fmla="*/ 0 h 3273"/>
                    <a:gd name="T4" fmla="*/ 640 w 675"/>
                    <a:gd name="T5" fmla="*/ 3273 h 3273"/>
                    <a:gd name="T6" fmla="*/ 675 w 675"/>
                    <a:gd name="T7" fmla="*/ 3273 h 3273"/>
                    <a:gd name="T8" fmla="*/ 36 w 675"/>
                    <a:gd name="T9" fmla="*/ 0 h 3273"/>
                    <a:gd name="T10" fmla="*/ 18 w 675"/>
                    <a:gd name="T11" fmla="*/ 0 h 3273"/>
                    <a:gd name="T12" fmla="*/ 18 w 675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5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640" y="3273"/>
                      </a:lnTo>
                      <a:lnTo>
                        <a:pt x="675" y="3273"/>
                      </a:lnTo>
                      <a:lnTo>
                        <a:pt x="36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8" name="Freeform 57">
                  <a:extLst>
                    <a:ext uri="{FF2B5EF4-FFF2-40B4-BE49-F238E27FC236}">
                      <a16:creationId xmlns:a16="http://schemas.microsoft.com/office/drawing/2014/main" id="{0A54DB43-F747-E67F-7AF6-4F3FCC93A98D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822" y="1039"/>
                  <a:ext cx="1036" cy="3280"/>
                </a:xfrm>
                <a:custGeom>
                  <a:avLst/>
                  <a:gdLst>
                    <a:gd name="T0" fmla="*/ 23 w 1036"/>
                    <a:gd name="T1" fmla="*/ 0 h 3280"/>
                    <a:gd name="T2" fmla="*/ 0 w 1036"/>
                    <a:gd name="T3" fmla="*/ 5 h 3280"/>
                    <a:gd name="T4" fmla="*/ 994 w 1036"/>
                    <a:gd name="T5" fmla="*/ 3280 h 3280"/>
                    <a:gd name="T6" fmla="*/ 1036 w 1036"/>
                    <a:gd name="T7" fmla="*/ 3280 h 3280"/>
                    <a:gd name="T8" fmla="*/ 41 w 1036"/>
                    <a:gd name="T9" fmla="*/ 0 h 3280"/>
                    <a:gd name="T10" fmla="*/ 23 w 1036"/>
                    <a:gd name="T11" fmla="*/ 0 h 3280"/>
                    <a:gd name="T12" fmla="*/ 23 w 1036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36" h="3280">
                      <a:moveTo>
                        <a:pt x="23" y="0"/>
                      </a:moveTo>
                      <a:lnTo>
                        <a:pt x="0" y="5"/>
                      </a:lnTo>
                      <a:lnTo>
                        <a:pt x="994" y="3280"/>
                      </a:lnTo>
                      <a:lnTo>
                        <a:pt x="1036" y="3280"/>
                      </a:lnTo>
                      <a:lnTo>
                        <a:pt x="41" y="0"/>
                      </a:lnTo>
                      <a:lnTo>
                        <a:pt x="23" y="0"/>
                      </a:lnTo>
                      <a:lnTo>
                        <a:pt x="23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9" name="Freeform 58">
                  <a:extLst>
                    <a:ext uri="{FF2B5EF4-FFF2-40B4-BE49-F238E27FC236}">
                      <a16:creationId xmlns:a16="http://schemas.microsoft.com/office/drawing/2014/main" id="{BCE43B9A-8D29-6D5E-D105-B807979ED73E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137" y="1039"/>
                  <a:ext cx="1327" cy="3280"/>
                </a:xfrm>
                <a:custGeom>
                  <a:avLst/>
                  <a:gdLst>
                    <a:gd name="T0" fmla="*/ 20 w 1327"/>
                    <a:gd name="T1" fmla="*/ 0 h 3280"/>
                    <a:gd name="T2" fmla="*/ 0 w 1327"/>
                    <a:gd name="T3" fmla="*/ 7 h 3280"/>
                    <a:gd name="T4" fmla="*/ 1285 w 1327"/>
                    <a:gd name="T5" fmla="*/ 3280 h 3280"/>
                    <a:gd name="T6" fmla="*/ 1327 w 1327"/>
                    <a:gd name="T7" fmla="*/ 3280 h 3280"/>
                    <a:gd name="T8" fmla="*/ 43 w 1327"/>
                    <a:gd name="T9" fmla="*/ 0 h 3280"/>
                    <a:gd name="T10" fmla="*/ 20 w 1327"/>
                    <a:gd name="T11" fmla="*/ 0 h 3280"/>
                    <a:gd name="T12" fmla="*/ 20 w 1327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327" h="3280">
                      <a:moveTo>
                        <a:pt x="20" y="0"/>
                      </a:moveTo>
                      <a:lnTo>
                        <a:pt x="0" y="7"/>
                      </a:lnTo>
                      <a:lnTo>
                        <a:pt x="1285" y="3280"/>
                      </a:lnTo>
                      <a:lnTo>
                        <a:pt x="1327" y="3280"/>
                      </a:lnTo>
                      <a:lnTo>
                        <a:pt x="43" y="0"/>
                      </a:lnTo>
                      <a:lnTo>
                        <a:pt x="20" y="0"/>
                      </a:lnTo>
                      <a:lnTo>
                        <a:pt x="20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</p:grpSp>
          <p:sp>
            <p:nvSpPr>
              <p:cNvPr id="33" name="Freeform 59">
                <a:extLst>
                  <a:ext uri="{FF2B5EF4-FFF2-40B4-BE49-F238E27FC236}">
                    <a16:creationId xmlns:a16="http://schemas.microsoft.com/office/drawing/2014/main" id="{253A36F0-3BBF-64F3-E6E0-3BE6A1FE9BAD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039"/>
                <a:ext cx="1254" cy="2632"/>
              </a:xfrm>
              <a:custGeom>
                <a:avLst/>
                <a:gdLst>
                  <a:gd name="T0" fmla="*/ 1236 w 1254"/>
                  <a:gd name="T1" fmla="*/ 0 h 2632"/>
                  <a:gd name="T2" fmla="*/ 1212 w 1254"/>
                  <a:gd name="T3" fmla="*/ 0 h 2632"/>
                  <a:gd name="T4" fmla="*/ 0 w 1254"/>
                  <a:gd name="T5" fmla="*/ 2542 h 2632"/>
                  <a:gd name="T6" fmla="*/ 0 w 1254"/>
                  <a:gd name="T7" fmla="*/ 2632 h 2632"/>
                  <a:gd name="T8" fmla="*/ 1254 w 1254"/>
                  <a:gd name="T9" fmla="*/ 7 h 2632"/>
                  <a:gd name="T10" fmla="*/ 1236 w 1254"/>
                  <a:gd name="T11" fmla="*/ 0 h 2632"/>
                  <a:gd name="T12" fmla="*/ 1236 w 1254"/>
                  <a:gd name="T13" fmla="*/ 0 h 263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1254" h="2632">
                    <a:moveTo>
                      <a:pt x="1236" y="0"/>
                    </a:moveTo>
                    <a:lnTo>
                      <a:pt x="1212" y="0"/>
                    </a:lnTo>
                    <a:lnTo>
                      <a:pt x="0" y="2542"/>
                    </a:lnTo>
                    <a:lnTo>
                      <a:pt x="0" y="2632"/>
                    </a:lnTo>
                    <a:lnTo>
                      <a:pt x="1254" y="7"/>
                    </a:lnTo>
                    <a:lnTo>
                      <a:pt x="1236" y="0"/>
                    </a:lnTo>
                    <a:lnTo>
                      <a:pt x="1236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6980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34" name="Freeform 60">
                <a:extLst>
                  <a:ext uri="{FF2B5EF4-FFF2-40B4-BE49-F238E27FC236}">
                    <a16:creationId xmlns:a16="http://schemas.microsoft.com/office/drawing/2014/main" id="{78E9A6A8-0921-5DAD-FF7B-012E2891D2A5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039"/>
                <a:ext cx="948" cy="1676"/>
              </a:xfrm>
              <a:custGeom>
                <a:avLst/>
                <a:gdLst>
                  <a:gd name="T0" fmla="*/ 930 w 948"/>
                  <a:gd name="T1" fmla="*/ 0 h 1676"/>
                  <a:gd name="T2" fmla="*/ 906 w 948"/>
                  <a:gd name="T3" fmla="*/ 0 h 1676"/>
                  <a:gd name="T4" fmla="*/ 0 w 948"/>
                  <a:gd name="T5" fmla="*/ 1593 h 1676"/>
                  <a:gd name="T6" fmla="*/ 0 w 948"/>
                  <a:gd name="T7" fmla="*/ 1676 h 1676"/>
                  <a:gd name="T8" fmla="*/ 948 w 948"/>
                  <a:gd name="T9" fmla="*/ 5 h 1676"/>
                  <a:gd name="T10" fmla="*/ 930 w 948"/>
                  <a:gd name="T11" fmla="*/ 0 h 1676"/>
                  <a:gd name="T12" fmla="*/ 930 w 948"/>
                  <a:gd name="T13" fmla="*/ 0 h 167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948" h="1676">
                    <a:moveTo>
                      <a:pt x="930" y="0"/>
                    </a:moveTo>
                    <a:lnTo>
                      <a:pt x="906" y="0"/>
                    </a:lnTo>
                    <a:lnTo>
                      <a:pt x="0" y="1593"/>
                    </a:lnTo>
                    <a:lnTo>
                      <a:pt x="0" y="1676"/>
                    </a:lnTo>
                    <a:lnTo>
                      <a:pt x="948" y="5"/>
                    </a:lnTo>
                    <a:lnTo>
                      <a:pt x="930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5" name="Freeform 61">
                <a:extLst>
                  <a:ext uri="{FF2B5EF4-FFF2-40B4-BE49-F238E27FC236}">
                    <a16:creationId xmlns:a16="http://schemas.microsoft.com/office/drawing/2014/main" id="{7F47E08D-10AD-BB5D-419F-64EE95661BA1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039"/>
                <a:ext cx="629" cy="937"/>
              </a:xfrm>
              <a:custGeom>
                <a:avLst/>
                <a:gdLst>
                  <a:gd name="T0" fmla="*/ 606 w 629"/>
                  <a:gd name="T1" fmla="*/ 0 h 937"/>
                  <a:gd name="T2" fmla="*/ 582 w 629"/>
                  <a:gd name="T3" fmla="*/ 0 h 937"/>
                  <a:gd name="T4" fmla="*/ 0 w 629"/>
                  <a:gd name="T5" fmla="*/ 871 h 937"/>
                  <a:gd name="T6" fmla="*/ 0 w 629"/>
                  <a:gd name="T7" fmla="*/ 937 h 937"/>
                  <a:gd name="T8" fmla="*/ 629 w 629"/>
                  <a:gd name="T9" fmla="*/ 4 h 937"/>
                  <a:gd name="T10" fmla="*/ 606 w 629"/>
                  <a:gd name="T11" fmla="*/ 0 h 937"/>
                  <a:gd name="T12" fmla="*/ 606 w 629"/>
                  <a:gd name="T13" fmla="*/ 0 h 93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29" h="937">
                    <a:moveTo>
                      <a:pt x="606" y="0"/>
                    </a:moveTo>
                    <a:lnTo>
                      <a:pt x="582" y="0"/>
                    </a:lnTo>
                    <a:lnTo>
                      <a:pt x="0" y="871"/>
                    </a:lnTo>
                    <a:lnTo>
                      <a:pt x="0" y="937"/>
                    </a:lnTo>
                    <a:lnTo>
                      <a:pt x="629" y="4"/>
                    </a:lnTo>
                    <a:lnTo>
                      <a:pt x="606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6" name="Freeform 62">
                <a:extLst>
                  <a:ext uri="{FF2B5EF4-FFF2-40B4-BE49-F238E27FC236}">
                    <a16:creationId xmlns:a16="http://schemas.microsoft.com/office/drawing/2014/main" id="{4B915593-B581-91CF-7776-FAD702FF76E7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039"/>
                <a:ext cx="305" cy="427"/>
              </a:xfrm>
              <a:custGeom>
                <a:avLst/>
                <a:gdLst>
                  <a:gd name="T0" fmla="*/ 282 w 305"/>
                  <a:gd name="T1" fmla="*/ 0 h 427"/>
                  <a:gd name="T2" fmla="*/ 252 w 305"/>
                  <a:gd name="T3" fmla="*/ 0 h 427"/>
                  <a:gd name="T4" fmla="*/ 0 w 305"/>
                  <a:gd name="T5" fmla="*/ 361 h 427"/>
                  <a:gd name="T6" fmla="*/ 0 w 305"/>
                  <a:gd name="T7" fmla="*/ 427 h 427"/>
                  <a:gd name="T8" fmla="*/ 305 w 305"/>
                  <a:gd name="T9" fmla="*/ 5 h 427"/>
                  <a:gd name="T10" fmla="*/ 282 w 305"/>
                  <a:gd name="T11" fmla="*/ 0 h 427"/>
                  <a:gd name="T12" fmla="*/ 282 w 305"/>
                  <a:gd name="T13" fmla="*/ 0 h 42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05" h="427">
                    <a:moveTo>
                      <a:pt x="282" y="0"/>
                    </a:moveTo>
                    <a:lnTo>
                      <a:pt x="252" y="0"/>
                    </a:lnTo>
                    <a:lnTo>
                      <a:pt x="0" y="361"/>
                    </a:lnTo>
                    <a:lnTo>
                      <a:pt x="0" y="427"/>
                    </a:lnTo>
                    <a:lnTo>
                      <a:pt x="305" y="5"/>
                    </a:lnTo>
                    <a:lnTo>
                      <a:pt x="28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7" name="Freeform 63">
                <a:extLst>
                  <a:ext uri="{FF2B5EF4-FFF2-40B4-BE49-F238E27FC236}">
                    <a16:creationId xmlns:a16="http://schemas.microsoft.com/office/drawing/2014/main" id="{97DF4960-FF53-C494-76F0-6350BF09E4BF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4481" y="1039"/>
                <a:ext cx="1277" cy="2686"/>
              </a:xfrm>
              <a:custGeom>
                <a:avLst/>
                <a:gdLst>
                  <a:gd name="T0" fmla="*/ 41 w 1277"/>
                  <a:gd name="T1" fmla="*/ 0 h 2686"/>
                  <a:gd name="T2" fmla="*/ 17 w 1277"/>
                  <a:gd name="T3" fmla="*/ 0 h 2686"/>
                  <a:gd name="T4" fmla="*/ 0 w 1277"/>
                  <a:gd name="T5" fmla="*/ 4 h 2686"/>
                  <a:gd name="T6" fmla="*/ 1277 w 1277"/>
                  <a:gd name="T7" fmla="*/ 2686 h 2686"/>
                  <a:gd name="T8" fmla="*/ 1277 w 1277"/>
                  <a:gd name="T9" fmla="*/ 2596 h 2686"/>
                  <a:gd name="T10" fmla="*/ 41 w 1277"/>
                  <a:gd name="T11" fmla="*/ 0 h 2686"/>
                  <a:gd name="T12" fmla="*/ 41 w 1277"/>
                  <a:gd name="T13" fmla="*/ 0 h 268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1277" h="2686">
                    <a:moveTo>
                      <a:pt x="41" y="0"/>
                    </a:moveTo>
                    <a:lnTo>
                      <a:pt x="17" y="0"/>
                    </a:lnTo>
                    <a:lnTo>
                      <a:pt x="0" y="4"/>
                    </a:lnTo>
                    <a:lnTo>
                      <a:pt x="1277" y="2686"/>
                    </a:lnTo>
                    <a:lnTo>
                      <a:pt x="1277" y="2596"/>
                    </a:lnTo>
                    <a:lnTo>
                      <a:pt x="41" y="0"/>
                    </a:lnTo>
                    <a:lnTo>
                      <a:pt x="41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6980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38" name="Freeform 64">
                <a:extLst>
                  <a:ext uri="{FF2B5EF4-FFF2-40B4-BE49-F238E27FC236}">
                    <a16:creationId xmlns:a16="http://schemas.microsoft.com/office/drawing/2014/main" id="{F263D235-F384-E21C-36DC-6AF829C25471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4770" y="1039"/>
                <a:ext cx="988" cy="1730"/>
              </a:xfrm>
              <a:custGeom>
                <a:avLst/>
                <a:gdLst>
                  <a:gd name="T0" fmla="*/ 16 w 988"/>
                  <a:gd name="T1" fmla="*/ 0 h 1730"/>
                  <a:gd name="T2" fmla="*/ 0 w 988"/>
                  <a:gd name="T3" fmla="*/ 7 h 1730"/>
                  <a:gd name="T4" fmla="*/ 988 w 988"/>
                  <a:gd name="T5" fmla="*/ 1730 h 1730"/>
                  <a:gd name="T6" fmla="*/ 988 w 988"/>
                  <a:gd name="T7" fmla="*/ 1653 h 1730"/>
                  <a:gd name="T8" fmla="*/ 40 w 988"/>
                  <a:gd name="T9" fmla="*/ 0 h 1730"/>
                  <a:gd name="T10" fmla="*/ 16 w 988"/>
                  <a:gd name="T11" fmla="*/ 0 h 1730"/>
                  <a:gd name="T12" fmla="*/ 16 w 988"/>
                  <a:gd name="T13" fmla="*/ 0 h 1730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988" h="1730">
                    <a:moveTo>
                      <a:pt x="16" y="0"/>
                    </a:moveTo>
                    <a:lnTo>
                      <a:pt x="0" y="7"/>
                    </a:lnTo>
                    <a:lnTo>
                      <a:pt x="988" y="1730"/>
                    </a:lnTo>
                    <a:lnTo>
                      <a:pt x="988" y="1653"/>
                    </a:lnTo>
                    <a:lnTo>
                      <a:pt x="40" y="0"/>
                    </a:lnTo>
                    <a:lnTo>
                      <a:pt x="16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9" name="Freeform 65">
                <a:extLst>
                  <a:ext uri="{FF2B5EF4-FFF2-40B4-BE49-F238E27FC236}">
                    <a16:creationId xmlns:a16="http://schemas.microsoft.com/office/drawing/2014/main" id="{3382B627-EA6E-1941-6B46-D2E742E74AE5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5088" y="1039"/>
                <a:ext cx="670" cy="997"/>
              </a:xfrm>
              <a:custGeom>
                <a:avLst/>
                <a:gdLst>
                  <a:gd name="T0" fmla="*/ 22 w 670"/>
                  <a:gd name="T1" fmla="*/ 0 h 997"/>
                  <a:gd name="T2" fmla="*/ 0 w 670"/>
                  <a:gd name="T3" fmla="*/ 4 h 997"/>
                  <a:gd name="T4" fmla="*/ 670 w 670"/>
                  <a:gd name="T5" fmla="*/ 997 h 997"/>
                  <a:gd name="T6" fmla="*/ 670 w 670"/>
                  <a:gd name="T7" fmla="*/ 925 h 997"/>
                  <a:gd name="T8" fmla="*/ 46 w 670"/>
                  <a:gd name="T9" fmla="*/ 0 h 997"/>
                  <a:gd name="T10" fmla="*/ 22 w 670"/>
                  <a:gd name="T11" fmla="*/ 0 h 997"/>
                  <a:gd name="T12" fmla="*/ 22 w 670"/>
                  <a:gd name="T13" fmla="*/ 0 h 99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70" h="997">
                    <a:moveTo>
                      <a:pt x="22" y="0"/>
                    </a:moveTo>
                    <a:lnTo>
                      <a:pt x="0" y="4"/>
                    </a:lnTo>
                    <a:lnTo>
                      <a:pt x="670" y="997"/>
                    </a:lnTo>
                    <a:lnTo>
                      <a:pt x="670" y="925"/>
                    </a:lnTo>
                    <a:lnTo>
                      <a:pt x="46" y="0"/>
                    </a:lnTo>
                    <a:lnTo>
                      <a:pt x="2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40" name="Freeform 66">
                <a:extLst>
                  <a:ext uri="{FF2B5EF4-FFF2-40B4-BE49-F238E27FC236}">
                    <a16:creationId xmlns:a16="http://schemas.microsoft.com/office/drawing/2014/main" id="{2A665BA1-46D2-2884-51F3-545C1C9A1A4C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5412" y="1039"/>
                <a:ext cx="346" cy="487"/>
              </a:xfrm>
              <a:custGeom>
                <a:avLst/>
                <a:gdLst>
                  <a:gd name="T0" fmla="*/ 22 w 346"/>
                  <a:gd name="T1" fmla="*/ 0 h 487"/>
                  <a:gd name="T2" fmla="*/ 0 w 346"/>
                  <a:gd name="T3" fmla="*/ 7 h 487"/>
                  <a:gd name="T4" fmla="*/ 346 w 346"/>
                  <a:gd name="T5" fmla="*/ 487 h 487"/>
                  <a:gd name="T6" fmla="*/ 346 w 346"/>
                  <a:gd name="T7" fmla="*/ 415 h 487"/>
                  <a:gd name="T8" fmla="*/ 46 w 346"/>
                  <a:gd name="T9" fmla="*/ 0 h 487"/>
                  <a:gd name="T10" fmla="*/ 22 w 346"/>
                  <a:gd name="T11" fmla="*/ 0 h 487"/>
                  <a:gd name="T12" fmla="*/ 22 w 346"/>
                  <a:gd name="T13" fmla="*/ 0 h 48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46" h="487">
                    <a:moveTo>
                      <a:pt x="22" y="0"/>
                    </a:moveTo>
                    <a:lnTo>
                      <a:pt x="0" y="7"/>
                    </a:lnTo>
                    <a:lnTo>
                      <a:pt x="346" y="487"/>
                    </a:lnTo>
                    <a:lnTo>
                      <a:pt x="346" y="415"/>
                    </a:lnTo>
                    <a:lnTo>
                      <a:pt x="46" y="0"/>
                    </a:lnTo>
                    <a:lnTo>
                      <a:pt x="2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</p:grpSp>
      </p:grpSp>
      <p:sp>
        <p:nvSpPr>
          <p:cNvPr id="106563" name="Rectangle 67"/>
          <p:cNvSpPr>
            <a:spLocks noGrp="1" noChangeArrowheads="1"/>
          </p:cNvSpPr>
          <p:nvPr>
            <p:ph type="ctrTitle" sz="quarter"/>
          </p:nvPr>
        </p:nvSpPr>
        <p:spPr>
          <a:xfrm>
            <a:off x="607485" y="1920876"/>
            <a:ext cx="10968567" cy="1736725"/>
          </a:xfrm>
        </p:spPr>
        <p:txBody>
          <a:bodyPr anchor="b"/>
          <a:lstStyle>
            <a:lvl1pPr>
              <a:defRPr sz="5400"/>
            </a:lvl1pPr>
          </a:lstStyle>
          <a:p>
            <a:pPr lvl="0"/>
            <a:r>
              <a:rPr lang="en-US" noProof="0"/>
              <a:t>Click to edit Master title style</a:t>
            </a:r>
          </a:p>
        </p:txBody>
      </p:sp>
      <p:sp>
        <p:nvSpPr>
          <p:cNvPr id="106564" name="Rectangle 68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Font typeface="Wingdings" pitchFamily="2" charset="2"/>
              <a:buNone/>
              <a:defRPr/>
            </a:lvl1pPr>
          </a:lstStyle>
          <a:p>
            <a:pPr lvl="0"/>
            <a:r>
              <a:rPr lang="en-US" noProof="0"/>
              <a:t>Click to edit Master subtitle style</a:t>
            </a:r>
          </a:p>
        </p:txBody>
      </p:sp>
      <p:sp>
        <p:nvSpPr>
          <p:cNvPr id="106565" name="Rectangle 69">
            <a:extLst>
              <a:ext uri="{FF2B5EF4-FFF2-40B4-BE49-F238E27FC236}">
                <a16:creationId xmlns:a16="http://schemas.microsoft.com/office/drawing/2014/main" id="{F710BFC5-BE27-6062-7CFE-55157E09C70D}"/>
              </a:ext>
            </a:extLst>
          </p:cNvPr>
          <p:cNvSpPr>
            <a:spLocks noGrp="1" noChangeArrowheads="1"/>
          </p:cNvSpPr>
          <p:nvPr>
            <p:ph type="dt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6566" name="Rectangle 70">
            <a:extLst>
              <a:ext uri="{FF2B5EF4-FFF2-40B4-BE49-F238E27FC236}">
                <a16:creationId xmlns:a16="http://schemas.microsoft.com/office/drawing/2014/main" id="{D288FFAF-5D10-1758-20CC-E29F8F7C980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6567" name="Rectangle 71">
            <a:extLst>
              <a:ext uri="{FF2B5EF4-FFF2-40B4-BE49-F238E27FC236}">
                <a16:creationId xmlns:a16="http://schemas.microsoft.com/office/drawing/2014/main" id="{B5489E96-65F9-AC59-6734-443D23B4D8B5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0710B5C-94FE-264C-9570-C2CB713469D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2745902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68">
            <a:extLst>
              <a:ext uri="{FF2B5EF4-FFF2-40B4-BE49-F238E27FC236}">
                <a16:creationId xmlns:a16="http://schemas.microsoft.com/office/drawing/2014/main" id="{A48F1315-D849-DB16-7D24-2697F00C3552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9">
            <a:extLst>
              <a:ext uri="{FF2B5EF4-FFF2-40B4-BE49-F238E27FC236}">
                <a16:creationId xmlns:a16="http://schemas.microsoft.com/office/drawing/2014/main" id="{6D3AF45C-D880-258C-B39C-19EF6BCAF677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70">
            <a:extLst>
              <a:ext uri="{FF2B5EF4-FFF2-40B4-BE49-F238E27FC236}">
                <a16:creationId xmlns:a16="http://schemas.microsoft.com/office/drawing/2014/main" id="{D808FC5E-9C4D-455E-A1FB-18D61A4A8B52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D78FA7B-D5BE-FA4A-A9D7-0C25B8DED25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1541364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68">
            <a:extLst>
              <a:ext uri="{FF2B5EF4-FFF2-40B4-BE49-F238E27FC236}">
                <a16:creationId xmlns:a16="http://schemas.microsoft.com/office/drawing/2014/main" id="{ED734486-FB2D-1F49-354E-D146CA94FF58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9">
            <a:extLst>
              <a:ext uri="{FF2B5EF4-FFF2-40B4-BE49-F238E27FC236}">
                <a16:creationId xmlns:a16="http://schemas.microsoft.com/office/drawing/2014/main" id="{BFDD6E66-4F2F-7A86-90DB-F6C0BE3655C6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70">
            <a:extLst>
              <a:ext uri="{FF2B5EF4-FFF2-40B4-BE49-F238E27FC236}">
                <a16:creationId xmlns:a16="http://schemas.microsoft.com/office/drawing/2014/main" id="{4ACEDF58-504E-298E-804C-6E1BB93BDDA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849B274-FEC0-E048-8CD7-A84440454F9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212419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7484" y="1598613"/>
            <a:ext cx="5382683" cy="44973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3367" y="1598613"/>
            <a:ext cx="5382684" cy="44973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68">
            <a:extLst>
              <a:ext uri="{FF2B5EF4-FFF2-40B4-BE49-F238E27FC236}">
                <a16:creationId xmlns:a16="http://schemas.microsoft.com/office/drawing/2014/main" id="{101D5D85-39B6-9084-AA94-50C065A15702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9">
            <a:extLst>
              <a:ext uri="{FF2B5EF4-FFF2-40B4-BE49-F238E27FC236}">
                <a16:creationId xmlns:a16="http://schemas.microsoft.com/office/drawing/2014/main" id="{A41EDD84-2D69-D6CD-054E-C590AE2B4AC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70">
            <a:extLst>
              <a:ext uri="{FF2B5EF4-FFF2-40B4-BE49-F238E27FC236}">
                <a16:creationId xmlns:a16="http://schemas.microsoft.com/office/drawing/2014/main" id="{500CB5F1-5921-8679-6F72-97282E3236D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C1E08CF-EF23-2043-9512-836BB674F5FA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3370395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68">
            <a:extLst>
              <a:ext uri="{FF2B5EF4-FFF2-40B4-BE49-F238E27FC236}">
                <a16:creationId xmlns:a16="http://schemas.microsoft.com/office/drawing/2014/main" id="{ADD09E90-C79E-7D60-0235-ABCF36ECA96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69">
            <a:extLst>
              <a:ext uri="{FF2B5EF4-FFF2-40B4-BE49-F238E27FC236}">
                <a16:creationId xmlns:a16="http://schemas.microsoft.com/office/drawing/2014/main" id="{A66A3838-A4B0-3FE4-C556-0CADFA4F6287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70">
            <a:extLst>
              <a:ext uri="{FF2B5EF4-FFF2-40B4-BE49-F238E27FC236}">
                <a16:creationId xmlns:a16="http://schemas.microsoft.com/office/drawing/2014/main" id="{649F6F73-695B-23B1-F1B4-0B82D72F5B5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E6A1912-22F1-6149-A3D2-926E2EB157F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8710427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68">
            <a:extLst>
              <a:ext uri="{FF2B5EF4-FFF2-40B4-BE49-F238E27FC236}">
                <a16:creationId xmlns:a16="http://schemas.microsoft.com/office/drawing/2014/main" id="{FA39FA4E-A7F4-2CD8-80B7-FB8C31A8E6BE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9">
            <a:extLst>
              <a:ext uri="{FF2B5EF4-FFF2-40B4-BE49-F238E27FC236}">
                <a16:creationId xmlns:a16="http://schemas.microsoft.com/office/drawing/2014/main" id="{CCC8277D-C2FA-6D7D-D52E-70F3F1598E1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70">
            <a:extLst>
              <a:ext uri="{FF2B5EF4-FFF2-40B4-BE49-F238E27FC236}">
                <a16:creationId xmlns:a16="http://schemas.microsoft.com/office/drawing/2014/main" id="{621467ED-1FDA-C988-79B9-25968D1232F5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F813D7D-2031-8E4A-89AC-A26AD03A68A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7441007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68">
            <a:extLst>
              <a:ext uri="{FF2B5EF4-FFF2-40B4-BE49-F238E27FC236}">
                <a16:creationId xmlns:a16="http://schemas.microsoft.com/office/drawing/2014/main" id="{4B595CDD-EB22-DD6A-8161-77A5D590C8A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69">
            <a:extLst>
              <a:ext uri="{FF2B5EF4-FFF2-40B4-BE49-F238E27FC236}">
                <a16:creationId xmlns:a16="http://schemas.microsoft.com/office/drawing/2014/main" id="{A725E016-5ACC-4520-C28C-2A2F5D66C4B8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70">
            <a:extLst>
              <a:ext uri="{FF2B5EF4-FFF2-40B4-BE49-F238E27FC236}">
                <a16:creationId xmlns:a16="http://schemas.microsoft.com/office/drawing/2014/main" id="{C69F0421-8385-1246-0C0C-21543BB60E8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B36A319-5AB1-EF41-BF97-BDF0B3317D5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3832331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68">
            <a:extLst>
              <a:ext uri="{FF2B5EF4-FFF2-40B4-BE49-F238E27FC236}">
                <a16:creationId xmlns:a16="http://schemas.microsoft.com/office/drawing/2014/main" id="{822C83F1-65B1-79AD-82D8-C82722FB49F0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9">
            <a:extLst>
              <a:ext uri="{FF2B5EF4-FFF2-40B4-BE49-F238E27FC236}">
                <a16:creationId xmlns:a16="http://schemas.microsoft.com/office/drawing/2014/main" id="{50C77476-148D-204E-087E-DA384D25A30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70">
            <a:extLst>
              <a:ext uri="{FF2B5EF4-FFF2-40B4-BE49-F238E27FC236}">
                <a16:creationId xmlns:a16="http://schemas.microsoft.com/office/drawing/2014/main" id="{240639E2-98BA-F5D7-0D2A-1BB7BCB8318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87604AB-7730-E24D-A3C7-D09B24542B9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16872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68">
            <a:extLst>
              <a:ext uri="{FF2B5EF4-FFF2-40B4-BE49-F238E27FC236}">
                <a16:creationId xmlns:a16="http://schemas.microsoft.com/office/drawing/2014/main" id="{2AD6041F-BC61-845A-1DC4-B78A9864E29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9">
            <a:extLst>
              <a:ext uri="{FF2B5EF4-FFF2-40B4-BE49-F238E27FC236}">
                <a16:creationId xmlns:a16="http://schemas.microsoft.com/office/drawing/2014/main" id="{C1322D04-E550-1684-A20F-C54B6DC3AC72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70">
            <a:extLst>
              <a:ext uri="{FF2B5EF4-FFF2-40B4-BE49-F238E27FC236}">
                <a16:creationId xmlns:a16="http://schemas.microsoft.com/office/drawing/2014/main" id="{EB906BF2-62C7-5DCE-74CE-CD44857D956D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179EC24-1A3A-2F42-894F-A261CBFDBD5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1615607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68">
            <a:extLst>
              <a:ext uri="{FF2B5EF4-FFF2-40B4-BE49-F238E27FC236}">
                <a16:creationId xmlns:a16="http://schemas.microsoft.com/office/drawing/2014/main" id="{1F5EEF39-215D-63CF-7A17-BBCFCB75A0C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9">
            <a:extLst>
              <a:ext uri="{FF2B5EF4-FFF2-40B4-BE49-F238E27FC236}">
                <a16:creationId xmlns:a16="http://schemas.microsoft.com/office/drawing/2014/main" id="{BAE3F1CD-D3F0-4228-3FBB-618E7BD2CB8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70">
            <a:extLst>
              <a:ext uri="{FF2B5EF4-FFF2-40B4-BE49-F238E27FC236}">
                <a16:creationId xmlns:a16="http://schemas.microsoft.com/office/drawing/2014/main" id="{E9A85909-726A-4787-572A-C09B5CC76E3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6F620C2-3778-684A-A199-54FBFAA8FA7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242984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4967" y="273050"/>
            <a:ext cx="2741084" cy="582295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7484" y="273050"/>
            <a:ext cx="8024283" cy="58229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68">
            <a:extLst>
              <a:ext uri="{FF2B5EF4-FFF2-40B4-BE49-F238E27FC236}">
                <a16:creationId xmlns:a16="http://schemas.microsoft.com/office/drawing/2014/main" id="{34B5C230-A47C-608C-9423-51136AEC378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9">
            <a:extLst>
              <a:ext uri="{FF2B5EF4-FFF2-40B4-BE49-F238E27FC236}">
                <a16:creationId xmlns:a16="http://schemas.microsoft.com/office/drawing/2014/main" id="{721803B1-47AC-9316-165F-608C612AA57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70">
            <a:extLst>
              <a:ext uri="{FF2B5EF4-FFF2-40B4-BE49-F238E27FC236}">
                <a16:creationId xmlns:a16="http://schemas.microsoft.com/office/drawing/2014/main" id="{2185C7B7-F02F-7FF5-BAC2-B6775EEC4D6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90F45A3-A91A-0A4E-A932-D9A80BF7A2B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35936368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A7A2AFD-8328-61CF-E582-1CF4E02EB7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FD39A83-7A36-5F1E-5CC0-C20EBD8A7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125BB27-EBD1-BE78-F477-FE48234377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769AD94E-E50A-1948-A27D-69D14DD3D42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1654585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AB98364-AB22-5B78-4C27-7CD252581D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9797969-B5EF-E04E-E81A-E13666C833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556C99F-BE24-1572-5A46-9BF126F7DB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17D968A5-9ABB-0145-A919-FA6458BAE35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7906120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0ABB12-7DCB-BEB9-C20E-77C10D62E3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54F229-A9C2-0F9A-23FF-D66340955E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1EA8048-0F61-17F1-E328-4339C4384D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B8F01392-7B0F-0D4F-8E95-F2AD7C72D01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4485019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14400" y="1981200"/>
            <a:ext cx="508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981200"/>
            <a:ext cx="508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00E509C-96E2-336F-6AD1-1B246ADE20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2F6EED7-D0B3-7EF7-6219-C83ED00C3B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47A1FD5-53AD-C3E6-F6C1-4810C10E58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CCA9783F-A13A-3A4A-8DB2-5BEA4BAAB86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1208769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971511D-AEA8-BC79-AD1E-1796E90093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30DF39B-346D-5314-B1BA-33642D465E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C6C756CF-85F4-2FF2-FAD2-76DD1F915A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B2668759-8196-8B45-964A-DE062AB9DB2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5130908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131337F-C26F-8BDB-94D6-C8520884F3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CA002B5-0C64-52C9-8C33-E761065A29B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8676266-4559-55E3-B21D-2021BC2485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19F33122-B6BF-E148-8D26-8AAE1AF2D0D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4777019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9D4BC73-3B62-D387-03FC-D0A032F6B7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521B4F9-EAF2-DC12-597B-C1C973174C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58663E7-7060-5890-9D21-5F65A72CA4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1894E2F7-4416-4846-945D-C8EC6B43D33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26043168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4BE0116-0A2A-CA33-DEBE-AFE9A9933A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81AF8EC-877F-1319-04EF-AE6E5FFA2D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2374801-EC2C-A32B-0E9B-A59689B5CA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4ECB714D-F984-4041-9AD0-25A5A8E721B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20634286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B43C50C-1720-8AAD-853E-784343736D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FC2781C-FE7B-EAF1-9781-C845932A810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14272AB-FDBE-4B3D-43A1-D800A44A80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978AF98B-AB6E-2242-B44B-A7B4DD0994E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70798553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2331792-DDA3-FD2E-6F2E-8F01E54C87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506BC3D-D620-F868-9724-6FC606D402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806C7F7-3D1D-8C1F-96F0-92DBB1644F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DD2E0EC4-B02D-E940-954C-349725D7C0D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72961135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86800" y="609600"/>
            <a:ext cx="2590800" cy="54864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4400" y="609600"/>
            <a:ext cx="7569200" cy="5486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768E3D1-77D3-7143-E26E-194962A3D1A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FB39C8F-E0A2-F17E-372E-16ED76369D8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BCE733A-0BBB-EBE5-BF8F-EC79EA952F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9FB524A7-C889-4C42-9662-C6F6F056A98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02960565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>
            <a:extLst>
              <a:ext uri="{FF2B5EF4-FFF2-40B4-BE49-F238E27FC236}">
                <a16:creationId xmlns:a16="http://schemas.microsoft.com/office/drawing/2014/main" id="{BFEBC9C1-BECE-C2E2-2101-BE1186191435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12190413" cy="6856413"/>
            <a:chOff x="0" y="0"/>
            <a:chExt cx="5759" cy="4319"/>
          </a:xfrm>
        </p:grpSpPr>
        <p:sp>
          <p:nvSpPr>
            <p:cNvPr id="3" name="Freeform 3">
              <a:extLst>
                <a:ext uri="{FF2B5EF4-FFF2-40B4-BE49-F238E27FC236}">
                  <a16:creationId xmlns:a16="http://schemas.microsoft.com/office/drawing/2014/main" id="{2CC81FB4-B6FC-8CD7-EC8E-3737065C90C4}"/>
                </a:ext>
              </a:extLst>
            </p:cNvPr>
            <p:cNvSpPr>
              <a:spLocks/>
            </p:cNvSpPr>
            <p:nvPr/>
          </p:nvSpPr>
          <p:spPr bwMode="hidden">
            <a:xfrm>
              <a:off x="0" y="0"/>
              <a:ext cx="5758" cy="1043"/>
            </a:xfrm>
            <a:custGeom>
              <a:avLst/>
              <a:gdLst>
                <a:gd name="T0" fmla="*/ 5740 w 5740"/>
                <a:gd name="T1" fmla="*/ 1043 h 1043"/>
                <a:gd name="T2" fmla="*/ 0 w 5740"/>
                <a:gd name="T3" fmla="*/ 1043 h 1043"/>
                <a:gd name="T4" fmla="*/ 0 w 5740"/>
                <a:gd name="T5" fmla="*/ 0 h 1043"/>
                <a:gd name="T6" fmla="*/ 5740 w 5740"/>
                <a:gd name="T7" fmla="*/ 0 h 1043"/>
                <a:gd name="T8" fmla="*/ 5740 w 5740"/>
                <a:gd name="T9" fmla="*/ 1043 h 1043"/>
                <a:gd name="T10" fmla="*/ 5740 w 5740"/>
                <a:gd name="T11" fmla="*/ 1043 h 104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1043">
                  <a:moveTo>
                    <a:pt x="5740" y="1043"/>
                  </a:moveTo>
                  <a:lnTo>
                    <a:pt x="0" y="1043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1043"/>
                  </a:lnTo>
                  <a:lnTo>
                    <a:pt x="5740" y="1043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69804"/>
                    <a:invGamma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 eaLnBrk="1" hangingPunct="1">
                <a:defRPr/>
              </a:pPr>
              <a:endParaRPr lang="en-US">
                <a:solidFill>
                  <a:srgbClr val="EAEAEA"/>
                </a:solidFill>
                <a:latin typeface="Arial" charset="0"/>
                <a:cs typeface="Arial" charset="0"/>
              </a:endParaRPr>
            </a:p>
          </p:txBody>
        </p:sp>
        <p:grpSp>
          <p:nvGrpSpPr>
            <p:cNvPr id="4" name="Group 4">
              <a:extLst>
                <a:ext uri="{FF2B5EF4-FFF2-40B4-BE49-F238E27FC236}">
                  <a16:creationId xmlns:a16="http://schemas.microsoft.com/office/drawing/2014/main" id="{A622DAF3-5910-BFA6-B5BF-C5EAD48949C8}"/>
                </a:ext>
              </a:extLst>
            </p:cNvPr>
            <p:cNvGrpSpPr>
              <a:grpSpLocks/>
            </p:cNvGrpSpPr>
            <p:nvPr userDrawn="1"/>
          </p:nvGrpSpPr>
          <p:grpSpPr bwMode="auto">
            <a:xfrm>
              <a:off x="0" y="0"/>
              <a:ext cx="5759" cy="4319"/>
              <a:chOff x="0" y="0"/>
              <a:chExt cx="5759" cy="4319"/>
            </a:xfrm>
          </p:grpSpPr>
          <p:sp>
            <p:nvSpPr>
              <p:cNvPr id="5" name="Freeform 5">
                <a:extLst>
                  <a:ext uri="{FF2B5EF4-FFF2-40B4-BE49-F238E27FC236}">
                    <a16:creationId xmlns:a16="http://schemas.microsoft.com/office/drawing/2014/main" id="{9F536E58-16D3-F508-32F9-EDB953585D49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1" y="1040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6" name="Freeform 6">
                <a:extLst>
                  <a:ext uri="{FF2B5EF4-FFF2-40B4-BE49-F238E27FC236}">
                    <a16:creationId xmlns:a16="http://schemas.microsoft.com/office/drawing/2014/main" id="{C4573FF5-5B39-F9FA-27A4-26394CFD6045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988"/>
                <a:ext cx="5758" cy="42"/>
              </a:xfrm>
              <a:custGeom>
                <a:avLst/>
                <a:gdLst>
                  <a:gd name="T0" fmla="*/ 0 w 5740"/>
                  <a:gd name="T1" fmla="*/ 42 h 42"/>
                  <a:gd name="T2" fmla="*/ 5740 w 5740"/>
                  <a:gd name="T3" fmla="*/ 42 h 42"/>
                  <a:gd name="T4" fmla="*/ 5740 w 5740"/>
                  <a:gd name="T5" fmla="*/ 0 h 42"/>
                  <a:gd name="T6" fmla="*/ 0 w 5740"/>
                  <a:gd name="T7" fmla="*/ 0 h 42"/>
                  <a:gd name="T8" fmla="*/ 0 w 5740"/>
                  <a:gd name="T9" fmla="*/ 42 h 42"/>
                  <a:gd name="T10" fmla="*/ 0 w 5740"/>
                  <a:gd name="T11" fmla="*/ 42 h 4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42">
                    <a:moveTo>
                      <a:pt x="0" y="42"/>
                    </a:moveTo>
                    <a:lnTo>
                      <a:pt x="5740" y="42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42"/>
                    </a:lnTo>
                    <a:lnTo>
                      <a:pt x="0" y="42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7" name="Freeform 7">
                <a:extLst>
                  <a:ext uri="{FF2B5EF4-FFF2-40B4-BE49-F238E27FC236}">
                    <a16:creationId xmlns:a16="http://schemas.microsoft.com/office/drawing/2014/main" id="{E1132E4B-0CC7-2BC1-BD63-211AB835502F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665"/>
                <a:ext cx="5758" cy="30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8" name="Freeform 8">
                <a:extLst>
                  <a:ext uri="{FF2B5EF4-FFF2-40B4-BE49-F238E27FC236}">
                    <a16:creationId xmlns:a16="http://schemas.microsoft.com/office/drawing/2014/main" id="{EEAD3DB4-77CC-62C1-07EB-D1593262B232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364"/>
                <a:ext cx="5758" cy="30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9" name="Freeform 9">
                <a:extLst>
                  <a:ext uri="{FF2B5EF4-FFF2-40B4-BE49-F238E27FC236}">
                    <a16:creationId xmlns:a16="http://schemas.microsoft.com/office/drawing/2014/main" id="{331E4DBD-6691-2B65-AFE7-52FAED00BAE8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105"/>
                <a:ext cx="5758" cy="31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" name="Freeform 10">
                <a:extLst>
                  <a:ext uri="{FF2B5EF4-FFF2-40B4-BE49-F238E27FC236}">
                    <a16:creationId xmlns:a16="http://schemas.microsoft.com/office/drawing/2014/main" id="{340B2C99-366B-2552-61DA-EFAC8823EB0D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859"/>
                <a:ext cx="5758" cy="36"/>
              </a:xfrm>
              <a:custGeom>
                <a:avLst/>
                <a:gdLst>
                  <a:gd name="T0" fmla="*/ 5740 w 5740"/>
                  <a:gd name="T1" fmla="*/ 0 h 36"/>
                  <a:gd name="T2" fmla="*/ 0 w 5740"/>
                  <a:gd name="T3" fmla="*/ 0 h 36"/>
                  <a:gd name="T4" fmla="*/ 0 w 5740"/>
                  <a:gd name="T5" fmla="*/ 36 h 36"/>
                  <a:gd name="T6" fmla="*/ 5740 w 5740"/>
                  <a:gd name="T7" fmla="*/ 36 h 36"/>
                  <a:gd name="T8" fmla="*/ 5740 w 5740"/>
                  <a:gd name="T9" fmla="*/ 0 h 36"/>
                  <a:gd name="T10" fmla="*/ 5740 w 5740"/>
                  <a:gd name="T11" fmla="*/ 0 h 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6">
                    <a:moveTo>
                      <a:pt x="5740" y="0"/>
                    </a:moveTo>
                    <a:lnTo>
                      <a:pt x="0" y="0"/>
                    </a:lnTo>
                    <a:lnTo>
                      <a:pt x="0" y="36"/>
                    </a:lnTo>
                    <a:lnTo>
                      <a:pt x="5740" y="36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1" name="Freeform 11">
                <a:extLst>
                  <a:ext uri="{FF2B5EF4-FFF2-40B4-BE49-F238E27FC236}">
                    <a16:creationId xmlns:a16="http://schemas.microsoft.com/office/drawing/2014/main" id="{9244DFE5-1486-FD38-18A4-57B4AF0C6897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644"/>
                <a:ext cx="5758" cy="30"/>
              </a:xfrm>
              <a:custGeom>
                <a:avLst/>
                <a:gdLst>
                  <a:gd name="T0" fmla="*/ 5740 w 5740"/>
                  <a:gd name="T1" fmla="*/ 0 h 30"/>
                  <a:gd name="T2" fmla="*/ 0 w 5740"/>
                  <a:gd name="T3" fmla="*/ 0 h 30"/>
                  <a:gd name="T4" fmla="*/ 0 w 5740"/>
                  <a:gd name="T5" fmla="*/ 30 h 30"/>
                  <a:gd name="T6" fmla="*/ 5740 w 5740"/>
                  <a:gd name="T7" fmla="*/ 30 h 30"/>
                  <a:gd name="T8" fmla="*/ 5740 w 5740"/>
                  <a:gd name="T9" fmla="*/ 0 h 30"/>
                  <a:gd name="T10" fmla="*/ 5740 w 5740"/>
                  <a:gd name="T11" fmla="*/ 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5740" y="0"/>
                    </a:moveTo>
                    <a:lnTo>
                      <a:pt x="0" y="0"/>
                    </a:lnTo>
                    <a:lnTo>
                      <a:pt x="0" y="30"/>
                    </a:lnTo>
                    <a:lnTo>
                      <a:pt x="5740" y="30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2" name="Freeform 12">
                <a:extLst>
                  <a:ext uri="{FF2B5EF4-FFF2-40B4-BE49-F238E27FC236}">
                    <a16:creationId xmlns:a16="http://schemas.microsoft.com/office/drawing/2014/main" id="{AC204EA6-BEBB-D610-6D4C-DF92CEFAE766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433"/>
                <a:ext cx="5758" cy="36"/>
              </a:xfrm>
              <a:custGeom>
                <a:avLst/>
                <a:gdLst>
                  <a:gd name="T0" fmla="*/ 5740 w 5740"/>
                  <a:gd name="T1" fmla="*/ 0 h 36"/>
                  <a:gd name="T2" fmla="*/ 0 w 5740"/>
                  <a:gd name="T3" fmla="*/ 0 h 36"/>
                  <a:gd name="T4" fmla="*/ 0 w 5740"/>
                  <a:gd name="T5" fmla="*/ 36 h 36"/>
                  <a:gd name="T6" fmla="*/ 5740 w 5740"/>
                  <a:gd name="T7" fmla="*/ 36 h 36"/>
                  <a:gd name="T8" fmla="*/ 5740 w 5740"/>
                  <a:gd name="T9" fmla="*/ 0 h 36"/>
                  <a:gd name="T10" fmla="*/ 5740 w 5740"/>
                  <a:gd name="T11" fmla="*/ 0 h 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6">
                    <a:moveTo>
                      <a:pt x="5740" y="0"/>
                    </a:moveTo>
                    <a:lnTo>
                      <a:pt x="0" y="0"/>
                    </a:lnTo>
                    <a:lnTo>
                      <a:pt x="0" y="36"/>
                    </a:lnTo>
                    <a:lnTo>
                      <a:pt x="5740" y="36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4706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3" name="Freeform 13">
                <a:extLst>
                  <a:ext uri="{FF2B5EF4-FFF2-40B4-BE49-F238E27FC236}">
                    <a16:creationId xmlns:a16="http://schemas.microsoft.com/office/drawing/2014/main" id="{229E1B40-3273-98E5-A102-B1533A0C242C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259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4706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4" name="Freeform 14">
                <a:extLst>
                  <a:ext uri="{FF2B5EF4-FFF2-40B4-BE49-F238E27FC236}">
                    <a16:creationId xmlns:a16="http://schemas.microsoft.com/office/drawing/2014/main" id="{51CE8871-D48A-A58B-C5D5-BE031529A549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090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5" name="Freeform 15">
                <a:extLst>
                  <a:ext uri="{FF2B5EF4-FFF2-40B4-BE49-F238E27FC236}">
                    <a16:creationId xmlns:a16="http://schemas.microsoft.com/office/drawing/2014/main" id="{1ED82B7A-FDE4-5E7E-6F38-2531D5958E96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928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6" name="Freeform 16">
                <a:extLst>
                  <a:ext uri="{FF2B5EF4-FFF2-40B4-BE49-F238E27FC236}">
                    <a16:creationId xmlns:a16="http://schemas.microsoft.com/office/drawing/2014/main" id="{30277856-9D85-267E-D9BA-6E3E11B33DCF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645"/>
                <a:ext cx="5758" cy="12"/>
              </a:xfrm>
              <a:custGeom>
                <a:avLst/>
                <a:gdLst>
                  <a:gd name="T0" fmla="*/ 5740 w 5740"/>
                  <a:gd name="T1" fmla="*/ 0 h 12"/>
                  <a:gd name="T2" fmla="*/ 0 w 5740"/>
                  <a:gd name="T3" fmla="*/ 0 h 12"/>
                  <a:gd name="T4" fmla="*/ 0 w 5740"/>
                  <a:gd name="T5" fmla="*/ 12 h 12"/>
                  <a:gd name="T6" fmla="*/ 5740 w 5740"/>
                  <a:gd name="T7" fmla="*/ 12 h 12"/>
                  <a:gd name="T8" fmla="*/ 5740 w 5740"/>
                  <a:gd name="T9" fmla="*/ 0 h 12"/>
                  <a:gd name="T10" fmla="*/ 5740 w 5740"/>
                  <a:gd name="T11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2">
                    <a:moveTo>
                      <a:pt x="5740" y="0"/>
                    </a:moveTo>
                    <a:lnTo>
                      <a:pt x="0" y="0"/>
                    </a:lnTo>
                    <a:lnTo>
                      <a:pt x="0" y="12"/>
                    </a:lnTo>
                    <a:lnTo>
                      <a:pt x="5740" y="12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7" name="Freeform 17">
                <a:extLst>
                  <a:ext uri="{FF2B5EF4-FFF2-40B4-BE49-F238E27FC236}">
                    <a16:creationId xmlns:a16="http://schemas.microsoft.com/office/drawing/2014/main" id="{18444A83-3FA8-341F-31E0-52EDAEB35397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778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8" name="Freeform 18">
                <a:extLst>
                  <a:ext uri="{FF2B5EF4-FFF2-40B4-BE49-F238E27FC236}">
                    <a16:creationId xmlns:a16="http://schemas.microsoft.com/office/drawing/2014/main" id="{DD817754-D764-1B4A-7D12-F7C508EEA8E3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520"/>
                <a:ext cx="5758" cy="12"/>
              </a:xfrm>
              <a:custGeom>
                <a:avLst/>
                <a:gdLst>
                  <a:gd name="T0" fmla="*/ 5740 w 5740"/>
                  <a:gd name="T1" fmla="*/ 0 h 12"/>
                  <a:gd name="T2" fmla="*/ 0 w 5740"/>
                  <a:gd name="T3" fmla="*/ 0 h 12"/>
                  <a:gd name="T4" fmla="*/ 0 w 5740"/>
                  <a:gd name="T5" fmla="*/ 12 h 12"/>
                  <a:gd name="T6" fmla="*/ 5740 w 5740"/>
                  <a:gd name="T7" fmla="*/ 12 h 12"/>
                  <a:gd name="T8" fmla="*/ 5740 w 5740"/>
                  <a:gd name="T9" fmla="*/ 0 h 12"/>
                  <a:gd name="T10" fmla="*/ 5740 w 5740"/>
                  <a:gd name="T11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2">
                    <a:moveTo>
                      <a:pt x="5740" y="0"/>
                    </a:moveTo>
                    <a:lnTo>
                      <a:pt x="0" y="0"/>
                    </a:lnTo>
                    <a:lnTo>
                      <a:pt x="0" y="12"/>
                    </a:lnTo>
                    <a:lnTo>
                      <a:pt x="5740" y="12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9" name="Freeform 19">
                <a:extLst>
                  <a:ext uri="{FF2B5EF4-FFF2-40B4-BE49-F238E27FC236}">
                    <a16:creationId xmlns:a16="http://schemas.microsoft.com/office/drawing/2014/main" id="{6638B1C2-2639-08DA-C678-A35502996EEF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394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0" name="Freeform 20">
                <a:extLst>
                  <a:ext uri="{FF2B5EF4-FFF2-40B4-BE49-F238E27FC236}">
                    <a16:creationId xmlns:a16="http://schemas.microsoft.com/office/drawing/2014/main" id="{B0BE74CD-1AAE-7700-5A5C-8F9B9E8266D9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280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1" name="Freeform 21">
                <a:extLst>
                  <a:ext uri="{FF2B5EF4-FFF2-40B4-BE49-F238E27FC236}">
                    <a16:creationId xmlns:a16="http://schemas.microsoft.com/office/drawing/2014/main" id="{77303FC6-0FE7-BE21-09BB-0DA5A2EDC3AC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177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2" name="Freeform 22">
                <a:extLst>
                  <a:ext uri="{FF2B5EF4-FFF2-40B4-BE49-F238E27FC236}">
                    <a16:creationId xmlns:a16="http://schemas.microsoft.com/office/drawing/2014/main" id="{82263857-FD60-8A30-587C-C04BBBFF8FC8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24"/>
                <a:ext cx="5758" cy="30"/>
              </a:xfrm>
              <a:custGeom>
                <a:avLst/>
                <a:gdLst>
                  <a:gd name="T0" fmla="*/ 5740 w 5740"/>
                  <a:gd name="T1" fmla="*/ 0 h 30"/>
                  <a:gd name="T2" fmla="*/ 0 w 5740"/>
                  <a:gd name="T3" fmla="*/ 0 h 30"/>
                  <a:gd name="T4" fmla="*/ 0 w 5740"/>
                  <a:gd name="T5" fmla="*/ 30 h 30"/>
                  <a:gd name="T6" fmla="*/ 5740 w 5740"/>
                  <a:gd name="T7" fmla="*/ 30 h 30"/>
                  <a:gd name="T8" fmla="*/ 5740 w 5740"/>
                  <a:gd name="T9" fmla="*/ 0 h 30"/>
                  <a:gd name="T10" fmla="*/ 5740 w 5740"/>
                  <a:gd name="T11" fmla="*/ 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5740" y="0"/>
                    </a:moveTo>
                    <a:lnTo>
                      <a:pt x="0" y="0"/>
                    </a:lnTo>
                    <a:lnTo>
                      <a:pt x="0" y="30"/>
                    </a:lnTo>
                    <a:lnTo>
                      <a:pt x="5740" y="30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3" name="Freeform 23">
                <a:extLst>
                  <a:ext uri="{FF2B5EF4-FFF2-40B4-BE49-F238E27FC236}">
                    <a16:creationId xmlns:a16="http://schemas.microsoft.com/office/drawing/2014/main" id="{E2181D68-AF0D-9132-4701-D4320A0DBCEF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86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4" name="Freeform 24">
                <a:extLst>
                  <a:ext uri="{FF2B5EF4-FFF2-40B4-BE49-F238E27FC236}">
                    <a16:creationId xmlns:a16="http://schemas.microsoft.com/office/drawing/2014/main" id="{04316BAD-4086-6B93-982D-14A6A706209C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475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5" name="Freeform 25">
                <a:extLst>
                  <a:ext uri="{FF2B5EF4-FFF2-40B4-BE49-F238E27FC236}">
                    <a16:creationId xmlns:a16="http://schemas.microsoft.com/office/drawing/2014/main" id="{2F22EDC1-5BBA-A4A1-FA35-A8E33982CA9D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337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6" name="Freeform 26">
                <a:extLst>
                  <a:ext uri="{FF2B5EF4-FFF2-40B4-BE49-F238E27FC236}">
                    <a16:creationId xmlns:a16="http://schemas.microsoft.com/office/drawing/2014/main" id="{38E4EFEB-5BEA-62E7-0EB7-F77CC95DF481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600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7" name="Freeform 27">
                <a:extLst>
                  <a:ext uri="{FF2B5EF4-FFF2-40B4-BE49-F238E27FC236}">
                    <a16:creationId xmlns:a16="http://schemas.microsoft.com/office/drawing/2014/main" id="{4508A686-7A87-3560-CD1E-7F6CE675D617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727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8" name="Freeform 28">
                <a:extLst>
                  <a:ext uri="{FF2B5EF4-FFF2-40B4-BE49-F238E27FC236}">
                    <a16:creationId xmlns:a16="http://schemas.microsoft.com/office/drawing/2014/main" id="{34C0D934-8C87-4CAF-A96B-C5C2AFF8A0FB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841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29" name="Freeform 29">
                <a:extLst>
                  <a:ext uri="{FF2B5EF4-FFF2-40B4-BE49-F238E27FC236}">
                    <a16:creationId xmlns:a16="http://schemas.microsoft.com/office/drawing/2014/main" id="{3DEE72BC-BBF1-89F2-B5FA-E91133018695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943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grpSp>
            <p:nvGrpSpPr>
              <p:cNvPr id="30" name="Group 30">
                <a:extLst>
                  <a:ext uri="{FF2B5EF4-FFF2-40B4-BE49-F238E27FC236}">
                    <a16:creationId xmlns:a16="http://schemas.microsoft.com/office/drawing/2014/main" id="{77907433-152B-E08E-2455-4D48F6835B44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0"/>
                <a:ext cx="5758" cy="1045"/>
                <a:chOff x="0" y="0"/>
                <a:chExt cx="5758" cy="1045"/>
              </a:xfrm>
            </p:grpSpPr>
            <p:sp>
              <p:nvSpPr>
                <p:cNvPr id="52" name="Freeform 31">
                  <a:extLst>
                    <a:ext uri="{FF2B5EF4-FFF2-40B4-BE49-F238E27FC236}">
                      <a16:creationId xmlns:a16="http://schemas.microsoft.com/office/drawing/2014/main" id="{EC9C3386-C107-D64F-8FB6-DDDC4D49E5B7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849" y="0"/>
                  <a:ext cx="42" cy="1045"/>
                </a:xfrm>
                <a:custGeom>
                  <a:avLst/>
                  <a:gdLst>
                    <a:gd name="T0" fmla="*/ 18 w 42"/>
                    <a:gd name="T1" fmla="*/ 1043 h 1043"/>
                    <a:gd name="T2" fmla="*/ 42 w 42"/>
                    <a:gd name="T3" fmla="*/ 1043 h 1043"/>
                    <a:gd name="T4" fmla="*/ 42 w 42"/>
                    <a:gd name="T5" fmla="*/ 0 h 1043"/>
                    <a:gd name="T6" fmla="*/ 0 w 42"/>
                    <a:gd name="T7" fmla="*/ 0 h 1043"/>
                    <a:gd name="T8" fmla="*/ 0 w 42"/>
                    <a:gd name="T9" fmla="*/ 1043 h 1043"/>
                    <a:gd name="T10" fmla="*/ 18 w 42"/>
                    <a:gd name="T11" fmla="*/ 1043 h 1043"/>
                    <a:gd name="T12" fmla="*/ 18 w 42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2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3" name="Freeform 32">
                  <a:extLst>
                    <a:ext uri="{FF2B5EF4-FFF2-40B4-BE49-F238E27FC236}">
                      <a16:creationId xmlns:a16="http://schemas.microsoft.com/office/drawing/2014/main" id="{ABDE0CE3-CF5B-8FAA-A5E8-9783684761BC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400" y="0"/>
                  <a:ext cx="155" cy="1045"/>
                </a:xfrm>
                <a:custGeom>
                  <a:avLst/>
                  <a:gdLst>
                    <a:gd name="T0" fmla="*/ 131 w 155"/>
                    <a:gd name="T1" fmla="*/ 1043 h 1043"/>
                    <a:gd name="T2" fmla="*/ 155 w 155"/>
                    <a:gd name="T3" fmla="*/ 1043 h 1043"/>
                    <a:gd name="T4" fmla="*/ 42 w 155"/>
                    <a:gd name="T5" fmla="*/ 0 h 1043"/>
                    <a:gd name="T6" fmla="*/ 0 w 155"/>
                    <a:gd name="T7" fmla="*/ 0 h 1043"/>
                    <a:gd name="T8" fmla="*/ 113 w 155"/>
                    <a:gd name="T9" fmla="*/ 1043 h 1043"/>
                    <a:gd name="T10" fmla="*/ 131 w 155"/>
                    <a:gd name="T11" fmla="*/ 1043 h 1043"/>
                    <a:gd name="T12" fmla="*/ 131 w 155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55" h="1043">
                      <a:moveTo>
                        <a:pt x="131" y="1043"/>
                      </a:moveTo>
                      <a:lnTo>
                        <a:pt x="155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113" y="1043"/>
                      </a:lnTo>
                      <a:lnTo>
                        <a:pt x="131" y="1043"/>
                      </a:lnTo>
                      <a:lnTo>
                        <a:pt x="131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4" name="Freeform 33">
                  <a:extLst>
                    <a:ext uri="{FF2B5EF4-FFF2-40B4-BE49-F238E27FC236}">
                      <a16:creationId xmlns:a16="http://schemas.microsoft.com/office/drawing/2014/main" id="{8E456F86-BC5B-F9EB-BAE3-C7EC87F8BC5B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967" y="0"/>
                  <a:ext cx="240" cy="1045"/>
                </a:xfrm>
                <a:custGeom>
                  <a:avLst/>
                  <a:gdLst>
                    <a:gd name="T0" fmla="*/ 221 w 239"/>
                    <a:gd name="T1" fmla="*/ 1043 h 1043"/>
                    <a:gd name="T2" fmla="*/ 239 w 239"/>
                    <a:gd name="T3" fmla="*/ 1043 h 1043"/>
                    <a:gd name="T4" fmla="*/ 36 w 239"/>
                    <a:gd name="T5" fmla="*/ 0 h 1043"/>
                    <a:gd name="T6" fmla="*/ 0 w 239"/>
                    <a:gd name="T7" fmla="*/ 0 h 1043"/>
                    <a:gd name="T8" fmla="*/ 203 w 239"/>
                    <a:gd name="T9" fmla="*/ 1043 h 1043"/>
                    <a:gd name="T10" fmla="*/ 221 w 239"/>
                    <a:gd name="T11" fmla="*/ 1043 h 1043"/>
                    <a:gd name="T12" fmla="*/ 221 w 2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239" h="1043">
                      <a:moveTo>
                        <a:pt x="221" y="1043"/>
                      </a:moveTo>
                      <a:lnTo>
                        <a:pt x="239" y="1043"/>
                      </a:lnTo>
                      <a:lnTo>
                        <a:pt x="36" y="0"/>
                      </a:lnTo>
                      <a:lnTo>
                        <a:pt x="0" y="0"/>
                      </a:lnTo>
                      <a:lnTo>
                        <a:pt x="203" y="1043"/>
                      </a:lnTo>
                      <a:lnTo>
                        <a:pt x="221" y="1043"/>
                      </a:lnTo>
                      <a:lnTo>
                        <a:pt x="221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5" name="Freeform 34">
                  <a:extLst>
                    <a:ext uri="{FF2B5EF4-FFF2-40B4-BE49-F238E27FC236}">
                      <a16:creationId xmlns:a16="http://schemas.microsoft.com/office/drawing/2014/main" id="{B5944DA4-17F1-1EB9-37A4-1B2F9E28D0E8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554" y="0"/>
                  <a:ext cx="353" cy="1045"/>
                </a:xfrm>
                <a:custGeom>
                  <a:avLst/>
                  <a:gdLst>
                    <a:gd name="T0" fmla="*/ 334 w 352"/>
                    <a:gd name="T1" fmla="*/ 1043 h 1043"/>
                    <a:gd name="T2" fmla="*/ 352 w 352"/>
                    <a:gd name="T3" fmla="*/ 1043 h 1043"/>
                    <a:gd name="T4" fmla="*/ 41 w 352"/>
                    <a:gd name="T5" fmla="*/ 0 h 1043"/>
                    <a:gd name="T6" fmla="*/ 0 w 352"/>
                    <a:gd name="T7" fmla="*/ 0 h 1043"/>
                    <a:gd name="T8" fmla="*/ 311 w 352"/>
                    <a:gd name="T9" fmla="*/ 1043 h 1043"/>
                    <a:gd name="T10" fmla="*/ 334 w 352"/>
                    <a:gd name="T11" fmla="*/ 1043 h 1043"/>
                    <a:gd name="T12" fmla="*/ 334 w 352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52" h="1043">
                      <a:moveTo>
                        <a:pt x="334" y="1043"/>
                      </a:moveTo>
                      <a:lnTo>
                        <a:pt x="352" y="1043"/>
                      </a:lnTo>
                      <a:lnTo>
                        <a:pt x="41" y="0"/>
                      </a:lnTo>
                      <a:lnTo>
                        <a:pt x="0" y="0"/>
                      </a:lnTo>
                      <a:lnTo>
                        <a:pt x="311" y="1043"/>
                      </a:lnTo>
                      <a:lnTo>
                        <a:pt x="334" y="1043"/>
                      </a:lnTo>
                      <a:lnTo>
                        <a:pt x="334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6" name="Freeform 35">
                  <a:extLst>
                    <a:ext uri="{FF2B5EF4-FFF2-40B4-BE49-F238E27FC236}">
                      <a16:creationId xmlns:a16="http://schemas.microsoft.com/office/drawing/2014/main" id="{4372A56C-2524-8037-FDDA-C9C947307F69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134" y="0"/>
                  <a:ext cx="450" cy="1045"/>
                </a:xfrm>
                <a:custGeom>
                  <a:avLst/>
                  <a:gdLst>
                    <a:gd name="T0" fmla="*/ 425 w 449"/>
                    <a:gd name="T1" fmla="*/ 1043 h 1043"/>
                    <a:gd name="T2" fmla="*/ 449 w 449"/>
                    <a:gd name="T3" fmla="*/ 1043 h 1043"/>
                    <a:gd name="T4" fmla="*/ 42 w 449"/>
                    <a:gd name="T5" fmla="*/ 0 h 1043"/>
                    <a:gd name="T6" fmla="*/ 0 w 449"/>
                    <a:gd name="T7" fmla="*/ 0 h 1043"/>
                    <a:gd name="T8" fmla="*/ 407 w 449"/>
                    <a:gd name="T9" fmla="*/ 1043 h 1043"/>
                    <a:gd name="T10" fmla="*/ 425 w 449"/>
                    <a:gd name="T11" fmla="*/ 1043 h 1043"/>
                    <a:gd name="T12" fmla="*/ 425 w 44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49" h="1043">
                      <a:moveTo>
                        <a:pt x="425" y="1043"/>
                      </a:moveTo>
                      <a:lnTo>
                        <a:pt x="449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407" y="1043"/>
                      </a:lnTo>
                      <a:lnTo>
                        <a:pt x="425" y="1043"/>
                      </a:lnTo>
                      <a:lnTo>
                        <a:pt x="425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7" name="Freeform 36">
                  <a:extLst>
                    <a:ext uri="{FF2B5EF4-FFF2-40B4-BE49-F238E27FC236}">
                      <a16:creationId xmlns:a16="http://schemas.microsoft.com/office/drawing/2014/main" id="{BCBA1EA7-8648-FD65-E2DB-7CD64C669406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714" y="0"/>
                  <a:ext cx="540" cy="1045"/>
                </a:xfrm>
                <a:custGeom>
                  <a:avLst/>
                  <a:gdLst>
                    <a:gd name="T0" fmla="*/ 520 w 538"/>
                    <a:gd name="T1" fmla="*/ 1043 h 1043"/>
                    <a:gd name="T2" fmla="*/ 538 w 538"/>
                    <a:gd name="T3" fmla="*/ 1043 h 1043"/>
                    <a:gd name="T4" fmla="*/ 41 w 538"/>
                    <a:gd name="T5" fmla="*/ 0 h 1043"/>
                    <a:gd name="T6" fmla="*/ 0 w 538"/>
                    <a:gd name="T7" fmla="*/ 0 h 1043"/>
                    <a:gd name="T8" fmla="*/ 496 w 538"/>
                    <a:gd name="T9" fmla="*/ 1043 h 1043"/>
                    <a:gd name="T10" fmla="*/ 520 w 538"/>
                    <a:gd name="T11" fmla="*/ 1043 h 1043"/>
                    <a:gd name="T12" fmla="*/ 520 w 53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38" h="1043">
                      <a:moveTo>
                        <a:pt x="520" y="1043"/>
                      </a:moveTo>
                      <a:lnTo>
                        <a:pt x="538" y="1043"/>
                      </a:lnTo>
                      <a:lnTo>
                        <a:pt x="41" y="0"/>
                      </a:lnTo>
                      <a:lnTo>
                        <a:pt x="0" y="0"/>
                      </a:lnTo>
                      <a:lnTo>
                        <a:pt x="496" y="1043"/>
                      </a:lnTo>
                      <a:lnTo>
                        <a:pt x="520" y="1043"/>
                      </a:lnTo>
                      <a:lnTo>
                        <a:pt x="520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8" name="Freeform 37">
                  <a:extLst>
                    <a:ext uri="{FF2B5EF4-FFF2-40B4-BE49-F238E27FC236}">
                      <a16:creationId xmlns:a16="http://schemas.microsoft.com/office/drawing/2014/main" id="{8835CBE3-445D-417C-D7F2-BD819925ED0B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06" y="0"/>
                  <a:ext cx="642" cy="1045"/>
                </a:xfrm>
                <a:custGeom>
                  <a:avLst/>
                  <a:gdLst>
                    <a:gd name="T0" fmla="*/ 622 w 640"/>
                    <a:gd name="T1" fmla="*/ 1043 h 1043"/>
                    <a:gd name="T2" fmla="*/ 640 w 640"/>
                    <a:gd name="T3" fmla="*/ 1043 h 1043"/>
                    <a:gd name="T4" fmla="*/ 48 w 640"/>
                    <a:gd name="T5" fmla="*/ 0 h 1043"/>
                    <a:gd name="T6" fmla="*/ 0 w 640"/>
                    <a:gd name="T7" fmla="*/ 0 h 1043"/>
                    <a:gd name="T8" fmla="*/ 598 w 640"/>
                    <a:gd name="T9" fmla="*/ 1043 h 1043"/>
                    <a:gd name="T10" fmla="*/ 622 w 640"/>
                    <a:gd name="T11" fmla="*/ 1043 h 1043"/>
                    <a:gd name="T12" fmla="*/ 622 w 640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40" h="1043">
                      <a:moveTo>
                        <a:pt x="622" y="1043"/>
                      </a:moveTo>
                      <a:lnTo>
                        <a:pt x="640" y="1043"/>
                      </a:lnTo>
                      <a:lnTo>
                        <a:pt x="48" y="0"/>
                      </a:lnTo>
                      <a:lnTo>
                        <a:pt x="0" y="0"/>
                      </a:lnTo>
                      <a:lnTo>
                        <a:pt x="598" y="1043"/>
                      </a:lnTo>
                      <a:lnTo>
                        <a:pt x="622" y="1043"/>
                      </a:lnTo>
                      <a:lnTo>
                        <a:pt x="622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59" name="Freeform 38">
                  <a:extLst>
                    <a:ext uri="{FF2B5EF4-FFF2-40B4-BE49-F238E27FC236}">
                      <a16:creationId xmlns:a16="http://schemas.microsoft.com/office/drawing/2014/main" id="{40DCCAC8-6189-DA80-ADF7-889A04557E03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0" y="108"/>
                  <a:ext cx="630" cy="937"/>
                </a:xfrm>
                <a:custGeom>
                  <a:avLst/>
                  <a:gdLst>
                    <a:gd name="T0" fmla="*/ 604 w 628"/>
                    <a:gd name="T1" fmla="*/ 935 h 935"/>
                    <a:gd name="T2" fmla="*/ 628 w 628"/>
                    <a:gd name="T3" fmla="*/ 935 h 935"/>
                    <a:gd name="T4" fmla="*/ 0 w 628"/>
                    <a:gd name="T5" fmla="*/ 0 h 935"/>
                    <a:gd name="T6" fmla="*/ 0 w 628"/>
                    <a:gd name="T7" fmla="*/ 66 h 935"/>
                    <a:gd name="T8" fmla="*/ 580 w 628"/>
                    <a:gd name="T9" fmla="*/ 935 h 935"/>
                    <a:gd name="T10" fmla="*/ 604 w 628"/>
                    <a:gd name="T11" fmla="*/ 935 h 935"/>
                    <a:gd name="T12" fmla="*/ 604 w 628"/>
                    <a:gd name="T13" fmla="*/ 935 h 9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28" h="935">
                      <a:moveTo>
                        <a:pt x="604" y="935"/>
                      </a:moveTo>
                      <a:lnTo>
                        <a:pt x="628" y="935"/>
                      </a:lnTo>
                      <a:lnTo>
                        <a:pt x="0" y="0"/>
                      </a:lnTo>
                      <a:lnTo>
                        <a:pt x="0" y="66"/>
                      </a:lnTo>
                      <a:lnTo>
                        <a:pt x="580" y="935"/>
                      </a:lnTo>
                      <a:lnTo>
                        <a:pt x="604" y="935"/>
                      </a:lnTo>
                      <a:lnTo>
                        <a:pt x="604" y="935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60" name="Freeform 39">
                  <a:extLst>
                    <a:ext uri="{FF2B5EF4-FFF2-40B4-BE49-F238E27FC236}">
                      <a16:creationId xmlns:a16="http://schemas.microsoft.com/office/drawing/2014/main" id="{493B6921-28FD-1532-F2A1-50E6B03CD83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191" y="0"/>
                  <a:ext cx="155" cy="1045"/>
                </a:xfrm>
                <a:custGeom>
                  <a:avLst/>
                  <a:gdLst>
                    <a:gd name="T0" fmla="*/ 18 w 155"/>
                    <a:gd name="T1" fmla="*/ 1043 h 1043"/>
                    <a:gd name="T2" fmla="*/ 42 w 155"/>
                    <a:gd name="T3" fmla="*/ 1043 h 1043"/>
                    <a:gd name="T4" fmla="*/ 155 w 155"/>
                    <a:gd name="T5" fmla="*/ 0 h 1043"/>
                    <a:gd name="T6" fmla="*/ 114 w 155"/>
                    <a:gd name="T7" fmla="*/ 0 h 1043"/>
                    <a:gd name="T8" fmla="*/ 0 w 155"/>
                    <a:gd name="T9" fmla="*/ 1043 h 1043"/>
                    <a:gd name="T10" fmla="*/ 18 w 155"/>
                    <a:gd name="T11" fmla="*/ 1043 h 1043"/>
                    <a:gd name="T12" fmla="*/ 18 w 155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55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155" y="0"/>
                      </a:lnTo>
                      <a:lnTo>
                        <a:pt x="114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61" name="Freeform 40">
                  <a:extLst>
                    <a:ext uri="{FF2B5EF4-FFF2-40B4-BE49-F238E27FC236}">
                      <a16:creationId xmlns:a16="http://schemas.microsoft.com/office/drawing/2014/main" id="{C51B4869-CB99-3DCF-EF1D-DBE39597E629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533" y="0"/>
                  <a:ext cx="240" cy="1045"/>
                </a:xfrm>
                <a:custGeom>
                  <a:avLst/>
                  <a:gdLst>
                    <a:gd name="T0" fmla="*/ 18 w 239"/>
                    <a:gd name="T1" fmla="*/ 1043 h 1043"/>
                    <a:gd name="T2" fmla="*/ 36 w 239"/>
                    <a:gd name="T3" fmla="*/ 1043 h 1043"/>
                    <a:gd name="T4" fmla="*/ 239 w 239"/>
                    <a:gd name="T5" fmla="*/ 0 h 1043"/>
                    <a:gd name="T6" fmla="*/ 203 w 239"/>
                    <a:gd name="T7" fmla="*/ 0 h 1043"/>
                    <a:gd name="T8" fmla="*/ 0 w 239"/>
                    <a:gd name="T9" fmla="*/ 1043 h 1043"/>
                    <a:gd name="T10" fmla="*/ 18 w 239"/>
                    <a:gd name="T11" fmla="*/ 1043 h 1043"/>
                    <a:gd name="T12" fmla="*/ 18 w 2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239" h="1043">
                      <a:moveTo>
                        <a:pt x="18" y="1043"/>
                      </a:moveTo>
                      <a:lnTo>
                        <a:pt x="36" y="1043"/>
                      </a:lnTo>
                      <a:lnTo>
                        <a:pt x="239" y="0"/>
                      </a:lnTo>
                      <a:lnTo>
                        <a:pt x="203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62" name="Freeform 41">
                  <a:extLst>
                    <a:ext uri="{FF2B5EF4-FFF2-40B4-BE49-F238E27FC236}">
                      <a16:creationId xmlns:a16="http://schemas.microsoft.com/office/drawing/2014/main" id="{1463B646-2FBD-A166-A88C-6A36D9F471CC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821" y="0"/>
                  <a:ext cx="359" cy="1045"/>
                </a:xfrm>
                <a:custGeom>
                  <a:avLst/>
                  <a:gdLst>
                    <a:gd name="T0" fmla="*/ 24 w 358"/>
                    <a:gd name="T1" fmla="*/ 1043 h 1043"/>
                    <a:gd name="T2" fmla="*/ 42 w 358"/>
                    <a:gd name="T3" fmla="*/ 1043 h 1043"/>
                    <a:gd name="T4" fmla="*/ 358 w 358"/>
                    <a:gd name="T5" fmla="*/ 0 h 1043"/>
                    <a:gd name="T6" fmla="*/ 317 w 358"/>
                    <a:gd name="T7" fmla="*/ 0 h 1043"/>
                    <a:gd name="T8" fmla="*/ 0 w 358"/>
                    <a:gd name="T9" fmla="*/ 1043 h 1043"/>
                    <a:gd name="T10" fmla="*/ 24 w 358"/>
                    <a:gd name="T11" fmla="*/ 1043 h 1043"/>
                    <a:gd name="T12" fmla="*/ 24 w 35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58" h="1043">
                      <a:moveTo>
                        <a:pt x="24" y="1043"/>
                      </a:moveTo>
                      <a:lnTo>
                        <a:pt x="42" y="1043"/>
                      </a:lnTo>
                      <a:lnTo>
                        <a:pt x="358" y="0"/>
                      </a:lnTo>
                      <a:lnTo>
                        <a:pt x="317" y="0"/>
                      </a:lnTo>
                      <a:lnTo>
                        <a:pt x="0" y="1043"/>
                      </a:lnTo>
                      <a:lnTo>
                        <a:pt x="24" y="1043"/>
                      </a:lnTo>
                      <a:lnTo>
                        <a:pt x="24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63" name="Freeform 42">
                  <a:extLst>
                    <a:ext uri="{FF2B5EF4-FFF2-40B4-BE49-F238E27FC236}">
                      <a16:creationId xmlns:a16="http://schemas.microsoft.com/office/drawing/2014/main" id="{2ACB8FDD-AE75-DED9-90B1-7E56B4A33CB0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139" y="0"/>
                  <a:ext cx="449" cy="1045"/>
                </a:xfrm>
                <a:custGeom>
                  <a:avLst/>
                  <a:gdLst>
                    <a:gd name="T0" fmla="*/ 18 w 448"/>
                    <a:gd name="T1" fmla="*/ 1043 h 1043"/>
                    <a:gd name="T2" fmla="*/ 41 w 448"/>
                    <a:gd name="T3" fmla="*/ 1043 h 1043"/>
                    <a:gd name="T4" fmla="*/ 448 w 448"/>
                    <a:gd name="T5" fmla="*/ 0 h 1043"/>
                    <a:gd name="T6" fmla="*/ 406 w 448"/>
                    <a:gd name="T7" fmla="*/ 0 h 1043"/>
                    <a:gd name="T8" fmla="*/ 0 w 448"/>
                    <a:gd name="T9" fmla="*/ 1043 h 1043"/>
                    <a:gd name="T10" fmla="*/ 18 w 448"/>
                    <a:gd name="T11" fmla="*/ 1043 h 1043"/>
                    <a:gd name="T12" fmla="*/ 18 w 44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48" h="1043">
                      <a:moveTo>
                        <a:pt x="18" y="1043"/>
                      </a:moveTo>
                      <a:lnTo>
                        <a:pt x="41" y="1043"/>
                      </a:lnTo>
                      <a:lnTo>
                        <a:pt x="448" y="0"/>
                      </a:lnTo>
                      <a:lnTo>
                        <a:pt x="406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6560" name="Freeform 43">
                  <a:extLst>
                    <a:ext uri="{FF2B5EF4-FFF2-40B4-BE49-F238E27FC236}">
                      <a16:creationId xmlns:a16="http://schemas.microsoft.com/office/drawing/2014/main" id="{2F96E6E3-FBBF-7727-13D8-D5F689E091CF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480" y="0"/>
                  <a:ext cx="541" cy="1045"/>
                </a:xfrm>
                <a:custGeom>
                  <a:avLst/>
                  <a:gdLst>
                    <a:gd name="T0" fmla="*/ 18 w 539"/>
                    <a:gd name="T1" fmla="*/ 1043 h 1043"/>
                    <a:gd name="T2" fmla="*/ 42 w 539"/>
                    <a:gd name="T3" fmla="*/ 1043 h 1043"/>
                    <a:gd name="T4" fmla="*/ 539 w 539"/>
                    <a:gd name="T5" fmla="*/ 0 h 1043"/>
                    <a:gd name="T6" fmla="*/ 497 w 539"/>
                    <a:gd name="T7" fmla="*/ 0 h 1043"/>
                    <a:gd name="T8" fmla="*/ 0 w 539"/>
                    <a:gd name="T9" fmla="*/ 1043 h 1043"/>
                    <a:gd name="T10" fmla="*/ 18 w 539"/>
                    <a:gd name="T11" fmla="*/ 1043 h 1043"/>
                    <a:gd name="T12" fmla="*/ 18 w 5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39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539" y="0"/>
                      </a:lnTo>
                      <a:lnTo>
                        <a:pt x="497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6561" name="Freeform 44">
                  <a:extLst>
                    <a:ext uri="{FF2B5EF4-FFF2-40B4-BE49-F238E27FC236}">
                      <a16:creationId xmlns:a16="http://schemas.microsoft.com/office/drawing/2014/main" id="{6DC8C180-30EF-8F06-5155-A2FE4281102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768" y="0"/>
                  <a:ext cx="642" cy="1045"/>
                </a:xfrm>
                <a:custGeom>
                  <a:avLst/>
                  <a:gdLst>
                    <a:gd name="T0" fmla="*/ 18 w 640"/>
                    <a:gd name="T1" fmla="*/ 1043 h 1043"/>
                    <a:gd name="T2" fmla="*/ 42 w 640"/>
                    <a:gd name="T3" fmla="*/ 1043 h 1043"/>
                    <a:gd name="T4" fmla="*/ 640 w 640"/>
                    <a:gd name="T5" fmla="*/ 0 h 1043"/>
                    <a:gd name="T6" fmla="*/ 592 w 640"/>
                    <a:gd name="T7" fmla="*/ 0 h 1043"/>
                    <a:gd name="T8" fmla="*/ 0 w 640"/>
                    <a:gd name="T9" fmla="*/ 1043 h 1043"/>
                    <a:gd name="T10" fmla="*/ 18 w 640"/>
                    <a:gd name="T11" fmla="*/ 1043 h 1043"/>
                    <a:gd name="T12" fmla="*/ 18 w 640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40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640" y="0"/>
                      </a:lnTo>
                      <a:lnTo>
                        <a:pt x="592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6562" name="Freeform 45">
                  <a:extLst>
                    <a:ext uri="{FF2B5EF4-FFF2-40B4-BE49-F238E27FC236}">
                      <a16:creationId xmlns:a16="http://schemas.microsoft.com/office/drawing/2014/main" id="{F5722D8C-38F5-959B-A108-747629CF3BB6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5086" y="48"/>
                  <a:ext cx="672" cy="997"/>
                </a:xfrm>
                <a:custGeom>
                  <a:avLst/>
                  <a:gdLst>
                    <a:gd name="T0" fmla="*/ 24 w 670"/>
                    <a:gd name="T1" fmla="*/ 995 h 995"/>
                    <a:gd name="T2" fmla="*/ 48 w 670"/>
                    <a:gd name="T3" fmla="*/ 995 h 995"/>
                    <a:gd name="T4" fmla="*/ 670 w 670"/>
                    <a:gd name="T5" fmla="*/ 72 h 995"/>
                    <a:gd name="T6" fmla="*/ 670 w 670"/>
                    <a:gd name="T7" fmla="*/ 0 h 995"/>
                    <a:gd name="T8" fmla="*/ 0 w 670"/>
                    <a:gd name="T9" fmla="*/ 995 h 995"/>
                    <a:gd name="T10" fmla="*/ 24 w 670"/>
                    <a:gd name="T11" fmla="*/ 995 h 995"/>
                    <a:gd name="T12" fmla="*/ 24 w 670"/>
                    <a:gd name="T13" fmla="*/ 995 h 99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0" h="995">
                      <a:moveTo>
                        <a:pt x="24" y="995"/>
                      </a:moveTo>
                      <a:lnTo>
                        <a:pt x="48" y="995"/>
                      </a:lnTo>
                      <a:lnTo>
                        <a:pt x="670" y="72"/>
                      </a:lnTo>
                      <a:lnTo>
                        <a:pt x="670" y="0"/>
                      </a:lnTo>
                      <a:lnTo>
                        <a:pt x="0" y="995"/>
                      </a:lnTo>
                      <a:lnTo>
                        <a:pt x="24" y="995"/>
                      </a:lnTo>
                      <a:lnTo>
                        <a:pt x="24" y="995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</p:grpSp>
          <p:grpSp>
            <p:nvGrpSpPr>
              <p:cNvPr id="31" name="Group 46">
                <a:extLst>
                  <a:ext uri="{FF2B5EF4-FFF2-40B4-BE49-F238E27FC236}">
                    <a16:creationId xmlns:a16="http://schemas.microsoft.com/office/drawing/2014/main" id="{B25F1B4A-3453-9359-1234-5F9F16CEC43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558"/>
                <a:ext cx="5758" cy="487"/>
                <a:chOff x="0" y="558"/>
                <a:chExt cx="5758" cy="487"/>
              </a:xfrm>
            </p:grpSpPr>
            <p:sp>
              <p:nvSpPr>
                <p:cNvPr id="50" name="Freeform 47">
                  <a:extLst>
                    <a:ext uri="{FF2B5EF4-FFF2-40B4-BE49-F238E27FC236}">
                      <a16:creationId xmlns:a16="http://schemas.microsoft.com/office/drawing/2014/main" id="{E3F50A84-5FE4-4058-9E10-191C725CCBBD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0" y="618"/>
                  <a:ext cx="306" cy="427"/>
                </a:xfrm>
                <a:custGeom>
                  <a:avLst/>
                  <a:gdLst>
                    <a:gd name="T0" fmla="*/ 304 w 305"/>
                    <a:gd name="T1" fmla="*/ 449 h 426"/>
                    <a:gd name="T2" fmla="*/ 328 w 305"/>
                    <a:gd name="T3" fmla="*/ 449 h 426"/>
                    <a:gd name="T4" fmla="*/ 0 w 305"/>
                    <a:gd name="T5" fmla="*/ 0 h 426"/>
                    <a:gd name="T6" fmla="*/ 0 w 305"/>
                    <a:gd name="T7" fmla="*/ 66 h 426"/>
                    <a:gd name="T8" fmla="*/ 274 w 305"/>
                    <a:gd name="T9" fmla="*/ 449 h 426"/>
                    <a:gd name="T10" fmla="*/ 304 w 305"/>
                    <a:gd name="T11" fmla="*/ 449 h 426"/>
                    <a:gd name="T12" fmla="*/ 304 w 305"/>
                    <a:gd name="T13" fmla="*/ 449 h 42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0" t="0" r="r" b="b"/>
                  <a:pathLst>
                    <a:path w="305" h="426">
                      <a:moveTo>
                        <a:pt x="281" y="426"/>
                      </a:moveTo>
                      <a:lnTo>
                        <a:pt x="305" y="426"/>
                      </a:lnTo>
                      <a:lnTo>
                        <a:pt x="0" y="0"/>
                      </a:lnTo>
                      <a:lnTo>
                        <a:pt x="0" y="66"/>
                      </a:lnTo>
                      <a:lnTo>
                        <a:pt x="251" y="426"/>
                      </a:lnTo>
                      <a:lnTo>
                        <a:pt x="281" y="426"/>
                      </a:ln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fr-FR"/>
                </a:p>
              </p:txBody>
            </p:sp>
            <p:sp>
              <p:nvSpPr>
                <p:cNvPr id="51" name="Freeform 48">
                  <a:extLst>
                    <a:ext uri="{FF2B5EF4-FFF2-40B4-BE49-F238E27FC236}">
                      <a16:creationId xmlns:a16="http://schemas.microsoft.com/office/drawing/2014/main" id="{102F0D31-85C8-C49F-6349-E3F38404515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5410" y="558"/>
                  <a:ext cx="348" cy="487"/>
                </a:xfrm>
                <a:custGeom>
                  <a:avLst/>
                  <a:gdLst>
                    <a:gd name="T0" fmla="*/ 24 w 347"/>
                    <a:gd name="T1" fmla="*/ 509 h 486"/>
                    <a:gd name="T2" fmla="*/ 48 w 347"/>
                    <a:gd name="T3" fmla="*/ 509 h 486"/>
                    <a:gd name="T4" fmla="*/ 370 w 347"/>
                    <a:gd name="T5" fmla="*/ 72 h 486"/>
                    <a:gd name="T6" fmla="*/ 370 w 347"/>
                    <a:gd name="T7" fmla="*/ 0 h 486"/>
                    <a:gd name="T8" fmla="*/ 0 w 347"/>
                    <a:gd name="T9" fmla="*/ 509 h 486"/>
                    <a:gd name="T10" fmla="*/ 24 w 347"/>
                    <a:gd name="T11" fmla="*/ 509 h 486"/>
                    <a:gd name="T12" fmla="*/ 24 w 347"/>
                    <a:gd name="T13" fmla="*/ 509 h 48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0" t="0" r="r" b="b"/>
                  <a:pathLst>
                    <a:path w="347" h="486">
                      <a:moveTo>
                        <a:pt x="24" y="486"/>
                      </a:moveTo>
                      <a:lnTo>
                        <a:pt x="48" y="486"/>
                      </a:lnTo>
                      <a:lnTo>
                        <a:pt x="347" y="72"/>
                      </a:lnTo>
                      <a:lnTo>
                        <a:pt x="347" y="0"/>
                      </a:lnTo>
                      <a:lnTo>
                        <a:pt x="0" y="486"/>
                      </a:lnTo>
                      <a:lnTo>
                        <a:pt x="24" y="486"/>
                      </a:ln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fr-FR"/>
                </a:p>
              </p:txBody>
            </p:sp>
          </p:grpSp>
          <p:grpSp>
            <p:nvGrpSpPr>
              <p:cNvPr id="32" name="Group 49">
                <a:extLst>
                  <a:ext uri="{FF2B5EF4-FFF2-40B4-BE49-F238E27FC236}">
                    <a16:creationId xmlns:a16="http://schemas.microsoft.com/office/drawing/2014/main" id="{7F963AFF-FE32-4755-4146-983F1BA2DD7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264" y="1039"/>
                <a:ext cx="5200" cy="3280"/>
                <a:chOff x="264" y="1039"/>
                <a:chExt cx="5200" cy="3280"/>
              </a:xfrm>
            </p:grpSpPr>
            <p:sp>
              <p:nvSpPr>
                <p:cNvPr id="41" name="Freeform 50">
                  <a:extLst>
                    <a:ext uri="{FF2B5EF4-FFF2-40B4-BE49-F238E27FC236}">
                      <a16:creationId xmlns:a16="http://schemas.microsoft.com/office/drawing/2014/main" id="{BF592A3D-CDEC-1DB6-69F0-AF6E47E82F59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849" y="1039"/>
                  <a:ext cx="42" cy="3280"/>
                </a:xfrm>
                <a:custGeom>
                  <a:avLst/>
                  <a:gdLst>
                    <a:gd name="T0" fmla="*/ 18 w 42"/>
                    <a:gd name="T1" fmla="*/ 0 h 3273"/>
                    <a:gd name="T2" fmla="*/ 0 w 42"/>
                    <a:gd name="T3" fmla="*/ 0 h 3273"/>
                    <a:gd name="T4" fmla="*/ 0 w 42"/>
                    <a:gd name="T5" fmla="*/ 3273 h 3273"/>
                    <a:gd name="T6" fmla="*/ 42 w 42"/>
                    <a:gd name="T7" fmla="*/ 3273 h 3273"/>
                    <a:gd name="T8" fmla="*/ 42 w 42"/>
                    <a:gd name="T9" fmla="*/ 0 h 3273"/>
                    <a:gd name="T10" fmla="*/ 18 w 42"/>
                    <a:gd name="T11" fmla="*/ 0 h 3273"/>
                    <a:gd name="T12" fmla="*/ 18 w 42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2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0" y="3273"/>
                      </a:lnTo>
                      <a:lnTo>
                        <a:pt x="42" y="3273"/>
                      </a:lnTo>
                      <a:lnTo>
                        <a:pt x="42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2" name="Freeform 51">
                  <a:extLst>
                    <a:ext uri="{FF2B5EF4-FFF2-40B4-BE49-F238E27FC236}">
                      <a16:creationId xmlns:a16="http://schemas.microsoft.com/office/drawing/2014/main" id="{30916184-FE80-789B-29C3-2A76D5AF02DE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154" y="1039"/>
                  <a:ext cx="401" cy="3280"/>
                </a:xfrm>
                <a:custGeom>
                  <a:avLst/>
                  <a:gdLst>
                    <a:gd name="T0" fmla="*/ 376 w 400"/>
                    <a:gd name="T1" fmla="*/ 0 h 3273"/>
                    <a:gd name="T2" fmla="*/ 358 w 400"/>
                    <a:gd name="T3" fmla="*/ 0 h 3273"/>
                    <a:gd name="T4" fmla="*/ 0 w 400"/>
                    <a:gd name="T5" fmla="*/ 3273 h 3273"/>
                    <a:gd name="T6" fmla="*/ 41 w 400"/>
                    <a:gd name="T7" fmla="*/ 3273 h 3273"/>
                    <a:gd name="T8" fmla="*/ 400 w 400"/>
                    <a:gd name="T9" fmla="*/ 0 h 3273"/>
                    <a:gd name="T10" fmla="*/ 376 w 400"/>
                    <a:gd name="T11" fmla="*/ 0 h 3273"/>
                    <a:gd name="T12" fmla="*/ 376 w 400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00" h="3273">
                      <a:moveTo>
                        <a:pt x="376" y="0"/>
                      </a:moveTo>
                      <a:lnTo>
                        <a:pt x="358" y="0"/>
                      </a:lnTo>
                      <a:lnTo>
                        <a:pt x="0" y="3273"/>
                      </a:lnTo>
                      <a:lnTo>
                        <a:pt x="41" y="3273"/>
                      </a:lnTo>
                      <a:lnTo>
                        <a:pt x="400" y="0"/>
                      </a:lnTo>
                      <a:lnTo>
                        <a:pt x="376" y="0"/>
                      </a:lnTo>
                      <a:lnTo>
                        <a:pt x="376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3" name="Freeform 52">
                  <a:extLst>
                    <a:ext uri="{FF2B5EF4-FFF2-40B4-BE49-F238E27FC236}">
                      <a16:creationId xmlns:a16="http://schemas.microsoft.com/office/drawing/2014/main" id="{65EAB89C-3403-F9EC-1056-A805335D5970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530" y="1039"/>
                  <a:ext cx="677" cy="3280"/>
                </a:xfrm>
                <a:custGeom>
                  <a:avLst/>
                  <a:gdLst>
                    <a:gd name="T0" fmla="*/ 657 w 675"/>
                    <a:gd name="T1" fmla="*/ 0 h 3273"/>
                    <a:gd name="T2" fmla="*/ 639 w 675"/>
                    <a:gd name="T3" fmla="*/ 0 h 3273"/>
                    <a:gd name="T4" fmla="*/ 0 w 675"/>
                    <a:gd name="T5" fmla="*/ 3273 h 3273"/>
                    <a:gd name="T6" fmla="*/ 42 w 675"/>
                    <a:gd name="T7" fmla="*/ 3273 h 3273"/>
                    <a:gd name="T8" fmla="*/ 675 w 675"/>
                    <a:gd name="T9" fmla="*/ 0 h 3273"/>
                    <a:gd name="T10" fmla="*/ 657 w 675"/>
                    <a:gd name="T11" fmla="*/ 0 h 3273"/>
                    <a:gd name="T12" fmla="*/ 657 w 675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5" h="3273">
                      <a:moveTo>
                        <a:pt x="657" y="0"/>
                      </a:moveTo>
                      <a:lnTo>
                        <a:pt x="639" y="0"/>
                      </a:lnTo>
                      <a:lnTo>
                        <a:pt x="0" y="3273"/>
                      </a:lnTo>
                      <a:lnTo>
                        <a:pt x="42" y="3273"/>
                      </a:lnTo>
                      <a:lnTo>
                        <a:pt x="675" y="0"/>
                      </a:lnTo>
                      <a:lnTo>
                        <a:pt x="657" y="0"/>
                      </a:lnTo>
                      <a:lnTo>
                        <a:pt x="657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4" name="Freeform 53">
                  <a:extLst>
                    <a:ext uri="{FF2B5EF4-FFF2-40B4-BE49-F238E27FC236}">
                      <a16:creationId xmlns:a16="http://schemas.microsoft.com/office/drawing/2014/main" id="{3BED7AA7-4A96-0BF1-1F96-C4C3CB94B19E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876" y="1039"/>
                  <a:ext cx="1031" cy="3280"/>
                </a:xfrm>
                <a:custGeom>
                  <a:avLst/>
                  <a:gdLst>
                    <a:gd name="T0" fmla="*/ 1013 w 1031"/>
                    <a:gd name="T1" fmla="*/ 0 h 3280"/>
                    <a:gd name="T2" fmla="*/ 990 w 1031"/>
                    <a:gd name="T3" fmla="*/ 0 h 3280"/>
                    <a:gd name="T4" fmla="*/ 0 w 1031"/>
                    <a:gd name="T5" fmla="*/ 3280 h 3280"/>
                    <a:gd name="T6" fmla="*/ 42 w 1031"/>
                    <a:gd name="T7" fmla="*/ 3280 h 3280"/>
                    <a:gd name="T8" fmla="*/ 1031 w 1031"/>
                    <a:gd name="T9" fmla="*/ 4 h 3280"/>
                    <a:gd name="T10" fmla="*/ 1013 w 1031"/>
                    <a:gd name="T11" fmla="*/ 0 h 3280"/>
                    <a:gd name="T12" fmla="*/ 1013 w 1031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31" h="3280">
                      <a:moveTo>
                        <a:pt x="1013" y="0"/>
                      </a:moveTo>
                      <a:lnTo>
                        <a:pt x="990" y="0"/>
                      </a:lnTo>
                      <a:lnTo>
                        <a:pt x="0" y="3280"/>
                      </a:lnTo>
                      <a:lnTo>
                        <a:pt x="42" y="3280"/>
                      </a:lnTo>
                      <a:lnTo>
                        <a:pt x="1031" y="4"/>
                      </a:lnTo>
                      <a:lnTo>
                        <a:pt x="1013" y="0"/>
                      </a:lnTo>
                      <a:lnTo>
                        <a:pt x="1013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5" name="Freeform 54">
                  <a:extLst>
                    <a:ext uri="{FF2B5EF4-FFF2-40B4-BE49-F238E27FC236}">
                      <a16:creationId xmlns:a16="http://schemas.microsoft.com/office/drawing/2014/main" id="{E011BA22-95C1-03F6-8F40-4B9A617C577A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64" y="1039"/>
                  <a:ext cx="1319" cy="3280"/>
                </a:xfrm>
                <a:custGeom>
                  <a:avLst/>
                  <a:gdLst>
                    <a:gd name="T0" fmla="*/ 1296 w 1319"/>
                    <a:gd name="T1" fmla="*/ 0 h 3280"/>
                    <a:gd name="T2" fmla="*/ 1278 w 1319"/>
                    <a:gd name="T3" fmla="*/ 0 h 3280"/>
                    <a:gd name="T4" fmla="*/ 0 w 1319"/>
                    <a:gd name="T5" fmla="*/ 3280 h 3280"/>
                    <a:gd name="T6" fmla="*/ 42 w 1319"/>
                    <a:gd name="T7" fmla="*/ 3280 h 3280"/>
                    <a:gd name="T8" fmla="*/ 1319 w 1319"/>
                    <a:gd name="T9" fmla="*/ 5 h 3280"/>
                    <a:gd name="T10" fmla="*/ 1296 w 1319"/>
                    <a:gd name="T11" fmla="*/ 0 h 3280"/>
                    <a:gd name="T12" fmla="*/ 1296 w 1319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319" h="3280">
                      <a:moveTo>
                        <a:pt x="1296" y="0"/>
                      </a:moveTo>
                      <a:lnTo>
                        <a:pt x="1278" y="0"/>
                      </a:lnTo>
                      <a:lnTo>
                        <a:pt x="0" y="3280"/>
                      </a:lnTo>
                      <a:lnTo>
                        <a:pt x="42" y="3280"/>
                      </a:lnTo>
                      <a:lnTo>
                        <a:pt x="1319" y="5"/>
                      </a:lnTo>
                      <a:lnTo>
                        <a:pt x="1296" y="0"/>
                      </a:lnTo>
                      <a:lnTo>
                        <a:pt x="1296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6" name="Freeform 55">
                  <a:extLst>
                    <a:ext uri="{FF2B5EF4-FFF2-40B4-BE49-F238E27FC236}">
                      <a16:creationId xmlns:a16="http://schemas.microsoft.com/office/drawing/2014/main" id="{DFD9E4D1-4437-B45F-FDB2-A04E071874FF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191" y="1039"/>
                  <a:ext cx="402" cy="3280"/>
                </a:xfrm>
                <a:custGeom>
                  <a:avLst/>
                  <a:gdLst>
                    <a:gd name="T0" fmla="*/ 18 w 401"/>
                    <a:gd name="T1" fmla="*/ 0 h 3273"/>
                    <a:gd name="T2" fmla="*/ 0 w 401"/>
                    <a:gd name="T3" fmla="*/ 0 h 3273"/>
                    <a:gd name="T4" fmla="*/ 359 w 401"/>
                    <a:gd name="T5" fmla="*/ 3273 h 3273"/>
                    <a:gd name="T6" fmla="*/ 401 w 401"/>
                    <a:gd name="T7" fmla="*/ 3273 h 3273"/>
                    <a:gd name="T8" fmla="*/ 42 w 401"/>
                    <a:gd name="T9" fmla="*/ 0 h 3273"/>
                    <a:gd name="T10" fmla="*/ 18 w 401"/>
                    <a:gd name="T11" fmla="*/ 0 h 3273"/>
                    <a:gd name="T12" fmla="*/ 18 w 401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01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359" y="3273"/>
                      </a:lnTo>
                      <a:lnTo>
                        <a:pt x="401" y="3273"/>
                      </a:lnTo>
                      <a:lnTo>
                        <a:pt x="42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7" name="Freeform 56">
                  <a:extLst>
                    <a:ext uri="{FF2B5EF4-FFF2-40B4-BE49-F238E27FC236}">
                      <a16:creationId xmlns:a16="http://schemas.microsoft.com/office/drawing/2014/main" id="{26FD487E-29E4-0941-5D4F-3CCCA0935F8A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533" y="1039"/>
                  <a:ext cx="677" cy="3280"/>
                </a:xfrm>
                <a:custGeom>
                  <a:avLst/>
                  <a:gdLst>
                    <a:gd name="T0" fmla="*/ 18 w 675"/>
                    <a:gd name="T1" fmla="*/ 0 h 3273"/>
                    <a:gd name="T2" fmla="*/ 0 w 675"/>
                    <a:gd name="T3" fmla="*/ 0 h 3273"/>
                    <a:gd name="T4" fmla="*/ 640 w 675"/>
                    <a:gd name="T5" fmla="*/ 3273 h 3273"/>
                    <a:gd name="T6" fmla="*/ 675 w 675"/>
                    <a:gd name="T7" fmla="*/ 3273 h 3273"/>
                    <a:gd name="T8" fmla="*/ 36 w 675"/>
                    <a:gd name="T9" fmla="*/ 0 h 3273"/>
                    <a:gd name="T10" fmla="*/ 18 w 675"/>
                    <a:gd name="T11" fmla="*/ 0 h 3273"/>
                    <a:gd name="T12" fmla="*/ 18 w 675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5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640" y="3273"/>
                      </a:lnTo>
                      <a:lnTo>
                        <a:pt x="675" y="3273"/>
                      </a:lnTo>
                      <a:lnTo>
                        <a:pt x="36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8" name="Freeform 57">
                  <a:extLst>
                    <a:ext uri="{FF2B5EF4-FFF2-40B4-BE49-F238E27FC236}">
                      <a16:creationId xmlns:a16="http://schemas.microsoft.com/office/drawing/2014/main" id="{80EF6026-E5EC-8995-C4C7-04D046A28F4D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822" y="1039"/>
                  <a:ext cx="1036" cy="3280"/>
                </a:xfrm>
                <a:custGeom>
                  <a:avLst/>
                  <a:gdLst>
                    <a:gd name="T0" fmla="*/ 23 w 1036"/>
                    <a:gd name="T1" fmla="*/ 0 h 3280"/>
                    <a:gd name="T2" fmla="*/ 0 w 1036"/>
                    <a:gd name="T3" fmla="*/ 5 h 3280"/>
                    <a:gd name="T4" fmla="*/ 994 w 1036"/>
                    <a:gd name="T5" fmla="*/ 3280 h 3280"/>
                    <a:gd name="T6" fmla="*/ 1036 w 1036"/>
                    <a:gd name="T7" fmla="*/ 3280 h 3280"/>
                    <a:gd name="T8" fmla="*/ 41 w 1036"/>
                    <a:gd name="T9" fmla="*/ 0 h 3280"/>
                    <a:gd name="T10" fmla="*/ 23 w 1036"/>
                    <a:gd name="T11" fmla="*/ 0 h 3280"/>
                    <a:gd name="T12" fmla="*/ 23 w 1036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36" h="3280">
                      <a:moveTo>
                        <a:pt x="23" y="0"/>
                      </a:moveTo>
                      <a:lnTo>
                        <a:pt x="0" y="5"/>
                      </a:lnTo>
                      <a:lnTo>
                        <a:pt x="994" y="3280"/>
                      </a:lnTo>
                      <a:lnTo>
                        <a:pt x="1036" y="3280"/>
                      </a:lnTo>
                      <a:lnTo>
                        <a:pt x="41" y="0"/>
                      </a:lnTo>
                      <a:lnTo>
                        <a:pt x="23" y="0"/>
                      </a:lnTo>
                      <a:lnTo>
                        <a:pt x="23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49" name="Freeform 58">
                  <a:extLst>
                    <a:ext uri="{FF2B5EF4-FFF2-40B4-BE49-F238E27FC236}">
                      <a16:creationId xmlns:a16="http://schemas.microsoft.com/office/drawing/2014/main" id="{9F649E56-FF71-D33A-B914-BD6F39FA2EF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137" y="1039"/>
                  <a:ext cx="1327" cy="3280"/>
                </a:xfrm>
                <a:custGeom>
                  <a:avLst/>
                  <a:gdLst>
                    <a:gd name="T0" fmla="*/ 20 w 1327"/>
                    <a:gd name="T1" fmla="*/ 0 h 3280"/>
                    <a:gd name="T2" fmla="*/ 0 w 1327"/>
                    <a:gd name="T3" fmla="*/ 7 h 3280"/>
                    <a:gd name="T4" fmla="*/ 1285 w 1327"/>
                    <a:gd name="T5" fmla="*/ 3280 h 3280"/>
                    <a:gd name="T6" fmla="*/ 1327 w 1327"/>
                    <a:gd name="T7" fmla="*/ 3280 h 3280"/>
                    <a:gd name="T8" fmla="*/ 43 w 1327"/>
                    <a:gd name="T9" fmla="*/ 0 h 3280"/>
                    <a:gd name="T10" fmla="*/ 20 w 1327"/>
                    <a:gd name="T11" fmla="*/ 0 h 3280"/>
                    <a:gd name="T12" fmla="*/ 20 w 1327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327" h="3280">
                      <a:moveTo>
                        <a:pt x="20" y="0"/>
                      </a:moveTo>
                      <a:lnTo>
                        <a:pt x="0" y="7"/>
                      </a:lnTo>
                      <a:lnTo>
                        <a:pt x="1285" y="3280"/>
                      </a:lnTo>
                      <a:lnTo>
                        <a:pt x="1327" y="3280"/>
                      </a:lnTo>
                      <a:lnTo>
                        <a:pt x="43" y="0"/>
                      </a:lnTo>
                      <a:lnTo>
                        <a:pt x="20" y="0"/>
                      </a:lnTo>
                      <a:lnTo>
                        <a:pt x="20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</p:grpSp>
          <p:sp>
            <p:nvSpPr>
              <p:cNvPr id="33" name="Freeform 59">
                <a:extLst>
                  <a:ext uri="{FF2B5EF4-FFF2-40B4-BE49-F238E27FC236}">
                    <a16:creationId xmlns:a16="http://schemas.microsoft.com/office/drawing/2014/main" id="{D40B57FA-482B-DFE3-73BD-6A2CAEC4C610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039"/>
                <a:ext cx="1254" cy="2632"/>
              </a:xfrm>
              <a:custGeom>
                <a:avLst/>
                <a:gdLst>
                  <a:gd name="T0" fmla="*/ 1236 w 1254"/>
                  <a:gd name="T1" fmla="*/ 0 h 2632"/>
                  <a:gd name="T2" fmla="*/ 1212 w 1254"/>
                  <a:gd name="T3" fmla="*/ 0 h 2632"/>
                  <a:gd name="T4" fmla="*/ 0 w 1254"/>
                  <a:gd name="T5" fmla="*/ 2542 h 2632"/>
                  <a:gd name="T6" fmla="*/ 0 w 1254"/>
                  <a:gd name="T7" fmla="*/ 2632 h 2632"/>
                  <a:gd name="T8" fmla="*/ 1254 w 1254"/>
                  <a:gd name="T9" fmla="*/ 7 h 2632"/>
                  <a:gd name="T10" fmla="*/ 1236 w 1254"/>
                  <a:gd name="T11" fmla="*/ 0 h 2632"/>
                  <a:gd name="T12" fmla="*/ 1236 w 1254"/>
                  <a:gd name="T13" fmla="*/ 0 h 263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1254" h="2632">
                    <a:moveTo>
                      <a:pt x="1236" y="0"/>
                    </a:moveTo>
                    <a:lnTo>
                      <a:pt x="1212" y="0"/>
                    </a:lnTo>
                    <a:lnTo>
                      <a:pt x="0" y="2542"/>
                    </a:lnTo>
                    <a:lnTo>
                      <a:pt x="0" y="2632"/>
                    </a:lnTo>
                    <a:lnTo>
                      <a:pt x="1254" y="7"/>
                    </a:lnTo>
                    <a:lnTo>
                      <a:pt x="1236" y="0"/>
                    </a:lnTo>
                    <a:lnTo>
                      <a:pt x="1236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6980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34" name="Freeform 60">
                <a:extLst>
                  <a:ext uri="{FF2B5EF4-FFF2-40B4-BE49-F238E27FC236}">
                    <a16:creationId xmlns:a16="http://schemas.microsoft.com/office/drawing/2014/main" id="{D01A00EA-CC90-2A79-9D70-ED4B4CDDB91F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039"/>
                <a:ext cx="948" cy="1676"/>
              </a:xfrm>
              <a:custGeom>
                <a:avLst/>
                <a:gdLst>
                  <a:gd name="T0" fmla="*/ 930 w 948"/>
                  <a:gd name="T1" fmla="*/ 0 h 1676"/>
                  <a:gd name="T2" fmla="*/ 906 w 948"/>
                  <a:gd name="T3" fmla="*/ 0 h 1676"/>
                  <a:gd name="T4" fmla="*/ 0 w 948"/>
                  <a:gd name="T5" fmla="*/ 1593 h 1676"/>
                  <a:gd name="T6" fmla="*/ 0 w 948"/>
                  <a:gd name="T7" fmla="*/ 1676 h 1676"/>
                  <a:gd name="T8" fmla="*/ 948 w 948"/>
                  <a:gd name="T9" fmla="*/ 5 h 1676"/>
                  <a:gd name="T10" fmla="*/ 930 w 948"/>
                  <a:gd name="T11" fmla="*/ 0 h 1676"/>
                  <a:gd name="T12" fmla="*/ 930 w 948"/>
                  <a:gd name="T13" fmla="*/ 0 h 167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948" h="1676">
                    <a:moveTo>
                      <a:pt x="930" y="0"/>
                    </a:moveTo>
                    <a:lnTo>
                      <a:pt x="906" y="0"/>
                    </a:lnTo>
                    <a:lnTo>
                      <a:pt x="0" y="1593"/>
                    </a:lnTo>
                    <a:lnTo>
                      <a:pt x="0" y="1676"/>
                    </a:lnTo>
                    <a:lnTo>
                      <a:pt x="948" y="5"/>
                    </a:lnTo>
                    <a:lnTo>
                      <a:pt x="930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5" name="Freeform 61">
                <a:extLst>
                  <a:ext uri="{FF2B5EF4-FFF2-40B4-BE49-F238E27FC236}">
                    <a16:creationId xmlns:a16="http://schemas.microsoft.com/office/drawing/2014/main" id="{035607B7-9892-CA5A-5B85-7B1A40CE523C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039"/>
                <a:ext cx="629" cy="937"/>
              </a:xfrm>
              <a:custGeom>
                <a:avLst/>
                <a:gdLst>
                  <a:gd name="T0" fmla="*/ 606 w 629"/>
                  <a:gd name="T1" fmla="*/ 0 h 937"/>
                  <a:gd name="T2" fmla="*/ 582 w 629"/>
                  <a:gd name="T3" fmla="*/ 0 h 937"/>
                  <a:gd name="T4" fmla="*/ 0 w 629"/>
                  <a:gd name="T5" fmla="*/ 871 h 937"/>
                  <a:gd name="T6" fmla="*/ 0 w 629"/>
                  <a:gd name="T7" fmla="*/ 937 h 937"/>
                  <a:gd name="T8" fmla="*/ 629 w 629"/>
                  <a:gd name="T9" fmla="*/ 4 h 937"/>
                  <a:gd name="T10" fmla="*/ 606 w 629"/>
                  <a:gd name="T11" fmla="*/ 0 h 937"/>
                  <a:gd name="T12" fmla="*/ 606 w 629"/>
                  <a:gd name="T13" fmla="*/ 0 h 93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29" h="937">
                    <a:moveTo>
                      <a:pt x="606" y="0"/>
                    </a:moveTo>
                    <a:lnTo>
                      <a:pt x="582" y="0"/>
                    </a:lnTo>
                    <a:lnTo>
                      <a:pt x="0" y="871"/>
                    </a:lnTo>
                    <a:lnTo>
                      <a:pt x="0" y="937"/>
                    </a:lnTo>
                    <a:lnTo>
                      <a:pt x="629" y="4"/>
                    </a:lnTo>
                    <a:lnTo>
                      <a:pt x="606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6" name="Freeform 62">
                <a:extLst>
                  <a:ext uri="{FF2B5EF4-FFF2-40B4-BE49-F238E27FC236}">
                    <a16:creationId xmlns:a16="http://schemas.microsoft.com/office/drawing/2014/main" id="{251E3036-9D37-2B76-E318-BF1CA7E43D3B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0" y="1039"/>
                <a:ext cx="305" cy="427"/>
              </a:xfrm>
              <a:custGeom>
                <a:avLst/>
                <a:gdLst>
                  <a:gd name="T0" fmla="*/ 282 w 305"/>
                  <a:gd name="T1" fmla="*/ 0 h 427"/>
                  <a:gd name="T2" fmla="*/ 252 w 305"/>
                  <a:gd name="T3" fmla="*/ 0 h 427"/>
                  <a:gd name="T4" fmla="*/ 0 w 305"/>
                  <a:gd name="T5" fmla="*/ 361 h 427"/>
                  <a:gd name="T6" fmla="*/ 0 w 305"/>
                  <a:gd name="T7" fmla="*/ 427 h 427"/>
                  <a:gd name="T8" fmla="*/ 305 w 305"/>
                  <a:gd name="T9" fmla="*/ 5 h 427"/>
                  <a:gd name="T10" fmla="*/ 282 w 305"/>
                  <a:gd name="T11" fmla="*/ 0 h 427"/>
                  <a:gd name="T12" fmla="*/ 282 w 305"/>
                  <a:gd name="T13" fmla="*/ 0 h 42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05" h="427">
                    <a:moveTo>
                      <a:pt x="282" y="0"/>
                    </a:moveTo>
                    <a:lnTo>
                      <a:pt x="252" y="0"/>
                    </a:lnTo>
                    <a:lnTo>
                      <a:pt x="0" y="361"/>
                    </a:lnTo>
                    <a:lnTo>
                      <a:pt x="0" y="427"/>
                    </a:lnTo>
                    <a:lnTo>
                      <a:pt x="305" y="5"/>
                    </a:lnTo>
                    <a:lnTo>
                      <a:pt x="28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7" name="Freeform 63">
                <a:extLst>
                  <a:ext uri="{FF2B5EF4-FFF2-40B4-BE49-F238E27FC236}">
                    <a16:creationId xmlns:a16="http://schemas.microsoft.com/office/drawing/2014/main" id="{A502998B-A86D-D925-B93B-321A8F2FCF71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4481" y="1039"/>
                <a:ext cx="1277" cy="2686"/>
              </a:xfrm>
              <a:custGeom>
                <a:avLst/>
                <a:gdLst>
                  <a:gd name="T0" fmla="*/ 41 w 1277"/>
                  <a:gd name="T1" fmla="*/ 0 h 2686"/>
                  <a:gd name="T2" fmla="*/ 17 w 1277"/>
                  <a:gd name="T3" fmla="*/ 0 h 2686"/>
                  <a:gd name="T4" fmla="*/ 0 w 1277"/>
                  <a:gd name="T5" fmla="*/ 4 h 2686"/>
                  <a:gd name="T6" fmla="*/ 1277 w 1277"/>
                  <a:gd name="T7" fmla="*/ 2686 h 2686"/>
                  <a:gd name="T8" fmla="*/ 1277 w 1277"/>
                  <a:gd name="T9" fmla="*/ 2596 h 2686"/>
                  <a:gd name="T10" fmla="*/ 41 w 1277"/>
                  <a:gd name="T11" fmla="*/ 0 h 2686"/>
                  <a:gd name="T12" fmla="*/ 41 w 1277"/>
                  <a:gd name="T13" fmla="*/ 0 h 268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1277" h="2686">
                    <a:moveTo>
                      <a:pt x="41" y="0"/>
                    </a:moveTo>
                    <a:lnTo>
                      <a:pt x="17" y="0"/>
                    </a:lnTo>
                    <a:lnTo>
                      <a:pt x="0" y="4"/>
                    </a:lnTo>
                    <a:lnTo>
                      <a:pt x="1277" y="2686"/>
                    </a:lnTo>
                    <a:lnTo>
                      <a:pt x="1277" y="2596"/>
                    </a:lnTo>
                    <a:lnTo>
                      <a:pt x="41" y="0"/>
                    </a:lnTo>
                    <a:lnTo>
                      <a:pt x="41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6980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38" name="Freeform 64">
                <a:extLst>
                  <a:ext uri="{FF2B5EF4-FFF2-40B4-BE49-F238E27FC236}">
                    <a16:creationId xmlns:a16="http://schemas.microsoft.com/office/drawing/2014/main" id="{47FB90E4-4278-9D5E-DA48-933E085F39D5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4770" y="1039"/>
                <a:ext cx="988" cy="1730"/>
              </a:xfrm>
              <a:custGeom>
                <a:avLst/>
                <a:gdLst>
                  <a:gd name="T0" fmla="*/ 16 w 988"/>
                  <a:gd name="T1" fmla="*/ 0 h 1730"/>
                  <a:gd name="T2" fmla="*/ 0 w 988"/>
                  <a:gd name="T3" fmla="*/ 7 h 1730"/>
                  <a:gd name="T4" fmla="*/ 988 w 988"/>
                  <a:gd name="T5" fmla="*/ 1730 h 1730"/>
                  <a:gd name="T6" fmla="*/ 988 w 988"/>
                  <a:gd name="T7" fmla="*/ 1653 h 1730"/>
                  <a:gd name="T8" fmla="*/ 40 w 988"/>
                  <a:gd name="T9" fmla="*/ 0 h 1730"/>
                  <a:gd name="T10" fmla="*/ 16 w 988"/>
                  <a:gd name="T11" fmla="*/ 0 h 1730"/>
                  <a:gd name="T12" fmla="*/ 16 w 988"/>
                  <a:gd name="T13" fmla="*/ 0 h 1730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988" h="1730">
                    <a:moveTo>
                      <a:pt x="16" y="0"/>
                    </a:moveTo>
                    <a:lnTo>
                      <a:pt x="0" y="7"/>
                    </a:lnTo>
                    <a:lnTo>
                      <a:pt x="988" y="1730"/>
                    </a:lnTo>
                    <a:lnTo>
                      <a:pt x="988" y="1653"/>
                    </a:lnTo>
                    <a:lnTo>
                      <a:pt x="40" y="0"/>
                    </a:lnTo>
                    <a:lnTo>
                      <a:pt x="16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9" name="Freeform 65">
                <a:extLst>
                  <a:ext uri="{FF2B5EF4-FFF2-40B4-BE49-F238E27FC236}">
                    <a16:creationId xmlns:a16="http://schemas.microsoft.com/office/drawing/2014/main" id="{38DAA83C-71DD-A93E-F2AF-3417F67A74AF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5088" y="1039"/>
                <a:ext cx="670" cy="997"/>
              </a:xfrm>
              <a:custGeom>
                <a:avLst/>
                <a:gdLst>
                  <a:gd name="T0" fmla="*/ 22 w 670"/>
                  <a:gd name="T1" fmla="*/ 0 h 997"/>
                  <a:gd name="T2" fmla="*/ 0 w 670"/>
                  <a:gd name="T3" fmla="*/ 4 h 997"/>
                  <a:gd name="T4" fmla="*/ 670 w 670"/>
                  <a:gd name="T5" fmla="*/ 997 h 997"/>
                  <a:gd name="T6" fmla="*/ 670 w 670"/>
                  <a:gd name="T7" fmla="*/ 925 h 997"/>
                  <a:gd name="T8" fmla="*/ 46 w 670"/>
                  <a:gd name="T9" fmla="*/ 0 h 997"/>
                  <a:gd name="T10" fmla="*/ 22 w 670"/>
                  <a:gd name="T11" fmla="*/ 0 h 997"/>
                  <a:gd name="T12" fmla="*/ 22 w 670"/>
                  <a:gd name="T13" fmla="*/ 0 h 99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70" h="997">
                    <a:moveTo>
                      <a:pt x="22" y="0"/>
                    </a:moveTo>
                    <a:lnTo>
                      <a:pt x="0" y="4"/>
                    </a:lnTo>
                    <a:lnTo>
                      <a:pt x="670" y="997"/>
                    </a:lnTo>
                    <a:lnTo>
                      <a:pt x="670" y="925"/>
                    </a:lnTo>
                    <a:lnTo>
                      <a:pt x="46" y="0"/>
                    </a:lnTo>
                    <a:lnTo>
                      <a:pt x="2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40" name="Freeform 66">
                <a:extLst>
                  <a:ext uri="{FF2B5EF4-FFF2-40B4-BE49-F238E27FC236}">
                    <a16:creationId xmlns:a16="http://schemas.microsoft.com/office/drawing/2014/main" id="{6ABA2C53-FEA2-D2C1-5D28-E411C9AB001F}"/>
                  </a:ext>
                </a:extLst>
              </p:cNvPr>
              <p:cNvSpPr>
                <a:spLocks/>
              </p:cNvSpPr>
              <p:nvPr/>
            </p:nvSpPr>
            <p:spPr bwMode="hidden">
              <a:xfrm>
                <a:off x="5412" y="1039"/>
                <a:ext cx="346" cy="487"/>
              </a:xfrm>
              <a:custGeom>
                <a:avLst/>
                <a:gdLst>
                  <a:gd name="T0" fmla="*/ 22 w 346"/>
                  <a:gd name="T1" fmla="*/ 0 h 487"/>
                  <a:gd name="T2" fmla="*/ 0 w 346"/>
                  <a:gd name="T3" fmla="*/ 7 h 487"/>
                  <a:gd name="T4" fmla="*/ 346 w 346"/>
                  <a:gd name="T5" fmla="*/ 487 h 487"/>
                  <a:gd name="T6" fmla="*/ 346 w 346"/>
                  <a:gd name="T7" fmla="*/ 415 h 487"/>
                  <a:gd name="T8" fmla="*/ 46 w 346"/>
                  <a:gd name="T9" fmla="*/ 0 h 487"/>
                  <a:gd name="T10" fmla="*/ 22 w 346"/>
                  <a:gd name="T11" fmla="*/ 0 h 487"/>
                  <a:gd name="T12" fmla="*/ 22 w 346"/>
                  <a:gd name="T13" fmla="*/ 0 h 48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46" h="487">
                    <a:moveTo>
                      <a:pt x="22" y="0"/>
                    </a:moveTo>
                    <a:lnTo>
                      <a:pt x="0" y="7"/>
                    </a:lnTo>
                    <a:lnTo>
                      <a:pt x="346" y="487"/>
                    </a:lnTo>
                    <a:lnTo>
                      <a:pt x="346" y="415"/>
                    </a:lnTo>
                    <a:lnTo>
                      <a:pt x="46" y="0"/>
                    </a:lnTo>
                    <a:lnTo>
                      <a:pt x="2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</p:grpSp>
      </p:grpSp>
      <p:sp>
        <p:nvSpPr>
          <p:cNvPr id="106563" name="Rectangle 67"/>
          <p:cNvSpPr>
            <a:spLocks noGrp="1" noChangeArrowheads="1"/>
          </p:cNvSpPr>
          <p:nvPr>
            <p:ph type="ctrTitle" sz="quarter"/>
          </p:nvPr>
        </p:nvSpPr>
        <p:spPr>
          <a:xfrm>
            <a:off x="607485" y="1920876"/>
            <a:ext cx="10968567" cy="1736725"/>
          </a:xfrm>
        </p:spPr>
        <p:txBody>
          <a:bodyPr anchor="b"/>
          <a:lstStyle>
            <a:lvl1pPr>
              <a:defRPr sz="5400"/>
            </a:lvl1pPr>
          </a:lstStyle>
          <a:p>
            <a:pPr lvl="0"/>
            <a:r>
              <a:rPr lang="en-US" noProof="0"/>
              <a:t>Click to edit Master title style</a:t>
            </a:r>
          </a:p>
        </p:txBody>
      </p:sp>
      <p:sp>
        <p:nvSpPr>
          <p:cNvPr id="106564" name="Rectangle 68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Font typeface="Wingdings" pitchFamily="2" charset="2"/>
              <a:buNone/>
              <a:defRPr/>
            </a:lvl1pPr>
          </a:lstStyle>
          <a:p>
            <a:pPr lvl="0"/>
            <a:r>
              <a:rPr lang="en-US" noProof="0"/>
              <a:t>Click to edit Master subtitle style</a:t>
            </a:r>
          </a:p>
        </p:txBody>
      </p:sp>
      <p:sp>
        <p:nvSpPr>
          <p:cNvPr id="106565" name="Rectangle 69">
            <a:extLst>
              <a:ext uri="{FF2B5EF4-FFF2-40B4-BE49-F238E27FC236}">
                <a16:creationId xmlns:a16="http://schemas.microsoft.com/office/drawing/2014/main" id="{7045AECD-ABB8-24C3-D4B5-DB582F35972D}"/>
              </a:ext>
            </a:extLst>
          </p:cNvPr>
          <p:cNvSpPr>
            <a:spLocks noGrp="1" noChangeArrowheads="1"/>
          </p:cNvSpPr>
          <p:nvPr>
            <p:ph type="dt" sz="quarter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6566" name="Rectangle 70">
            <a:extLst>
              <a:ext uri="{FF2B5EF4-FFF2-40B4-BE49-F238E27FC236}">
                <a16:creationId xmlns:a16="http://schemas.microsoft.com/office/drawing/2014/main" id="{DC103EDF-476F-2E3B-11B8-60492D7BA52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6567" name="Rectangle 71">
            <a:extLst>
              <a:ext uri="{FF2B5EF4-FFF2-40B4-BE49-F238E27FC236}">
                <a16:creationId xmlns:a16="http://schemas.microsoft.com/office/drawing/2014/main" id="{A2DACABF-74E4-8502-2FBE-603E548FC6F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F574D2C-A40E-8F48-A4AE-16090BA2DFE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05357854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68">
            <a:extLst>
              <a:ext uri="{FF2B5EF4-FFF2-40B4-BE49-F238E27FC236}">
                <a16:creationId xmlns:a16="http://schemas.microsoft.com/office/drawing/2014/main" id="{E1A43473-501E-0AC1-14EF-40D2ED6991F2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9">
            <a:extLst>
              <a:ext uri="{FF2B5EF4-FFF2-40B4-BE49-F238E27FC236}">
                <a16:creationId xmlns:a16="http://schemas.microsoft.com/office/drawing/2014/main" id="{2DF252D6-A58C-F235-3B18-70DC2EC298A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70">
            <a:extLst>
              <a:ext uri="{FF2B5EF4-FFF2-40B4-BE49-F238E27FC236}">
                <a16:creationId xmlns:a16="http://schemas.microsoft.com/office/drawing/2014/main" id="{ACC5762D-E5C8-0ADC-3F55-0C22FB13AA0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FAC07E0-915B-2249-9B23-9C8373DD548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85612740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68">
            <a:extLst>
              <a:ext uri="{FF2B5EF4-FFF2-40B4-BE49-F238E27FC236}">
                <a16:creationId xmlns:a16="http://schemas.microsoft.com/office/drawing/2014/main" id="{F92ACFEC-A6FD-9ACF-B993-CE7182E4507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9">
            <a:extLst>
              <a:ext uri="{FF2B5EF4-FFF2-40B4-BE49-F238E27FC236}">
                <a16:creationId xmlns:a16="http://schemas.microsoft.com/office/drawing/2014/main" id="{4AC801C0-F25D-885E-9250-41348399A28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70">
            <a:extLst>
              <a:ext uri="{FF2B5EF4-FFF2-40B4-BE49-F238E27FC236}">
                <a16:creationId xmlns:a16="http://schemas.microsoft.com/office/drawing/2014/main" id="{CA016D55-DB10-E2B3-6240-04DCCA50364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B266710-E18A-5243-A86B-2811481BC72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4054541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7484" y="1598613"/>
            <a:ext cx="5382683" cy="44973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3367" y="1598613"/>
            <a:ext cx="5382684" cy="449738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68">
            <a:extLst>
              <a:ext uri="{FF2B5EF4-FFF2-40B4-BE49-F238E27FC236}">
                <a16:creationId xmlns:a16="http://schemas.microsoft.com/office/drawing/2014/main" id="{857DD8BE-8067-3CEC-2226-6EC147780D3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9">
            <a:extLst>
              <a:ext uri="{FF2B5EF4-FFF2-40B4-BE49-F238E27FC236}">
                <a16:creationId xmlns:a16="http://schemas.microsoft.com/office/drawing/2014/main" id="{6C9EFB34-9258-EB74-6509-873D76EBEC7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70">
            <a:extLst>
              <a:ext uri="{FF2B5EF4-FFF2-40B4-BE49-F238E27FC236}">
                <a16:creationId xmlns:a16="http://schemas.microsoft.com/office/drawing/2014/main" id="{F8B3F393-5ECB-61D0-625D-08DA764388B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F00930D-C9B5-0240-81AF-A12630F1FFE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2684775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68">
            <a:extLst>
              <a:ext uri="{FF2B5EF4-FFF2-40B4-BE49-F238E27FC236}">
                <a16:creationId xmlns:a16="http://schemas.microsoft.com/office/drawing/2014/main" id="{6508ACA4-F21F-4DEA-7030-7AB189D2E86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69">
            <a:extLst>
              <a:ext uri="{FF2B5EF4-FFF2-40B4-BE49-F238E27FC236}">
                <a16:creationId xmlns:a16="http://schemas.microsoft.com/office/drawing/2014/main" id="{B860F2F1-CB93-AA0F-DD50-023DFDA953B4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70">
            <a:extLst>
              <a:ext uri="{FF2B5EF4-FFF2-40B4-BE49-F238E27FC236}">
                <a16:creationId xmlns:a16="http://schemas.microsoft.com/office/drawing/2014/main" id="{94003AF2-DBD5-6237-62BA-B3219084CDA3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2462D40-13D3-C040-A302-0887918696A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68880098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68">
            <a:extLst>
              <a:ext uri="{FF2B5EF4-FFF2-40B4-BE49-F238E27FC236}">
                <a16:creationId xmlns:a16="http://schemas.microsoft.com/office/drawing/2014/main" id="{5F132FF7-B5A5-CA4F-982E-384C5D971BB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9">
            <a:extLst>
              <a:ext uri="{FF2B5EF4-FFF2-40B4-BE49-F238E27FC236}">
                <a16:creationId xmlns:a16="http://schemas.microsoft.com/office/drawing/2014/main" id="{03B30794-C6B2-C461-67AE-A39302949651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70">
            <a:extLst>
              <a:ext uri="{FF2B5EF4-FFF2-40B4-BE49-F238E27FC236}">
                <a16:creationId xmlns:a16="http://schemas.microsoft.com/office/drawing/2014/main" id="{72CF7CEA-64D6-117B-7DA3-890BA1FEDEB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474E114-024C-7C42-A161-3A26158395B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941297734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68">
            <a:extLst>
              <a:ext uri="{FF2B5EF4-FFF2-40B4-BE49-F238E27FC236}">
                <a16:creationId xmlns:a16="http://schemas.microsoft.com/office/drawing/2014/main" id="{7A54D286-951B-294C-FCF5-0A2F848BEB4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69">
            <a:extLst>
              <a:ext uri="{FF2B5EF4-FFF2-40B4-BE49-F238E27FC236}">
                <a16:creationId xmlns:a16="http://schemas.microsoft.com/office/drawing/2014/main" id="{B2DBF6D5-149F-8352-A352-23A65F79F910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70">
            <a:extLst>
              <a:ext uri="{FF2B5EF4-FFF2-40B4-BE49-F238E27FC236}">
                <a16:creationId xmlns:a16="http://schemas.microsoft.com/office/drawing/2014/main" id="{EE2DC976-0030-1649-C6B6-5ABD6B014BA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6CBDDA0-6639-B34E-B45A-510C99FD7B0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65675986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68">
            <a:extLst>
              <a:ext uri="{FF2B5EF4-FFF2-40B4-BE49-F238E27FC236}">
                <a16:creationId xmlns:a16="http://schemas.microsoft.com/office/drawing/2014/main" id="{98DDE38E-0D57-7A6C-5A09-BF78F7726CB8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9">
            <a:extLst>
              <a:ext uri="{FF2B5EF4-FFF2-40B4-BE49-F238E27FC236}">
                <a16:creationId xmlns:a16="http://schemas.microsoft.com/office/drawing/2014/main" id="{F3F6D15B-8466-2955-3F94-0BE56F47B52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70">
            <a:extLst>
              <a:ext uri="{FF2B5EF4-FFF2-40B4-BE49-F238E27FC236}">
                <a16:creationId xmlns:a16="http://schemas.microsoft.com/office/drawing/2014/main" id="{B6AFF5EA-21AC-A5D1-5237-29D18B82AB42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A3DAFC-AE87-AA49-8369-935FB44E862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84901536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68">
            <a:extLst>
              <a:ext uri="{FF2B5EF4-FFF2-40B4-BE49-F238E27FC236}">
                <a16:creationId xmlns:a16="http://schemas.microsoft.com/office/drawing/2014/main" id="{95302C46-E2F4-53B2-81A1-DA4E0064391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9">
            <a:extLst>
              <a:ext uri="{FF2B5EF4-FFF2-40B4-BE49-F238E27FC236}">
                <a16:creationId xmlns:a16="http://schemas.microsoft.com/office/drawing/2014/main" id="{2DAF9912-67A4-17AB-C260-7657F9387AC0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70">
            <a:extLst>
              <a:ext uri="{FF2B5EF4-FFF2-40B4-BE49-F238E27FC236}">
                <a16:creationId xmlns:a16="http://schemas.microsoft.com/office/drawing/2014/main" id="{C8C2255C-DE84-47CC-5F64-D4221FD9D4A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9CFA32E-BE18-8D40-B382-70B298CEA49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5381320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68">
            <a:extLst>
              <a:ext uri="{FF2B5EF4-FFF2-40B4-BE49-F238E27FC236}">
                <a16:creationId xmlns:a16="http://schemas.microsoft.com/office/drawing/2014/main" id="{83842811-A4FF-DFA8-7DBE-032F9C05A16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9">
            <a:extLst>
              <a:ext uri="{FF2B5EF4-FFF2-40B4-BE49-F238E27FC236}">
                <a16:creationId xmlns:a16="http://schemas.microsoft.com/office/drawing/2014/main" id="{74CBD4A9-6132-DD78-AF30-84133D441E5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70">
            <a:extLst>
              <a:ext uri="{FF2B5EF4-FFF2-40B4-BE49-F238E27FC236}">
                <a16:creationId xmlns:a16="http://schemas.microsoft.com/office/drawing/2014/main" id="{422D1C07-C850-23AF-8B05-8336E44F369C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A3035E8-3FE1-3945-BBDD-4CED8773DB5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1828287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4967" y="273050"/>
            <a:ext cx="2741084" cy="582295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7484" y="273050"/>
            <a:ext cx="8024283" cy="58229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68">
            <a:extLst>
              <a:ext uri="{FF2B5EF4-FFF2-40B4-BE49-F238E27FC236}">
                <a16:creationId xmlns:a16="http://schemas.microsoft.com/office/drawing/2014/main" id="{1F36758C-3A7B-15D5-EC33-2B33996DF3CA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9">
            <a:extLst>
              <a:ext uri="{FF2B5EF4-FFF2-40B4-BE49-F238E27FC236}">
                <a16:creationId xmlns:a16="http://schemas.microsoft.com/office/drawing/2014/main" id="{C24FC216-A5CD-F5D3-7D95-00F1F426852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70">
            <a:extLst>
              <a:ext uri="{FF2B5EF4-FFF2-40B4-BE49-F238E27FC236}">
                <a16:creationId xmlns:a16="http://schemas.microsoft.com/office/drawing/2014/main" id="{A7DB457D-DB1F-2AC7-6E35-DD4351961B6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B1A793-0057-034C-8EFF-EFC06FCF341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27351771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9CA3AFE-BAC2-E479-37F2-A0702B347E1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A61C00-1EC8-9E43-94CE-2C34F3919B05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D39ED6A-CE46-D412-9392-F673049016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8C0F998-AFE9-ED97-624D-A8B65E8EE9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9546EE9-25A2-2D41-90F8-DA01D3BA564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60573673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1F00730-C631-E68E-3D89-98C6763518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4896D00-909C-F34B-A7BB-4A4299D7ACE0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1E14B90-5FE4-B0A9-6214-330205B833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8D7AF30-6837-D9C0-8A2F-99898EF7DF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A0876B9-01A8-6C45-8FEE-EE8F1B5DCE1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25385780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6980E0F-47DF-962C-788C-D1E2DBCA97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E2A2F99-0309-E445-A648-6CC632DFE0D6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6595EF8-865D-470E-5CCF-CAB4E8A6AD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9B8A3C0-D580-09D1-CDAF-8D1B6CE1032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610FE1B-105B-1C44-91F2-F282894C9C9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20769001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8BE980B-548C-5EA0-55EB-87314DBEB0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3673A94-8765-D942-A4F3-9D888C0D9C67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2ED13E1-EE30-4AB9-FEE5-337A199D25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E2D7363-AEE7-652D-A30F-D88A25D7E4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9CD6CB-C646-084F-BFC0-EA79FA99558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81405727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7EC9812-531B-01AB-DE7A-4C9DF39FA4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5EB0BED-83BF-8743-9875-5E591243B1BE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3ABBBBD-D07C-D47D-481A-8708FCAA93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6DE3F25-16EA-7E9F-9E0E-10125E567E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80594F1-41C5-B745-9321-E0302EF0299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83709359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91EADEF-23F1-F2C5-7746-8FE4B044C40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F346DE-C578-1249-91E8-263C03C145E0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ED63CFB-F782-EECE-2109-73BEED5DED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E75C48A-DF1E-EFC9-423C-205C81B058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8C98721-E408-6445-B3E7-4001F98B62B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18771308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53775CB-F2E4-4171-67EE-B8CCED37B5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2F5AD6F-E95C-6B4C-BC85-C2857D3147D4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F8D10C5-B53D-0E2B-7D57-62D8E8B030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74AC1C6-B6A0-EA51-B8DE-6FA77545832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381673A-20B2-4E4E-AEAC-3D06414EC26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04756099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2C7EB65-7DFE-9FA3-B8F3-17474499CE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D0C0F2-0D2B-3842-9726-A1ABF5AAC9A0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BA76D68-E02D-D839-F3B5-18B7C4F050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9A4ED91-BDDC-639F-21B2-29FD4E3134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0E413FA-E8F7-B744-9B9C-20DFF163F53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22687454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B223A9C-9E5E-C704-8EA5-8BEF53A0F0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1713347-8F9F-4F4F-92FA-6E1AB4D5F066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C6A11B1-5D29-314C-8015-42A9E59AA1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E3FFFB0-E071-EBA9-45A0-27BA8B78A5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9B3C3F-F3F2-1A44-8353-B32C7ED04C5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78515265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A243F0A-C462-1DB9-D58A-83EE406769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28F181B-77F8-5E47-8E79-FF09B9C6B1BB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874E9C9-E976-D504-09C9-B82EBDC33F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93DD25C-FB90-CB86-DEE5-60B18A7AB72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F672A15-5D58-E94C-B2B4-F27254C2BB7D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49657731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5DB3BA0-D068-62D2-2089-4AC140AA21F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24AB095-484C-2E47-A179-830A5EF44F28}" type="datetimeFigureOut">
              <a:rPr lang="en-US"/>
              <a:pPr>
                <a:defRPr/>
              </a:pPr>
              <a:t>3/27/25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BA8FF60-CC53-5423-6E34-F7A249AA85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8260193-A9FD-9A7B-4862-94D98D5B48E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8982547-EDCD-2C47-9C4D-B0A93AE7A2A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8542297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1.xml"/><Relationship Id="rId3" Type="http://schemas.openxmlformats.org/officeDocument/2006/relationships/slideLayout" Target="../slideLayouts/slideLayout36.xml"/><Relationship Id="rId7" Type="http://schemas.openxmlformats.org/officeDocument/2006/relationships/slideLayout" Target="../slideLayouts/slideLayout40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5.xml"/><Relationship Id="rId1" Type="http://schemas.openxmlformats.org/officeDocument/2006/relationships/slideLayout" Target="../slideLayouts/slideLayout34.xml"/><Relationship Id="rId6" Type="http://schemas.openxmlformats.org/officeDocument/2006/relationships/slideLayout" Target="../slideLayouts/slideLayout39.xml"/><Relationship Id="rId11" Type="http://schemas.openxmlformats.org/officeDocument/2006/relationships/slideLayout" Target="../slideLayouts/slideLayout44.xml"/><Relationship Id="rId5" Type="http://schemas.openxmlformats.org/officeDocument/2006/relationships/slideLayout" Target="../slideLayouts/slideLayout38.xml"/><Relationship Id="rId10" Type="http://schemas.openxmlformats.org/officeDocument/2006/relationships/slideLayout" Target="../slideLayouts/slideLayout43.xml"/><Relationship Id="rId4" Type="http://schemas.openxmlformats.org/officeDocument/2006/relationships/slideLayout" Target="../slideLayouts/slideLayout37.xml"/><Relationship Id="rId9" Type="http://schemas.openxmlformats.org/officeDocument/2006/relationships/slideLayout" Target="../slideLayouts/slideLayout4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414161"/>
            </a:gs>
            <a:gs pos="100000">
              <a:schemeClr val="bg1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26" name="Group 2">
            <a:extLst>
              <a:ext uri="{FF2B5EF4-FFF2-40B4-BE49-F238E27FC236}">
                <a16:creationId xmlns:a16="http://schemas.microsoft.com/office/drawing/2014/main" id="{FE46E78C-8060-4BFD-7A54-3D9A5DDF7E3F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12190413" cy="6856413"/>
            <a:chOff x="0" y="0"/>
            <a:chExt cx="5759" cy="4319"/>
          </a:xfrm>
        </p:grpSpPr>
        <p:sp>
          <p:nvSpPr>
            <p:cNvPr id="105475" name="Freeform 3">
              <a:extLst>
                <a:ext uri="{FF2B5EF4-FFF2-40B4-BE49-F238E27FC236}">
                  <a16:creationId xmlns:a16="http://schemas.microsoft.com/office/drawing/2014/main" id="{F6B84EBB-5557-CE49-7E73-D34ADEB3A09A}"/>
                </a:ext>
              </a:extLst>
            </p:cNvPr>
            <p:cNvSpPr>
              <a:spLocks/>
            </p:cNvSpPr>
            <p:nvPr userDrawn="1"/>
          </p:nvSpPr>
          <p:spPr bwMode="hidden">
            <a:xfrm>
              <a:off x="0" y="0"/>
              <a:ext cx="5758" cy="1043"/>
            </a:xfrm>
            <a:custGeom>
              <a:avLst/>
              <a:gdLst>
                <a:gd name="T0" fmla="*/ 5740 w 5740"/>
                <a:gd name="T1" fmla="*/ 1043 h 1043"/>
                <a:gd name="T2" fmla="*/ 0 w 5740"/>
                <a:gd name="T3" fmla="*/ 1043 h 1043"/>
                <a:gd name="T4" fmla="*/ 0 w 5740"/>
                <a:gd name="T5" fmla="*/ 0 h 1043"/>
                <a:gd name="T6" fmla="*/ 5740 w 5740"/>
                <a:gd name="T7" fmla="*/ 0 h 1043"/>
                <a:gd name="T8" fmla="*/ 5740 w 5740"/>
                <a:gd name="T9" fmla="*/ 1043 h 1043"/>
                <a:gd name="T10" fmla="*/ 5740 w 5740"/>
                <a:gd name="T11" fmla="*/ 1043 h 104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1043">
                  <a:moveTo>
                    <a:pt x="5740" y="1043"/>
                  </a:moveTo>
                  <a:lnTo>
                    <a:pt x="0" y="1043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1043"/>
                  </a:lnTo>
                  <a:lnTo>
                    <a:pt x="5740" y="1043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69804"/>
                    <a:invGamma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 eaLnBrk="1" hangingPunct="1">
                <a:defRPr/>
              </a:pPr>
              <a:endParaRPr lang="en-US">
                <a:latin typeface="Arial" charset="0"/>
                <a:cs typeface="Arial" charset="0"/>
              </a:endParaRPr>
            </a:p>
          </p:txBody>
        </p:sp>
        <p:grpSp>
          <p:nvGrpSpPr>
            <p:cNvPr id="1033" name="Group 4">
              <a:extLst>
                <a:ext uri="{FF2B5EF4-FFF2-40B4-BE49-F238E27FC236}">
                  <a16:creationId xmlns:a16="http://schemas.microsoft.com/office/drawing/2014/main" id="{2B64BFB4-F811-473B-091A-97823B48E77C}"/>
                </a:ext>
              </a:extLst>
            </p:cNvPr>
            <p:cNvGrpSpPr>
              <a:grpSpLocks/>
            </p:cNvGrpSpPr>
            <p:nvPr userDrawn="1"/>
          </p:nvGrpSpPr>
          <p:grpSpPr bwMode="auto">
            <a:xfrm>
              <a:off x="0" y="0"/>
              <a:ext cx="5759" cy="4319"/>
              <a:chOff x="0" y="0"/>
              <a:chExt cx="5759" cy="4319"/>
            </a:xfrm>
          </p:grpSpPr>
          <p:sp>
            <p:nvSpPr>
              <p:cNvPr id="105477" name="Freeform 5">
                <a:extLst>
                  <a:ext uri="{FF2B5EF4-FFF2-40B4-BE49-F238E27FC236}">
                    <a16:creationId xmlns:a16="http://schemas.microsoft.com/office/drawing/2014/main" id="{5C0F13A2-91B5-8FB0-45D0-14592D417C87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1" y="1040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78" name="Freeform 6">
                <a:extLst>
                  <a:ext uri="{FF2B5EF4-FFF2-40B4-BE49-F238E27FC236}">
                    <a16:creationId xmlns:a16="http://schemas.microsoft.com/office/drawing/2014/main" id="{9E43D734-7E59-7761-9903-601E78950678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988"/>
                <a:ext cx="5758" cy="42"/>
              </a:xfrm>
              <a:custGeom>
                <a:avLst/>
                <a:gdLst>
                  <a:gd name="T0" fmla="*/ 0 w 5740"/>
                  <a:gd name="T1" fmla="*/ 42 h 42"/>
                  <a:gd name="T2" fmla="*/ 5740 w 5740"/>
                  <a:gd name="T3" fmla="*/ 42 h 42"/>
                  <a:gd name="T4" fmla="*/ 5740 w 5740"/>
                  <a:gd name="T5" fmla="*/ 0 h 42"/>
                  <a:gd name="T6" fmla="*/ 0 w 5740"/>
                  <a:gd name="T7" fmla="*/ 0 h 42"/>
                  <a:gd name="T8" fmla="*/ 0 w 5740"/>
                  <a:gd name="T9" fmla="*/ 42 h 42"/>
                  <a:gd name="T10" fmla="*/ 0 w 5740"/>
                  <a:gd name="T11" fmla="*/ 42 h 4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42">
                    <a:moveTo>
                      <a:pt x="0" y="42"/>
                    </a:moveTo>
                    <a:lnTo>
                      <a:pt x="5740" y="42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42"/>
                    </a:lnTo>
                    <a:lnTo>
                      <a:pt x="0" y="42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79" name="Freeform 7">
                <a:extLst>
                  <a:ext uri="{FF2B5EF4-FFF2-40B4-BE49-F238E27FC236}">
                    <a16:creationId xmlns:a16="http://schemas.microsoft.com/office/drawing/2014/main" id="{2082A9EE-A3FB-D5DE-2108-224353078EFF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665"/>
                <a:ext cx="5758" cy="30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0" name="Freeform 8">
                <a:extLst>
                  <a:ext uri="{FF2B5EF4-FFF2-40B4-BE49-F238E27FC236}">
                    <a16:creationId xmlns:a16="http://schemas.microsoft.com/office/drawing/2014/main" id="{946CFFE4-5846-99A6-4048-AE8161A200B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364"/>
                <a:ext cx="5758" cy="30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1" name="Freeform 9">
                <a:extLst>
                  <a:ext uri="{FF2B5EF4-FFF2-40B4-BE49-F238E27FC236}">
                    <a16:creationId xmlns:a16="http://schemas.microsoft.com/office/drawing/2014/main" id="{04519268-9CA5-52E8-489A-F37BAA687FFD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105"/>
                <a:ext cx="5758" cy="31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2" name="Freeform 10">
                <a:extLst>
                  <a:ext uri="{FF2B5EF4-FFF2-40B4-BE49-F238E27FC236}">
                    <a16:creationId xmlns:a16="http://schemas.microsoft.com/office/drawing/2014/main" id="{A9A67673-07F6-0122-AAF8-66C27669D782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859"/>
                <a:ext cx="5758" cy="36"/>
              </a:xfrm>
              <a:custGeom>
                <a:avLst/>
                <a:gdLst>
                  <a:gd name="T0" fmla="*/ 5740 w 5740"/>
                  <a:gd name="T1" fmla="*/ 0 h 36"/>
                  <a:gd name="T2" fmla="*/ 0 w 5740"/>
                  <a:gd name="T3" fmla="*/ 0 h 36"/>
                  <a:gd name="T4" fmla="*/ 0 w 5740"/>
                  <a:gd name="T5" fmla="*/ 36 h 36"/>
                  <a:gd name="T6" fmla="*/ 5740 w 5740"/>
                  <a:gd name="T7" fmla="*/ 36 h 36"/>
                  <a:gd name="T8" fmla="*/ 5740 w 5740"/>
                  <a:gd name="T9" fmla="*/ 0 h 36"/>
                  <a:gd name="T10" fmla="*/ 5740 w 5740"/>
                  <a:gd name="T11" fmla="*/ 0 h 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6">
                    <a:moveTo>
                      <a:pt x="5740" y="0"/>
                    </a:moveTo>
                    <a:lnTo>
                      <a:pt x="0" y="0"/>
                    </a:lnTo>
                    <a:lnTo>
                      <a:pt x="0" y="36"/>
                    </a:lnTo>
                    <a:lnTo>
                      <a:pt x="5740" y="36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3" name="Freeform 11">
                <a:extLst>
                  <a:ext uri="{FF2B5EF4-FFF2-40B4-BE49-F238E27FC236}">
                    <a16:creationId xmlns:a16="http://schemas.microsoft.com/office/drawing/2014/main" id="{D3E2CAAD-7B42-7958-D694-95536D5CDD2F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644"/>
                <a:ext cx="5758" cy="30"/>
              </a:xfrm>
              <a:custGeom>
                <a:avLst/>
                <a:gdLst>
                  <a:gd name="T0" fmla="*/ 5740 w 5740"/>
                  <a:gd name="T1" fmla="*/ 0 h 30"/>
                  <a:gd name="T2" fmla="*/ 0 w 5740"/>
                  <a:gd name="T3" fmla="*/ 0 h 30"/>
                  <a:gd name="T4" fmla="*/ 0 w 5740"/>
                  <a:gd name="T5" fmla="*/ 30 h 30"/>
                  <a:gd name="T6" fmla="*/ 5740 w 5740"/>
                  <a:gd name="T7" fmla="*/ 30 h 30"/>
                  <a:gd name="T8" fmla="*/ 5740 w 5740"/>
                  <a:gd name="T9" fmla="*/ 0 h 30"/>
                  <a:gd name="T10" fmla="*/ 5740 w 5740"/>
                  <a:gd name="T11" fmla="*/ 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5740" y="0"/>
                    </a:moveTo>
                    <a:lnTo>
                      <a:pt x="0" y="0"/>
                    </a:lnTo>
                    <a:lnTo>
                      <a:pt x="0" y="30"/>
                    </a:lnTo>
                    <a:lnTo>
                      <a:pt x="5740" y="30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4" name="Freeform 12">
                <a:extLst>
                  <a:ext uri="{FF2B5EF4-FFF2-40B4-BE49-F238E27FC236}">
                    <a16:creationId xmlns:a16="http://schemas.microsoft.com/office/drawing/2014/main" id="{58D55259-1DFC-253E-4E42-358E3BFBFEAB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433"/>
                <a:ext cx="5758" cy="36"/>
              </a:xfrm>
              <a:custGeom>
                <a:avLst/>
                <a:gdLst>
                  <a:gd name="T0" fmla="*/ 5740 w 5740"/>
                  <a:gd name="T1" fmla="*/ 0 h 36"/>
                  <a:gd name="T2" fmla="*/ 0 w 5740"/>
                  <a:gd name="T3" fmla="*/ 0 h 36"/>
                  <a:gd name="T4" fmla="*/ 0 w 5740"/>
                  <a:gd name="T5" fmla="*/ 36 h 36"/>
                  <a:gd name="T6" fmla="*/ 5740 w 5740"/>
                  <a:gd name="T7" fmla="*/ 36 h 36"/>
                  <a:gd name="T8" fmla="*/ 5740 w 5740"/>
                  <a:gd name="T9" fmla="*/ 0 h 36"/>
                  <a:gd name="T10" fmla="*/ 5740 w 5740"/>
                  <a:gd name="T11" fmla="*/ 0 h 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6">
                    <a:moveTo>
                      <a:pt x="5740" y="0"/>
                    </a:moveTo>
                    <a:lnTo>
                      <a:pt x="0" y="0"/>
                    </a:lnTo>
                    <a:lnTo>
                      <a:pt x="0" y="36"/>
                    </a:lnTo>
                    <a:lnTo>
                      <a:pt x="5740" y="36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4706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5" name="Freeform 13">
                <a:extLst>
                  <a:ext uri="{FF2B5EF4-FFF2-40B4-BE49-F238E27FC236}">
                    <a16:creationId xmlns:a16="http://schemas.microsoft.com/office/drawing/2014/main" id="{A1C8AC4C-84F3-4E9F-BFAE-CF9E5DED8B16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259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4706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6" name="Freeform 14">
                <a:extLst>
                  <a:ext uri="{FF2B5EF4-FFF2-40B4-BE49-F238E27FC236}">
                    <a16:creationId xmlns:a16="http://schemas.microsoft.com/office/drawing/2014/main" id="{92C0E14F-741F-C98B-02AD-6093AD3C280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090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7" name="Freeform 15">
                <a:extLst>
                  <a:ext uri="{FF2B5EF4-FFF2-40B4-BE49-F238E27FC236}">
                    <a16:creationId xmlns:a16="http://schemas.microsoft.com/office/drawing/2014/main" id="{BFDBD571-2EA4-165F-3018-87BF6A6DDF31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928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8" name="Freeform 16">
                <a:extLst>
                  <a:ext uri="{FF2B5EF4-FFF2-40B4-BE49-F238E27FC236}">
                    <a16:creationId xmlns:a16="http://schemas.microsoft.com/office/drawing/2014/main" id="{BCE79D8A-789E-B50D-58E3-D45529DD35D7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645"/>
                <a:ext cx="5758" cy="12"/>
              </a:xfrm>
              <a:custGeom>
                <a:avLst/>
                <a:gdLst>
                  <a:gd name="T0" fmla="*/ 5740 w 5740"/>
                  <a:gd name="T1" fmla="*/ 0 h 12"/>
                  <a:gd name="T2" fmla="*/ 0 w 5740"/>
                  <a:gd name="T3" fmla="*/ 0 h 12"/>
                  <a:gd name="T4" fmla="*/ 0 w 5740"/>
                  <a:gd name="T5" fmla="*/ 12 h 12"/>
                  <a:gd name="T6" fmla="*/ 5740 w 5740"/>
                  <a:gd name="T7" fmla="*/ 12 h 12"/>
                  <a:gd name="T8" fmla="*/ 5740 w 5740"/>
                  <a:gd name="T9" fmla="*/ 0 h 12"/>
                  <a:gd name="T10" fmla="*/ 5740 w 5740"/>
                  <a:gd name="T11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2">
                    <a:moveTo>
                      <a:pt x="5740" y="0"/>
                    </a:moveTo>
                    <a:lnTo>
                      <a:pt x="0" y="0"/>
                    </a:lnTo>
                    <a:lnTo>
                      <a:pt x="0" y="12"/>
                    </a:lnTo>
                    <a:lnTo>
                      <a:pt x="5740" y="12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9" name="Freeform 17">
                <a:extLst>
                  <a:ext uri="{FF2B5EF4-FFF2-40B4-BE49-F238E27FC236}">
                    <a16:creationId xmlns:a16="http://schemas.microsoft.com/office/drawing/2014/main" id="{87F71BA6-21E8-A90D-D83A-5025E1A7F945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778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0" name="Freeform 18">
                <a:extLst>
                  <a:ext uri="{FF2B5EF4-FFF2-40B4-BE49-F238E27FC236}">
                    <a16:creationId xmlns:a16="http://schemas.microsoft.com/office/drawing/2014/main" id="{512A4E4F-0864-6CEC-F998-07476DA3F688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520"/>
                <a:ext cx="5758" cy="12"/>
              </a:xfrm>
              <a:custGeom>
                <a:avLst/>
                <a:gdLst>
                  <a:gd name="T0" fmla="*/ 5740 w 5740"/>
                  <a:gd name="T1" fmla="*/ 0 h 12"/>
                  <a:gd name="T2" fmla="*/ 0 w 5740"/>
                  <a:gd name="T3" fmla="*/ 0 h 12"/>
                  <a:gd name="T4" fmla="*/ 0 w 5740"/>
                  <a:gd name="T5" fmla="*/ 12 h 12"/>
                  <a:gd name="T6" fmla="*/ 5740 w 5740"/>
                  <a:gd name="T7" fmla="*/ 12 h 12"/>
                  <a:gd name="T8" fmla="*/ 5740 w 5740"/>
                  <a:gd name="T9" fmla="*/ 0 h 12"/>
                  <a:gd name="T10" fmla="*/ 5740 w 5740"/>
                  <a:gd name="T11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2">
                    <a:moveTo>
                      <a:pt x="5740" y="0"/>
                    </a:moveTo>
                    <a:lnTo>
                      <a:pt x="0" y="0"/>
                    </a:lnTo>
                    <a:lnTo>
                      <a:pt x="0" y="12"/>
                    </a:lnTo>
                    <a:lnTo>
                      <a:pt x="5740" y="12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1" name="Freeform 19">
                <a:extLst>
                  <a:ext uri="{FF2B5EF4-FFF2-40B4-BE49-F238E27FC236}">
                    <a16:creationId xmlns:a16="http://schemas.microsoft.com/office/drawing/2014/main" id="{8EC8DACC-1B09-C395-D814-29B98F894571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394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2" name="Freeform 20">
                <a:extLst>
                  <a:ext uri="{FF2B5EF4-FFF2-40B4-BE49-F238E27FC236}">
                    <a16:creationId xmlns:a16="http://schemas.microsoft.com/office/drawing/2014/main" id="{940F01F1-846F-734E-0331-2F4F1086F484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280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3" name="Freeform 21">
                <a:extLst>
                  <a:ext uri="{FF2B5EF4-FFF2-40B4-BE49-F238E27FC236}">
                    <a16:creationId xmlns:a16="http://schemas.microsoft.com/office/drawing/2014/main" id="{67C784D8-214E-EE66-1E94-6CDE40B3462E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177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4" name="Freeform 22">
                <a:extLst>
                  <a:ext uri="{FF2B5EF4-FFF2-40B4-BE49-F238E27FC236}">
                    <a16:creationId xmlns:a16="http://schemas.microsoft.com/office/drawing/2014/main" id="{EF7C9520-110B-374E-782D-309AD0F5A912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4"/>
                <a:ext cx="5758" cy="30"/>
              </a:xfrm>
              <a:custGeom>
                <a:avLst/>
                <a:gdLst>
                  <a:gd name="T0" fmla="*/ 5740 w 5740"/>
                  <a:gd name="T1" fmla="*/ 0 h 30"/>
                  <a:gd name="T2" fmla="*/ 0 w 5740"/>
                  <a:gd name="T3" fmla="*/ 0 h 30"/>
                  <a:gd name="T4" fmla="*/ 0 w 5740"/>
                  <a:gd name="T5" fmla="*/ 30 h 30"/>
                  <a:gd name="T6" fmla="*/ 5740 w 5740"/>
                  <a:gd name="T7" fmla="*/ 30 h 30"/>
                  <a:gd name="T8" fmla="*/ 5740 w 5740"/>
                  <a:gd name="T9" fmla="*/ 0 h 30"/>
                  <a:gd name="T10" fmla="*/ 5740 w 5740"/>
                  <a:gd name="T11" fmla="*/ 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5740" y="0"/>
                    </a:moveTo>
                    <a:lnTo>
                      <a:pt x="0" y="0"/>
                    </a:lnTo>
                    <a:lnTo>
                      <a:pt x="0" y="30"/>
                    </a:lnTo>
                    <a:lnTo>
                      <a:pt x="5740" y="30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5" name="Freeform 23">
                <a:extLst>
                  <a:ext uri="{FF2B5EF4-FFF2-40B4-BE49-F238E27FC236}">
                    <a16:creationId xmlns:a16="http://schemas.microsoft.com/office/drawing/2014/main" id="{06815D4D-8233-2165-203B-01EC8B4053AB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86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6" name="Freeform 24">
                <a:extLst>
                  <a:ext uri="{FF2B5EF4-FFF2-40B4-BE49-F238E27FC236}">
                    <a16:creationId xmlns:a16="http://schemas.microsoft.com/office/drawing/2014/main" id="{C618217C-AB49-2600-72B6-28FF26BC6177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475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7" name="Freeform 25">
                <a:extLst>
                  <a:ext uri="{FF2B5EF4-FFF2-40B4-BE49-F238E27FC236}">
                    <a16:creationId xmlns:a16="http://schemas.microsoft.com/office/drawing/2014/main" id="{3A6866BE-86B9-2CC3-CEA8-73330C574DE8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37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8" name="Freeform 26">
                <a:extLst>
                  <a:ext uri="{FF2B5EF4-FFF2-40B4-BE49-F238E27FC236}">
                    <a16:creationId xmlns:a16="http://schemas.microsoft.com/office/drawing/2014/main" id="{C00F5D66-EB66-3164-A3B1-42DEFEC71752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600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9" name="Freeform 27">
                <a:extLst>
                  <a:ext uri="{FF2B5EF4-FFF2-40B4-BE49-F238E27FC236}">
                    <a16:creationId xmlns:a16="http://schemas.microsoft.com/office/drawing/2014/main" id="{CEBD15A3-5F79-65F8-E0D5-987FABEEB976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727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500" name="Freeform 28">
                <a:extLst>
                  <a:ext uri="{FF2B5EF4-FFF2-40B4-BE49-F238E27FC236}">
                    <a16:creationId xmlns:a16="http://schemas.microsoft.com/office/drawing/2014/main" id="{EFC251B0-BA21-51E6-499F-326ADFD3D9B3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841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501" name="Freeform 29">
                <a:extLst>
                  <a:ext uri="{FF2B5EF4-FFF2-40B4-BE49-F238E27FC236}">
                    <a16:creationId xmlns:a16="http://schemas.microsoft.com/office/drawing/2014/main" id="{09C65290-632C-CB43-61EA-F90ED670ADD1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943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grpSp>
            <p:nvGrpSpPr>
              <p:cNvPr id="1059" name="Group 30">
                <a:extLst>
                  <a:ext uri="{FF2B5EF4-FFF2-40B4-BE49-F238E27FC236}">
                    <a16:creationId xmlns:a16="http://schemas.microsoft.com/office/drawing/2014/main" id="{6719DBC1-9547-AF66-8C71-BB7A60FBAD8F}"/>
                  </a:ext>
                </a:extLst>
              </p:cNvPr>
              <p:cNvGrpSpPr>
                <a:grpSpLocks/>
              </p:cNvGrpSpPr>
              <p:nvPr userDrawn="1"/>
            </p:nvGrpSpPr>
            <p:grpSpPr bwMode="auto">
              <a:xfrm>
                <a:off x="0" y="0"/>
                <a:ext cx="5758" cy="1045"/>
                <a:chOff x="0" y="0"/>
                <a:chExt cx="5758" cy="1045"/>
              </a:xfrm>
            </p:grpSpPr>
            <p:sp>
              <p:nvSpPr>
                <p:cNvPr id="105503" name="Freeform 31">
                  <a:extLst>
                    <a:ext uri="{FF2B5EF4-FFF2-40B4-BE49-F238E27FC236}">
                      <a16:creationId xmlns:a16="http://schemas.microsoft.com/office/drawing/2014/main" id="{A88A452D-8C98-061D-B373-199833794DA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849" y="0"/>
                  <a:ext cx="42" cy="1045"/>
                </a:xfrm>
                <a:custGeom>
                  <a:avLst/>
                  <a:gdLst>
                    <a:gd name="T0" fmla="*/ 18 w 42"/>
                    <a:gd name="T1" fmla="*/ 1043 h 1043"/>
                    <a:gd name="T2" fmla="*/ 42 w 42"/>
                    <a:gd name="T3" fmla="*/ 1043 h 1043"/>
                    <a:gd name="T4" fmla="*/ 42 w 42"/>
                    <a:gd name="T5" fmla="*/ 0 h 1043"/>
                    <a:gd name="T6" fmla="*/ 0 w 42"/>
                    <a:gd name="T7" fmla="*/ 0 h 1043"/>
                    <a:gd name="T8" fmla="*/ 0 w 42"/>
                    <a:gd name="T9" fmla="*/ 1043 h 1043"/>
                    <a:gd name="T10" fmla="*/ 18 w 42"/>
                    <a:gd name="T11" fmla="*/ 1043 h 1043"/>
                    <a:gd name="T12" fmla="*/ 18 w 42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2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4" name="Freeform 32">
                  <a:extLst>
                    <a:ext uri="{FF2B5EF4-FFF2-40B4-BE49-F238E27FC236}">
                      <a16:creationId xmlns:a16="http://schemas.microsoft.com/office/drawing/2014/main" id="{F4159A48-8E2D-469E-451F-BA44CE3BE733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400" y="0"/>
                  <a:ext cx="155" cy="1045"/>
                </a:xfrm>
                <a:custGeom>
                  <a:avLst/>
                  <a:gdLst>
                    <a:gd name="T0" fmla="*/ 131 w 155"/>
                    <a:gd name="T1" fmla="*/ 1043 h 1043"/>
                    <a:gd name="T2" fmla="*/ 155 w 155"/>
                    <a:gd name="T3" fmla="*/ 1043 h 1043"/>
                    <a:gd name="T4" fmla="*/ 42 w 155"/>
                    <a:gd name="T5" fmla="*/ 0 h 1043"/>
                    <a:gd name="T6" fmla="*/ 0 w 155"/>
                    <a:gd name="T7" fmla="*/ 0 h 1043"/>
                    <a:gd name="T8" fmla="*/ 113 w 155"/>
                    <a:gd name="T9" fmla="*/ 1043 h 1043"/>
                    <a:gd name="T10" fmla="*/ 131 w 155"/>
                    <a:gd name="T11" fmla="*/ 1043 h 1043"/>
                    <a:gd name="T12" fmla="*/ 131 w 155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55" h="1043">
                      <a:moveTo>
                        <a:pt x="131" y="1043"/>
                      </a:moveTo>
                      <a:lnTo>
                        <a:pt x="155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113" y="1043"/>
                      </a:lnTo>
                      <a:lnTo>
                        <a:pt x="131" y="1043"/>
                      </a:lnTo>
                      <a:lnTo>
                        <a:pt x="131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5" name="Freeform 33">
                  <a:extLst>
                    <a:ext uri="{FF2B5EF4-FFF2-40B4-BE49-F238E27FC236}">
                      <a16:creationId xmlns:a16="http://schemas.microsoft.com/office/drawing/2014/main" id="{041F386B-3643-1206-937A-438E4B723C6D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967" y="0"/>
                  <a:ext cx="240" cy="1045"/>
                </a:xfrm>
                <a:custGeom>
                  <a:avLst/>
                  <a:gdLst>
                    <a:gd name="T0" fmla="*/ 221 w 239"/>
                    <a:gd name="T1" fmla="*/ 1043 h 1043"/>
                    <a:gd name="T2" fmla="*/ 239 w 239"/>
                    <a:gd name="T3" fmla="*/ 1043 h 1043"/>
                    <a:gd name="T4" fmla="*/ 36 w 239"/>
                    <a:gd name="T5" fmla="*/ 0 h 1043"/>
                    <a:gd name="T6" fmla="*/ 0 w 239"/>
                    <a:gd name="T7" fmla="*/ 0 h 1043"/>
                    <a:gd name="T8" fmla="*/ 203 w 239"/>
                    <a:gd name="T9" fmla="*/ 1043 h 1043"/>
                    <a:gd name="T10" fmla="*/ 221 w 239"/>
                    <a:gd name="T11" fmla="*/ 1043 h 1043"/>
                    <a:gd name="T12" fmla="*/ 221 w 2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239" h="1043">
                      <a:moveTo>
                        <a:pt x="221" y="1043"/>
                      </a:moveTo>
                      <a:lnTo>
                        <a:pt x="239" y="1043"/>
                      </a:lnTo>
                      <a:lnTo>
                        <a:pt x="36" y="0"/>
                      </a:lnTo>
                      <a:lnTo>
                        <a:pt x="0" y="0"/>
                      </a:lnTo>
                      <a:lnTo>
                        <a:pt x="203" y="1043"/>
                      </a:lnTo>
                      <a:lnTo>
                        <a:pt x="221" y="1043"/>
                      </a:lnTo>
                      <a:lnTo>
                        <a:pt x="221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6" name="Freeform 34">
                  <a:extLst>
                    <a:ext uri="{FF2B5EF4-FFF2-40B4-BE49-F238E27FC236}">
                      <a16:creationId xmlns:a16="http://schemas.microsoft.com/office/drawing/2014/main" id="{A6602D56-EB17-8BC2-EF11-DF4F1C69AB0D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554" y="0"/>
                  <a:ext cx="353" cy="1045"/>
                </a:xfrm>
                <a:custGeom>
                  <a:avLst/>
                  <a:gdLst>
                    <a:gd name="T0" fmla="*/ 334 w 352"/>
                    <a:gd name="T1" fmla="*/ 1043 h 1043"/>
                    <a:gd name="T2" fmla="*/ 352 w 352"/>
                    <a:gd name="T3" fmla="*/ 1043 h 1043"/>
                    <a:gd name="T4" fmla="*/ 41 w 352"/>
                    <a:gd name="T5" fmla="*/ 0 h 1043"/>
                    <a:gd name="T6" fmla="*/ 0 w 352"/>
                    <a:gd name="T7" fmla="*/ 0 h 1043"/>
                    <a:gd name="T8" fmla="*/ 311 w 352"/>
                    <a:gd name="T9" fmla="*/ 1043 h 1043"/>
                    <a:gd name="T10" fmla="*/ 334 w 352"/>
                    <a:gd name="T11" fmla="*/ 1043 h 1043"/>
                    <a:gd name="T12" fmla="*/ 334 w 352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52" h="1043">
                      <a:moveTo>
                        <a:pt x="334" y="1043"/>
                      </a:moveTo>
                      <a:lnTo>
                        <a:pt x="352" y="1043"/>
                      </a:lnTo>
                      <a:lnTo>
                        <a:pt x="41" y="0"/>
                      </a:lnTo>
                      <a:lnTo>
                        <a:pt x="0" y="0"/>
                      </a:lnTo>
                      <a:lnTo>
                        <a:pt x="311" y="1043"/>
                      </a:lnTo>
                      <a:lnTo>
                        <a:pt x="334" y="1043"/>
                      </a:lnTo>
                      <a:lnTo>
                        <a:pt x="334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7" name="Freeform 35">
                  <a:extLst>
                    <a:ext uri="{FF2B5EF4-FFF2-40B4-BE49-F238E27FC236}">
                      <a16:creationId xmlns:a16="http://schemas.microsoft.com/office/drawing/2014/main" id="{ECDBB48C-5A11-5F02-10AB-E8BBCFA2442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134" y="0"/>
                  <a:ext cx="450" cy="1045"/>
                </a:xfrm>
                <a:custGeom>
                  <a:avLst/>
                  <a:gdLst>
                    <a:gd name="T0" fmla="*/ 425 w 449"/>
                    <a:gd name="T1" fmla="*/ 1043 h 1043"/>
                    <a:gd name="T2" fmla="*/ 449 w 449"/>
                    <a:gd name="T3" fmla="*/ 1043 h 1043"/>
                    <a:gd name="T4" fmla="*/ 42 w 449"/>
                    <a:gd name="T5" fmla="*/ 0 h 1043"/>
                    <a:gd name="T6" fmla="*/ 0 w 449"/>
                    <a:gd name="T7" fmla="*/ 0 h 1043"/>
                    <a:gd name="T8" fmla="*/ 407 w 449"/>
                    <a:gd name="T9" fmla="*/ 1043 h 1043"/>
                    <a:gd name="T10" fmla="*/ 425 w 449"/>
                    <a:gd name="T11" fmla="*/ 1043 h 1043"/>
                    <a:gd name="T12" fmla="*/ 425 w 44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49" h="1043">
                      <a:moveTo>
                        <a:pt x="425" y="1043"/>
                      </a:moveTo>
                      <a:lnTo>
                        <a:pt x="449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407" y="1043"/>
                      </a:lnTo>
                      <a:lnTo>
                        <a:pt x="425" y="1043"/>
                      </a:lnTo>
                      <a:lnTo>
                        <a:pt x="425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8" name="Freeform 36">
                  <a:extLst>
                    <a:ext uri="{FF2B5EF4-FFF2-40B4-BE49-F238E27FC236}">
                      <a16:creationId xmlns:a16="http://schemas.microsoft.com/office/drawing/2014/main" id="{82BE68EC-0912-067C-1169-211359D82E69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714" y="0"/>
                  <a:ext cx="540" cy="1045"/>
                </a:xfrm>
                <a:custGeom>
                  <a:avLst/>
                  <a:gdLst>
                    <a:gd name="T0" fmla="*/ 520 w 538"/>
                    <a:gd name="T1" fmla="*/ 1043 h 1043"/>
                    <a:gd name="T2" fmla="*/ 538 w 538"/>
                    <a:gd name="T3" fmla="*/ 1043 h 1043"/>
                    <a:gd name="T4" fmla="*/ 41 w 538"/>
                    <a:gd name="T5" fmla="*/ 0 h 1043"/>
                    <a:gd name="T6" fmla="*/ 0 w 538"/>
                    <a:gd name="T7" fmla="*/ 0 h 1043"/>
                    <a:gd name="T8" fmla="*/ 496 w 538"/>
                    <a:gd name="T9" fmla="*/ 1043 h 1043"/>
                    <a:gd name="T10" fmla="*/ 520 w 538"/>
                    <a:gd name="T11" fmla="*/ 1043 h 1043"/>
                    <a:gd name="T12" fmla="*/ 520 w 53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38" h="1043">
                      <a:moveTo>
                        <a:pt x="520" y="1043"/>
                      </a:moveTo>
                      <a:lnTo>
                        <a:pt x="538" y="1043"/>
                      </a:lnTo>
                      <a:lnTo>
                        <a:pt x="41" y="0"/>
                      </a:lnTo>
                      <a:lnTo>
                        <a:pt x="0" y="0"/>
                      </a:lnTo>
                      <a:lnTo>
                        <a:pt x="496" y="1043"/>
                      </a:lnTo>
                      <a:lnTo>
                        <a:pt x="520" y="1043"/>
                      </a:lnTo>
                      <a:lnTo>
                        <a:pt x="520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9" name="Freeform 37">
                  <a:extLst>
                    <a:ext uri="{FF2B5EF4-FFF2-40B4-BE49-F238E27FC236}">
                      <a16:creationId xmlns:a16="http://schemas.microsoft.com/office/drawing/2014/main" id="{0848CEC9-28EA-DDC6-DA45-5A2B272C9049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06" y="0"/>
                  <a:ext cx="642" cy="1045"/>
                </a:xfrm>
                <a:custGeom>
                  <a:avLst/>
                  <a:gdLst>
                    <a:gd name="T0" fmla="*/ 622 w 640"/>
                    <a:gd name="T1" fmla="*/ 1043 h 1043"/>
                    <a:gd name="T2" fmla="*/ 640 w 640"/>
                    <a:gd name="T3" fmla="*/ 1043 h 1043"/>
                    <a:gd name="T4" fmla="*/ 48 w 640"/>
                    <a:gd name="T5" fmla="*/ 0 h 1043"/>
                    <a:gd name="T6" fmla="*/ 0 w 640"/>
                    <a:gd name="T7" fmla="*/ 0 h 1043"/>
                    <a:gd name="T8" fmla="*/ 598 w 640"/>
                    <a:gd name="T9" fmla="*/ 1043 h 1043"/>
                    <a:gd name="T10" fmla="*/ 622 w 640"/>
                    <a:gd name="T11" fmla="*/ 1043 h 1043"/>
                    <a:gd name="T12" fmla="*/ 622 w 640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40" h="1043">
                      <a:moveTo>
                        <a:pt x="622" y="1043"/>
                      </a:moveTo>
                      <a:lnTo>
                        <a:pt x="640" y="1043"/>
                      </a:lnTo>
                      <a:lnTo>
                        <a:pt x="48" y="0"/>
                      </a:lnTo>
                      <a:lnTo>
                        <a:pt x="0" y="0"/>
                      </a:lnTo>
                      <a:lnTo>
                        <a:pt x="598" y="1043"/>
                      </a:lnTo>
                      <a:lnTo>
                        <a:pt x="622" y="1043"/>
                      </a:lnTo>
                      <a:lnTo>
                        <a:pt x="622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0" name="Freeform 38">
                  <a:extLst>
                    <a:ext uri="{FF2B5EF4-FFF2-40B4-BE49-F238E27FC236}">
                      <a16:creationId xmlns:a16="http://schemas.microsoft.com/office/drawing/2014/main" id="{E447768B-D4C4-81B1-418D-1FBA8ABFC232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0" y="108"/>
                  <a:ext cx="630" cy="937"/>
                </a:xfrm>
                <a:custGeom>
                  <a:avLst/>
                  <a:gdLst>
                    <a:gd name="T0" fmla="*/ 604 w 628"/>
                    <a:gd name="T1" fmla="*/ 935 h 935"/>
                    <a:gd name="T2" fmla="*/ 628 w 628"/>
                    <a:gd name="T3" fmla="*/ 935 h 935"/>
                    <a:gd name="T4" fmla="*/ 0 w 628"/>
                    <a:gd name="T5" fmla="*/ 0 h 935"/>
                    <a:gd name="T6" fmla="*/ 0 w 628"/>
                    <a:gd name="T7" fmla="*/ 66 h 935"/>
                    <a:gd name="T8" fmla="*/ 580 w 628"/>
                    <a:gd name="T9" fmla="*/ 935 h 935"/>
                    <a:gd name="T10" fmla="*/ 604 w 628"/>
                    <a:gd name="T11" fmla="*/ 935 h 935"/>
                    <a:gd name="T12" fmla="*/ 604 w 628"/>
                    <a:gd name="T13" fmla="*/ 935 h 9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28" h="935">
                      <a:moveTo>
                        <a:pt x="604" y="935"/>
                      </a:moveTo>
                      <a:lnTo>
                        <a:pt x="628" y="935"/>
                      </a:lnTo>
                      <a:lnTo>
                        <a:pt x="0" y="0"/>
                      </a:lnTo>
                      <a:lnTo>
                        <a:pt x="0" y="66"/>
                      </a:lnTo>
                      <a:lnTo>
                        <a:pt x="580" y="935"/>
                      </a:lnTo>
                      <a:lnTo>
                        <a:pt x="604" y="935"/>
                      </a:lnTo>
                      <a:lnTo>
                        <a:pt x="604" y="935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1" name="Freeform 39">
                  <a:extLst>
                    <a:ext uri="{FF2B5EF4-FFF2-40B4-BE49-F238E27FC236}">
                      <a16:creationId xmlns:a16="http://schemas.microsoft.com/office/drawing/2014/main" id="{34D8299B-B7FA-657C-E107-3BC1961D848A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191" y="0"/>
                  <a:ext cx="155" cy="1045"/>
                </a:xfrm>
                <a:custGeom>
                  <a:avLst/>
                  <a:gdLst>
                    <a:gd name="T0" fmla="*/ 18 w 155"/>
                    <a:gd name="T1" fmla="*/ 1043 h 1043"/>
                    <a:gd name="T2" fmla="*/ 42 w 155"/>
                    <a:gd name="T3" fmla="*/ 1043 h 1043"/>
                    <a:gd name="T4" fmla="*/ 155 w 155"/>
                    <a:gd name="T5" fmla="*/ 0 h 1043"/>
                    <a:gd name="T6" fmla="*/ 114 w 155"/>
                    <a:gd name="T7" fmla="*/ 0 h 1043"/>
                    <a:gd name="T8" fmla="*/ 0 w 155"/>
                    <a:gd name="T9" fmla="*/ 1043 h 1043"/>
                    <a:gd name="T10" fmla="*/ 18 w 155"/>
                    <a:gd name="T11" fmla="*/ 1043 h 1043"/>
                    <a:gd name="T12" fmla="*/ 18 w 155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55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155" y="0"/>
                      </a:lnTo>
                      <a:lnTo>
                        <a:pt x="114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2" name="Freeform 40">
                  <a:extLst>
                    <a:ext uri="{FF2B5EF4-FFF2-40B4-BE49-F238E27FC236}">
                      <a16:creationId xmlns:a16="http://schemas.microsoft.com/office/drawing/2014/main" id="{70B59C58-B4CF-B822-2D05-996E38C3738C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533" y="0"/>
                  <a:ext cx="240" cy="1045"/>
                </a:xfrm>
                <a:custGeom>
                  <a:avLst/>
                  <a:gdLst>
                    <a:gd name="T0" fmla="*/ 18 w 239"/>
                    <a:gd name="T1" fmla="*/ 1043 h 1043"/>
                    <a:gd name="T2" fmla="*/ 36 w 239"/>
                    <a:gd name="T3" fmla="*/ 1043 h 1043"/>
                    <a:gd name="T4" fmla="*/ 239 w 239"/>
                    <a:gd name="T5" fmla="*/ 0 h 1043"/>
                    <a:gd name="T6" fmla="*/ 203 w 239"/>
                    <a:gd name="T7" fmla="*/ 0 h 1043"/>
                    <a:gd name="T8" fmla="*/ 0 w 239"/>
                    <a:gd name="T9" fmla="*/ 1043 h 1043"/>
                    <a:gd name="T10" fmla="*/ 18 w 239"/>
                    <a:gd name="T11" fmla="*/ 1043 h 1043"/>
                    <a:gd name="T12" fmla="*/ 18 w 2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239" h="1043">
                      <a:moveTo>
                        <a:pt x="18" y="1043"/>
                      </a:moveTo>
                      <a:lnTo>
                        <a:pt x="36" y="1043"/>
                      </a:lnTo>
                      <a:lnTo>
                        <a:pt x="239" y="0"/>
                      </a:lnTo>
                      <a:lnTo>
                        <a:pt x="203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3" name="Freeform 41">
                  <a:extLst>
                    <a:ext uri="{FF2B5EF4-FFF2-40B4-BE49-F238E27FC236}">
                      <a16:creationId xmlns:a16="http://schemas.microsoft.com/office/drawing/2014/main" id="{C511F899-9DAD-4A1F-4581-01875CAB1CB3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821" y="0"/>
                  <a:ext cx="359" cy="1045"/>
                </a:xfrm>
                <a:custGeom>
                  <a:avLst/>
                  <a:gdLst>
                    <a:gd name="T0" fmla="*/ 24 w 358"/>
                    <a:gd name="T1" fmla="*/ 1043 h 1043"/>
                    <a:gd name="T2" fmla="*/ 42 w 358"/>
                    <a:gd name="T3" fmla="*/ 1043 h 1043"/>
                    <a:gd name="T4" fmla="*/ 358 w 358"/>
                    <a:gd name="T5" fmla="*/ 0 h 1043"/>
                    <a:gd name="T6" fmla="*/ 317 w 358"/>
                    <a:gd name="T7" fmla="*/ 0 h 1043"/>
                    <a:gd name="T8" fmla="*/ 0 w 358"/>
                    <a:gd name="T9" fmla="*/ 1043 h 1043"/>
                    <a:gd name="T10" fmla="*/ 24 w 358"/>
                    <a:gd name="T11" fmla="*/ 1043 h 1043"/>
                    <a:gd name="T12" fmla="*/ 24 w 35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58" h="1043">
                      <a:moveTo>
                        <a:pt x="24" y="1043"/>
                      </a:moveTo>
                      <a:lnTo>
                        <a:pt x="42" y="1043"/>
                      </a:lnTo>
                      <a:lnTo>
                        <a:pt x="358" y="0"/>
                      </a:lnTo>
                      <a:lnTo>
                        <a:pt x="317" y="0"/>
                      </a:lnTo>
                      <a:lnTo>
                        <a:pt x="0" y="1043"/>
                      </a:lnTo>
                      <a:lnTo>
                        <a:pt x="24" y="1043"/>
                      </a:lnTo>
                      <a:lnTo>
                        <a:pt x="24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4" name="Freeform 42">
                  <a:extLst>
                    <a:ext uri="{FF2B5EF4-FFF2-40B4-BE49-F238E27FC236}">
                      <a16:creationId xmlns:a16="http://schemas.microsoft.com/office/drawing/2014/main" id="{37017EC1-1C18-15BA-C9B6-C3F472C9790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139" y="0"/>
                  <a:ext cx="449" cy="1045"/>
                </a:xfrm>
                <a:custGeom>
                  <a:avLst/>
                  <a:gdLst>
                    <a:gd name="T0" fmla="*/ 18 w 448"/>
                    <a:gd name="T1" fmla="*/ 1043 h 1043"/>
                    <a:gd name="T2" fmla="*/ 41 w 448"/>
                    <a:gd name="T3" fmla="*/ 1043 h 1043"/>
                    <a:gd name="T4" fmla="*/ 448 w 448"/>
                    <a:gd name="T5" fmla="*/ 0 h 1043"/>
                    <a:gd name="T6" fmla="*/ 406 w 448"/>
                    <a:gd name="T7" fmla="*/ 0 h 1043"/>
                    <a:gd name="T8" fmla="*/ 0 w 448"/>
                    <a:gd name="T9" fmla="*/ 1043 h 1043"/>
                    <a:gd name="T10" fmla="*/ 18 w 448"/>
                    <a:gd name="T11" fmla="*/ 1043 h 1043"/>
                    <a:gd name="T12" fmla="*/ 18 w 44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48" h="1043">
                      <a:moveTo>
                        <a:pt x="18" y="1043"/>
                      </a:moveTo>
                      <a:lnTo>
                        <a:pt x="41" y="1043"/>
                      </a:lnTo>
                      <a:lnTo>
                        <a:pt x="448" y="0"/>
                      </a:lnTo>
                      <a:lnTo>
                        <a:pt x="406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5" name="Freeform 43">
                  <a:extLst>
                    <a:ext uri="{FF2B5EF4-FFF2-40B4-BE49-F238E27FC236}">
                      <a16:creationId xmlns:a16="http://schemas.microsoft.com/office/drawing/2014/main" id="{C1C4C832-B98A-640E-575A-DD545B8415C9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480" y="0"/>
                  <a:ext cx="541" cy="1045"/>
                </a:xfrm>
                <a:custGeom>
                  <a:avLst/>
                  <a:gdLst>
                    <a:gd name="T0" fmla="*/ 18 w 539"/>
                    <a:gd name="T1" fmla="*/ 1043 h 1043"/>
                    <a:gd name="T2" fmla="*/ 42 w 539"/>
                    <a:gd name="T3" fmla="*/ 1043 h 1043"/>
                    <a:gd name="T4" fmla="*/ 539 w 539"/>
                    <a:gd name="T5" fmla="*/ 0 h 1043"/>
                    <a:gd name="T6" fmla="*/ 497 w 539"/>
                    <a:gd name="T7" fmla="*/ 0 h 1043"/>
                    <a:gd name="T8" fmla="*/ 0 w 539"/>
                    <a:gd name="T9" fmla="*/ 1043 h 1043"/>
                    <a:gd name="T10" fmla="*/ 18 w 539"/>
                    <a:gd name="T11" fmla="*/ 1043 h 1043"/>
                    <a:gd name="T12" fmla="*/ 18 w 5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39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539" y="0"/>
                      </a:lnTo>
                      <a:lnTo>
                        <a:pt x="497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6" name="Freeform 44">
                  <a:extLst>
                    <a:ext uri="{FF2B5EF4-FFF2-40B4-BE49-F238E27FC236}">
                      <a16:creationId xmlns:a16="http://schemas.microsoft.com/office/drawing/2014/main" id="{61C0E896-C5C8-A447-417A-F616ED85708E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768" y="0"/>
                  <a:ext cx="642" cy="1045"/>
                </a:xfrm>
                <a:custGeom>
                  <a:avLst/>
                  <a:gdLst>
                    <a:gd name="T0" fmla="*/ 18 w 640"/>
                    <a:gd name="T1" fmla="*/ 1043 h 1043"/>
                    <a:gd name="T2" fmla="*/ 42 w 640"/>
                    <a:gd name="T3" fmla="*/ 1043 h 1043"/>
                    <a:gd name="T4" fmla="*/ 640 w 640"/>
                    <a:gd name="T5" fmla="*/ 0 h 1043"/>
                    <a:gd name="T6" fmla="*/ 592 w 640"/>
                    <a:gd name="T7" fmla="*/ 0 h 1043"/>
                    <a:gd name="T8" fmla="*/ 0 w 640"/>
                    <a:gd name="T9" fmla="*/ 1043 h 1043"/>
                    <a:gd name="T10" fmla="*/ 18 w 640"/>
                    <a:gd name="T11" fmla="*/ 1043 h 1043"/>
                    <a:gd name="T12" fmla="*/ 18 w 640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40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640" y="0"/>
                      </a:lnTo>
                      <a:lnTo>
                        <a:pt x="592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7" name="Freeform 45">
                  <a:extLst>
                    <a:ext uri="{FF2B5EF4-FFF2-40B4-BE49-F238E27FC236}">
                      <a16:creationId xmlns:a16="http://schemas.microsoft.com/office/drawing/2014/main" id="{F5D74EEA-3095-362F-05AC-BF073DDAD0B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5086" y="48"/>
                  <a:ext cx="672" cy="997"/>
                </a:xfrm>
                <a:custGeom>
                  <a:avLst/>
                  <a:gdLst>
                    <a:gd name="T0" fmla="*/ 24 w 670"/>
                    <a:gd name="T1" fmla="*/ 995 h 995"/>
                    <a:gd name="T2" fmla="*/ 48 w 670"/>
                    <a:gd name="T3" fmla="*/ 995 h 995"/>
                    <a:gd name="T4" fmla="*/ 670 w 670"/>
                    <a:gd name="T5" fmla="*/ 72 h 995"/>
                    <a:gd name="T6" fmla="*/ 670 w 670"/>
                    <a:gd name="T7" fmla="*/ 0 h 995"/>
                    <a:gd name="T8" fmla="*/ 0 w 670"/>
                    <a:gd name="T9" fmla="*/ 995 h 995"/>
                    <a:gd name="T10" fmla="*/ 24 w 670"/>
                    <a:gd name="T11" fmla="*/ 995 h 995"/>
                    <a:gd name="T12" fmla="*/ 24 w 670"/>
                    <a:gd name="T13" fmla="*/ 995 h 99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0" h="995">
                      <a:moveTo>
                        <a:pt x="24" y="995"/>
                      </a:moveTo>
                      <a:lnTo>
                        <a:pt x="48" y="995"/>
                      </a:lnTo>
                      <a:lnTo>
                        <a:pt x="670" y="72"/>
                      </a:lnTo>
                      <a:lnTo>
                        <a:pt x="670" y="0"/>
                      </a:lnTo>
                      <a:lnTo>
                        <a:pt x="0" y="995"/>
                      </a:lnTo>
                      <a:lnTo>
                        <a:pt x="24" y="995"/>
                      </a:lnTo>
                      <a:lnTo>
                        <a:pt x="24" y="995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</p:grpSp>
          <p:grpSp>
            <p:nvGrpSpPr>
              <p:cNvPr id="1060" name="Group 46">
                <a:extLst>
                  <a:ext uri="{FF2B5EF4-FFF2-40B4-BE49-F238E27FC236}">
                    <a16:creationId xmlns:a16="http://schemas.microsoft.com/office/drawing/2014/main" id="{67D0A77F-5D55-048B-355B-0818E74B784D}"/>
                  </a:ext>
                </a:extLst>
              </p:cNvPr>
              <p:cNvGrpSpPr>
                <a:grpSpLocks/>
              </p:cNvGrpSpPr>
              <p:nvPr userDrawn="1"/>
            </p:nvGrpSpPr>
            <p:grpSpPr bwMode="auto">
              <a:xfrm>
                <a:off x="0" y="558"/>
                <a:ext cx="5758" cy="487"/>
                <a:chOff x="0" y="558"/>
                <a:chExt cx="5758" cy="487"/>
              </a:xfrm>
            </p:grpSpPr>
            <p:sp>
              <p:nvSpPr>
                <p:cNvPr id="1079" name="Freeform 47">
                  <a:extLst>
                    <a:ext uri="{FF2B5EF4-FFF2-40B4-BE49-F238E27FC236}">
                      <a16:creationId xmlns:a16="http://schemas.microsoft.com/office/drawing/2014/main" id="{527CC28C-C84A-FD78-527F-A0BD81CB9D8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0" y="618"/>
                  <a:ext cx="306" cy="427"/>
                </a:xfrm>
                <a:custGeom>
                  <a:avLst/>
                  <a:gdLst>
                    <a:gd name="T0" fmla="*/ 298 w 305"/>
                    <a:gd name="T1" fmla="*/ 443 h 426"/>
                    <a:gd name="T2" fmla="*/ 322 w 305"/>
                    <a:gd name="T3" fmla="*/ 443 h 426"/>
                    <a:gd name="T4" fmla="*/ 0 w 305"/>
                    <a:gd name="T5" fmla="*/ 0 h 426"/>
                    <a:gd name="T6" fmla="*/ 0 w 305"/>
                    <a:gd name="T7" fmla="*/ 66 h 426"/>
                    <a:gd name="T8" fmla="*/ 268 w 305"/>
                    <a:gd name="T9" fmla="*/ 443 h 426"/>
                    <a:gd name="T10" fmla="*/ 298 w 305"/>
                    <a:gd name="T11" fmla="*/ 443 h 426"/>
                    <a:gd name="T12" fmla="*/ 298 w 305"/>
                    <a:gd name="T13" fmla="*/ 443 h 42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0" t="0" r="r" b="b"/>
                  <a:pathLst>
                    <a:path w="305" h="426">
                      <a:moveTo>
                        <a:pt x="281" y="426"/>
                      </a:moveTo>
                      <a:lnTo>
                        <a:pt x="305" y="426"/>
                      </a:lnTo>
                      <a:lnTo>
                        <a:pt x="0" y="0"/>
                      </a:lnTo>
                      <a:lnTo>
                        <a:pt x="0" y="66"/>
                      </a:lnTo>
                      <a:lnTo>
                        <a:pt x="251" y="426"/>
                      </a:lnTo>
                      <a:lnTo>
                        <a:pt x="281" y="426"/>
                      </a:ln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fr-FR"/>
                </a:p>
              </p:txBody>
            </p:sp>
            <p:sp>
              <p:nvSpPr>
                <p:cNvPr id="1080" name="Freeform 48">
                  <a:extLst>
                    <a:ext uri="{FF2B5EF4-FFF2-40B4-BE49-F238E27FC236}">
                      <a16:creationId xmlns:a16="http://schemas.microsoft.com/office/drawing/2014/main" id="{08A7B5F7-6950-404C-50EC-EB8E34BE1B5E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5410" y="558"/>
                  <a:ext cx="348" cy="487"/>
                </a:xfrm>
                <a:custGeom>
                  <a:avLst/>
                  <a:gdLst>
                    <a:gd name="T0" fmla="*/ 24 w 347"/>
                    <a:gd name="T1" fmla="*/ 503 h 486"/>
                    <a:gd name="T2" fmla="*/ 48 w 347"/>
                    <a:gd name="T3" fmla="*/ 503 h 486"/>
                    <a:gd name="T4" fmla="*/ 364 w 347"/>
                    <a:gd name="T5" fmla="*/ 72 h 486"/>
                    <a:gd name="T6" fmla="*/ 364 w 347"/>
                    <a:gd name="T7" fmla="*/ 0 h 486"/>
                    <a:gd name="T8" fmla="*/ 0 w 347"/>
                    <a:gd name="T9" fmla="*/ 503 h 486"/>
                    <a:gd name="T10" fmla="*/ 24 w 347"/>
                    <a:gd name="T11" fmla="*/ 503 h 486"/>
                    <a:gd name="T12" fmla="*/ 24 w 347"/>
                    <a:gd name="T13" fmla="*/ 503 h 48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0" t="0" r="r" b="b"/>
                  <a:pathLst>
                    <a:path w="347" h="486">
                      <a:moveTo>
                        <a:pt x="24" y="486"/>
                      </a:moveTo>
                      <a:lnTo>
                        <a:pt x="48" y="486"/>
                      </a:lnTo>
                      <a:lnTo>
                        <a:pt x="347" y="72"/>
                      </a:lnTo>
                      <a:lnTo>
                        <a:pt x="347" y="0"/>
                      </a:lnTo>
                      <a:lnTo>
                        <a:pt x="0" y="486"/>
                      </a:lnTo>
                      <a:lnTo>
                        <a:pt x="24" y="486"/>
                      </a:ln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fr-FR"/>
                </a:p>
              </p:txBody>
            </p:sp>
          </p:grpSp>
          <p:grpSp>
            <p:nvGrpSpPr>
              <p:cNvPr id="1061" name="Group 49">
                <a:extLst>
                  <a:ext uri="{FF2B5EF4-FFF2-40B4-BE49-F238E27FC236}">
                    <a16:creationId xmlns:a16="http://schemas.microsoft.com/office/drawing/2014/main" id="{40E62D1E-C2BA-D1C4-4C64-F8640C233664}"/>
                  </a:ext>
                </a:extLst>
              </p:cNvPr>
              <p:cNvGrpSpPr>
                <a:grpSpLocks/>
              </p:cNvGrpSpPr>
              <p:nvPr userDrawn="1"/>
            </p:nvGrpSpPr>
            <p:grpSpPr bwMode="auto">
              <a:xfrm>
                <a:off x="264" y="1039"/>
                <a:ext cx="5200" cy="3280"/>
                <a:chOff x="264" y="1039"/>
                <a:chExt cx="5200" cy="3280"/>
              </a:xfrm>
            </p:grpSpPr>
            <p:sp>
              <p:nvSpPr>
                <p:cNvPr id="105522" name="Freeform 50">
                  <a:extLst>
                    <a:ext uri="{FF2B5EF4-FFF2-40B4-BE49-F238E27FC236}">
                      <a16:creationId xmlns:a16="http://schemas.microsoft.com/office/drawing/2014/main" id="{ACDE92AB-F40E-A9C2-7E9D-0C1C358BFD59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849" y="1039"/>
                  <a:ext cx="42" cy="3280"/>
                </a:xfrm>
                <a:custGeom>
                  <a:avLst/>
                  <a:gdLst>
                    <a:gd name="T0" fmla="*/ 18 w 42"/>
                    <a:gd name="T1" fmla="*/ 0 h 3273"/>
                    <a:gd name="T2" fmla="*/ 0 w 42"/>
                    <a:gd name="T3" fmla="*/ 0 h 3273"/>
                    <a:gd name="T4" fmla="*/ 0 w 42"/>
                    <a:gd name="T5" fmla="*/ 3273 h 3273"/>
                    <a:gd name="T6" fmla="*/ 42 w 42"/>
                    <a:gd name="T7" fmla="*/ 3273 h 3273"/>
                    <a:gd name="T8" fmla="*/ 42 w 42"/>
                    <a:gd name="T9" fmla="*/ 0 h 3273"/>
                    <a:gd name="T10" fmla="*/ 18 w 42"/>
                    <a:gd name="T11" fmla="*/ 0 h 3273"/>
                    <a:gd name="T12" fmla="*/ 18 w 42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2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0" y="3273"/>
                      </a:lnTo>
                      <a:lnTo>
                        <a:pt x="42" y="3273"/>
                      </a:lnTo>
                      <a:lnTo>
                        <a:pt x="42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3" name="Freeform 51">
                  <a:extLst>
                    <a:ext uri="{FF2B5EF4-FFF2-40B4-BE49-F238E27FC236}">
                      <a16:creationId xmlns:a16="http://schemas.microsoft.com/office/drawing/2014/main" id="{D93D5169-5FE4-8E5C-1AF0-7E20F9FD369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154" y="1039"/>
                  <a:ext cx="401" cy="3280"/>
                </a:xfrm>
                <a:custGeom>
                  <a:avLst/>
                  <a:gdLst>
                    <a:gd name="T0" fmla="*/ 376 w 400"/>
                    <a:gd name="T1" fmla="*/ 0 h 3273"/>
                    <a:gd name="T2" fmla="*/ 358 w 400"/>
                    <a:gd name="T3" fmla="*/ 0 h 3273"/>
                    <a:gd name="T4" fmla="*/ 0 w 400"/>
                    <a:gd name="T5" fmla="*/ 3273 h 3273"/>
                    <a:gd name="T6" fmla="*/ 41 w 400"/>
                    <a:gd name="T7" fmla="*/ 3273 h 3273"/>
                    <a:gd name="T8" fmla="*/ 400 w 400"/>
                    <a:gd name="T9" fmla="*/ 0 h 3273"/>
                    <a:gd name="T10" fmla="*/ 376 w 400"/>
                    <a:gd name="T11" fmla="*/ 0 h 3273"/>
                    <a:gd name="T12" fmla="*/ 376 w 400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00" h="3273">
                      <a:moveTo>
                        <a:pt x="376" y="0"/>
                      </a:moveTo>
                      <a:lnTo>
                        <a:pt x="358" y="0"/>
                      </a:lnTo>
                      <a:lnTo>
                        <a:pt x="0" y="3273"/>
                      </a:lnTo>
                      <a:lnTo>
                        <a:pt x="41" y="3273"/>
                      </a:lnTo>
                      <a:lnTo>
                        <a:pt x="400" y="0"/>
                      </a:lnTo>
                      <a:lnTo>
                        <a:pt x="376" y="0"/>
                      </a:lnTo>
                      <a:lnTo>
                        <a:pt x="376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4" name="Freeform 52">
                  <a:extLst>
                    <a:ext uri="{FF2B5EF4-FFF2-40B4-BE49-F238E27FC236}">
                      <a16:creationId xmlns:a16="http://schemas.microsoft.com/office/drawing/2014/main" id="{A0DE2835-1AA4-FBC4-F9AC-C8B325F97CBC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530" y="1039"/>
                  <a:ext cx="677" cy="3280"/>
                </a:xfrm>
                <a:custGeom>
                  <a:avLst/>
                  <a:gdLst>
                    <a:gd name="T0" fmla="*/ 657 w 675"/>
                    <a:gd name="T1" fmla="*/ 0 h 3273"/>
                    <a:gd name="T2" fmla="*/ 639 w 675"/>
                    <a:gd name="T3" fmla="*/ 0 h 3273"/>
                    <a:gd name="T4" fmla="*/ 0 w 675"/>
                    <a:gd name="T5" fmla="*/ 3273 h 3273"/>
                    <a:gd name="T6" fmla="*/ 42 w 675"/>
                    <a:gd name="T7" fmla="*/ 3273 h 3273"/>
                    <a:gd name="T8" fmla="*/ 675 w 675"/>
                    <a:gd name="T9" fmla="*/ 0 h 3273"/>
                    <a:gd name="T10" fmla="*/ 657 w 675"/>
                    <a:gd name="T11" fmla="*/ 0 h 3273"/>
                    <a:gd name="T12" fmla="*/ 657 w 675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5" h="3273">
                      <a:moveTo>
                        <a:pt x="657" y="0"/>
                      </a:moveTo>
                      <a:lnTo>
                        <a:pt x="639" y="0"/>
                      </a:lnTo>
                      <a:lnTo>
                        <a:pt x="0" y="3273"/>
                      </a:lnTo>
                      <a:lnTo>
                        <a:pt x="42" y="3273"/>
                      </a:lnTo>
                      <a:lnTo>
                        <a:pt x="675" y="0"/>
                      </a:lnTo>
                      <a:lnTo>
                        <a:pt x="657" y="0"/>
                      </a:lnTo>
                      <a:lnTo>
                        <a:pt x="657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5" name="Freeform 53">
                  <a:extLst>
                    <a:ext uri="{FF2B5EF4-FFF2-40B4-BE49-F238E27FC236}">
                      <a16:creationId xmlns:a16="http://schemas.microsoft.com/office/drawing/2014/main" id="{42FFF7D4-AE12-D3A7-4395-728BE1D1F03A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876" y="1039"/>
                  <a:ext cx="1031" cy="3280"/>
                </a:xfrm>
                <a:custGeom>
                  <a:avLst/>
                  <a:gdLst>
                    <a:gd name="T0" fmla="*/ 1013 w 1031"/>
                    <a:gd name="T1" fmla="*/ 0 h 3280"/>
                    <a:gd name="T2" fmla="*/ 990 w 1031"/>
                    <a:gd name="T3" fmla="*/ 0 h 3280"/>
                    <a:gd name="T4" fmla="*/ 0 w 1031"/>
                    <a:gd name="T5" fmla="*/ 3280 h 3280"/>
                    <a:gd name="T6" fmla="*/ 42 w 1031"/>
                    <a:gd name="T7" fmla="*/ 3280 h 3280"/>
                    <a:gd name="T8" fmla="*/ 1031 w 1031"/>
                    <a:gd name="T9" fmla="*/ 4 h 3280"/>
                    <a:gd name="T10" fmla="*/ 1013 w 1031"/>
                    <a:gd name="T11" fmla="*/ 0 h 3280"/>
                    <a:gd name="T12" fmla="*/ 1013 w 1031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31" h="3280">
                      <a:moveTo>
                        <a:pt x="1013" y="0"/>
                      </a:moveTo>
                      <a:lnTo>
                        <a:pt x="990" y="0"/>
                      </a:lnTo>
                      <a:lnTo>
                        <a:pt x="0" y="3280"/>
                      </a:lnTo>
                      <a:lnTo>
                        <a:pt x="42" y="3280"/>
                      </a:lnTo>
                      <a:lnTo>
                        <a:pt x="1031" y="4"/>
                      </a:lnTo>
                      <a:lnTo>
                        <a:pt x="1013" y="0"/>
                      </a:lnTo>
                      <a:lnTo>
                        <a:pt x="1013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6" name="Freeform 54">
                  <a:extLst>
                    <a:ext uri="{FF2B5EF4-FFF2-40B4-BE49-F238E27FC236}">
                      <a16:creationId xmlns:a16="http://schemas.microsoft.com/office/drawing/2014/main" id="{DA5BDD33-3EFD-A5C7-578B-2F4AC1871D2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64" y="1039"/>
                  <a:ext cx="1319" cy="3280"/>
                </a:xfrm>
                <a:custGeom>
                  <a:avLst/>
                  <a:gdLst>
                    <a:gd name="T0" fmla="*/ 1296 w 1319"/>
                    <a:gd name="T1" fmla="*/ 0 h 3280"/>
                    <a:gd name="T2" fmla="*/ 1278 w 1319"/>
                    <a:gd name="T3" fmla="*/ 0 h 3280"/>
                    <a:gd name="T4" fmla="*/ 0 w 1319"/>
                    <a:gd name="T5" fmla="*/ 3280 h 3280"/>
                    <a:gd name="T6" fmla="*/ 42 w 1319"/>
                    <a:gd name="T7" fmla="*/ 3280 h 3280"/>
                    <a:gd name="T8" fmla="*/ 1319 w 1319"/>
                    <a:gd name="T9" fmla="*/ 5 h 3280"/>
                    <a:gd name="T10" fmla="*/ 1296 w 1319"/>
                    <a:gd name="T11" fmla="*/ 0 h 3280"/>
                    <a:gd name="T12" fmla="*/ 1296 w 1319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319" h="3280">
                      <a:moveTo>
                        <a:pt x="1296" y="0"/>
                      </a:moveTo>
                      <a:lnTo>
                        <a:pt x="1278" y="0"/>
                      </a:lnTo>
                      <a:lnTo>
                        <a:pt x="0" y="3280"/>
                      </a:lnTo>
                      <a:lnTo>
                        <a:pt x="42" y="3280"/>
                      </a:lnTo>
                      <a:lnTo>
                        <a:pt x="1319" y="5"/>
                      </a:lnTo>
                      <a:lnTo>
                        <a:pt x="1296" y="0"/>
                      </a:lnTo>
                      <a:lnTo>
                        <a:pt x="1296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7" name="Freeform 55">
                  <a:extLst>
                    <a:ext uri="{FF2B5EF4-FFF2-40B4-BE49-F238E27FC236}">
                      <a16:creationId xmlns:a16="http://schemas.microsoft.com/office/drawing/2014/main" id="{66D7EBB2-765C-8CC1-6B50-2A412962837C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191" y="1039"/>
                  <a:ext cx="402" cy="3280"/>
                </a:xfrm>
                <a:custGeom>
                  <a:avLst/>
                  <a:gdLst>
                    <a:gd name="T0" fmla="*/ 18 w 401"/>
                    <a:gd name="T1" fmla="*/ 0 h 3273"/>
                    <a:gd name="T2" fmla="*/ 0 w 401"/>
                    <a:gd name="T3" fmla="*/ 0 h 3273"/>
                    <a:gd name="T4" fmla="*/ 359 w 401"/>
                    <a:gd name="T5" fmla="*/ 3273 h 3273"/>
                    <a:gd name="T6" fmla="*/ 401 w 401"/>
                    <a:gd name="T7" fmla="*/ 3273 h 3273"/>
                    <a:gd name="T8" fmla="*/ 42 w 401"/>
                    <a:gd name="T9" fmla="*/ 0 h 3273"/>
                    <a:gd name="T10" fmla="*/ 18 w 401"/>
                    <a:gd name="T11" fmla="*/ 0 h 3273"/>
                    <a:gd name="T12" fmla="*/ 18 w 401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01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359" y="3273"/>
                      </a:lnTo>
                      <a:lnTo>
                        <a:pt x="401" y="3273"/>
                      </a:lnTo>
                      <a:lnTo>
                        <a:pt x="42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8" name="Freeform 56">
                  <a:extLst>
                    <a:ext uri="{FF2B5EF4-FFF2-40B4-BE49-F238E27FC236}">
                      <a16:creationId xmlns:a16="http://schemas.microsoft.com/office/drawing/2014/main" id="{8DA4C260-8571-B842-0E62-FD9082118803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533" y="1039"/>
                  <a:ext cx="677" cy="3280"/>
                </a:xfrm>
                <a:custGeom>
                  <a:avLst/>
                  <a:gdLst>
                    <a:gd name="T0" fmla="*/ 18 w 675"/>
                    <a:gd name="T1" fmla="*/ 0 h 3273"/>
                    <a:gd name="T2" fmla="*/ 0 w 675"/>
                    <a:gd name="T3" fmla="*/ 0 h 3273"/>
                    <a:gd name="T4" fmla="*/ 640 w 675"/>
                    <a:gd name="T5" fmla="*/ 3273 h 3273"/>
                    <a:gd name="T6" fmla="*/ 675 w 675"/>
                    <a:gd name="T7" fmla="*/ 3273 h 3273"/>
                    <a:gd name="T8" fmla="*/ 36 w 675"/>
                    <a:gd name="T9" fmla="*/ 0 h 3273"/>
                    <a:gd name="T10" fmla="*/ 18 w 675"/>
                    <a:gd name="T11" fmla="*/ 0 h 3273"/>
                    <a:gd name="T12" fmla="*/ 18 w 675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5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640" y="3273"/>
                      </a:lnTo>
                      <a:lnTo>
                        <a:pt x="675" y="3273"/>
                      </a:lnTo>
                      <a:lnTo>
                        <a:pt x="36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9" name="Freeform 57">
                  <a:extLst>
                    <a:ext uri="{FF2B5EF4-FFF2-40B4-BE49-F238E27FC236}">
                      <a16:creationId xmlns:a16="http://schemas.microsoft.com/office/drawing/2014/main" id="{E08DC82B-CE60-7236-8409-8AD85A926D24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822" y="1039"/>
                  <a:ext cx="1036" cy="3280"/>
                </a:xfrm>
                <a:custGeom>
                  <a:avLst/>
                  <a:gdLst>
                    <a:gd name="T0" fmla="*/ 23 w 1036"/>
                    <a:gd name="T1" fmla="*/ 0 h 3280"/>
                    <a:gd name="T2" fmla="*/ 0 w 1036"/>
                    <a:gd name="T3" fmla="*/ 5 h 3280"/>
                    <a:gd name="T4" fmla="*/ 994 w 1036"/>
                    <a:gd name="T5" fmla="*/ 3280 h 3280"/>
                    <a:gd name="T6" fmla="*/ 1036 w 1036"/>
                    <a:gd name="T7" fmla="*/ 3280 h 3280"/>
                    <a:gd name="T8" fmla="*/ 41 w 1036"/>
                    <a:gd name="T9" fmla="*/ 0 h 3280"/>
                    <a:gd name="T10" fmla="*/ 23 w 1036"/>
                    <a:gd name="T11" fmla="*/ 0 h 3280"/>
                    <a:gd name="T12" fmla="*/ 23 w 1036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36" h="3280">
                      <a:moveTo>
                        <a:pt x="23" y="0"/>
                      </a:moveTo>
                      <a:lnTo>
                        <a:pt x="0" y="5"/>
                      </a:lnTo>
                      <a:lnTo>
                        <a:pt x="994" y="3280"/>
                      </a:lnTo>
                      <a:lnTo>
                        <a:pt x="1036" y="3280"/>
                      </a:lnTo>
                      <a:lnTo>
                        <a:pt x="41" y="0"/>
                      </a:lnTo>
                      <a:lnTo>
                        <a:pt x="23" y="0"/>
                      </a:lnTo>
                      <a:lnTo>
                        <a:pt x="23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30" name="Freeform 58">
                  <a:extLst>
                    <a:ext uri="{FF2B5EF4-FFF2-40B4-BE49-F238E27FC236}">
                      <a16:creationId xmlns:a16="http://schemas.microsoft.com/office/drawing/2014/main" id="{1E1DA290-D4B1-685C-7DA3-97FF99034714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137" y="1039"/>
                  <a:ext cx="1327" cy="3280"/>
                </a:xfrm>
                <a:custGeom>
                  <a:avLst/>
                  <a:gdLst>
                    <a:gd name="T0" fmla="*/ 20 w 1327"/>
                    <a:gd name="T1" fmla="*/ 0 h 3280"/>
                    <a:gd name="T2" fmla="*/ 0 w 1327"/>
                    <a:gd name="T3" fmla="*/ 7 h 3280"/>
                    <a:gd name="T4" fmla="*/ 1285 w 1327"/>
                    <a:gd name="T5" fmla="*/ 3280 h 3280"/>
                    <a:gd name="T6" fmla="*/ 1327 w 1327"/>
                    <a:gd name="T7" fmla="*/ 3280 h 3280"/>
                    <a:gd name="T8" fmla="*/ 43 w 1327"/>
                    <a:gd name="T9" fmla="*/ 0 h 3280"/>
                    <a:gd name="T10" fmla="*/ 20 w 1327"/>
                    <a:gd name="T11" fmla="*/ 0 h 3280"/>
                    <a:gd name="T12" fmla="*/ 20 w 1327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327" h="3280">
                      <a:moveTo>
                        <a:pt x="20" y="0"/>
                      </a:moveTo>
                      <a:lnTo>
                        <a:pt x="0" y="7"/>
                      </a:lnTo>
                      <a:lnTo>
                        <a:pt x="1285" y="3280"/>
                      </a:lnTo>
                      <a:lnTo>
                        <a:pt x="1327" y="3280"/>
                      </a:lnTo>
                      <a:lnTo>
                        <a:pt x="43" y="0"/>
                      </a:lnTo>
                      <a:lnTo>
                        <a:pt x="20" y="0"/>
                      </a:lnTo>
                      <a:lnTo>
                        <a:pt x="20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latin typeface="Arial" charset="0"/>
                    <a:cs typeface="Arial" charset="0"/>
                  </a:endParaRPr>
                </a:p>
              </p:txBody>
            </p:sp>
          </p:grpSp>
          <p:sp>
            <p:nvSpPr>
              <p:cNvPr id="105531" name="Freeform 59">
                <a:extLst>
                  <a:ext uri="{FF2B5EF4-FFF2-40B4-BE49-F238E27FC236}">
                    <a16:creationId xmlns:a16="http://schemas.microsoft.com/office/drawing/2014/main" id="{D83C6238-3FDB-19BB-4997-18036C1AC294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039"/>
                <a:ext cx="1254" cy="2632"/>
              </a:xfrm>
              <a:custGeom>
                <a:avLst/>
                <a:gdLst>
                  <a:gd name="T0" fmla="*/ 1236 w 1254"/>
                  <a:gd name="T1" fmla="*/ 0 h 2632"/>
                  <a:gd name="T2" fmla="*/ 1212 w 1254"/>
                  <a:gd name="T3" fmla="*/ 0 h 2632"/>
                  <a:gd name="T4" fmla="*/ 0 w 1254"/>
                  <a:gd name="T5" fmla="*/ 2542 h 2632"/>
                  <a:gd name="T6" fmla="*/ 0 w 1254"/>
                  <a:gd name="T7" fmla="*/ 2632 h 2632"/>
                  <a:gd name="T8" fmla="*/ 1254 w 1254"/>
                  <a:gd name="T9" fmla="*/ 7 h 2632"/>
                  <a:gd name="T10" fmla="*/ 1236 w 1254"/>
                  <a:gd name="T11" fmla="*/ 0 h 2632"/>
                  <a:gd name="T12" fmla="*/ 1236 w 1254"/>
                  <a:gd name="T13" fmla="*/ 0 h 263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1254" h="2632">
                    <a:moveTo>
                      <a:pt x="1236" y="0"/>
                    </a:moveTo>
                    <a:lnTo>
                      <a:pt x="1212" y="0"/>
                    </a:lnTo>
                    <a:lnTo>
                      <a:pt x="0" y="2542"/>
                    </a:lnTo>
                    <a:lnTo>
                      <a:pt x="0" y="2632"/>
                    </a:lnTo>
                    <a:lnTo>
                      <a:pt x="1254" y="7"/>
                    </a:lnTo>
                    <a:lnTo>
                      <a:pt x="1236" y="0"/>
                    </a:lnTo>
                    <a:lnTo>
                      <a:pt x="1236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6980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63" name="Freeform 60">
                <a:extLst>
                  <a:ext uri="{FF2B5EF4-FFF2-40B4-BE49-F238E27FC236}">
                    <a16:creationId xmlns:a16="http://schemas.microsoft.com/office/drawing/2014/main" id="{2474B15D-F925-A393-C323-E54537465436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039"/>
                <a:ext cx="948" cy="1676"/>
              </a:xfrm>
              <a:custGeom>
                <a:avLst/>
                <a:gdLst>
                  <a:gd name="T0" fmla="*/ 930 w 948"/>
                  <a:gd name="T1" fmla="*/ 0 h 1676"/>
                  <a:gd name="T2" fmla="*/ 906 w 948"/>
                  <a:gd name="T3" fmla="*/ 0 h 1676"/>
                  <a:gd name="T4" fmla="*/ 0 w 948"/>
                  <a:gd name="T5" fmla="*/ 1593 h 1676"/>
                  <a:gd name="T6" fmla="*/ 0 w 948"/>
                  <a:gd name="T7" fmla="*/ 1676 h 1676"/>
                  <a:gd name="T8" fmla="*/ 948 w 948"/>
                  <a:gd name="T9" fmla="*/ 5 h 1676"/>
                  <a:gd name="T10" fmla="*/ 930 w 948"/>
                  <a:gd name="T11" fmla="*/ 0 h 1676"/>
                  <a:gd name="T12" fmla="*/ 930 w 948"/>
                  <a:gd name="T13" fmla="*/ 0 h 167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948" h="1676">
                    <a:moveTo>
                      <a:pt x="930" y="0"/>
                    </a:moveTo>
                    <a:lnTo>
                      <a:pt x="906" y="0"/>
                    </a:lnTo>
                    <a:lnTo>
                      <a:pt x="0" y="1593"/>
                    </a:lnTo>
                    <a:lnTo>
                      <a:pt x="0" y="1676"/>
                    </a:lnTo>
                    <a:lnTo>
                      <a:pt x="948" y="5"/>
                    </a:lnTo>
                    <a:lnTo>
                      <a:pt x="930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chemeClr val="accent2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1064" name="Freeform 61">
                <a:extLst>
                  <a:ext uri="{FF2B5EF4-FFF2-40B4-BE49-F238E27FC236}">
                    <a16:creationId xmlns:a16="http://schemas.microsoft.com/office/drawing/2014/main" id="{2E15DBFC-6AFF-CAC9-DD3E-42C677A29CBE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039"/>
                <a:ext cx="629" cy="937"/>
              </a:xfrm>
              <a:custGeom>
                <a:avLst/>
                <a:gdLst>
                  <a:gd name="T0" fmla="*/ 606 w 629"/>
                  <a:gd name="T1" fmla="*/ 0 h 937"/>
                  <a:gd name="T2" fmla="*/ 582 w 629"/>
                  <a:gd name="T3" fmla="*/ 0 h 937"/>
                  <a:gd name="T4" fmla="*/ 0 w 629"/>
                  <a:gd name="T5" fmla="*/ 871 h 937"/>
                  <a:gd name="T6" fmla="*/ 0 w 629"/>
                  <a:gd name="T7" fmla="*/ 937 h 937"/>
                  <a:gd name="T8" fmla="*/ 629 w 629"/>
                  <a:gd name="T9" fmla="*/ 4 h 937"/>
                  <a:gd name="T10" fmla="*/ 606 w 629"/>
                  <a:gd name="T11" fmla="*/ 0 h 937"/>
                  <a:gd name="T12" fmla="*/ 606 w 629"/>
                  <a:gd name="T13" fmla="*/ 0 h 93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29" h="937">
                    <a:moveTo>
                      <a:pt x="606" y="0"/>
                    </a:moveTo>
                    <a:lnTo>
                      <a:pt x="582" y="0"/>
                    </a:lnTo>
                    <a:lnTo>
                      <a:pt x="0" y="871"/>
                    </a:lnTo>
                    <a:lnTo>
                      <a:pt x="0" y="937"/>
                    </a:lnTo>
                    <a:lnTo>
                      <a:pt x="629" y="4"/>
                    </a:lnTo>
                    <a:lnTo>
                      <a:pt x="606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chemeClr val="accent2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1065" name="Freeform 62">
                <a:extLst>
                  <a:ext uri="{FF2B5EF4-FFF2-40B4-BE49-F238E27FC236}">
                    <a16:creationId xmlns:a16="http://schemas.microsoft.com/office/drawing/2014/main" id="{4D0F276F-1A7E-00AC-41D3-4F99047C0629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039"/>
                <a:ext cx="305" cy="427"/>
              </a:xfrm>
              <a:custGeom>
                <a:avLst/>
                <a:gdLst>
                  <a:gd name="T0" fmla="*/ 282 w 305"/>
                  <a:gd name="T1" fmla="*/ 0 h 427"/>
                  <a:gd name="T2" fmla="*/ 252 w 305"/>
                  <a:gd name="T3" fmla="*/ 0 h 427"/>
                  <a:gd name="T4" fmla="*/ 0 w 305"/>
                  <a:gd name="T5" fmla="*/ 361 h 427"/>
                  <a:gd name="T6" fmla="*/ 0 w 305"/>
                  <a:gd name="T7" fmla="*/ 427 h 427"/>
                  <a:gd name="T8" fmla="*/ 305 w 305"/>
                  <a:gd name="T9" fmla="*/ 5 h 427"/>
                  <a:gd name="T10" fmla="*/ 282 w 305"/>
                  <a:gd name="T11" fmla="*/ 0 h 427"/>
                  <a:gd name="T12" fmla="*/ 282 w 305"/>
                  <a:gd name="T13" fmla="*/ 0 h 42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05" h="427">
                    <a:moveTo>
                      <a:pt x="282" y="0"/>
                    </a:moveTo>
                    <a:lnTo>
                      <a:pt x="252" y="0"/>
                    </a:lnTo>
                    <a:lnTo>
                      <a:pt x="0" y="361"/>
                    </a:lnTo>
                    <a:lnTo>
                      <a:pt x="0" y="427"/>
                    </a:lnTo>
                    <a:lnTo>
                      <a:pt x="305" y="5"/>
                    </a:lnTo>
                    <a:lnTo>
                      <a:pt x="28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chemeClr val="accent2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105535" name="Freeform 63">
                <a:extLst>
                  <a:ext uri="{FF2B5EF4-FFF2-40B4-BE49-F238E27FC236}">
                    <a16:creationId xmlns:a16="http://schemas.microsoft.com/office/drawing/2014/main" id="{6B55EBF8-CE76-3F80-BE05-C7264183281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4481" y="1039"/>
                <a:ext cx="1277" cy="2686"/>
              </a:xfrm>
              <a:custGeom>
                <a:avLst/>
                <a:gdLst>
                  <a:gd name="T0" fmla="*/ 41 w 1277"/>
                  <a:gd name="T1" fmla="*/ 0 h 2686"/>
                  <a:gd name="T2" fmla="*/ 17 w 1277"/>
                  <a:gd name="T3" fmla="*/ 0 h 2686"/>
                  <a:gd name="T4" fmla="*/ 0 w 1277"/>
                  <a:gd name="T5" fmla="*/ 4 h 2686"/>
                  <a:gd name="T6" fmla="*/ 1277 w 1277"/>
                  <a:gd name="T7" fmla="*/ 2686 h 2686"/>
                  <a:gd name="T8" fmla="*/ 1277 w 1277"/>
                  <a:gd name="T9" fmla="*/ 2596 h 2686"/>
                  <a:gd name="T10" fmla="*/ 41 w 1277"/>
                  <a:gd name="T11" fmla="*/ 0 h 2686"/>
                  <a:gd name="T12" fmla="*/ 41 w 1277"/>
                  <a:gd name="T13" fmla="*/ 0 h 268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1277" h="2686">
                    <a:moveTo>
                      <a:pt x="41" y="0"/>
                    </a:moveTo>
                    <a:lnTo>
                      <a:pt x="17" y="0"/>
                    </a:lnTo>
                    <a:lnTo>
                      <a:pt x="0" y="4"/>
                    </a:lnTo>
                    <a:lnTo>
                      <a:pt x="1277" y="2686"/>
                    </a:lnTo>
                    <a:lnTo>
                      <a:pt x="1277" y="2596"/>
                    </a:lnTo>
                    <a:lnTo>
                      <a:pt x="41" y="0"/>
                    </a:lnTo>
                    <a:lnTo>
                      <a:pt x="41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6980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latin typeface="Arial" charset="0"/>
                  <a:cs typeface="Arial" charset="0"/>
                </a:endParaRPr>
              </a:p>
            </p:txBody>
          </p:sp>
          <p:sp>
            <p:nvSpPr>
              <p:cNvPr id="1067" name="Freeform 64">
                <a:extLst>
                  <a:ext uri="{FF2B5EF4-FFF2-40B4-BE49-F238E27FC236}">
                    <a16:creationId xmlns:a16="http://schemas.microsoft.com/office/drawing/2014/main" id="{B822A0E6-0BFF-A01D-809E-576D2C71481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4770" y="1039"/>
                <a:ext cx="988" cy="1730"/>
              </a:xfrm>
              <a:custGeom>
                <a:avLst/>
                <a:gdLst>
                  <a:gd name="T0" fmla="*/ 16 w 988"/>
                  <a:gd name="T1" fmla="*/ 0 h 1730"/>
                  <a:gd name="T2" fmla="*/ 0 w 988"/>
                  <a:gd name="T3" fmla="*/ 7 h 1730"/>
                  <a:gd name="T4" fmla="*/ 988 w 988"/>
                  <a:gd name="T5" fmla="*/ 1730 h 1730"/>
                  <a:gd name="T6" fmla="*/ 988 w 988"/>
                  <a:gd name="T7" fmla="*/ 1653 h 1730"/>
                  <a:gd name="T8" fmla="*/ 40 w 988"/>
                  <a:gd name="T9" fmla="*/ 0 h 1730"/>
                  <a:gd name="T10" fmla="*/ 16 w 988"/>
                  <a:gd name="T11" fmla="*/ 0 h 1730"/>
                  <a:gd name="T12" fmla="*/ 16 w 988"/>
                  <a:gd name="T13" fmla="*/ 0 h 1730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988" h="1730">
                    <a:moveTo>
                      <a:pt x="16" y="0"/>
                    </a:moveTo>
                    <a:lnTo>
                      <a:pt x="0" y="7"/>
                    </a:lnTo>
                    <a:lnTo>
                      <a:pt x="988" y="1730"/>
                    </a:lnTo>
                    <a:lnTo>
                      <a:pt x="988" y="1653"/>
                    </a:lnTo>
                    <a:lnTo>
                      <a:pt x="40" y="0"/>
                    </a:lnTo>
                    <a:lnTo>
                      <a:pt x="16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1068" name="Freeform 65">
                <a:extLst>
                  <a:ext uri="{FF2B5EF4-FFF2-40B4-BE49-F238E27FC236}">
                    <a16:creationId xmlns:a16="http://schemas.microsoft.com/office/drawing/2014/main" id="{27EE4C0C-213D-4A25-309C-5334172F49C4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5088" y="1039"/>
                <a:ext cx="670" cy="997"/>
              </a:xfrm>
              <a:custGeom>
                <a:avLst/>
                <a:gdLst>
                  <a:gd name="T0" fmla="*/ 22 w 670"/>
                  <a:gd name="T1" fmla="*/ 0 h 997"/>
                  <a:gd name="T2" fmla="*/ 0 w 670"/>
                  <a:gd name="T3" fmla="*/ 4 h 997"/>
                  <a:gd name="T4" fmla="*/ 670 w 670"/>
                  <a:gd name="T5" fmla="*/ 997 h 997"/>
                  <a:gd name="T6" fmla="*/ 670 w 670"/>
                  <a:gd name="T7" fmla="*/ 925 h 997"/>
                  <a:gd name="T8" fmla="*/ 46 w 670"/>
                  <a:gd name="T9" fmla="*/ 0 h 997"/>
                  <a:gd name="T10" fmla="*/ 22 w 670"/>
                  <a:gd name="T11" fmla="*/ 0 h 997"/>
                  <a:gd name="T12" fmla="*/ 22 w 670"/>
                  <a:gd name="T13" fmla="*/ 0 h 99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70" h="997">
                    <a:moveTo>
                      <a:pt x="22" y="0"/>
                    </a:moveTo>
                    <a:lnTo>
                      <a:pt x="0" y="4"/>
                    </a:lnTo>
                    <a:lnTo>
                      <a:pt x="670" y="997"/>
                    </a:lnTo>
                    <a:lnTo>
                      <a:pt x="670" y="925"/>
                    </a:lnTo>
                    <a:lnTo>
                      <a:pt x="46" y="0"/>
                    </a:lnTo>
                    <a:lnTo>
                      <a:pt x="2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1069" name="Freeform 66">
                <a:extLst>
                  <a:ext uri="{FF2B5EF4-FFF2-40B4-BE49-F238E27FC236}">
                    <a16:creationId xmlns:a16="http://schemas.microsoft.com/office/drawing/2014/main" id="{D34EAE93-7F58-A7E3-A354-D39EC0F6C833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5412" y="1039"/>
                <a:ext cx="346" cy="487"/>
              </a:xfrm>
              <a:custGeom>
                <a:avLst/>
                <a:gdLst>
                  <a:gd name="T0" fmla="*/ 22 w 346"/>
                  <a:gd name="T1" fmla="*/ 0 h 487"/>
                  <a:gd name="T2" fmla="*/ 0 w 346"/>
                  <a:gd name="T3" fmla="*/ 7 h 487"/>
                  <a:gd name="T4" fmla="*/ 346 w 346"/>
                  <a:gd name="T5" fmla="*/ 487 h 487"/>
                  <a:gd name="T6" fmla="*/ 346 w 346"/>
                  <a:gd name="T7" fmla="*/ 415 h 487"/>
                  <a:gd name="T8" fmla="*/ 46 w 346"/>
                  <a:gd name="T9" fmla="*/ 0 h 487"/>
                  <a:gd name="T10" fmla="*/ 22 w 346"/>
                  <a:gd name="T11" fmla="*/ 0 h 487"/>
                  <a:gd name="T12" fmla="*/ 22 w 346"/>
                  <a:gd name="T13" fmla="*/ 0 h 48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46" h="487">
                    <a:moveTo>
                      <a:pt x="22" y="0"/>
                    </a:moveTo>
                    <a:lnTo>
                      <a:pt x="0" y="7"/>
                    </a:lnTo>
                    <a:lnTo>
                      <a:pt x="346" y="487"/>
                    </a:lnTo>
                    <a:lnTo>
                      <a:pt x="346" y="415"/>
                    </a:lnTo>
                    <a:lnTo>
                      <a:pt x="46" y="0"/>
                    </a:lnTo>
                    <a:lnTo>
                      <a:pt x="2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</p:grpSp>
      </p:grpSp>
      <p:sp>
        <p:nvSpPr>
          <p:cNvPr id="105539" name="Rectangle 67">
            <a:extLst>
              <a:ext uri="{FF2B5EF4-FFF2-40B4-BE49-F238E27FC236}">
                <a16:creationId xmlns:a16="http://schemas.microsoft.com/office/drawing/2014/main" id="{430B772E-274E-CCF5-DA86-7DA625519FAC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608013" y="273050"/>
            <a:ext cx="10968037" cy="11430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ctr" anchorCtr="1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5540" name="Rectangle 68">
            <a:extLst>
              <a:ext uri="{FF2B5EF4-FFF2-40B4-BE49-F238E27FC236}">
                <a16:creationId xmlns:a16="http://schemas.microsoft.com/office/drawing/2014/main" id="{42F2F7AB-DF76-5D36-09F7-F41F76438DD2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08013" y="6242050"/>
            <a:ext cx="2840037" cy="474663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0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5541" name="Rectangle 69">
            <a:extLst>
              <a:ext uri="{FF2B5EF4-FFF2-40B4-BE49-F238E27FC236}">
                <a16:creationId xmlns:a16="http://schemas.microsoft.com/office/drawing/2014/main" id="{376AC432-7DB4-2BDE-9EDB-F8D7F132C776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165600" y="6242050"/>
            <a:ext cx="3860800" cy="474663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0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5542" name="Rectangle 70">
            <a:extLst>
              <a:ext uri="{FF2B5EF4-FFF2-40B4-BE49-F238E27FC236}">
                <a16:creationId xmlns:a16="http://schemas.microsoft.com/office/drawing/2014/main" id="{0E1C604C-AB26-35AA-D431-84F906D4BBDE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737600" y="6242050"/>
            <a:ext cx="2840038" cy="474663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000">
                <a:effectLst>
                  <a:outerShdw blurRad="38100" dist="38100" dir="2700000" algn="tl">
                    <a:srgbClr val="000000"/>
                  </a:outerShdw>
                </a:effectLst>
              </a:defRPr>
            </a:lvl1pPr>
          </a:lstStyle>
          <a:p>
            <a:pPr>
              <a:defRPr/>
            </a:pPr>
            <a:fld id="{3790F84E-F0E0-0B4B-8997-36B0DD0D814A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105543" name="Rectangle 71">
            <a:extLst>
              <a:ext uri="{FF2B5EF4-FFF2-40B4-BE49-F238E27FC236}">
                <a16:creationId xmlns:a16="http://schemas.microsoft.com/office/drawing/2014/main" id="{B9F73ACD-6FAB-CAC3-3055-15F9B9B5458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608013" y="1598613"/>
            <a:ext cx="10968037" cy="4497387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4811" r:id="rId1"/>
    <p:sldLayoutId id="2147484791" r:id="rId2"/>
    <p:sldLayoutId id="2147484792" r:id="rId3"/>
    <p:sldLayoutId id="2147484793" r:id="rId4"/>
    <p:sldLayoutId id="2147484794" r:id="rId5"/>
    <p:sldLayoutId id="2147484795" r:id="rId6"/>
    <p:sldLayoutId id="2147484796" r:id="rId7"/>
    <p:sldLayoutId id="2147484797" r:id="rId8"/>
    <p:sldLayoutId id="2147484798" r:id="rId9"/>
    <p:sldLayoutId id="2147484799" r:id="rId10"/>
    <p:sldLayoutId id="2147484800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3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Wingdings" pitchFamily="2" charset="2"/>
        <a:buChar char="§"/>
        <a:defRPr sz="28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4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99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>
            <a:extLst>
              <a:ext uri="{FF2B5EF4-FFF2-40B4-BE49-F238E27FC236}">
                <a16:creationId xmlns:a16="http://schemas.microsoft.com/office/drawing/2014/main" id="{EAE61A68-B713-69AA-7F50-CB4112987DDF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914400" y="609600"/>
            <a:ext cx="103632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2051" name="Rectangle 3">
            <a:extLst>
              <a:ext uri="{FF2B5EF4-FFF2-40B4-BE49-F238E27FC236}">
                <a16:creationId xmlns:a16="http://schemas.microsoft.com/office/drawing/2014/main" id="{D80D2DD6-1E9F-79FF-2002-813C8B2B1D3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1981200"/>
            <a:ext cx="103632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028" name="Rectangle 4">
            <a:extLst>
              <a:ext uri="{FF2B5EF4-FFF2-40B4-BE49-F238E27FC236}">
                <a16:creationId xmlns:a16="http://schemas.microsoft.com/office/drawing/2014/main" id="{F1B8BBE9-191F-37A8-BC38-90EA73EBBF52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914400" y="6248400"/>
            <a:ext cx="25400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solidFill>
                  <a:srgbClr val="000000"/>
                </a:solidFill>
                <a:latin typeface="Times New Roman" pitchFamily="18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29" name="Rectangle 5">
            <a:extLst>
              <a:ext uri="{FF2B5EF4-FFF2-40B4-BE49-F238E27FC236}">
                <a16:creationId xmlns:a16="http://schemas.microsoft.com/office/drawing/2014/main" id="{559FD7D7-34AE-E61F-FD3D-E4C32636A04B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165600" y="6248400"/>
            <a:ext cx="38608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solidFill>
                  <a:srgbClr val="000000"/>
                </a:solidFill>
                <a:latin typeface="Times New Roman" pitchFamily="18" charset="0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30" name="Rectangle 6">
            <a:extLst>
              <a:ext uri="{FF2B5EF4-FFF2-40B4-BE49-F238E27FC236}">
                <a16:creationId xmlns:a16="http://schemas.microsoft.com/office/drawing/2014/main" id="{FA5261BD-0EDC-2ED0-7581-80EE9BBCE61E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737600" y="6248400"/>
            <a:ext cx="25400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>
                <a:solidFill>
                  <a:srgbClr val="000000"/>
                </a:solidFill>
                <a:latin typeface="Times New Roman" panose="02020603050405020304" pitchFamily="18" charset="0"/>
              </a:defRPr>
            </a:lvl1pPr>
          </a:lstStyle>
          <a:p>
            <a:pPr>
              <a:defRPr/>
            </a:pPr>
            <a:fld id="{021F1EB8-38DA-3F48-9EE3-CA86E632937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12" r:id="rId1"/>
    <p:sldLayoutId id="2147484813" r:id="rId2"/>
    <p:sldLayoutId id="2147484814" r:id="rId3"/>
    <p:sldLayoutId id="2147484815" r:id="rId4"/>
    <p:sldLayoutId id="2147484816" r:id="rId5"/>
    <p:sldLayoutId id="2147484817" r:id="rId6"/>
    <p:sldLayoutId id="2147484818" r:id="rId7"/>
    <p:sldLayoutId id="2147484819" r:id="rId8"/>
    <p:sldLayoutId id="2147484820" r:id="rId9"/>
    <p:sldLayoutId id="2147484821" r:id="rId10"/>
    <p:sldLayoutId id="2147484822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0">
          <a:gsLst>
            <a:gs pos="0">
              <a:srgbClr val="414161"/>
            </a:gs>
            <a:gs pos="100000">
              <a:schemeClr val="bg1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074" name="Group 2">
            <a:extLst>
              <a:ext uri="{FF2B5EF4-FFF2-40B4-BE49-F238E27FC236}">
                <a16:creationId xmlns:a16="http://schemas.microsoft.com/office/drawing/2014/main" id="{E7399597-4337-E253-C9BF-2C2C2BB44DE1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12190413" cy="6856413"/>
            <a:chOff x="0" y="0"/>
            <a:chExt cx="5759" cy="4319"/>
          </a:xfrm>
        </p:grpSpPr>
        <p:sp>
          <p:nvSpPr>
            <p:cNvPr id="105475" name="Freeform 3">
              <a:extLst>
                <a:ext uri="{FF2B5EF4-FFF2-40B4-BE49-F238E27FC236}">
                  <a16:creationId xmlns:a16="http://schemas.microsoft.com/office/drawing/2014/main" id="{4B6D62A2-7A5E-67A1-B79C-50B7925B782B}"/>
                </a:ext>
              </a:extLst>
            </p:cNvPr>
            <p:cNvSpPr>
              <a:spLocks/>
            </p:cNvSpPr>
            <p:nvPr userDrawn="1"/>
          </p:nvSpPr>
          <p:spPr bwMode="hidden">
            <a:xfrm>
              <a:off x="0" y="0"/>
              <a:ext cx="5758" cy="1043"/>
            </a:xfrm>
            <a:custGeom>
              <a:avLst/>
              <a:gdLst>
                <a:gd name="T0" fmla="*/ 5740 w 5740"/>
                <a:gd name="T1" fmla="*/ 1043 h 1043"/>
                <a:gd name="T2" fmla="*/ 0 w 5740"/>
                <a:gd name="T3" fmla="*/ 1043 h 1043"/>
                <a:gd name="T4" fmla="*/ 0 w 5740"/>
                <a:gd name="T5" fmla="*/ 0 h 1043"/>
                <a:gd name="T6" fmla="*/ 5740 w 5740"/>
                <a:gd name="T7" fmla="*/ 0 h 1043"/>
                <a:gd name="T8" fmla="*/ 5740 w 5740"/>
                <a:gd name="T9" fmla="*/ 1043 h 1043"/>
                <a:gd name="T10" fmla="*/ 5740 w 5740"/>
                <a:gd name="T11" fmla="*/ 1043 h 104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5740" h="1043">
                  <a:moveTo>
                    <a:pt x="5740" y="1043"/>
                  </a:moveTo>
                  <a:lnTo>
                    <a:pt x="0" y="1043"/>
                  </a:lnTo>
                  <a:lnTo>
                    <a:pt x="0" y="0"/>
                  </a:lnTo>
                  <a:lnTo>
                    <a:pt x="5740" y="0"/>
                  </a:lnTo>
                  <a:lnTo>
                    <a:pt x="5740" y="1043"/>
                  </a:lnTo>
                  <a:lnTo>
                    <a:pt x="5740" y="1043"/>
                  </a:lnTo>
                  <a:close/>
                </a:path>
              </a:pathLst>
            </a:custGeom>
            <a:gradFill rotWithShape="0">
              <a:gsLst>
                <a:gs pos="0">
                  <a:schemeClr val="bg1"/>
                </a:gs>
                <a:gs pos="100000">
                  <a:schemeClr val="bg1">
                    <a:gamma/>
                    <a:shade val="69804"/>
                    <a:invGamma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/>
            <a:lstStyle/>
            <a:p>
              <a:pPr eaLnBrk="1" hangingPunct="1">
                <a:defRPr/>
              </a:pPr>
              <a:endParaRPr lang="en-US">
                <a:solidFill>
                  <a:srgbClr val="EAEAEA"/>
                </a:solidFill>
                <a:latin typeface="Arial" charset="0"/>
                <a:cs typeface="Arial" charset="0"/>
              </a:endParaRPr>
            </a:p>
          </p:txBody>
        </p:sp>
        <p:grpSp>
          <p:nvGrpSpPr>
            <p:cNvPr id="3081" name="Group 4">
              <a:extLst>
                <a:ext uri="{FF2B5EF4-FFF2-40B4-BE49-F238E27FC236}">
                  <a16:creationId xmlns:a16="http://schemas.microsoft.com/office/drawing/2014/main" id="{CDC9520F-601D-2B37-8F31-3E95897D378B}"/>
                </a:ext>
              </a:extLst>
            </p:cNvPr>
            <p:cNvGrpSpPr>
              <a:grpSpLocks/>
            </p:cNvGrpSpPr>
            <p:nvPr userDrawn="1"/>
          </p:nvGrpSpPr>
          <p:grpSpPr bwMode="auto">
            <a:xfrm>
              <a:off x="0" y="0"/>
              <a:ext cx="5759" cy="4319"/>
              <a:chOff x="0" y="0"/>
              <a:chExt cx="5759" cy="4319"/>
            </a:xfrm>
          </p:grpSpPr>
          <p:sp>
            <p:nvSpPr>
              <p:cNvPr id="105477" name="Freeform 5">
                <a:extLst>
                  <a:ext uri="{FF2B5EF4-FFF2-40B4-BE49-F238E27FC236}">
                    <a16:creationId xmlns:a16="http://schemas.microsoft.com/office/drawing/2014/main" id="{31E770EE-896E-C5D0-AFBA-C9140D43F8D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1" y="1040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78" name="Freeform 6">
                <a:extLst>
                  <a:ext uri="{FF2B5EF4-FFF2-40B4-BE49-F238E27FC236}">
                    <a16:creationId xmlns:a16="http://schemas.microsoft.com/office/drawing/2014/main" id="{A0DF3C85-B54D-EC56-CDC7-EC434E9E50D1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988"/>
                <a:ext cx="5758" cy="42"/>
              </a:xfrm>
              <a:custGeom>
                <a:avLst/>
                <a:gdLst>
                  <a:gd name="T0" fmla="*/ 0 w 5740"/>
                  <a:gd name="T1" fmla="*/ 42 h 42"/>
                  <a:gd name="T2" fmla="*/ 5740 w 5740"/>
                  <a:gd name="T3" fmla="*/ 42 h 42"/>
                  <a:gd name="T4" fmla="*/ 5740 w 5740"/>
                  <a:gd name="T5" fmla="*/ 0 h 42"/>
                  <a:gd name="T6" fmla="*/ 0 w 5740"/>
                  <a:gd name="T7" fmla="*/ 0 h 42"/>
                  <a:gd name="T8" fmla="*/ 0 w 5740"/>
                  <a:gd name="T9" fmla="*/ 42 h 42"/>
                  <a:gd name="T10" fmla="*/ 0 w 5740"/>
                  <a:gd name="T11" fmla="*/ 42 h 4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42">
                    <a:moveTo>
                      <a:pt x="0" y="42"/>
                    </a:moveTo>
                    <a:lnTo>
                      <a:pt x="5740" y="42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42"/>
                    </a:lnTo>
                    <a:lnTo>
                      <a:pt x="0" y="42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79" name="Freeform 7">
                <a:extLst>
                  <a:ext uri="{FF2B5EF4-FFF2-40B4-BE49-F238E27FC236}">
                    <a16:creationId xmlns:a16="http://schemas.microsoft.com/office/drawing/2014/main" id="{946887A9-B612-2EDE-428A-D3895F7B6D0F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665"/>
                <a:ext cx="5758" cy="30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0" name="Freeform 8">
                <a:extLst>
                  <a:ext uri="{FF2B5EF4-FFF2-40B4-BE49-F238E27FC236}">
                    <a16:creationId xmlns:a16="http://schemas.microsoft.com/office/drawing/2014/main" id="{4B7338FC-D7FF-D160-E537-42D68D252033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364"/>
                <a:ext cx="5758" cy="30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1" name="Freeform 9">
                <a:extLst>
                  <a:ext uri="{FF2B5EF4-FFF2-40B4-BE49-F238E27FC236}">
                    <a16:creationId xmlns:a16="http://schemas.microsoft.com/office/drawing/2014/main" id="{C9E0AAED-F407-87AF-FDEA-B3D59A4B7DC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105"/>
                <a:ext cx="5758" cy="31"/>
              </a:xfrm>
              <a:custGeom>
                <a:avLst/>
                <a:gdLst>
                  <a:gd name="T0" fmla="*/ 0 w 5740"/>
                  <a:gd name="T1" fmla="*/ 30 h 30"/>
                  <a:gd name="T2" fmla="*/ 5740 w 5740"/>
                  <a:gd name="T3" fmla="*/ 30 h 30"/>
                  <a:gd name="T4" fmla="*/ 5740 w 5740"/>
                  <a:gd name="T5" fmla="*/ 0 h 30"/>
                  <a:gd name="T6" fmla="*/ 0 w 5740"/>
                  <a:gd name="T7" fmla="*/ 0 h 30"/>
                  <a:gd name="T8" fmla="*/ 0 w 5740"/>
                  <a:gd name="T9" fmla="*/ 30 h 30"/>
                  <a:gd name="T10" fmla="*/ 0 w 5740"/>
                  <a:gd name="T11" fmla="*/ 3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0" y="30"/>
                    </a:moveTo>
                    <a:lnTo>
                      <a:pt x="5740" y="30"/>
                    </a:lnTo>
                    <a:lnTo>
                      <a:pt x="5740" y="0"/>
                    </a:lnTo>
                    <a:lnTo>
                      <a:pt x="0" y="0"/>
                    </a:lnTo>
                    <a:lnTo>
                      <a:pt x="0" y="30"/>
                    </a:lnTo>
                    <a:lnTo>
                      <a:pt x="0" y="3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2" name="Freeform 10">
                <a:extLst>
                  <a:ext uri="{FF2B5EF4-FFF2-40B4-BE49-F238E27FC236}">
                    <a16:creationId xmlns:a16="http://schemas.microsoft.com/office/drawing/2014/main" id="{BA1BEFB9-13C2-E7C1-A5F1-9F428C7F0735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859"/>
                <a:ext cx="5758" cy="36"/>
              </a:xfrm>
              <a:custGeom>
                <a:avLst/>
                <a:gdLst>
                  <a:gd name="T0" fmla="*/ 5740 w 5740"/>
                  <a:gd name="T1" fmla="*/ 0 h 36"/>
                  <a:gd name="T2" fmla="*/ 0 w 5740"/>
                  <a:gd name="T3" fmla="*/ 0 h 36"/>
                  <a:gd name="T4" fmla="*/ 0 w 5740"/>
                  <a:gd name="T5" fmla="*/ 36 h 36"/>
                  <a:gd name="T6" fmla="*/ 5740 w 5740"/>
                  <a:gd name="T7" fmla="*/ 36 h 36"/>
                  <a:gd name="T8" fmla="*/ 5740 w 5740"/>
                  <a:gd name="T9" fmla="*/ 0 h 36"/>
                  <a:gd name="T10" fmla="*/ 5740 w 5740"/>
                  <a:gd name="T11" fmla="*/ 0 h 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6">
                    <a:moveTo>
                      <a:pt x="5740" y="0"/>
                    </a:moveTo>
                    <a:lnTo>
                      <a:pt x="0" y="0"/>
                    </a:lnTo>
                    <a:lnTo>
                      <a:pt x="0" y="36"/>
                    </a:lnTo>
                    <a:lnTo>
                      <a:pt x="5740" y="36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3" name="Freeform 11">
                <a:extLst>
                  <a:ext uri="{FF2B5EF4-FFF2-40B4-BE49-F238E27FC236}">
                    <a16:creationId xmlns:a16="http://schemas.microsoft.com/office/drawing/2014/main" id="{314A78A7-4533-C0AC-4880-F7FC5AB87FF8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644"/>
                <a:ext cx="5758" cy="30"/>
              </a:xfrm>
              <a:custGeom>
                <a:avLst/>
                <a:gdLst>
                  <a:gd name="T0" fmla="*/ 5740 w 5740"/>
                  <a:gd name="T1" fmla="*/ 0 h 30"/>
                  <a:gd name="T2" fmla="*/ 0 w 5740"/>
                  <a:gd name="T3" fmla="*/ 0 h 30"/>
                  <a:gd name="T4" fmla="*/ 0 w 5740"/>
                  <a:gd name="T5" fmla="*/ 30 h 30"/>
                  <a:gd name="T6" fmla="*/ 5740 w 5740"/>
                  <a:gd name="T7" fmla="*/ 30 h 30"/>
                  <a:gd name="T8" fmla="*/ 5740 w 5740"/>
                  <a:gd name="T9" fmla="*/ 0 h 30"/>
                  <a:gd name="T10" fmla="*/ 5740 w 5740"/>
                  <a:gd name="T11" fmla="*/ 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5740" y="0"/>
                    </a:moveTo>
                    <a:lnTo>
                      <a:pt x="0" y="0"/>
                    </a:lnTo>
                    <a:lnTo>
                      <a:pt x="0" y="30"/>
                    </a:lnTo>
                    <a:lnTo>
                      <a:pt x="5740" y="30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4" name="Freeform 12">
                <a:extLst>
                  <a:ext uri="{FF2B5EF4-FFF2-40B4-BE49-F238E27FC236}">
                    <a16:creationId xmlns:a16="http://schemas.microsoft.com/office/drawing/2014/main" id="{A532F966-8664-6DE1-D9C8-73D51E49C0B1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433"/>
                <a:ext cx="5758" cy="36"/>
              </a:xfrm>
              <a:custGeom>
                <a:avLst/>
                <a:gdLst>
                  <a:gd name="T0" fmla="*/ 5740 w 5740"/>
                  <a:gd name="T1" fmla="*/ 0 h 36"/>
                  <a:gd name="T2" fmla="*/ 0 w 5740"/>
                  <a:gd name="T3" fmla="*/ 0 h 36"/>
                  <a:gd name="T4" fmla="*/ 0 w 5740"/>
                  <a:gd name="T5" fmla="*/ 36 h 36"/>
                  <a:gd name="T6" fmla="*/ 5740 w 5740"/>
                  <a:gd name="T7" fmla="*/ 36 h 36"/>
                  <a:gd name="T8" fmla="*/ 5740 w 5740"/>
                  <a:gd name="T9" fmla="*/ 0 h 36"/>
                  <a:gd name="T10" fmla="*/ 5740 w 5740"/>
                  <a:gd name="T11" fmla="*/ 0 h 3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6">
                    <a:moveTo>
                      <a:pt x="5740" y="0"/>
                    </a:moveTo>
                    <a:lnTo>
                      <a:pt x="0" y="0"/>
                    </a:lnTo>
                    <a:lnTo>
                      <a:pt x="0" y="36"/>
                    </a:lnTo>
                    <a:lnTo>
                      <a:pt x="5740" y="36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4706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5" name="Freeform 13">
                <a:extLst>
                  <a:ext uri="{FF2B5EF4-FFF2-40B4-BE49-F238E27FC236}">
                    <a16:creationId xmlns:a16="http://schemas.microsoft.com/office/drawing/2014/main" id="{950FC459-C964-7B31-589B-F2730742F71D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259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4706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6" name="Freeform 14">
                <a:extLst>
                  <a:ext uri="{FF2B5EF4-FFF2-40B4-BE49-F238E27FC236}">
                    <a16:creationId xmlns:a16="http://schemas.microsoft.com/office/drawing/2014/main" id="{35E99B7B-5410-DD41-FBF7-1D5AC1AAD122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090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7" name="Freeform 15">
                <a:extLst>
                  <a:ext uri="{FF2B5EF4-FFF2-40B4-BE49-F238E27FC236}">
                    <a16:creationId xmlns:a16="http://schemas.microsoft.com/office/drawing/2014/main" id="{A83DDFA0-7CFA-96ED-7787-3508510C999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928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8" name="Freeform 16">
                <a:extLst>
                  <a:ext uri="{FF2B5EF4-FFF2-40B4-BE49-F238E27FC236}">
                    <a16:creationId xmlns:a16="http://schemas.microsoft.com/office/drawing/2014/main" id="{D1BB65A4-21F0-D3C8-6384-395C6478CD5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645"/>
                <a:ext cx="5758" cy="12"/>
              </a:xfrm>
              <a:custGeom>
                <a:avLst/>
                <a:gdLst>
                  <a:gd name="T0" fmla="*/ 5740 w 5740"/>
                  <a:gd name="T1" fmla="*/ 0 h 12"/>
                  <a:gd name="T2" fmla="*/ 0 w 5740"/>
                  <a:gd name="T3" fmla="*/ 0 h 12"/>
                  <a:gd name="T4" fmla="*/ 0 w 5740"/>
                  <a:gd name="T5" fmla="*/ 12 h 12"/>
                  <a:gd name="T6" fmla="*/ 5740 w 5740"/>
                  <a:gd name="T7" fmla="*/ 12 h 12"/>
                  <a:gd name="T8" fmla="*/ 5740 w 5740"/>
                  <a:gd name="T9" fmla="*/ 0 h 12"/>
                  <a:gd name="T10" fmla="*/ 5740 w 5740"/>
                  <a:gd name="T11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2">
                    <a:moveTo>
                      <a:pt x="5740" y="0"/>
                    </a:moveTo>
                    <a:lnTo>
                      <a:pt x="0" y="0"/>
                    </a:lnTo>
                    <a:lnTo>
                      <a:pt x="0" y="12"/>
                    </a:lnTo>
                    <a:lnTo>
                      <a:pt x="5740" y="12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89" name="Freeform 17">
                <a:extLst>
                  <a:ext uri="{FF2B5EF4-FFF2-40B4-BE49-F238E27FC236}">
                    <a16:creationId xmlns:a16="http://schemas.microsoft.com/office/drawing/2014/main" id="{F75D0E39-ED67-08A4-0F3F-64C062D2EEEC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778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0" name="Freeform 18">
                <a:extLst>
                  <a:ext uri="{FF2B5EF4-FFF2-40B4-BE49-F238E27FC236}">
                    <a16:creationId xmlns:a16="http://schemas.microsoft.com/office/drawing/2014/main" id="{B5E19BE2-B9B7-9C3F-05DD-5F0E09920A9D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520"/>
                <a:ext cx="5758" cy="12"/>
              </a:xfrm>
              <a:custGeom>
                <a:avLst/>
                <a:gdLst>
                  <a:gd name="T0" fmla="*/ 5740 w 5740"/>
                  <a:gd name="T1" fmla="*/ 0 h 12"/>
                  <a:gd name="T2" fmla="*/ 0 w 5740"/>
                  <a:gd name="T3" fmla="*/ 0 h 12"/>
                  <a:gd name="T4" fmla="*/ 0 w 5740"/>
                  <a:gd name="T5" fmla="*/ 12 h 12"/>
                  <a:gd name="T6" fmla="*/ 5740 w 5740"/>
                  <a:gd name="T7" fmla="*/ 12 h 12"/>
                  <a:gd name="T8" fmla="*/ 5740 w 5740"/>
                  <a:gd name="T9" fmla="*/ 0 h 12"/>
                  <a:gd name="T10" fmla="*/ 5740 w 5740"/>
                  <a:gd name="T11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2">
                    <a:moveTo>
                      <a:pt x="5740" y="0"/>
                    </a:moveTo>
                    <a:lnTo>
                      <a:pt x="0" y="0"/>
                    </a:lnTo>
                    <a:lnTo>
                      <a:pt x="0" y="12"/>
                    </a:lnTo>
                    <a:lnTo>
                      <a:pt x="5740" y="12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1" name="Freeform 19">
                <a:extLst>
                  <a:ext uri="{FF2B5EF4-FFF2-40B4-BE49-F238E27FC236}">
                    <a16:creationId xmlns:a16="http://schemas.microsoft.com/office/drawing/2014/main" id="{785BA8E0-05B9-E24D-2C35-925FF3704FD1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394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2" name="Freeform 20">
                <a:extLst>
                  <a:ext uri="{FF2B5EF4-FFF2-40B4-BE49-F238E27FC236}">
                    <a16:creationId xmlns:a16="http://schemas.microsoft.com/office/drawing/2014/main" id="{48AB528E-2A79-A2FA-A3E2-44A955414456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280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3" name="Freeform 21">
                <a:extLst>
                  <a:ext uri="{FF2B5EF4-FFF2-40B4-BE49-F238E27FC236}">
                    <a16:creationId xmlns:a16="http://schemas.microsoft.com/office/drawing/2014/main" id="{96A18BB5-56CC-D5B1-03B6-43D3CA312656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177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4" name="Freeform 22">
                <a:extLst>
                  <a:ext uri="{FF2B5EF4-FFF2-40B4-BE49-F238E27FC236}">
                    <a16:creationId xmlns:a16="http://schemas.microsoft.com/office/drawing/2014/main" id="{38DC68B0-9758-6658-CF0C-B19ECB9D325D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24"/>
                <a:ext cx="5758" cy="30"/>
              </a:xfrm>
              <a:custGeom>
                <a:avLst/>
                <a:gdLst>
                  <a:gd name="T0" fmla="*/ 5740 w 5740"/>
                  <a:gd name="T1" fmla="*/ 0 h 30"/>
                  <a:gd name="T2" fmla="*/ 0 w 5740"/>
                  <a:gd name="T3" fmla="*/ 0 h 30"/>
                  <a:gd name="T4" fmla="*/ 0 w 5740"/>
                  <a:gd name="T5" fmla="*/ 30 h 30"/>
                  <a:gd name="T6" fmla="*/ 5740 w 5740"/>
                  <a:gd name="T7" fmla="*/ 30 h 30"/>
                  <a:gd name="T8" fmla="*/ 5740 w 5740"/>
                  <a:gd name="T9" fmla="*/ 0 h 30"/>
                  <a:gd name="T10" fmla="*/ 5740 w 5740"/>
                  <a:gd name="T11" fmla="*/ 0 h 3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30">
                    <a:moveTo>
                      <a:pt x="5740" y="0"/>
                    </a:moveTo>
                    <a:lnTo>
                      <a:pt x="0" y="0"/>
                    </a:lnTo>
                    <a:lnTo>
                      <a:pt x="0" y="30"/>
                    </a:lnTo>
                    <a:lnTo>
                      <a:pt x="5740" y="30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5" name="Freeform 23">
                <a:extLst>
                  <a:ext uri="{FF2B5EF4-FFF2-40B4-BE49-F238E27FC236}">
                    <a16:creationId xmlns:a16="http://schemas.microsoft.com/office/drawing/2014/main" id="{6987F19C-B034-F209-E0FE-0DF386538F1B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86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4118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6" name="Freeform 24">
                <a:extLst>
                  <a:ext uri="{FF2B5EF4-FFF2-40B4-BE49-F238E27FC236}">
                    <a16:creationId xmlns:a16="http://schemas.microsoft.com/office/drawing/2014/main" id="{6E230763-4B9F-1FDC-CB2F-5FEF2DACAF78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475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7843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7" name="Freeform 25">
                <a:extLst>
                  <a:ext uri="{FF2B5EF4-FFF2-40B4-BE49-F238E27FC236}">
                    <a16:creationId xmlns:a16="http://schemas.microsoft.com/office/drawing/2014/main" id="{6461FEDD-A90B-A23D-AD10-4005C168DA66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337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90980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8" name="Freeform 26">
                <a:extLst>
                  <a:ext uri="{FF2B5EF4-FFF2-40B4-BE49-F238E27FC236}">
                    <a16:creationId xmlns:a16="http://schemas.microsoft.com/office/drawing/2014/main" id="{2D29A83A-23DA-D20E-6B3A-A37D57DB8E99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600"/>
                <a:ext cx="5758" cy="24"/>
              </a:xfrm>
              <a:custGeom>
                <a:avLst/>
                <a:gdLst>
                  <a:gd name="T0" fmla="*/ 5740 w 5740"/>
                  <a:gd name="T1" fmla="*/ 0 h 24"/>
                  <a:gd name="T2" fmla="*/ 0 w 5740"/>
                  <a:gd name="T3" fmla="*/ 0 h 24"/>
                  <a:gd name="T4" fmla="*/ 0 w 5740"/>
                  <a:gd name="T5" fmla="*/ 24 h 24"/>
                  <a:gd name="T6" fmla="*/ 5740 w 5740"/>
                  <a:gd name="T7" fmla="*/ 24 h 24"/>
                  <a:gd name="T8" fmla="*/ 5740 w 5740"/>
                  <a:gd name="T9" fmla="*/ 0 h 24"/>
                  <a:gd name="T10" fmla="*/ 5740 w 5740"/>
                  <a:gd name="T11" fmla="*/ 0 h 2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24">
                    <a:moveTo>
                      <a:pt x="5740" y="0"/>
                    </a:moveTo>
                    <a:lnTo>
                      <a:pt x="0" y="0"/>
                    </a:lnTo>
                    <a:lnTo>
                      <a:pt x="0" y="24"/>
                    </a:lnTo>
                    <a:lnTo>
                      <a:pt x="5740" y="24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7882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499" name="Freeform 27">
                <a:extLst>
                  <a:ext uri="{FF2B5EF4-FFF2-40B4-BE49-F238E27FC236}">
                    <a16:creationId xmlns:a16="http://schemas.microsoft.com/office/drawing/2014/main" id="{AD9EFAC6-B711-C289-ED13-DEA6767B3520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727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500" name="Freeform 28">
                <a:extLst>
                  <a:ext uri="{FF2B5EF4-FFF2-40B4-BE49-F238E27FC236}">
                    <a16:creationId xmlns:a16="http://schemas.microsoft.com/office/drawing/2014/main" id="{62297057-DB1E-DA03-1421-D0244406B4C4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841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105501" name="Freeform 29">
                <a:extLst>
                  <a:ext uri="{FF2B5EF4-FFF2-40B4-BE49-F238E27FC236}">
                    <a16:creationId xmlns:a16="http://schemas.microsoft.com/office/drawing/2014/main" id="{1F160568-FE45-7891-1313-3BF07A91E9BB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943"/>
                <a:ext cx="5758" cy="18"/>
              </a:xfrm>
              <a:custGeom>
                <a:avLst/>
                <a:gdLst>
                  <a:gd name="T0" fmla="*/ 5740 w 5740"/>
                  <a:gd name="T1" fmla="*/ 0 h 18"/>
                  <a:gd name="T2" fmla="*/ 0 w 5740"/>
                  <a:gd name="T3" fmla="*/ 0 h 18"/>
                  <a:gd name="T4" fmla="*/ 0 w 5740"/>
                  <a:gd name="T5" fmla="*/ 18 h 18"/>
                  <a:gd name="T6" fmla="*/ 5740 w 5740"/>
                  <a:gd name="T7" fmla="*/ 18 h 18"/>
                  <a:gd name="T8" fmla="*/ 5740 w 5740"/>
                  <a:gd name="T9" fmla="*/ 0 h 18"/>
                  <a:gd name="T10" fmla="*/ 5740 w 5740"/>
                  <a:gd name="T11" fmla="*/ 0 h 1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</a:cxnLst>
                <a:rect l="0" t="0" r="r" b="b"/>
                <a:pathLst>
                  <a:path w="5740" h="18">
                    <a:moveTo>
                      <a:pt x="5740" y="0"/>
                    </a:moveTo>
                    <a:lnTo>
                      <a:pt x="0" y="0"/>
                    </a:lnTo>
                    <a:lnTo>
                      <a:pt x="0" y="18"/>
                    </a:lnTo>
                    <a:lnTo>
                      <a:pt x="5740" y="18"/>
                    </a:lnTo>
                    <a:lnTo>
                      <a:pt x="5740" y="0"/>
                    </a:lnTo>
                    <a:lnTo>
                      <a:pt x="5740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81961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grpSp>
            <p:nvGrpSpPr>
              <p:cNvPr id="3107" name="Group 30">
                <a:extLst>
                  <a:ext uri="{FF2B5EF4-FFF2-40B4-BE49-F238E27FC236}">
                    <a16:creationId xmlns:a16="http://schemas.microsoft.com/office/drawing/2014/main" id="{69EC9A77-B0A6-F8E6-619A-A859940C94CB}"/>
                  </a:ext>
                </a:extLst>
              </p:cNvPr>
              <p:cNvGrpSpPr>
                <a:grpSpLocks/>
              </p:cNvGrpSpPr>
              <p:nvPr userDrawn="1"/>
            </p:nvGrpSpPr>
            <p:grpSpPr bwMode="auto">
              <a:xfrm>
                <a:off x="0" y="0"/>
                <a:ext cx="5758" cy="1045"/>
                <a:chOff x="0" y="0"/>
                <a:chExt cx="5758" cy="1045"/>
              </a:xfrm>
            </p:grpSpPr>
            <p:sp>
              <p:nvSpPr>
                <p:cNvPr id="105503" name="Freeform 31">
                  <a:extLst>
                    <a:ext uri="{FF2B5EF4-FFF2-40B4-BE49-F238E27FC236}">
                      <a16:creationId xmlns:a16="http://schemas.microsoft.com/office/drawing/2014/main" id="{72094999-3013-957E-4943-A852FBBB4D62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849" y="0"/>
                  <a:ext cx="42" cy="1045"/>
                </a:xfrm>
                <a:custGeom>
                  <a:avLst/>
                  <a:gdLst>
                    <a:gd name="T0" fmla="*/ 18 w 42"/>
                    <a:gd name="T1" fmla="*/ 1043 h 1043"/>
                    <a:gd name="T2" fmla="*/ 42 w 42"/>
                    <a:gd name="T3" fmla="*/ 1043 h 1043"/>
                    <a:gd name="T4" fmla="*/ 42 w 42"/>
                    <a:gd name="T5" fmla="*/ 0 h 1043"/>
                    <a:gd name="T6" fmla="*/ 0 w 42"/>
                    <a:gd name="T7" fmla="*/ 0 h 1043"/>
                    <a:gd name="T8" fmla="*/ 0 w 42"/>
                    <a:gd name="T9" fmla="*/ 1043 h 1043"/>
                    <a:gd name="T10" fmla="*/ 18 w 42"/>
                    <a:gd name="T11" fmla="*/ 1043 h 1043"/>
                    <a:gd name="T12" fmla="*/ 18 w 42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2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4" name="Freeform 32">
                  <a:extLst>
                    <a:ext uri="{FF2B5EF4-FFF2-40B4-BE49-F238E27FC236}">
                      <a16:creationId xmlns:a16="http://schemas.microsoft.com/office/drawing/2014/main" id="{983693FD-2727-403C-336C-99522BE0C078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400" y="0"/>
                  <a:ext cx="155" cy="1045"/>
                </a:xfrm>
                <a:custGeom>
                  <a:avLst/>
                  <a:gdLst>
                    <a:gd name="T0" fmla="*/ 131 w 155"/>
                    <a:gd name="T1" fmla="*/ 1043 h 1043"/>
                    <a:gd name="T2" fmla="*/ 155 w 155"/>
                    <a:gd name="T3" fmla="*/ 1043 h 1043"/>
                    <a:gd name="T4" fmla="*/ 42 w 155"/>
                    <a:gd name="T5" fmla="*/ 0 h 1043"/>
                    <a:gd name="T6" fmla="*/ 0 w 155"/>
                    <a:gd name="T7" fmla="*/ 0 h 1043"/>
                    <a:gd name="T8" fmla="*/ 113 w 155"/>
                    <a:gd name="T9" fmla="*/ 1043 h 1043"/>
                    <a:gd name="T10" fmla="*/ 131 w 155"/>
                    <a:gd name="T11" fmla="*/ 1043 h 1043"/>
                    <a:gd name="T12" fmla="*/ 131 w 155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55" h="1043">
                      <a:moveTo>
                        <a:pt x="131" y="1043"/>
                      </a:moveTo>
                      <a:lnTo>
                        <a:pt x="155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113" y="1043"/>
                      </a:lnTo>
                      <a:lnTo>
                        <a:pt x="131" y="1043"/>
                      </a:lnTo>
                      <a:lnTo>
                        <a:pt x="131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5" name="Freeform 33">
                  <a:extLst>
                    <a:ext uri="{FF2B5EF4-FFF2-40B4-BE49-F238E27FC236}">
                      <a16:creationId xmlns:a16="http://schemas.microsoft.com/office/drawing/2014/main" id="{AD911037-AFEF-5D00-7A0D-B9107839FAD0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967" y="0"/>
                  <a:ext cx="240" cy="1045"/>
                </a:xfrm>
                <a:custGeom>
                  <a:avLst/>
                  <a:gdLst>
                    <a:gd name="T0" fmla="*/ 221 w 239"/>
                    <a:gd name="T1" fmla="*/ 1043 h 1043"/>
                    <a:gd name="T2" fmla="*/ 239 w 239"/>
                    <a:gd name="T3" fmla="*/ 1043 h 1043"/>
                    <a:gd name="T4" fmla="*/ 36 w 239"/>
                    <a:gd name="T5" fmla="*/ 0 h 1043"/>
                    <a:gd name="T6" fmla="*/ 0 w 239"/>
                    <a:gd name="T7" fmla="*/ 0 h 1043"/>
                    <a:gd name="T8" fmla="*/ 203 w 239"/>
                    <a:gd name="T9" fmla="*/ 1043 h 1043"/>
                    <a:gd name="T10" fmla="*/ 221 w 239"/>
                    <a:gd name="T11" fmla="*/ 1043 h 1043"/>
                    <a:gd name="T12" fmla="*/ 221 w 2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239" h="1043">
                      <a:moveTo>
                        <a:pt x="221" y="1043"/>
                      </a:moveTo>
                      <a:lnTo>
                        <a:pt x="239" y="1043"/>
                      </a:lnTo>
                      <a:lnTo>
                        <a:pt x="36" y="0"/>
                      </a:lnTo>
                      <a:lnTo>
                        <a:pt x="0" y="0"/>
                      </a:lnTo>
                      <a:lnTo>
                        <a:pt x="203" y="1043"/>
                      </a:lnTo>
                      <a:lnTo>
                        <a:pt x="221" y="1043"/>
                      </a:lnTo>
                      <a:lnTo>
                        <a:pt x="221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6" name="Freeform 34">
                  <a:extLst>
                    <a:ext uri="{FF2B5EF4-FFF2-40B4-BE49-F238E27FC236}">
                      <a16:creationId xmlns:a16="http://schemas.microsoft.com/office/drawing/2014/main" id="{02B2C08A-4238-1982-B58E-699FD02DF0D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554" y="0"/>
                  <a:ext cx="353" cy="1045"/>
                </a:xfrm>
                <a:custGeom>
                  <a:avLst/>
                  <a:gdLst>
                    <a:gd name="T0" fmla="*/ 334 w 352"/>
                    <a:gd name="T1" fmla="*/ 1043 h 1043"/>
                    <a:gd name="T2" fmla="*/ 352 w 352"/>
                    <a:gd name="T3" fmla="*/ 1043 h 1043"/>
                    <a:gd name="T4" fmla="*/ 41 w 352"/>
                    <a:gd name="T5" fmla="*/ 0 h 1043"/>
                    <a:gd name="T6" fmla="*/ 0 w 352"/>
                    <a:gd name="T7" fmla="*/ 0 h 1043"/>
                    <a:gd name="T8" fmla="*/ 311 w 352"/>
                    <a:gd name="T9" fmla="*/ 1043 h 1043"/>
                    <a:gd name="T10" fmla="*/ 334 w 352"/>
                    <a:gd name="T11" fmla="*/ 1043 h 1043"/>
                    <a:gd name="T12" fmla="*/ 334 w 352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52" h="1043">
                      <a:moveTo>
                        <a:pt x="334" y="1043"/>
                      </a:moveTo>
                      <a:lnTo>
                        <a:pt x="352" y="1043"/>
                      </a:lnTo>
                      <a:lnTo>
                        <a:pt x="41" y="0"/>
                      </a:lnTo>
                      <a:lnTo>
                        <a:pt x="0" y="0"/>
                      </a:lnTo>
                      <a:lnTo>
                        <a:pt x="311" y="1043"/>
                      </a:lnTo>
                      <a:lnTo>
                        <a:pt x="334" y="1043"/>
                      </a:lnTo>
                      <a:lnTo>
                        <a:pt x="334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7" name="Freeform 35">
                  <a:extLst>
                    <a:ext uri="{FF2B5EF4-FFF2-40B4-BE49-F238E27FC236}">
                      <a16:creationId xmlns:a16="http://schemas.microsoft.com/office/drawing/2014/main" id="{881DAF13-5B95-772F-09FA-D32DD5937101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134" y="0"/>
                  <a:ext cx="450" cy="1045"/>
                </a:xfrm>
                <a:custGeom>
                  <a:avLst/>
                  <a:gdLst>
                    <a:gd name="T0" fmla="*/ 425 w 449"/>
                    <a:gd name="T1" fmla="*/ 1043 h 1043"/>
                    <a:gd name="T2" fmla="*/ 449 w 449"/>
                    <a:gd name="T3" fmla="*/ 1043 h 1043"/>
                    <a:gd name="T4" fmla="*/ 42 w 449"/>
                    <a:gd name="T5" fmla="*/ 0 h 1043"/>
                    <a:gd name="T6" fmla="*/ 0 w 449"/>
                    <a:gd name="T7" fmla="*/ 0 h 1043"/>
                    <a:gd name="T8" fmla="*/ 407 w 449"/>
                    <a:gd name="T9" fmla="*/ 1043 h 1043"/>
                    <a:gd name="T10" fmla="*/ 425 w 449"/>
                    <a:gd name="T11" fmla="*/ 1043 h 1043"/>
                    <a:gd name="T12" fmla="*/ 425 w 44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49" h="1043">
                      <a:moveTo>
                        <a:pt x="425" y="1043"/>
                      </a:moveTo>
                      <a:lnTo>
                        <a:pt x="449" y="1043"/>
                      </a:lnTo>
                      <a:lnTo>
                        <a:pt x="42" y="0"/>
                      </a:lnTo>
                      <a:lnTo>
                        <a:pt x="0" y="0"/>
                      </a:lnTo>
                      <a:lnTo>
                        <a:pt x="407" y="1043"/>
                      </a:lnTo>
                      <a:lnTo>
                        <a:pt x="425" y="1043"/>
                      </a:lnTo>
                      <a:lnTo>
                        <a:pt x="425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8" name="Freeform 36">
                  <a:extLst>
                    <a:ext uri="{FF2B5EF4-FFF2-40B4-BE49-F238E27FC236}">
                      <a16:creationId xmlns:a16="http://schemas.microsoft.com/office/drawing/2014/main" id="{1689BFDF-BA6E-D316-414F-B98724EA6E02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714" y="0"/>
                  <a:ext cx="540" cy="1045"/>
                </a:xfrm>
                <a:custGeom>
                  <a:avLst/>
                  <a:gdLst>
                    <a:gd name="T0" fmla="*/ 520 w 538"/>
                    <a:gd name="T1" fmla="*/ 1043 h 1043"/>
                    <a:gd name="T2" fmla="*/ 538 w 538"/>
                    <a:gd name="T3" fmla="*/ 1043 h 1043"/>
                    <a:gd name="T4" fmla="*/ 41 w 538"/>
                    <a:gd name="T5" fmla="*/ 0 h 1043"/>
                    <a:gd name="T6" fmla="*/ 0 w 538"/>
                    <a:gd name="T7" fmla="*/ 0 h 1043"/>
                    <a:gd name="T8" fmla="*/ 496 w 538"/>
                    <a:gd name="T9" fmla="*/ 1043 h 1043"/>
                    <a:gd name="T10" fmla="*/ 520 w 538"/>
                    <a:gd name="T11" fmla="*/ 1043 h 1043"/>
                    <a:gd name="T12" fmla="*/ 520 w 53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38" h="1043">
                      <a:moveTo>
                        <a:pt x="520" y="1043"/>
                      </a:moveTo>
                      <a:lnTo>
                        <a:pt x="538" y="1043"/>
                      </a:lnTo>
                      <a:lnTo>
                        <a:pt x="41" y="0"/>
                      </a:lnTo>
                      <a:lnTo>
                        <a:pt x="0" y="0"/>
                      </a:lnTo>
                      <a:lnTo>
                        <a:pt x="496" y="1043"/>
                      </a:lnTo>
                      <a:lnTo>
                        <a:pt x="520" y="1043"/>
                      </a:lnTo>
                      <a:lnTo>
                        <a:pt x="520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09" name="Freeform 37">
                  <a:extLst>
                    <a:ext uri="{FF2B5EF4-FFF2-40B4-BE49-F238E27FC236}">
                      <a16:creationId xmlns:a16="http://schemas.microsoft.com/office/drawing/2014/main" id="{0B8D6D34-3071-5213-494C-86A2C0D2E47D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06" y="0"/>
                  <a:ext cx="642" cy="1045"/>
                </a:xfrm>
                <a:custGeom>
                  <a:avLst/>
                  <a:gdLst>
                    <a:gd name="T0" fmla="*/ 622 w 640"/>
                    <a:gd name="T1" fmla="*/ 1043 h 1043"/>
                    <a:gd name="T2" fmla="*/ 640 w 640"/>
                    <a:gd name="T3" fmla="*/ 1043 h 1043"/>
                    <a:gd name="T4" fmla="*/ 48 w 640"/>
                    <a:gd name="T5" fmla="*/ 0 h 1043"/>
                    <a:gd name="T6" fmla="*/ 0 w 640"/>
                    <a:gd name="T7" fmla="*/ 0 h 1043"/>
                    <a:gd name="T8" fmla="*/ 598 w 640"/>
                    <a:gd name="T9" fmla="*/ 1043 h 1043"/>
                    <a:gd name="T10" fmla="*/ 622 w 640"/>
                    <a:gd name="T11" fmla="*/ 1043 h 1043"/>
                    <a:gd name="T12" fmla="*/ 622 w 640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40" h="1043">
                      <a:moveTo>
                        <a:pt x="622" y="1043"/>
                      </a:moveTo>
                      <a:lnTo>
                        <a:pt x="640" y="1043"/>
                      </a:lnTo>
                      <a:lnTo>
                        <a:pt x="48" y="0"/>
                      </a:lnTo>
                      <a:lnTo>
                        <a:pt x="0" y="0"/>
                      </a:lnTo>
                      <a:lnTo>
                        <a:pt x="598" y="1043"/>
                      </a:lnTo>
                      <a:lnTo>
                        <a:pt x="622" y="1043"/>
                      </a:lnTo>
                      <a:lnTo>
                        <a:pt x="622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0" name="Freeform 38">
                  <a:extLst>
                    <a:ext uri="{FF2B5EF4-FFF2-40B4-BE49-F238E27FC236}">
                      <a16:creationId xmlns:a16="http://schemas.microsoft.com/office/drawing/2014/main" id="{8C44BF0C-DC3B-214D-74C3-3CDD9AD37A69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0" y="108"/>
                  <a:ext cx="630" cy="937"/>
                </a:xfrm>
                <a:custGeom>
                  <a:avLst/>
                  <a:gdLst>
                    <a:gd name="T0" fmla="*/ 604 w 628"/>
                    <a:gd name="T1" fmla="*/ 935 h 935"/>
                    <a:gd name="T2" fmla="*/ 628 w 628"/>
                    <a:gd name="T3" fmla="*/ 935 h 935"/>
                    <a:gd name="T4" fmla="*/ 0 w 628"/>
                    <a:gd name="T5" fmla="*/ 0 h 935"/>
                    <a:gd name="T6" fmla="*/ 0 w 628"/>
                    <a:gd name="T7" fmla="*/ 66 h 935"/>
                    <a:gd name="T8" fmla="*/ 580 w 628"/>
                    <a:gd name="T9" fmla="*/ 935 h 935"/>
                    <a:gd name="T10" fmla="*/ 604 w 628"/>
                    <a:gd name="T11" fmla="*/ 935 h 935"/>
                    <a:gd name="T12" fmla="*/ 604 w 628"/>
                    <a:gd name="T13" fmla="*/ 935 h 9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28" h="935">
                      <a:moveTo>
                        <a:pt x="604" y="935"/>
                      </a:moveTo>
                      <a:lnTo>
                        <a:pt x="628" y="935"/>
                      </a:lnTo>
                      <a:lnTo>
                        <a:pt x="0" y="0"/>
                      </a:lnTo>
                      <a:lnTo>
                        <a:pt x="0" y="66"/>
                      </a:lnTo>
                      <a:lnTo>
                        <a:pt x="580" y="935"/>
                      </a:lnTo>
                      <a:lnTo>
                        <a:pt x="604" y="935"/>
                      </a:lnTo>
                      <a:lnTo>
                        <a:pt x="604" y="935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1" name="Freeform 39">
                  <a:extLst>
                    <a:ext uri="{FF2B5EF4-FFF2-40B4-BE49-F238E27FC236}">
                      <a16:creationId xmlns:a16="http://schemas.microsoft.com/office/drawing/2014/main" id="{C8869AF2-21C2-48A0-DA5A-C2318510B68D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191" y="0"/>
                  <a:ext cx="155" cy="1045"/>
                </a:xfrm>
                <a:custGeom>
                  <a:avLst/>
                  <a:gdLst>
                    <a:gd name="T0" fmla="*/ 18 w 155"/>
                    <a:gd name="T1" fmla="*/ 1043 h 1043"/>
                    <a:gd name="T2" fmla="*/ 42 w 155"/>
                    <a:gd name="T3" fmla="*/ 1043 h 1043"/>
                    <a:gd name="T4" fmla="*/ 155 w 155"/>
                    <a:gd name="T5" fmla="*/ 0 h 1043"/>
                    <a:gd name="T6" fmla="*/ 114 w 155"/>
                    <a:gd name="T7" fmla="*/ 0 h 1043"/>
                    <a:gd name="T8" fmla="*/ 0 w 155"/>
                    <a:gd name="T9" fmla="*/ 1043 h 1043"/>
                    <a:gd name="T10" fmla="*/ 18 w 155"/>
                    <a:gd name="T11" fmla="*/ 1043 h 1043"/>
                    <a:gd name="T12" fmla="*/ 18 w 155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55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155" y="0"/>
                      </a:lnTo>
                      <a:lnTo>
                        <a:pt x="114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2" name="Freeform 40">
                  <a:extLst>
                    <a:ext uri="{FF2B5EF4-FFF2-40B4-BE49-F238E27FC236}">
                      <a16:creationId xmlns:a16="http://schemas.microsoft.com/office/drawing/2014/main" id="{702C15D5-7498-9FC5-B11A-B7802A4BCB7F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533" y="0"/>
                  <a:ext cx="240" cy="1045"/>
                </a:xfrm>
                <a:custGeom>
                  <a:avLst/>
                  <a:gdLst>
                    <a:gd name="T0" fmla="*/ 18 w 239"/>
                    <a:gd name="T1" fmla="*/ 1043 h 1043"/>
                    <a:gd name="T2" fmla="*/ 36 w 239"/>
                    <a:gd name="T3" fmla="*/ 1043 h 1043"/>
                    <a:gd name="T4" fmla="*/ 239 w 239"/>
                    <a:gd name="T5" fmla="*/ 0 h 1043"/>
                    <a:gd name="T6" fmla="*/ 203 w 239"/>
                    <a:gd name="T7" fmla="*/ 0 h 1043"/>
                    <a:gd name="T8" fmla="*/ 0 w 239"/>
                    <a:gd name="T9" fmla="*/ 1043 h 1043"/>
                    <a:gd name="T10" fmla="*/ 18 w 239"/>
                    <a:gd name="T11" fmla="*/ 1043 h 1043"/>
                    <a:gd name="T12" fmla="*/ 18 w 2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239" h="1043">
                      <a:moveTo>
                        <a:pt x="18" y="1043"/>
                      </a:moveTo>
                      <a:lnTo>
                        <a:pt x="36" y="1043"/>
                      </a:lnTo>
                      <a:lnTo>
                        <a:pt x="239" y="0"/>
                      </a:lnTo>
                      <a:lnTo>
                        <a:pt x="203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3" name="Freeform 41">
                  <a:extLst>
                    <a:ext uri="{FF2B5EF4-FFF2-40B4-BE49-F238E27FC236}">
                      <a16:creationId xmlns:a16="http://schemas.microsoft.com/office/drawing/2014/main" id="{708B1D70-7834-4E6E-3C69-16684209526B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821" y="0"/>
                  <a:ext cx="359" cy="1045"/>
                </a:xfrm>
                <a:custGeom>
                  <a:avLst/>
                  <a:gdLst>
                    <a:gd name="T0" fmla="*/ 24 w 358"/>
                    <a:gd name="T1" fmla="*/ 1043 h 1043"/>
                    <a:gd name="T2" fmla="*/ 42 w 358"/>
                    <a:gd name="T3" fmla="*/ 1043 h 1043"/>
                    <a:gd name="T4" fmla="*/ 358 w 358"/>
                    <a:gd name="T5" fmla="*/ 0 h 1043"/>
                    <a:gd name="T6" fmla="*/ 317 w 358"/>
                    <a:gd name="T7" fmla="*/ 0 h 1043"/>
                    <a:gd name="T8" fmla="*/ 0 w 358"/>
                    <a:gd name="T9" fmla="*/ 1043 h 1043"/>
                    <a:gd name="T10" fmla="*/ 24 w 358"/>
                    <a:gd name="T11" fmla="*/ 1043 h 1043"/>
                    <a:gd name="T12" fmla="*/ 24 w 35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358" h="1043">
                      <a:moveTo>
                        <a:pt x="24" y="1043"/>
                      </a:moveTo>
                      <a:lnTo>
                        <a:pt x="42" y="1043"/>
                      </a:lnTo>
                      <a:lnTo>
                        <a:pt x="358" y="0"/>
                      </a:lnTo>
                      <a:lnTo>
                        <a:pt x="317" y="0"/>
                      </a:lnTo>
                      <a:lnTo>
                        <a:pt x="0" y="1043"/>
                      </a:lnTo>
                      <a:lnTo>
                        <a:pt x="24" y="1043"/>
                      </a:lnTo>
                      <a:lnTo>
                        <a:pt x="24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4" name="Freeform 42">
                  <a:extLst>
                    <a:ext uri="{FF2B5EF4-FFF2-40B4-BE49-F238E27FC236}">
                      <a16:creationId xmlns:a16="http://schemas.microsoft.com/office/drawing/2014/main" id="{1434DB66-74E1-D701-DA62-907DB0935FDA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139" y="0"/>
                  <a:ext cx="449" cy="1045"/>
                </a:xfrm>
                <a:custGeom>
                  <a:avLst/>
                  <a:gdLst>
                    <a:gd name="T0" fmla="*/ 18 w 448"/>
                    <a:gd name="T1" fmla="*/ 1043 h 1043"/>
                    <a:gd name="T2" fmla="*/ 41 w 448"/>
                    <a:gd name="T3" fmla="*/ 1043 h 1043"/>
                    <a:gd name="T4" fmla="*/ 448 w 448"/>
                    <a:gd name="T5" fmla="*/ 0 h 1043"/>
                    <a:gd name="T6" fmla="*/ 406 w 448"/>
                    <a:gd name="T7" fmla="*/ 0 h 1043"/>
                    <a:gd name="T8" fmla="*/ 0 w 448"/>
                    <a:gd name="T9" fmla="*/ 1043 h 1043"/>
                    <a:gd name="T10" fmla="*/ 18 w 448"/>
                    <a:gd name="T11" fmla="*/ 1043 h 1043"/>
                    <a:gd name="T12" fmla="*/ 18 w 448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48" h="1043">
                      <a:moveTo>
                        <a:pt x="18" y="1043"/>
                      </a:moveTo>
                      <a:lnTo>
                        <a:pt x="41" y="1043"/>
                      </a:lnTo>
                      <a:lnTo>
                        <a:pt x="448" y="0"/>
                      </a:lnTo>
                      <a:lnTo>
                        <a:pt x="406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5" name="Freeform 43">
                  <a:extLst>
                    <a:ext uri="{FF2B5EF4-FFF2-40B4-BE49-F238E27FC236}">
                      <a16:creationId xmlns:a16="http://schemas.microsoft.com/office/drawing/2014/main" id="{318ED2DE-5A7B-F23C-2CA9-DE677A90F23C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480" y="0"/>
                  <a:ext cx="541" cy="1045"/>
                </a:xfrm>
                <a:custGeom>
                  <a:avLst/>
                  <a:gdLst>
                    <a:gd name="T0" fmla="*/ 18 w 539"/>
                    <a:gd name="T1" fmla="*/ 1043 h 1043"/>
                    <a:gd name="T2" fmla="*/ 42 w 539"/>
                    <a:gd name="T3" fmla="*/ 1043 h 1043"/>
                    <a:gd name="T4" fmla="*/ 539 w 539"/>
                    <a:gd name="T5" fmla="*/ 0 h 1043"/>
                    <a:gd name="T6" fmla="*/ 497 w 539"/>
                    <a:gd name="T7" fmla="*/ 0 h 1043"/>
                    <a:gd name="T8" fmla="*/ 0 w 539"/>
                    <a:gd name="T9" fmla="*/ 1043 h 1043"/>
                    <a:gd name="T10" fmla="*/ 18 w 539"/>
                    <a:gd name="T11" fmla="*/ 1043 h 1043"/>
                    <a:gd name="T12" fmla="*/ 18 w 539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539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539" y="0"/>
                      </a:lnTo>
                      <a:lnTo>
                        <a:pt x="497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6" name="Freeform 44">
                  <a:extLst>
                    <a:ext uri="{FF2B5EF4-FFF2-40B4-BE49-F238E27FC236}">
                      <a16:creationId xmlns:a16="http://schemas.microsoft.com/office/drawing/2014/main" id="{B2DF46B5-74B6-8DA9-4872-84601A0CFC6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768" y="0"/>
                  <a:ext cx="642" cy="1045"/>
                </a:xfrm>
                <a:custGeom>
                  <a:avLst/>
                  <a:gdLst>
                    <a:gd name="T0" fmla="*/ 18 w 640"/>
                    <a:gd name="T1" fmla="*/ 1043 h 1043"/>
                    <a:gd name="T2" fmla="*/ 42 w 640"/>
                    <a:gd name="T3" fmla="*/ 1043 h 1043"/>
                    <a:gd name="T4" fmla="*/ 640 w 640"/>
                    <a:gd name="T5" fmla="*/ 0 h 1043"/>
                    <a:gd name="T6" fmla="*/ 592 w 640"/>
                    <a:gd name="T7" fmla="*/ 0 h 1043"/>
                    <a:gd name="T8" fmla="*/ 0 w 640"/>
                    <a:gd name="T9" fmla="*/ 1043 h 1043"/>
                    <a:gd name="T10" fmla="*/ 18 w 640"/>
                    <a:gd name="T11" fmla="*/ 1043 h 1043"/>
                    <a:gd name="T12" fmla="*/ 18 w 640"/>
                    <a:gd name="T13" fmla="*/ 1043 h 104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40" h="1043">
                      <a:moveTo>
                        <a:pt x="18" y="1043"/>
                      </a:moveTo>
                      <a:lnTo>
                        <a:pt x="42" y="1043"/>
                      </a:lnTo>
                      <a:lnTo>
                        <a:pt x="640" y="0"/>
                      </a:lnTo>
                      <a:lnTo>
                        <a:pt x="592" y="0"/>
                      </a:lnTo>
                      <a:lnTo>
                        <a:pt x="0" y="1043"/>
                      </a:lnTo>
                      <a:lnTo>
                        <a:pt x="18" y="1043"/>
                      </a:lnTo>
                      <a:lnTo>
                        <a:pt x="18" y="1043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17" name="Freeform 45">
                  <a:extLst>
                    <a:ext uri="{FF2B5EF4-FFF2-40B4-BE49-F238E27FC236}">
                      <a16:creationId xmlns:a16="http://schemas.microsoft.com/office/drawing/2014/main" id="{FCAE4045-9961-7E9E-07EB-D187F5731C9B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5086" y="48"/>
                  <a:ext cx="672" cy="997"/>
                </a:xfrm>
                <a:custGeom>
                  <a:avLst/>
                  <a:gdLst>
                    <a:gd name="T0" fmla="*/ 24 w 670"/>
                    <a:gd name="T1" fmla="*/ 995 h 995"/>
                    <a:gd name="T2" fmla="*/ 48 w 670"/>
                    <a:gd name="T3" fmla="*/ 995 h 995"/>
                    <a:gd name="T4" fmla="*/ 670 w 670"/>
                    <a:gd name="T5" fmla="*/ 72 h 995"/>
                    <a:gd name="T6" fmla="*/ 670 w 670"/>
                    <a:gd name="T7" fmla="*/ 0 h 995"/>
                    <a:gd name="T8" fmla="*/ 0 w 670"/>
                    <a:gd name="T9" fmla="*/ 995 h 995"/>
                    <a:gd name="T10" fmla="*/ 24 w 670"/>
                    <a:gd name="T11" fmla="*/ 995 h 995"/>
                    <a:gd name="T12" fmla="*/ 24 w 670"/>
                    <a:gd name="T13" fmla="*/ 995 h 99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0" h="995">
                      <a:moveTo>
                        <a:pt x="24" y="995"/>
                      </a:moveTo>
                      <a:lnTo>
                        <a:pt x="48" y="995"/>
                      </a:lnTo>
                      <a:lnTo>
                        <a:pt x="670" y="72"/>
                      </a:lnTo>
                      <a:lnTo>
                        <a:pt x="670" y="0"/>
                      </a:lnTo>
                      <a:lnTo>
                        <a:pt x="0" y="995"/>
                      </a:lnTo>
                      <a:lnTo>
                        <a:pt x="24" y="995"/>
                      </a:lnTo>
                      <a:lnTo>
                        <a:pt x="24" y="995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/>
                    </a:gs>
                    <a:gs pos="100000">
                      <a:schemeClr val="bg2">
                        <a:gamma/>
                        <a:shade val="69804"/>
                        <a:invGamma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</p:grpSp>
          <p:grpSp>
            <p:nvGrpSpPr>
              <p:cNvPr id="3108" name="Group 46">
                <a:extLst>
                  <a:ext uri="{FF2B5EF4-FFF2-40B4-BE49-F238E27FC236}">
                    <a16:creationId xmlns:a16="http://schemas.microsoft.com/office/drawing/2014/main" id="{5F2F3BFE-26F5-2B2A-209F-F83F360DA0DB}"/>
                  </a:ext>
                </a:extLst>
              </p:cNvPr>
              <p:cNvGrpSpPr>
                <a:grpSpLocks/>
              </p:cNvGrpSpPr>
              <p:nvPr userDrawn="1"/>
            </p:nvGrpSpPr>
            <p:grpSpPr bwMode="auto">
              <a:xfrm>
                <a:off x="0" y="558"/>
                <a:ext cx="5758" cy="487"/>
                <a:chOff x="0" y="558"/>
                <a:chExt cx="5758" cy="487"/>
              </a:xfrm>
            </p:grpSpPr>
            <p:sp>
              <p:nvSpPr>
                <p:cNvPr id="3127" name="Freeform 47">
                  <a:extLst>
                    <a:ext uri="{FF2B5EF4-FFF2-40B4-BE49-F238E27FC236}">
                      <a16:creationId xmlns:a16="http://schemas.microsoft.com/office/drawing/2014/main" id="{0E35C663-D901-6C27-C6F1-89E6483473BF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0" y="618"/>
                  <a:ext cx="306" cy="427"/>
                </a:xfrm>
                <a:custGeom>
                  <a:avLst/>
                  <a:gdLst>
                    <a:gd name="T0" fmla="*/ 304 w 305"/>
                    <a:gd name="T1" fmla="*/ 449 h 426"/>
                    <a:gd name="T2" fmla="*/ 328 w 305"/>
                    <a:gd name="T3" fmla="*/ 449 h 426"/>
                    <a:gd name="T4" fmla="*/ 0 w 305"/>
                    <a:gd name="T5" fmla="*/ 0 h 426"/>
                    <a:gd name="T6" fmla="*/ 0 w 305"/>
                    <a:gd name="T7" fmla="*/ 66 h 426"/>
                    <a:gd name="T8" fmla="*/ 274 w 305"/>
                    <a:gd name="T9" fmla="*/ 449 h 426"/>
                    <a:gd name="T10" fmla="*/ 304 w 305"/>
                    <a:gd name="T11" fmla="*/ 449 h 426"/>
                    <a:gd name="T12" fmla="*/ 304 w 305"/>
                    <a:gd name="T13" fmla="*/ 449 h 42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0" t="0" r="r" b="b"/>
                  <a:pathLst>
                    <a:path w="305" h="426">
                      <a:moveTo>
                        <a:pt x="281" y="426"/>
                      </a:moveTo>
                      <a:lnTo>
                        <a:pt x="305" y="426"/>
                      </a:lnTo>
                      <a:lnTo>
                        <a:pt x="0" y="0"/>
                      </a:lnTo>
                      <a:lnTo>
                        <a:pt x="0" y="66"/>
                      </a:lnTo>
                      <a:lnTo>
                        <a:pt x="251" y="426"/>
                      </a:lnTo>
                      <a:lnTo>
                        <a:pt x="281" y="426"/>
                      </a:ln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fr-FR"/>
                </a:p>
              </p:txBody>
            </p:sp>
            <p:sp>
              <p:nvSpPr>
                <p:cNvPr id="3128" name="Freeform 48">
                  <a:extLst>
                    <a:ext uri="{FF2B5EF4-FFF2-40B4-BE49-F238E27FC236}">
                      <a16:creationId xmlns:a16="http://schemas.microsoft.com/office/drawing/2014/main" id="{69769574-47EA-5A85-6345-7A4BD2A996A4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5410" y="558"/>
                  <a:ext cx="348" cy="487"/>
                </a:xfrm>
                <a:custGeom>
                  <a:avLst/>
                  <a:gdLst>
                    <a:gd name="T0" fmla="*/ 24 w 347"/>
                    <a:gd name="T1" fmla="*/ 509 h 486"/>
                    <a:gd name="T2" fmla="*/ 48 w 347"/>
                    <a:gd name="T3" fmla="*/ 509 h 486"/>
                    <a:gd name="T4" fmla="*/ 370 w 347"/>
                    <a:gd name="T5" fmla="*/ 72 h 486"/>
                    <a:gd name="T6" fmla="*/ 370 w 347"/>
                    <a:gd name="T7" fmla="*/ 0 h 486"/>
                    <a:gd name="T8" fmla="*/ 0 w 347"/>
                    <a:gd name="T9" fmla="*/ 509 h 486"/>
                    <a:gd name="T10" fmla="*/ 24 w 347"/>
                    <a:gd name="T11" fmla="*/ 509 h 486"/>
                    <a:gd name="T12" fmla="*/ 24 w 347"/>
                    <a:gd name="T13" fmla="*/ 509 h 486"/>
                    <a:gd name="T14" fmla="*/ 0 60000 65536"/>
                    <a:gd name="T15" fmla="*/ 0 60000 65536"/>
                    <a:gd name="T16" fmla="*/ 0 60000 65536"/>
                    <a:gd name="T17" fmla="*/ 0 60000 65536"/>
                    <a:gd name="T18" fmla="*/ 0 60000 65536"/>
                    <a:gd name="T19" fmla="*/ 0 60000 65536"/>
                    <a:gd name="T20" fmla="*/ 0 60000 65536"/>
                  </a:gdLst>
                  <a:ahLst/>
                  <a:cxnLst>
                    <a:cxn ang="T14">
                      <a:pos x="T0" y="T1"/>
                    </a:cxn>
                    <a:cxn ang="T15">
                      <a:pos x="T2" y="T3"/>
                    </a:cxn>
                    <a:cxn ang="T16">
                      <a:pos x="T4" y="T5"/>
                    </a:cxn>
                    <a:cxn ang="T17">
                      <a:pos x="T6" y="T7"/>
                    </a:cxn>
                    <a:cxn ang="T18">
                      <a:pos x="T8" y="T9"/>
                    </a:cxn>
                    <a:cxn ang="T19">
                      <a:pos x="T10" y="T11"/>
                    </a:cxn>
                    <a:cxn ang="T20">
                      <a:pos x="T12" y="T13"/>
                    </a:cxn>
                  </a:cxnLst>
                  <a:rect l="0" t="0" r="r" b="b"/>
                  <a:pathLst>
                    <a:path w="347" h="486">
                      <a:moveTo>
                        <a:pt x="24" y="486"/>
                      </a:moveTo>
                      <a:lnTo>
                        <a:pt x="48" y="486"/>
                      </a:lnTo>
                      <a:lnTo>
                        <a:pt x="347" y="72"/>
                      </a:lnTo>
                      <a:lnTo>
                        <a:pt x="347" y="0"/>
                      </a:lnTo>
                      <a:lnTo>
                        <a:pt x="0" y="486"/>
                      </a:lnTo>
                      <a:lnTo>
                        <a:pt x="24" y="486"/>
                      </a:ln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fr-FR"/>
                </a:p>
              </p:txBody>
            </p:sp>
          </p:grpSp>
          <p:grpSp>
            <p:nvGrpSpPr>
              <p:cNvPr id="3109" name="Group 49">
                <a:extLst>
                  <a:ext uri="{FF2B5EF4-FFF2-40B4-BE49-F238E27FC236}">
                    <a16:creationId xmlns:a16="http://schemas.microsoft.com/office/drawing/2014/main" id="{7B36A939-7089-A2C0-C17D-252A313C53BE}"/>
                  </a:ext>
                </a:extLst>
              </p:cNvPr>
              <p:cNvGrpSpPr>
                <a:grpSpLocks/>
              </p:cNvGrpSpPr>
              <p:nvPr userDrawn="1"/>
            </p:nvGrpSpPr>
            <p:grpSpPr bwMode="auto">
              <a:xfrm>
                <a:off x="264" y="1039"/>
                <a:ext cx="5200" cy="3280"/>
                <a:chOff x="264" y="1039"/>
                <a:chExt cx="5200" cy="3280"/>
              </a:xfrm>
            </p:grpSpPr>
            <p:sp>
              <p:nvSpPr>
                <p:cNvPr id="105522" name="Freeform 50">
                  <a:extLst>
                    <a:ext uri="{FF2B5EF4-FFF2-40B4-BE49-F238E27FC236}">
                      <a16:creationId xmlns:a16="http://schemas.microsoft.com/office/drawing/2014/main" id="{7B1D944F-8F6E-0B15-9B81-E914CC6CD8D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849" y="1039"/>
                  <a:ext cx="42" cy="3280"/>
                </a:xfrm>
                <a:custGeom>
                  <a:avLst/>
                  <a:gdLst>
                    <a:gd name="T0" fmla="*/ 18 w 42"/>
                    <a:gd name="T1" fmla="*/ 0 h 3273"/>
                    <a:gd name="T2" fmla="*/ 0 w 42"/>
                    <a:gd name="T3" fmla="*/ 0 h 3273"/>
                    <a:gd name="T4" fmla="*/ 0 w 42"/>
                    <a:gd name="T5" fmla="*/ 3273 h 3273"/>
                    <a:gd name="T6" fmla="*/ 42 w 42"/>
                    <a:gd name="T7" fmla="*/ 3273 h 3273"/>
                    <a:gd name="T8" fmla="*/ 42 w 42"/>
                    <a:gd name="T9" fmla="*/ 0 h 3273"/>
                    <a:gd name="T10" fmla="*/ 18 w 42"/>
                    <a:gd name="T11" fmla="*/ 0 h 3273"/>
                    <a:gd name="T12" fmla="*/ 18 w 42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2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0" y="3273"/>
                      </a:lnTo>
                      <a:lnTo>
                        <a:pt x="42" y="3273"/>
                      </a:lnTo>
                      <a:lnTo>
                        <a:pt x="42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3" name="Freeform 51">
                  <a:extLst>
                    <a:ext uri="{FF2B5EF4-FFF2-40B4-BE49-F238E27FC236}">
                      <a16:creationId xmlns:a16="http://schemas.microsoft.com/office/drawing/2014/main" id="{52428B95-FCE9-97DE-0E94-83F89303A043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154" y="1039"/>
                  <a:ext cx="401" cy="3280"/>
                </a:xfrm>
                <a:custGeom>
                  <a:avLst/>
                  <a:gdLst>
                    <a:gd name="T0" fmla="*/ 376 w 400"/>
                    <a:gd name="T1" fmla="*/ 0 h 3273"/>
                    <a:gd name="T2" fmla="*/ 358 w 400"/>
                    <a:gd name="T3" fmla="*/ 0 h 3273"/>
                    <a:gd name="T4" fmla="*/ 0 w 400"/>
                    <a:gd name="T5" fmla="*/ 3273 h 3273"/>
                    <a:gd name="T6" fmla="*/ 41 w 400"/>
                    <a:gd name="T7" fmla="*/ 3273 h 3273"/>
                    <a:gd name="T8" fmla="*/ 400 w 400"/>
                    <a:gd name="T9" fmla="*/ 0 h 3273"/>
                    <a:gd name="T10" fmla="*/ 376 w 400"/>
                    <a:gd name="T11" fmla="*/ 0 h 3273"/>
                    <a:gd name="T12" fmla="*/ 376 w 400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00" h="3273">
                      <a:moveTo>
                        <a:pt x="376" y="0"/>
                      </a:moveTo>
                      <a:lnTo>
                        <a:pt x="358" y="0"/>
                      </a:lnTo>
                      <a:lnTo>
                        <a:pt x="0" y="3273"/>
                      </a:lnTo>
                      <a:lnTo>
                        <a:pt x="41" y="3273"/>
                      </a:lnTo>
                      <a:lnTo>
                        <a:pt x="400" y="0"/>
                      </a:lnTo>
                      <a:lnTo>
                        <a:pt x="376" y="0"/>
                      </a:lnTo>
                      <a:lnTo>
                        <a:pt x="376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4" name="Freeform 52">
                  <a:extLst>
                    <a:ext uri="{FF2B5EF4-FFF2-40B4-BE49-F238E27FC236}">
                      <a16:creationId xmlns:a16="http://schemas.microsoft.com/office/drawing/2014/main" id="{80287ADA-03D9-ABC3-7ECA-D83F185F2BF6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1530" y="1039"/>
                  <a:ext cx="677" cy="3280"/>
                </a:xfrm>
                <a:custGeom>
                  <a:avLst/>
                  <a:gdLst>
                    <a:gd name="T0" fmla="*/ 657 w 675"/>
                    <a:gd name="T1" fmla="*/ 0 h 3273"/>
                    <a:gd name="T2" fmla="*/ 639 w 675"/>
                    <a:gd name="T3" fmla="*/ 0 h 3273"/>
                    <a:gd name="T4" fmla="*/ 0 w 675"/>
                    <a:gd name="T5" fmla="*/ 3273 h 3273"/>
                    <a:gd name="T6" fmla="*/ 42 w 675"/>
                    <a:gd name="T7" fmla="*/ 3273 h 3273"/>
                    <a:gd name="T8" fmla="*/ 675 w 675"/>
                    <a:gd name="T9" fmla="*/ 0 h 3273"/>
                    <a:gd name="T10" fmla="*/ 657 w 675"/>
                    <a:gd name="T11" fmla="*/ 0 h 3273"/>
                    <a:gd name="T12" fmla="*/ 657 w 675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5" h="3273">
                      <a:moveTo>
                        <a:pt x="657" y="0"/>
                      </a:moveTo>
                      <a:lnTo>
                        <a:pt x="639" y="0"/>
                      </a:lnTo>
                      <a:lnTo>
                        <a:pt x="0" y="3273"/>
                      </a:lnTo>
                      <a:lnTo>
                        <a:pt x="42" y="3273"/>
                      </a:lnTo>
                      <a:lnTo>
                        <a:pt x="675" y="0"/>
                      </a:lnTo>
                      <a:lnTo>
                        <a:pt x="657" y="0"/>
                      </a:lnTo>
                      <a:lnTo>
                        <a:pt x="657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5" name="Freeform 53">
                  <a:extLst>
                    <a:ext uri="{FF2B5EF4-FFF2-40B4-BE49-F238E27FC236}">
                      <a16:creationId xmlns:a16="http://schemas.microsoft.com/office/drawing/2014/main" id="{548D3A40-EBDB-0500-4557-C1854CD1F557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876" y="1039"/>
                  <a:ext cx="1031" cy="3280"/>
                </a:xfrm>
                <a:custGeom>
                  <a:avLst/>
                  <a:gdLst>
                    <a:gd name="T0" fmla="*/ 1013 w 1031"/>
                    <a:gd name="T1" fmla="*/ 0 h 3280"/>
                    <a:gd name="T2" fmla="*/ 990 w 1031"/>
                    <a:gd name="T3" fmla="*/ 0 h 3280"/>
                    <a:gd name="T4" fmla="*/ 0 w 1031"/>
                    <a:gd name="T5" fmla="*/ 3280 h 3280"/>
                    <a:gd name="T6" fmla="*/ 42 w 1031"/>
                    <a:gd name="T7" fmla="*/ 3280 h 3280"/>
                    <a:gd name="T8" fmla="*/ 1031 w 1031"/>
                    <a:gd name="T9" fmla="*/ 4 h 3280"/>
                    <a:gd name="T10" fmla="*/ 1013 w 1031"/>
                    <a:gd name="T11" fmla="*/ 0 h 3280"/>
                    <a:gd name="T12" fmla="*/ 1013 w 1031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31" h="3280">
                      <a:moveTo>
                        <a:pt x="1013" y="0"/>
                      </a:moveTo>
                      <a:lnTo>
                        <a:pt x="990" y="0"/>
                      </a:lnTo>
                      <a:lnTo>
                        <a:pt x="0" y="3280"/>
                      </a:lnTo>
                      <a:lnTo>
                        <a:pt x="42" y="3280"/>
                      </a:lnTo>
                      <a:lnTo>
                        <a:pt x="1031" y="4"/>
                      </a:lnTo>
                      <a:lnTo>
                        <a:pt x="1013" y="0"/>
                      </a:lnTo>
                      <a:lnTo>
                        <a:pt x="1013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6" name="Freeform 54">
                  <a:extLst>
                    <a:ext uri="{FF2B5EF4-FFF2-40B4-BE49-F238E27FC236}">
                      <a16:creationId xmlns:a16="http://schemas.microsoft.com/office/drawing/2014/main" id="{22FF5FA2-1043-9C39-737C-401E286FF945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264" y="1039"/>
                  <a:ext cx="1319" cy="3280"/>
                </a:xfrm>
                <a:custGeom>
                  <a:avLst/>
                  <a:gdLst>
                    <a:gd name="T0" fmla="*/ 1296 w 1319"/>
                    <a:gd name="T1" fmla="*/ 0 h 3280"/>
                    <a:gd name="T2" fmla="*/ 1278 w 1319"/>
                    <a:gd name="T3" fmla="*/ 0 h 3280"/>
                    <a:gd name="T4" fmla="*/ 0 w 1319"/>
                    <a:gd name="T5" fmla="*/ 3280 h 3280"/>
                    <a:gd name="T6" fmla="*/ 42 w 1319"/>
                    <a:gd name="T7" fmla="*/ 3280 h 3280"/>
                    <a:gd name="T8" fmla="*/ 1319 w 1319"/>
                    <a:gd name="T9" fmla="*/ 5 h 3280"/>
                    <a:gd name="T10" fmla="*/ 1296 w 1319"/>
                    <a:gd name="T11" fmla="*/ 0 h 3280"/>
                    <a:gd name="T12" fmla="*/ 1296 w 1319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319" h="3280">
                      <a:moveTo>
                        <a:pt x="1296" y="0"/>
                      </a:moveTo>
                      <a:lnTo>
                        <a:pt x="1278" y="0"/>
                      </a:lnTo>
                      <a:lnTo>
                        <a:pt x="0" y="3280"/>
                      </a:lnTo>
                      <a:lnTo>
                        <a:pt x="42" y="3280"/>
                      </a:lnTo>
                      <a:lnTo>
                        <a:pt x="1319" y="5"/>
                      </a:lnTo>
                      <a:lnTo>
                        <a:pt x="1296" y="0"/>
                      </a:lnTo>
                      <a:lnTo>
                        <a:pt x="1296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7" name="Freeform 55">
                  <a:extLst>
                    <a:ext uri="{FF2B5EF4-FFF2-40B4-BE49-F238E27FC236}">
                      <a16:creationId xmlns:a16="http://schemas.microsoft.com/office/drawing/2014/main" id="{94B256AB-6B2D-76F0-BC80-E1D2204EB89E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191" y="1039"/>
                  <a:ext cx="402" cy="3280"/>
                </a:xfrm>
                <a:custGeom>
                  <a:avLst/>
                  <a:gdLst>
                    <a:gd name="T0" fmla="*/ 18 w 401"/>
                    <a:gd name="T1" fmla="*/ 0 h 3273"/>
                    <a:gd name="T2" fmla="*/ 0 w 401"/>
                    <a:gd name="T3" fmla="*/ 0 h 3273"/>
                    <a:gd name="T4" fmla="*/ 359 w 401"/>
                    <a:gd name="T5" fmla="*/ 3273 h 3273"/>
                    <a:gd name="T6" fmla="*/ 401 w 401"/>
                    <a:gd name="T7" fmla="*/ 3273 h 3273"/>
                    <a:gd name="T8" fmla="*/ 42 w 401"/>
                    <a:gd name="T9" fmla="*/ 0 h 3273"/>
                    <a:gd name="T10" fmla="*/ 18 w 401"/>
                    <a:gd name="T11" fmla="*/ 0 h 3273"/>
                    <a:gd name="T12" fmla="*/ 18 w 401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401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359" y="3273"/>
                      </a:lnTo>
                      <a:lnTo>
                        <a:pt x="401" y="3273"/>
                      </a:lnTo>
                      <a:lnTo>
                        <a:pt x="42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8" name="Freeform 56">
                  <a:extLst>
                    <a:ext uri="{FF2B5EF4-FFF2-40B4-BE49-F238E27FC236}">
                      <a16:creationId xmlns:a16="http://schemas.microsoft.com/office/drawing/2014/main" id="{35941776-CB12-0C2C-1924-9CF1A4E3497D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533" y="1039"/>
                  <a:ext cx="677" cy="3280"/>
                </a:xfrm>
                <a:custGeom>
                  <a:avLst/>
                  <a:gdLst>
                    <a:gd name="T0" fmla="*/ 18 w 675"/>
                    <a:gd name="T1" fmla="*/ 0 h 3273"/>
                    <a:gd name="T2" fmla="*/ 0 w 675"/>
                    <a:gd name="T3" fmla="*/ 0 h 3273"/>
                    <a:gd name="T4" fmla="*/ 640 w 675"/>
                    <a:gd name="T5" fmla="*/ 3273 h 3273"/>
                    <a:gd name="T6" fmla="*/ 675 w 675"/>
                    <a:gd name="T7" fmla="*/ 3273 h 3273"/>
                    <a:gd name="T8" fmla="*/ 36 w 675"/>
                    <a:gd name="T9" fmla="*/ 0 h 3273"/>
                    <a:gd name="T10" fmla="*/ 18 w 675"/>
                    <a:gd name="T11" fmla="*/ 0 h 3273"/>
                    <a:gd name="T12" fmla="*/ 18 w 675"/>
                    <a:gd name="T13" fmla="*/ 0 h 327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675" h="3273">
                      <a:moveTo>
                        <a:pt x="18" y="0"/>
                      </a:moveTo>
                      <a:lnTo>
                        <a:pt x="0" y="0"/>
                      </a:lnTo>
                      <a:lnTo>
                        <a:pt x="640" y="3273"/>
                      </a:lnTo>
                      <a:lnTo>
                        <a:pt x="675" y="3273"/>
                      </a:lnTo>
                      <a:lnTo>
                        <a:pt x="36" y="0"/>
                      </a:lnTo>
                      <a:lnTo>
                        <a:pt x="18" y="0"/>
                      </a:lnTo>
                      <a:lnTo>
                        <a:pt x="18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29" name="Freeform 57">
                  <a:extLst>
                    <a:ext uri="{FF2B5EF4-FFF2-40B4-BE49-F238E27FC236}">
                      <a16:creationId xmlns:a16="http://schemas.microsoft.com/office/drawing/2014/main" id="{94596A9A-F9FE-7D17-86B6-5FFA9392A0D2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3822" y="1039"/>
                  <a:ext cx="1036" cy="3280"/>
                </a:xfrm>
                <a:custGeom>
                  <a:avLst/>
                  <a:gdLst>
                    <a:gd name="T0" fmla="*/ 23 w 1036"/>
                    <a:gd name="T1" fmla="*/ 0 h 3280"/>
                    <a:gd name="T2" fmla="*/ 0 w 1036"/>
                    <a:gd name="T3" fmla="*/ 5 h 3280"/>
                    <a:gd name="T4" fmla="*/ 994 w 1036"/>
                    <a:gd name="T5" fmla="*/ 3280 h 3280"/>
                    <a:gd name="T6" fmla="*/ 1036 w 1036"/>
                    <a:gd name="T7" fmla="*/ 3280 h 3280"/>
                    <a:gd name="T8" fmla="*/ 41 w 1036"/>
                    <a:gd name="T9" fmla="*/ 0 h 3280"/>
                    <a:gd name="T10" fmla="*/ 23 w 1036"/>
                    <a:gd name="T11" fmla="*/ 0 h 3280"/>
                    <a:gd name="T12" fmla="*/ 23 w 1036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036" h="3280">
                      <a:moveTo>
                        <a:pt x="23" y="0"/>
                      </a:moveTo>
                      <a:lnTo>
                        <a:pt x="0" y="5"/>
                      </a:lnTo>
                      <a:lnTo>
                        <a:pt x="994" y="3280"/>
                      </a:lnTo>
                      <a:lnTo>
                        <a:pt x="1036" y="3280"/>
                      </a:lnTo>
                      <a:lnTo>
                        <a:pt x="41" y="0"/>
                      </a:lnTo>
                      <a:lnTo>
                        <a:pt x="23" y="0"/>
                      </a:lnTo>
                      <a:lnTo>
                        <a:pt x="23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  <p:sp>
              <p:nvSpPr>
                <p:cNvPr id="105530" name="Freeform 58">
                  <a:extLst>
                    <a:ext uri="{FF2B5EF4-FFF2-40B4-BE49-F238E27FC236}">
                      <a16:creationId xmlns:a16="http://schemas.microsoft.com/office/drawing/2014/main" id="{A1B8EC59-41BB-2D83-6F3C-41042F7F77B8}"/>
                    </a:ext>
                  </a:extLst>
                </p:cNvPr>
                <p:cNvSpPr>
                  <a:spLocks/>
                </p:cNvSpPr>
                <p:nvPr/>
              </p:nvSpPr>
              <p:spPr bwMode="hidden">
                <a:xfrm>
                  <a:off x="4137" y="1039"/>
                  <a:ext cx="1327" cy="3280"/>
                </a:xfrm>
                <a:custGeom>
                  <a:avLst/>
                  <a:gdLst>
                    <a:gd name="T0" fmla="*/ 20 w 1327"/>
                    <a:gd name="T1" fmla="*/ 0 h 3280"/>
                    <a:gd name="T2" fmla="*/ 0 w 1327"/>
                    <a:gd name="T3" fmla="*/ 7 h 3280"/>
                    <a:gd name="T4" fmla="*/ 1285 w 1327"/>
                    <a:gd name="T5" fmla="*/ 3280 h 3280"/>
                    <a:gd name="T6" fmla="*/ 1327 w 1327"/>
                    <a:gd name="T7" fmla="*/ 3280 h 3280"/>
                    <a:gd name="T8" fmla="*/ 43 w 1327"/>
                    <a:gd name="T9" fmla="*/ 0 h 3280"/>
                    <a:gd name="T10" fmla="*/ 20 w 1327"/>
                    <a:gd name="T11" fmla="*/ 0 h 3280"/>
                    <a:gd name="T12" fmla="*/ 20 w 1327"/>
                    <a:gd name="T13" fmla="*/ 0 h 328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</a:cxnLst>
                  <a:rect l="0" t="0" r="r" b="b"/>
                  <a:pathLst>
                    <a:path w="1327" h="3280">
                      <a:moveTo>
                        <a:pt x="20" y="0"/>
                      </a:moveTo>
                      <a:lnTo>
                        <a:pt x="0" y="7"/>
                      </a:lnTo>
                      <a:lnTo>
                        <a:pt x="1285" y="3280"/>
                      </a:lnTo>
                      <a:lnTo>
                        <a:pt x="1327" y="3280"/>
                      </a:lnTo>
                      <a:lnTo>
                        <a:pt x="43" y="0"/>
                      </a:lnTo>
                      <a:lnTo>
                        <a:pt x="20" y="0"/>
                      </a:lnTo>
                      <a:lnTo>
                        <a:pt x="20" y="0"/>
                      </a:lnTo>
                      <a:close/>
                    </a:path>
                  </a:pathLst>
                </a:custGeom>
                <a:gradFill rotWithShape="0">
                  <a:gsLst>
                    <a:gs pos="0">
                      <a:schemeClr val="bg2">
                        <a:gamma/>
                        <a:shade val="69804"/>
                        <a:invGamma/>
                      </a:schemeClr>
                    </a:gs>
                    <a:gs pos="100000">
                      <a:schemeClr val="bg2"/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/>
                <a:lstStyle/>
                <a:p>
                  <a:pPr eaLnBrk="1" hangingPunct="1">
                    <a:defRPr/>
                  </a:pPr>
                  <a:endParaRPr lang="en-US">
                    <a:solidFill>
                      <a:srgbClr val="EAEAEA"/>
                    </a:solidFill>
                    <a:latin typeface="Arial" charset="0"/>
                    <a:cs typeface="Arial" charset="0"/>
                  </a:endParaRPr>
                </a:p>
              </p:txBody>
            </p:sp>
          </p:grpSp>
          <p:sp>
            <p:nvSpPr>
              <p:cNvPr id="105531" name="Freeform 59">
                <a:extLst>
                  <a:ext uri="{FF2B5EF4-FFF2-40B4-BE49-F238E27FC236}">
                    <a16:creationId xmlns:a16="http://schemas.microsoft.com/office/drawing/2014/main" id="{0454CFB0-571A-675C-C027-A941A891040E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039"/>
                <a:ext cx="1254" cy="2632"/>
              </a:xfrm>
              <a:custGeom>
                <a:avLst/>
                <a:gdLst>
                  <a:gd name="T0" fmla="*/ 1236 w 1254"/>
                  <a:gd name="T1" fmla="*/ 0 h 2632"/>
                  <a:gd name="T2" fmla="*/ 1212 w 1254"/>
                  <a:gd name="T3" fmla="*/ 0 h 2632"/>
                  <a:gd name="T4" fmla="*/ 0 w 1254"/>
                  <a:gd name="T5" fmla="*/ 2542 h 2632"/>
                  <a:gd name="T6" fmla="*/ 0 w 1254"/>
                  <a:gd name="T7" fmla="*/ 2632 h 2632"/>
                  <a:gd name="T8" fmla="*/ 1254 w 1254"/>
                  <a:gd name="T9" fmla="*/ 7 h 2632"/>
                  <a:gd name="T10" fmla="*/ 1236 w 1254"/>
                  <a:gd name="T11" fmla="*/ 0 h 2632"/>
                  <a:gd name="T12" fmla="*/ 1236 w 1254"/>
                  <a:gd name="T13" fmla="*/ 0 h 263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1254" h="2632">
                    <a:moveTo>
                      <a:pt x="1236" y="0"/>
                    </a:moveTo>
                    <a:lnTo>
                      <a:pt x="1212" y="0"/>
                    </a:lnTo>
                    <a:lnTo>
                      <a:pt x="0" y="2542"/>
                    </a:lnTo>
                    <a:lnTo>
                      <a:pt x="0" y="2632"/>
                    </a:lnTo>
                    <a:lnTo>
                      <a:pt x="1254" y="7"/>
                    </a:lnTo>
                    <a:lnTo>
                      <a:pt x="1236" y="0"/>
                    </a:lnTo>
                    <a:lnTo>
                      <a:pt x="1236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6980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3111" name="Freeform 60">
                <a:extLst>
                  <a:ext uri="{FF2B5EF4-FFF2-40B4-BE49-F238E27FC236}">
                    <a16:creationId xmlns:a16="http://schemas.microsoft.com/office/drawing/2014/main" id="{9B380397-C57B-9FB7-C219-CA533D5CEE57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039"/>
                <a:ext cx="948" cy="1676"/>
              </a:xfrm>
              <a:custGeom>
                <a:avLst/>
                <a:gdLst>
                  <a:gd name="T0" fmla="*/ 930 w 948"/>
                  <a:gd name="T1" fmla="*/ 0 h 1676"/>
                  <a:gd name="T2" fmla="*/ 906 w 948"/>
                  <a:gd name="T3" fmla="*/ 0 h 1676"/>
                  <a:gd name="T4" fmla="*/ 0 w 948"/>
                  <a:gd name="T5" fmla="*/ 1593 h 1676"/>
                  <a:gd name="T6" fmla="*/ 0 w 948"/>
                  <a:gd name="T7" fmla="*/ 1676 h 1676"/>
                  <a:gd name="T8" fmla="*/ 948 w 948"/>
                  <a:gd name="T9" fmla="*/ 5 h 1676"/>
                  <a:gd name="T10" fmla="*/ 930 w 948"/>
                  <a:gd name="T11" fmla="*/ 0 h 1676"/>
                  <a:gd name="T12" fmla="*/ 930 w 948"/>
                  <a:gd name="T13" fmla="*/ 0 h 167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948" h="1676">
                    <a:moveTo>
                      <a:pt x="930" y="0"/>
                    </a:moveTo>
                    <a:lnTo>
                      <a:pt x="906" y="0"/>
                    </a:lnTo>
                    <a:lnTo>
                      <a:pt x="0" y="1593"/>
                    </a:lnTo>
                    <a:lnTo>
                      <a:pt x="0" y="1676"/>
                    </a:lnTo>
                    <a:lnTo>
                      <a:pt x="948" y="5"/>
                    </a:lnTo>
                    <a:lnTo>
                      <a:pt x="930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chemeClr val="accent2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112" name="Freeform 61">
                <a:extLst>
                  <a:ext uri="{FF2B5EF4-FFF2-40B4-BE49-F238E27FC236}">
                    <a16:creationId xmlns:a16="http://schemas.microsoft.com/office/drawing/2014/main" id="{73D1FC20-9A0C-66CD-FCCA-63109A0632B4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039"/>
                <a:ext cx="629" cy="937"/>
              </a:xfrm>
              <a:custGeom>
                <a:avLst/>
                <a:gdLst>
                  <a:gd name="T0" fmla="*/ 606 w 629"/>
                  <a:gd name="T1" fmla="*/ 0 h 937"/>
                  <a:gd name="T2" fmla="*/ 582 w 629"/>
                  <a:gd name="T3" fmla="*/ 0 h 937"/>
                  <a:gd name="T4" fmla="*/ 0 w 629"/>
                  <a:gd name="T5" fmla="*/ 871 h 937"/>
                  <a:gd name="T6" fmla="*/ 0 w 629"/>
                  <a:gd name="T7" fmla="*/ 937 h 937"/>
                  <a:gd name="T8" fmla="*/ 629 w 629"/>
                  <a:gd name="T9" fmla="*/ 4 h 937"/>
                  <a:gd name="T10" fmla="*/ 606 w 629"/>
                  <a:gd name="T11" fmla="*/ 0 h 937"/>
                  <a:gd name="T12" fmla="*/ 606 w 629"/>
                  <a:gd name="T13" fmla="*/ 0 h 93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29" h="937">
                    <a:moveTo>
                      <a:pt x="606" y="0"/>
                    </a:moveTo>
                    <a:lnTo>
                      <a:pt x="582" y="0"/>
                    </a:lnTo>
                    <a:lnTo>
                      <a:pt x="0" y="871"/>
                    </a:lnTo>
                    <a:lnTo>
                      <a:pt x="0" y="937"/>
                    </a:lnTo>
                    <a:lnTo>
                      <a:pt x="629" y="4"/>
                    </a:lnTo>
                    <a:lnTo>
                      <a:pt x="606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chemeClr val="accent2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113" name="Freeform 62">
                <a:extLst>
                  <a:ext uri="{FF2B5EF4-FFF2-40B4-BE49-F238E27FC236}">
                    <a16:creationId xmlns:a16="http://schemas.microsoft.com/office/drawing/2014/main" id="{F71F2488-AB21-0973-C573-BCE254C6EF9A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0" y="1039"/>
                <a:ext cx="305" cy="427"/>
              </a:xfrm>
              <a:custGeom>
                <a:avLst/>
                <a:gdLst>
                  <a:gd name="T0" fmla="*/ 282 w 305"/>
                  <a:gd name="T1" fmla="*/ 0 h 427"/>
                  <a:gd name="T2" fmla="*/ 252 w 305"/>
                  <a:gd name="T3" fmla="*/ 0 h 427"/>
                  <a:gd name="T4" fmla="*/ 0 w 305"/>
                  <a:gd name="T5" fmla="*/ 361 h 427"/>
                  <a:gd name="T6" fmla="*/ 0 w 305"/>
                  <a:gd name="T7" fmla="*/ 427 h 427"/>
                  <a:gd name="T8" fmla="*/ 305 w 305"/>
                  <a:gd name="T9" fmla="*/ 5 h 427"/>
                  <a:gd name="T10" fmla="*/ 282 w 305"/>
                  <a:gd name="T11" fmla="*/ 0 h 427"/>
                  <a:gd name="T12" fmla="*/ 282 w 305"/>
                  <a:gd name="T13" fmla="*/ 0 h 42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05" h="427">
                    <a:moveTo>
                      <a:pt x="282" y="0"/>
                    </a:moveTo>
                    <a:lnTo>
                      <a:pt x="252" y="0"/>
                    </a:lnTo>
                    <a:lnTo>
                      <a:pt x="0" y="361"/>
                    </a:lnTo>
                    <a:lnTo>
                      <a:pt x="0" y="427"/>
                    </a:lnTo>
                    <a:lnTo>
                      <a:pt x="305" y="5"/>
                    </a:lnTo>
                    <a:lnTo>
                      <a:pt x="28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chemeClr val="accent2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105535" name="Freeform 63">
                <a:extLst>
                  <a:ext uri="{FF2B5EF4-FFF2-40B4-BE49-F238E27FC236}">
                    <a16:creationId xmlns:a16="http://schemas.microsoft.com/office/drawing/2014/main" id="{9D23393F-D527-AD04-4602-8B5DA2D38072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4481" y="1039"/>
                <a:ext cx="1277" cy="2686"/>
              </a:xfrm>
              <a:custGeom>
                <a:avLst/>
                <a:gdLst>
                  <a:gd name="T0" fmla="*/ 41 w 1277"/>
                  <a:gd name="T1" fmla="*/ 0 h 2686"/>
                  <a:gd name="T2" fmla="*/ 17 w 1277"/>
                  <a:gd name="T3" fmla="*/ 0 h 2686"/>
                  <a:gd name="T4" fmla="*/ 0 w 1277"/>
                  <a:gd name="T5" fmla="*/ 4 h 2686"/>
                  <a:gd name="T6" fmla="*/ 1277 w 1277"/>
                  <a:gd name="T7" fmla="*/ 2686 h 2686"/>
                  <a:gd name="T8" fmla="*/ 1277 w 1277"/>
                  <a:gd name="T9" fmla="*/ 2596 h 2686"/>
                  <a:gd name="T10" fmla="*/ 41 w 1277"/>
                  <a:gd name="T11" fmla="*/ 0 h 2686"/>
                  <a:gd name="T12" fmla="*/ 41 w 1277"/>
                  <a:gd name="T13" fmla="*/ 0 h 268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</a:cxnLst>
                <a:rect l="0" t="0" r="r" b="b"/>
                <a:pathLst>
                  <a:path w="1277" h="2686">
                    <a:moveTo>
                      <a:pt x="41" y="0"/>
                    </a:moveTo>
                    <a:lnTo>
                      <a:pt x="17" y="0"/>
                    </a:lnTo>
                    <a:lnTo>
                      <a:pt x="0" y="4"/>
                    </a:lnTo>
                    <a:lnTo>
                      <a:pt x="1277" y="2686"/>
                    </a:lnTo>
                    <a:lnTo>
                      <a:pt x="1277" y="2596"/>
                    </a:lnTo>
                    <a:lnTo>
                      <a:pt x="41" y="0"/>
                    </a:lnTo>
                    <a:lnTo>
                      <a:pt x="41" y="0"/>
                    </a:lnTo>
                    <a:close/>
                  </a:path>
                </a:pathLst>
              </a:custGeom>
              <a:gradFill rotWithShape="0">
                <a:gsLst>
                  <a:gs pos="0">
                    <a:schemeClr val="bg2">
                      <a:gamma/>
                      <a:shade val="69804"/>
                      <a:invGamma/>
                    </a:schemeClr>
                  </a:gs>
                  <a:gs pos="100000">
                    <a:schemeClr val="bg2"/>
                  </a:gs>
                </a:gsLst>
                <a:lin ang="5400000" scaled="1"/>
              </a:gradFill>
              <a:ln>
                <a:noFill/>
              </a:ln>
            </p:spPr>
            <p:txBody>
              <a:bodyPr/>
              <a:lstStyle/>
              <a:p>
                <a:pPr eaLnBrk="1" hangingPunct="1">
                  <a:defRPr/>
                </a:pPr>
                <a:endParaRPr lang="en-US">
                  <a:solidFill>
                    <a:srgbClr val="EAEAEA"/>
                  </a:solidFill>
                  <a:latin typeface="Arial" charset="0"/>
                  <a:cs typeface="Arial" charset="0"/>
                </a:endParaRPr>
              </a:p>
            </p:txBody>
          </p:sp>
          <p:sp>
            <p:nvSpPr>
              <p:cNvPr id="3115" name="Freeform 64">
                <a:extLst>
                  <a:ext uri="{FF2B5EF4-FFF2-40B4-BE49-F238E27FC236}">
                    <a16:creationId xmlns:a16="http://schemas.microsoft.com/office/drawing/2014/main" id="{EA19215C-B897-34A5-FAC9-2F582FC51D13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4770" y="1039"/>
                <a:ext cx="988" cy="1730"/>
              </a:xfrm>
              <a:custGeom>
                <a:avLst/>
                <a:gdLst>
                  <a:gd name="T0" fmla="*/ 16 w 988"/>
                  <a:gd name="T1" fmla="*/ 0 h 1730"/>
                  <a:gd name="T2" fmla="*/ 0 w 988"/>
                  <a:gd name="T3" fmla="*/ 7 h 1730"/>
                  <a:gd name="T4" fmla="*/ 988 w 988"/>
                  <a:gd name="T5" fmla="*/ 1730 h 1730"/>
                  <a:gd name="T6" fmla="*/ 988 w 988"/>
                  <a:gd name="T7" fmla="*/ 1653 h 1730"/>
                  <a:gd name="T8" fmla="*/ 40 w 988"/>
                  <a:gd name="T9" fmla="*/ 0 h 1730"/>
                  <a:gd name="T10" fmla="*/ 16 w 988"/>
                  <a:gd name="T11" fmla="*/ 0 h 1730"/>
                  <a:gd name="T12" fmla="*/ 16 w 988"/>
                  <a:gd name="T13" fmla="*/ 0 h 1730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988" h="1730">
                    <a:moveTo>
                      <a:pt x="16" y="0"/>
                    </a:moveTo>
                    <a:lnTo>
                      <a:pt x="0" y="7"/>
                    </a:lnTo>
                    <a:lnTo>
                      <a:pt x="988" y="1730"/>
                    </a:lnTo>
                    <a:lnTo>
                      <a:pt x="988" y="1653"/>
                    </a:lnTo>
                    <a:lnTo>
                      <a:pt x="40" y="0"/>
                    </a:lnTo>
                    <a:lnTo>
                      <a:pt x="16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116" name="Freeform 65">
                <a:extLst>
                  <a:ext uri="{FF2B5EF4-FFF2-40B4-BE49-F238E27FC236}">
                    <a16:creationId xmlns:a16="http://schemas.microsoft.com/office/drawing/2014/main" id="{9151BA69-AA08-7FA8-6052-00E69D1C7F18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5088" y="1039"/>
                <a:ext cx="670" cy="997"/>
              </a:xfrm>
              <a:custGeom>
                <a:avLst/>
                <a:gdLst>
                  <a:gd name="T0" fmla="*/ 22 w 670"/>
                  <a:gd name="T1" fmla="*/ 0 h 997"/>
                  <a:gd name="T2" fmla="*/ 0 w 670"/>
                  <a:gd name="T3" fmla="*/ 4 h 997"/>
                  <a:gd name="T4" fmla="*/ 670 w 670"/>
                  <a:gd name="T5" fmla="*/ 997 h 997"/>
                  <a:gd name="T6" fmla="*/ 670 w 670"/>
                  <a:gd name="T7" fmla="*/ 925 h 997"/>
                  <a:gd name="T8" fmla="*/ 46 w 670"/>
                  <a:gd name="T9" fmla="*/ 0 h 997"/>
                  <a:gd name="T10" fmla="*/ 22 w 670"/>
                  <a:gd name="T11" fmla="*/ 0 h 997"/>
                  <a:gd name="T12" fmla="*/ 22 w 670"/>
                  <a:gd name="T13" fmla="*/ 0 h 99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70" h="997">
                    <a:moveTo>
                      <a:pt x="22" y="0"/>
                    </a:moveTo>
                    <a:lnTo>
                      <a:pt x="0" y="4"/>
                    </a:lnTo>
                    <a:lnTo>
                      <a:pt x="670" y="997"/>
                    </a:lnTo>
                    <a:lnTo>
                      <a:pt x="670" y="925"/>
                    </a:lnTo>
                    <a:lnTo>
                      <a:pt x="46" y="0"/>
                    </a:lnTo>
                    <a:lnTo>
                      <a:pt x="2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  <p:sp>
            <p:nvSpPr>
              <p:cNvPr id="3117" name="Freeform 66">
                <a:extLst>
                  <a:ext uri="{FF2B5EF4-FFF2-40B4-BE49-F238E27FC236}">
                    <a16:creationId xmlns:a16="http://schemas.microsoft.com/office/drawing/2014/main" id="{EA39E69C-5370-73BE-8070-AC1F9ECD8E78}"/>
                  </a:ext>
                </a:extLst>
              </p:cNvPr>
              <p:cNvSpPr>
                <a:spLocks/>
              </p:cNvSpPr>
              <p:nvPr userDrawn="1"/>
            </p:nvSpPr>
            <p:spPr bwMode="hidden">
              <a:xfrm>
                <a:off x="5412" y="1039"/>
                <a:ext cx="346" cy="487"/>
              </a:xfrm>
              <a:custGeom>
                <a:avLst/>
                <a:gdLst>
                  <a:gd name="T0" fmla="*/ 22 w 346"/>
                  <a:gd name="T1" fmla="*/ 0 h 487"/>
                  <a:gd name="T2" fmla="*/ 0 w 346"/>
                  <a:gd name="T3" fmla="*/ 7 h 487"/>
                  <a:gd name="T4" fmla="*/ 346 w 346"/>
                  <a:gd name="T5" fmla="*/ 487 h 487"/>
                  <a:gd name="T6" fmla="*/ 346 w 346"/>
                  <a:gd name="T7" fmla="*/ 415 h 487"/>
                  <a:gd name="T8" fmla="*/ 46 w 346"/>
                  <a:gd name="T9" fmla="*/ 0 h 487"/>
                  <a:gd name="T10" fmla="*/ 22 w 346"/>
                  <a:gd name="T11" fmla="*/ 0 h 487"/>
                  <a:gd name="T12" fmla="*/ 22 w 346"/>
                  <a:gd name="T13" fmla="*/ 0 h 487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46" h="487">
                    <a:moveTo>
                      <a:pt x="22" y="0"/>
                    </a:moveTo>
                    <a:lnTo>
                      <a:pt x="0" y="7"/>
                    </a:lnTo>
                    <a:lnTo>
                      <a:pt x="346" y="487"/>
                    </a:lnTo>
                    <a:lnTo>
                      <a:pt x="346" y="415"/>
                    </a:lnTo>
                    <a:lnTo>
                      <a:pt x="46" y="0"/>
                    </a:lnTo>
                    <a:lnTo>
                      <a:pt x="22" y="0"/>
                    </a:ln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fr-FR"/>
              </a:p>
            </p:txBody>
          </p:sp>
        </p:grpSp>
      </p:grpSp>
      <p:sp>
        <p:nvSpPr>
          <p:cNvPr id="105539" name="Rectangle 67">
            <a:extLst>
              <a:ext uri="{FF2B5EF4-FFF2-40B4-BE49-F238E27FC236}">
                <a16:creationId xmlns:a16="http://schemas.microsoft.com/office/drawing/2014/main" id="{9B242FB9-7F60-79CA-3B01-647060CBC08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608013" y="273050"/>
            <a:ext cx="10968037" cy="11430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ctr" anchorCtr="1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5540" name="Rectangle 68">
            <a:extLst>
              <a:ext uri="{FF2B5EF4-FFF2-40B4-BE49-F238E27FC236}">
                <a16:creationId xmlns:a16="http://schemas.microsoft.com/office/drawing/2014/main" id="{5996D250-C484-C49F-F58E-186EE43A2361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08013" y="6242050"/>
            <a:ext cx="2840037" cy="474663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000">
                <a:solidFill>
                  <a:srgbClr val="EAEAEA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5541" name="Rectangle 69">
            <a:extLst>
              <a:ext uri="{FF2B5EF4-FFF2-40B4-BE49-F238E27FC236}">
                <a16:creationId xmlns:a16="http://schemas.microsoft.com/office/drawing/2014/main" id="{01FE4132-1BA8-789F-2BEB-1A7BD8E300EE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165600" y="6242050"/>
            <a:ext cx="3860800" cy="474663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000">
                <a:solidFill>
                  <a:srgbClr val="EAEAEA"/>
                </a:solidFill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  <a:cs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5542" name="Rectangle 70">
            <a:extLst>
              <a:ext uri="{FF2B5EF4-FFF2-40B4-BE49-F238E27FC236}">
                <a16:creationId xmlns:a16="http://schemas.microsoft.com/office/drawing/2014/main" id="{F97A7C49-8DD7-8AA9-0CB4-B78B40915B4D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737600" y="6242050"/>
            <a:ext cx="2840038" cy="474663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000">
                <a:solidFill>
                  <a:srgbClr val="EAEAEA"/>
                </a:solidFill>
                <a:effectLst>
                  <a:outerShdw blurRad="38100" dist="38100" dir="2700000" algn="tl">
                    <a:srgbClr val="000000"/>
                  </a:outerShdw>
                </a:effectLst>
              </a:defRPr>
            </a:lvl1pPr>
          </a:lstStyle>
          <a:p>
            <a:pPr>
              <a:defRPr/>
            </a:pPr>
            <a:fld id="{53856397-AEA9-A345-ADC3-DE35FDFB301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105543" name="Rectangle 71">
            <a:extLst>
              <a:ext uri="{FF2B5EF4-FFF2-40B4-BE49-F238E27FC236}">
                <a16:creationId xmlns:a16="http://schemas.microsoft.com/office/drawing/2014/main" id="{C3F0F386-A2ED-02EF-EC76-DC21307EBC2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608013" y="1598613"/>
            <a:ext cx="10968037" cy="4497387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4823" r:id="rId1"/>
    <p:sldLayoutId id="2147484801" r:id="rId2"/>
    <p:sldLayoutId id="2147484802" r:id="rId3"/>
    <p:sldLayoutId id="2147484803" r:id="rId4"/>
    <p:sldLayoutId id="2147484804" r:id="rId5"/>
    <p:sldLayoutId id="2147484805" r:id="rId6"/>
    <p:sldLayoutId id="2147484806" r:id="rId7"/>
    <p:sldLayoutId id="2147484807" r:id="rId8"/>
    <p:sldLayoutId id="2147484808" r:id="rId9"/>
    <p:sldLayoutId id="2147484809" r:id="rId10"/>
    <p:sldLayoutId id="2147484810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Arial" charset="0"/>
          <a:cs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3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Wingdings" pitchFamily="2" charset="2"/>
        <a:buChar char="§"/>
        <a:defRPr sz="28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4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tx2"/>
        </a:buClr>
        <a:buSzPct val="115000"/>
        <a:buFont typeface="Wingdings" pitchFamily="2" charset="2"/>
        <a:buChar char="§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Title Placeholder 1">
            <a:extLst>
              <a:ext uri="{FF2B5EF4-FFF2-40B4-BE49-F238E27FC236}">
                <a16:creationId xmlns:a16="http://schemas.microsoft.com/office/drawing/2014/main" id="{8FB81230-9EBC-A644-698E-CB697A48ACB8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4099" name="Text Placeholder 2">
            <a:extLst>
              <a:ext uri="{FF2B5EF4-FFF2-40B4-BE49-F238E27FC236}">
                <a16:creationId xmlns:a16="http://schemas.microsoft.com/office/drawing/2014/main" id="{5329FD0C-4FDA-8CBC-846A-7F8AFFE9A38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25261BE-156D-0187-D8F8-458BC4AAAD7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F87F6C1-8611-AD92-503F-60D1617615F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DB6BCAE-67E3-0F61-3BF4-64A56487DF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EF042DEC-265B-D94E-BF9A-C33E6345E27E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24" r:id="rId1"/>
    <p:sldLayoutId id="2147484825" r:id="rId2"/>
    <p:sldLayoutId id="2147484826" r:id="rId3"/>
    <p:sldLayoutId id="2147484827" r:id="rId4"/>
    <p:sldLayoutId id="2147484828" r:id="rId5"/>
    <p:sldLayoutId id="2147484829" r:id="rId6"/>
    <p:sldLayoutId id="2147484830" r:id="rId7"/>
    <p:sldLayoutId id="2147484831" r:id="rId8"/>
    <p:sldLayoutId id="2147484832" r:id="rId9"/>
    <p:sldLayoutId id="2147484833" r:id="rId10"/>
    <p:sldLayoutId id="2147484834" r:id="rId11"/>
  </p:sldLayoutIdLst>
  <p:txStyles>
    <p:titleStyle>
      <a:lvl1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2pPr>
      <a:lvl3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3pPr>
      <a:lvl4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4pPr>
      <a:lvl5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5pPr>
      <a:lvl6pPr marL="4572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6pPr>
      <a:lvl7pPr marL="9144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7pPr>
      <a:lvl8pPr marL="13716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8pPr>
      <a:lvl9pPr marL="18288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9pPr>
    </p:titleStyle>
    <p:bodyStyle>
      <a:lvl1pPr marL="228600" indent="-228600" algn="l" rtl="0" eaLnBrk="0" fontAlgn="base" hangingPunct="0">
        <a:lnSpc>
          <a:spcPct val="90000"/>
        </a:lnSpc>
        <a:spcBef>
          <a:spcPts val="1000"/>
        </a:spcBef>
        <a:spcAft>
          <a:spcPct val="0"/>
        </a:spcAft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8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eg"/><Relationship Id="rId2" Type="http://schemas.openxmlformats.org/officeDocument/2006/relationships/hyperlink" Target="http://www.google.com/url?sa=i&amp;source=imgres&amp;cd=&amp;cad=rja&amp;uact=8&amp;ved=0CAkQjRwwAGoVChMIjp76q5H6xgIVxDKICh1Irwxp&amp;url=http://padfield.com/turkey/yalvac/index.html&amp;ei=Goa1VY6pEcTloATI3rLIBg&amp;psig=AFQjCNHzoY9ZTuGV9JGc-4RsaIbJ5NTU4A&amp;ust=1438046106403644" TargetMode="External"/><Relationship Id="rId1" Type="http://schemas.openxmlformats.org/officeDocument/2006/relationships/slideLayout" Target="../slideLayouts/slideLayout34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35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hyperlink" Target="http://2.bp.blogspot.com/-n3ml81r0rFs/UqO7c5B2asI/AAAAAAAAAfI/4rVXQ8nQMis/s1600/Gallio+inscription+3+fragments,+tb051603751+bl+-+Copy+(2).jpg" TargetMode="External"/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35.xml"/><Relationship Id="rId4" Type="http://schemas.openxmlformats.org/officeDocument/2006/relationships/image" Target="../media/image34.jpeg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28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39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35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2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>
            <a:extLst>
              <a:ext uri="{FF2B5EF4-FFF2-40B4-BE49-F238E27FC236}">
                <a16:creationId xmlns:a16="http://schemas.microsoft.com/office/drawing/2014/main" id="{7A271172-DB0D-6F39-2BC3-E32FCBFCC826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1979613" y="1676401"/>
            <a:ext cx="8226425" cy="1778000"/>
          </a:xfrm>
        </p:spPr>
        <p:txBody>
          <a:bodyPr/>
          <a:lstStyle/>
          <a:p>
            <a:pPr eaLnBrk="1" hangingPunct="1">
              <a:defRPr/>
            </a:pPr>
            <a:r>
              <a:rPr lang="en-US" b="1" dirty="0" err="1">
                <a:solidFill>
                  <a:srgbClr val="FFFF66"/>
                </a:solidFill>
              </a:rPr>
              <a:t>L’histoire</a:t>
            </a:r>
            <a:r>
              <a:rPr lang="en-US" b="1" dirty="0">
                <a:solidFill>
                  <a:srgbClr val="FFFF66"/>
                </a:solidFill>
              </a:rPr>
              <a:t>, </a:t>
            </a:r>
            <a:r>
              <a:rPr lang="en-US" b="1" dirty="0" err="1">
                <a:solidFill>
                  <a:srgbClr val="FFFF66"/>
                </a:solidFill>
              </a:rPr>
              <a:t>l’archéologie</a:t>
            </a:r>
            <a:r>
              <a:rPr lang="en-US" b="1" dirty="0">
                <a:solidFill>
                  <a:srgbClr val="FFFF66"/>
                </a:solidFill>
              </a:rPr>
              <a:t> et la Bible</a:t>
            </a:r>
          </a:p>
        </p:txBody>
      </p:sp>
      <p:sp>
        <p:nvSpPr>
          <p:cNvPr id="2051" name="Rectangle 3">
            <a:extLst>
              <a:ext uri="{FF2B5EF4-FFF2-40B4-BE49-F238E27FC236}">
                <a16:creationId xmlns:a16="http://schemas.microsoft.com/office/drawing/2014/main" id="{FA6737C3-F006-EA99-1D32-98F7A545FCEC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2895600" y="4419600"/>
            <a:ext cx="6705600" cy="2057400"/>
          </a:xfrm>
        </p:spPr>
        <p:txBody>
          <a:bodyPr/>
          <a:lstStyle/>
          <a:p>
            <a:pPr algn="r" eaLnBrk="1" hangingPunct="1">
              <a:defRPr/>
            </a:pPr>
            <a:r>
              <a:rPr lang="en-US" b="1" dirty="0">
                <a:solidFill>
                  <a:srgbClr val="FFFF66"/>
                </a:solidFill>
              </a:rPr>
              <a:t>Dr. John Oakes</a:t>
            </a:r>
          </a:p>
          <a:p>
            <a:pPr algn="r" eaLnBrk="1" hangingPunct="1">
              <a:defRPr/>
            </a:pPr>
            <a:r>
              <a:rPr lang="en-US" b="1" dirty="0">
                <a:solidFill>
                  <a:srgbClr val="FFFF66"/>
                </a:solidFill>
              </a:rPr>
              <a:t>UC Merced</a:t>
            </a:r>
          </a:p>
          <a:p>
            <a:pPr algn="r" eaLnBrk="1" hangingPunct="1">
              <a:defRPr/>
            </a:pPr>
            <a:r>
              <a:rPr lang="en-US" b="1" dirty="0">
                <a:solidFill>
                  <a:srgbClr val="FFFF66"/>
                </a:solidFill>
              </a:rPr>
              <a:t>9/27/2024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C8AD5-1FF2-352B-A54D-9D2D4DFFA6D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b="1" dirty="0"/>
              <a:t>La Bible </a:t>
            </a:r>
            <a:r>
              <a:rPr lang="en-US" b="1" dirty="0" err="1"/>
              <a:t>est</a:t>
            </a:r>
            <a:r>
              <a:rPr lang="en-US" b="1" dirty="0"/>
              <a:t> </a:t>
            </a:r>
            <a:r>
              <a:rPr lang="en-US" b="1" dirty="0" err="1"/>
              <a:t>une</a:t>
            </a:r>
            <a:r>
              <a:rPr lang="en-US" b="1" dirty="0"/>
              <a:t> histoire...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1B61C2A-F767-718C-4340-E48BA9457FF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 typeface="Wingdings" pitchFamily="2" charset="2"/>
              <a:buNone/>
              <a:defRPr/>
            </a:pPr>
            <a:r>
              <a:rPr lang="en-US" b="1" dirty="0">
                <a:latin typeface="+mj-lt"/>
              </a:rPr>
              <a:t>Et </a:t>
            </a:r>
            <a:r>
              <a:rPr lang="en-US" b="1" dirty="0" err="1">
                <a:latin typeface="+mj-lt"/>
              </a:rPr>
              <a:t>si</a:t>
            </a:r>
            <a:r>
              <a:rPr lang="en-US" b="1" dirty="0">
                <a:latin typeface="+mj-lt"/>
              </a:rPr>
              <a:t> Abraham </a:t>
            </a:r>
            <a:r>
              <a:rPr lang="en-US" b="1" dirty="0" err="1">
                <a:latin typeface="+mj-lt"/>
              </a:rPr>
              <a:t>n'avait</a:t>
            </a:r>
            <a:r>
              <a:rPr lang="en-US" b="1" dirty="0">
                <a:latin typeface="+mj-lt"/>
              </a:rPr>
              <a:t> jamais </a:t>
            </a:r>
            <a:r>
              <a:rPr lang="en-US" b="1" dirty="0" err="1">
                <a:latin typeface="+mj-lt"/>
              </a:rPr>
              <a:t>vécu</a:t>
            </a:r>
            <a:r>
              <a:rPr lang="en-US" b="1" dirty="0">
                <a:latin typeface="+mj-lt"/>
              </a:rPr>
              <a:t> ?</a:t>
            </a:r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>
                <a:latin typeface="+mj-lt"/>
              </a:rPr>
              <a:t>Et </a:t>
            </a:r>
            <a:r>
              <a:rPr lang="en-US" b="1" dirty="0" err="1">
                <a:latin typeface="+mj-lt"/>
              </a:rPr>
              <a:t>si</a:t>
            </a:r>
            <a:r>
              <a:rPr lang="en-US" b="1" dirty="0">
                <a:latin typeface="+mj-lt"/>
              </a:rPr>
              <a:t> Moïse </a:t>
            </a:r>
            <a:r>
              <a:rPr lang="en-US" b="1" dirty="0" err="1">
                <a:latin typeface="+mj-lt"/>
              </a:rPr>
              <a:t>n'était</a:t>
            </a:r>
            <a:r>
              <a:rPr lang="en-US" b="1" dirty="0">
                <a:latin typeface="+mj-lt"/>
              </a:rPr>
              <a:t> pas </a:t>
            </a:r>
            <a:r>
              <a:rPr lang="en-US" b="1" dirty="0" err="1">
                <a:latin typeface="+mj-lt"/>
              </a:rPr>
              <a:t>une</a:t>
            </a:r>
            <a:r>
              <a:rPr lang="en-US" b="1" dirty="0">
                <a:latin typeface="+mj-lt"/>
              </a:rPr>
              <a:t> </a:t>
            </a:r>
            <a:r>
              <a:rPr lang="en-US" b="1" dirty="0" err="1">
                <a:latin typeface="+mj-lt"/>
              </a:rPr>
              <a:t>personne</a:t>
            </a:r>
            <a:r>
              <a:rPr lang="en-US" b="1" dirty="0">
                <a:latin typeface="+mj-lt"/>
              </a:rPr>
              <a:t> </a:t>
            </a:r>
            <a:r>
              <a:rPr lang="en-US" b="1" dirty="0" err="1">
                <a:latin typeface="+mj-lt"/>
              </a:rPr>
              <a:t>réelle</a:t>
            </a:r>
            <a:r>
              <a:rPr lang="en-US" b="1" dirty="0">
                <a:latin typeface="+mj-lt"/>
              </a:rPr>
              <a:t> ?</a:t>
            </a:r>
          </a:p>
          <a:p>
            <a:pPr marL="0" indent="0">
              <a:buFont typeface="Wingdings" pitchFamily="2" charset="2"/>
              <a:buNone/>
              <a:defRPr/>
            </a:pPr>
            <a:endParaRPr lang="en-US" b="1" dirty="0">
              <a:latin typeface="+mj-lt"/>
            </a:endParaRPr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>
                <a:latin typeface="+mj-lt"/>
              </a:rPr>
              <a:t>Josué Ch 1-3</a:t>
            </a:r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>
                <a:latin typeface="+mj-lt"/>
              </a:rPr>
              <a:t>29 villes (</a:t>
            </a:r>
            <a:r>
              <a:rPr lang="en-US" b="1" dirty="0" err="1">
                <a:latin typeface="+mj-lt"/>
              </a:rPr>
              <a:t>Jéricho</a:t>
            </a:r>
            <a:r>
              <a:rPr lang="en-US" b="1" dirty="0">
                <a:latin typeface="+mj-lt"/>
              </a:rPr>
              <a:t>, </a:t>
            </a:r>
            <a:r>
              <a:rPr lang="en-US" b="1" dirty="0" err="1">
                <a:latin typeface="+mj-lt"/>
              </a:rPr>
              <a:t>Aï</a:t>
            </a:r>
            <a:r>
              <a:rPr lang="en-US" b="1" dirty="0">
                <a:latin typeface="+mj-lt"/>
              </a:rPr>
              <a:t>, Hazor...)</a:t>
            </a:r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>
                <a:latin typeface="+mj-lt"/>
              </a:rPr>
              <a:t>10 </a:t>
            </a:r>
            <a:r>
              <a:rPr lang="en-US" b="1" dirty="0" err="1">
                <a:latin typeface="+mj-lt"/>
              </a:rPr>
              <a:t>personnes</a:t>
            </a:r>
            <a:r>
              <a:rPr lang="en-US" b="1" dirty="0">
                <a:latin typeface="+mj-lt"/>
              </a:rPr>
              <a:t> (Josué, Caleb, Rahab...)</a:t>
            </a:r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>
                <a:latin typeface="+mj-lt"/>
              </a:rPr>
              <a:t>17 </a:t>
            </a:r>
            <a:r>
              <a:rPr lang="en-US" b="1" dirty="0" err="1">
                <a:latin typeface="+mj-lt"/>
              </a:rPr>
              <a:t>peuples</a:t>
            </a:r>
            <a:r>
              <a:rPr lang="en-US" b="1" dirty="0">
                <a:latin typeface="+mj-lt"/>
              </a:rPr>
              <a:t> (Hittites, Hivites, Canaanites, </a:t>
            </a:r>
            <a:r>
              <a:rPr lang="en-US" b="1" dirty="0" err="1">
                <a:latin typeface="+mj-lt"/>
              </a:rPr>
              <a:t>Perizites</a:t>
            </a:r>
            <a:r>
              <a:rPr lang="en-US" b="1" dirty="0">
                <a:latin typeface="+mj-lt"/>
              </a:rPr>
              <a:t>..)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742202-97C1-F248-93C6-7ECFC1FF84D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b="1" dirty="0" err="1"/>
              <a:t>Christianisme</a:t>
            </a:r>
            <a:r>
              <a:rPr lang="en-US" b="1" dirty="0"/>
              <a:t> et histoire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43054D5-F8E2-E67F-569D-13F97CF29C2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14400" y="2133600"/>
            <a:ext cx="10661650" cy="3962400"/>
          </a:xfrm>
        </p:spPr>
        <p:txBody>
          <a:bodyPr/>
          <a:lstStyle/>
          <a:p>
            <a:pPr marL="0" indent="0">
              <a:buFont typeface="Wingdings" pitchFamily="2" charset="2"/>
              <a:buNone/>
              <a:defRPr/>
            </a:pPr>
            <a:r>
              <a:rPr lang="en-US" b="1" dirty="0" err="1"/>
              <a:t>Hérodote</a:t>
            </a:r>
            <a:r>
              <a:rPr lang="en-US" b="1" dirty="0"/>
              <a:t>, « le père du </a:t>
            </a:r>
            <a:r>
              <a:rPr lang="en-US" b="1" dirty="0" err="1"/>
              <a:t>mensonge</a:t>
            </a:r>
            <a:r>
              <a:rPr lang="en-US" b="1" dirty="0"/>
              <a:t> ».</a:t>
            </a:r>
          </a:p>
          <a:p>
            <a:pPr marL="0" indent="0">
              <a:buFont typeface="Wingdings" pitchFamily="2" charset="2"/>
              <a:buNone/>
              <a:defRPr/>
            </a:pPr>
            <a:endParaRPr lang="en-US" b="1" dirty="0"/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/>
              <a:t>Affirmation : </a:t>
            </a:r>
            <a:r>
              <a:rPr lang="en-US" b="1" dirty="0" err="1"/>
              <a:t>L'Ancien</a:t>
            </a:r>
            <a:r>
              <a:rPr lang="en-US" b="1" dirty="0"/>
              <a:t> Testament </a:t>
            </a:r>
            <a:r>
              <a:rPr lang="en-US" b="1" dirty="0" err="1"/>
              <a:t>est</a:t>
            </a:r>
            <a:r>
              <a:rPr lang="en-US" b="1" dirty="0"/>
              <a:t>, de loin, le </a:t>
            </a:r>
            <a:r>
              <a:rPr lang="en-US" b="1" dirty="0" err="1"/>
              <a:t>récit</a:t>
            </a:r>
            <a:r>
              <a:rPr lang="en-US" b="1" dirty="0"/>
              <a:t> le plus précis et le plus </a:t>
            </a:r>
            <a:r>
              <a:rPr lang="en-US" b="1" dirty="0" err="1"/>
              <a:t>fiable</a:t>
            </a:r>
            <a:r>
              <a:rPr lang="en-US" b="1" dirty="0"/>
              <a:t> que nous </a:t>
            </a:r>
            <a:r>
              <a:rPr lang="en-US" b="1" dirty="0" err="1"/>
              <a:t>ayons</a:t>
            </a:r>
            <a:r>
              <a:rPr lang="en-US" b="1" dirty="0"/>
              <a:t> de </a:t>
            </a:r>
            <a:r>
              <a:rPr lang="en-US" b="1" dirty="0" err="1"/>
              <a:t>l'histoire</a:t>
            </a:r>
            <a:r>
              <a:rPr lang="en-US" b="1" dirty="0"/>
              <a:t> du monde antique.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2">
            <a:extLst>
              <a:ext uri="{FF2B5EF4-FFF2-40B4-BE49-F238E27FC236}">
                <a16:creationId xmlns:a16="http://schemas.microsoft.com/office/drawing/2014/main" id="{7BEC795B-17B4-A7E3-D1CA-76E0A4DBCD41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76200"/>
            <a:ext cx="9144000" cy="723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ClrTx/>
              <a:buSzTx/>
              <a:buFontTx/>
              <a:buNone/>
            </a:pPr>
            <a:endParaRPr lang="en-US" altLang="en-US" sz="1100" b="1" dirty="0">
              <a:latin typeface="Times New Roman" panose="02020603050405020304" pitchFamily="18" charset="0"/>
            </a:endParaRP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000" b="1" dirty="0">
                <a:latin typeface="Times New Roman" panose="02020603050405020304" pitchFamily="18" charset="0"/>
              </a:rPr>
              <a:t>IMPORTANT PERIODS IN THE HISTORY OF ISRAEL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1600" dirty="0">
              <a:latin typeface="Times New Roman" panose="02020603050405020304" pitchFamily="18" charset="0"/>
            </a:endParaRPr>
          </a:p>
        </p:txBody>
      </p:sp>
      <p:grpSp>
        <p:nvGrpSpPr>
          <p:cNvPr id="34819" name="Group 3">
            <a:extLst>
              <a:ext uri="{FF2B5EF4-FFF2-40B4-BE49-F238E27FC236}">
                <a16:creationId xmlns:a16="http://schemas.microsoft.com/office/drawing/2014/main" id="{3D00A231-3FEB-1FF2-65A1-B264001AFE63}"/>
              </a:ext>
            </a:extLst>
          </p:cNvPr>
          <p:cNvGrpSpPr>
            <a:grpSpLocks/>
          </p:cNvGrpSpPr>
          <p:nvPr/>
        </p:nvGrpSpPr>
        <p:grpSpPr bwMode="auto">
          <a:xfrm>
            <a:off x="1524000" y="685800"/>
            <a:ext cx="8991600" cy="5867400"/>
            <a:chOff x="-3" y="957"/>
            <a:chExt cx="2669" cy="4956"/>
          </a:xfrm>
        </p:grpSpPr>
        <p:grpSp>
          <p:nvGrpSpPr>
            <p:cNvPr id="34821" name="Group 4">
              <a:extLst>
                <a:ext uri="{FF2B5EF4-FFF2-40B4-BE49-F238E27FC236}">
                  <a16:creationId xmlns:a16="http://schemas.microsoft.com/office/drawing/2014/main" id="{3DF231E7-DDE7-2D79-05E3-CDDFB74A0AA6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960"/>
              <a:ext cx="2663" cy="4950"/>
              <a:chOff x="0" y="960"/>
              <a:chExt cx="2663" cy="4950"/>
            </a:xfrm>
          </p:grpSpPr>
          <p:grpSp>
            <p:nvGrpSpPr>
              <p:cNvPr id="34823" name="Group 5">
                <a:extLst>
                  <a:ext uri="{FF2B5EF4-FFF2-40B4-BE49-F238E27FC236}">
                    <a16:creationId xmlns:a16="http://schemas.microsoft.com/office/drawing/2014/main" id="{17A5F2B6-34D2-EBE0-CD2E-224BA265FE7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960"/>
                <a:ext cx="1785" cy="403"/>
                <a:chOff x="0" y="960"/>
                <a:chExt cx="1785" cy="403"/>
              </a:xfrm>
            </p:grpSpPr>
            <p:sp>
              <p:nvSpPr>
                <p:cNvPr id="34881" name="Rectangle 6">
                  <a:extLst>
                    <a:ext uri="{FF2B5EF4-FFF2-40B4-BE49-F238E27FC236}">
                      <a16:creationId xmlns:a16="http://schemas.microsoft.com/office/drawing/2014/main" id="{8EB49540-C7C8-E146-319D-6A60450F12BB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960"/>
                  <a:ext cx="1699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Période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de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l’histoire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d’Israël</a:t>
                  </a:r>
                  <a:endParaRPr lang="en-US" altLang="en-US" sz="2000" b="1" dirty="0">
                    <a:latin typeface="Times New Roman" panose="02020603050405020304" pitchFamily="18" charset="0"/>
                    <a:cs typeface="Times New Roman" panose="02020603050405020304" pitchFamily="18" charset="0"/>
                  </a:endParaRPr>
                </a:p>
              </p:txBody>
            </p:sp>
            <p:sp>
              <p:nvSpPr>
                <p:cNvPr id="34882" name="Rectangle 7">
                  <a:extLst>
                    <a:ext uri="{FF2B5EF4-FFF2-40B4-BE49-F238E27FC236}">
                      <a16:creationId xmlns:a16="http://schemas.microsoft.com/office/drawing/2014/main" id="{57E10DE3-841C-2F89-7446-5BA118BFD072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960"/>
                  <a:ext cx="1785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24" name="Group 8">
                <a:extLst>
                  <a:ext uri="{FF2B5EF4-FFF2-40B4-BE49-F238E27FC236}">
                    <a16:creationId xmlns:a16="http://schemas.microsoft.com/office/drawing/2014/main" id="{C00E701B-37A6-CBCA-491F-450918733AC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960"/>
                <a:ext cx="878" cy="403"/>
                <a:chOff x="1785" y="960"/>
                <a:chExt cx="878" cy="403"/>
              </a:xfrm>
            </p:grpSpPr>
            <p:sp>
              <p:nvSpPr>
                <p:cNvPr id="34879" name="Rectangle 9">
                  <a:extLst>
                    <a:ext uri="{FF2B5EF4-FFF2-40B4-BE49-F238E27FC236}">
                      <a16:creationId xmlns:a16="http://schemas.microsoft.com/office/drawing/2014/main" id="{6144597B-6F9D-6188-D5E8-DEA3A8F4BA5D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960"/>
                  <a:ext cx="792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lIns="0" tIns="0" rIns="0" bIns="0"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algn="just"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1600" b="1">
                      <a:latin typeface="Times New Roman" panose="02020603050405020304" pitchFamily="18" charset="0"/>
                    </a:rPr>
                    <a:t>Dates</a:t>
                  </a:r>
                </a:p>
                <a:p>
                  <a:pPr algn="just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60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80" name="Rectangle 10">
                  <a:extLst>
                    <a:ext uri="{FF2B5EF4-FFF2-40B4-BE49-F238E27FC236}">
                      <a16:creationId xmlns:a16="http://schemas.microsoft.com/office/drawing/2014/main" id="{503B5D55-E907-0EE4-0508-9419C85FA1D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960"/>
                  <a:ext cx="878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25" name="Group 11">
                <a:extLst>
                  <a:ext uri="{FF2B5EF4-FFF2-40B4-BE49-F238E27FC236}">
                    <a16:creationId xmlns:a16="http://schemas.microsoft.com/office/drawing/2014/main" id="{DDE30F7E-2B2E-9BE9-0433-418BAACCB4E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1363"/>
                <a:ext cx="1785" cy="518"/>
                <a:chOff x="0" y="1363"/>
                <a:chExt cx="1785" cy="518"/>
              </a:xfrm>
            </p:grpSpPr>
            <p:sp>
              <p:nvSpPr>
                <p:cNvPr id="34877" name="Rectangle 12">
                  <a:extLst>
                    <a:ext uri="{FF2B5EF4-FFF2-40B4-BE49-F238E27FC236}">
                      <a16:creationId xmlns:a16="http://schemas.microsoft.com/office/drawing/2014/main" id="{A5510998-92CF-E8C5-5BEC-E50C0F87A961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1363"/>
                  <a:ext cx="1699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Les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patriarches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
Abraham, Isaac, Jacob et Joseph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78" name="Rectangle 13">
                  <a:extLst>
                    <a:ext uri="{FF2B5EF4-FFF2-40B4-BE49-F238E27FC236}">
                      <a16:creationId xmlns:a16="http://schemas.microsoft.com/office/drawing/2014/main" id="{64FD3762-F6C8-5325-8453-B25512BAD85A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1363"/>
                  <a:ext cx="1785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26" name="Group 14">
                <a:extLst>
                  <a:ext uri="{FF2B5EF4-FFF2-40B4-BE49-F238E27FC236}">
                    <a16:creationId xmlns:a16="http://schemas.microsoft.com/office/drawing/2014/main" id="{D4B82D49-2824-4CC4-2149-DFDF4CB6AC3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1363"/>
                <a:ext cx="878" cy="518"/>
                <a:chOff x="1785" y="1363"/>
                <a:chExt cx="878" cy="518"/>
              </a:xfrm>
            </p:grpSpPr>
            <p:sp>
              <p:nvSpPr>
                <p:cNvPr id="34875" name="Rectangle 15">
                  <a:extLst>
                    <a:ext uri="{FF2B5EF4-FFF2-40B4-BE49-F238E27FC236}">
                      <a16:creationId xmlns:a16="http://schemas.microsoft.com/office/drawing/2014/main" id="{87B7EC2D-1562-8260-B2A3-72883299FE1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1363"/>
                  <a:ext cx="79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2050-1800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6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76" name="Rectangle 16">
                  <a:extLst>
                    <a:ext uri="{FF2B5EF4-FFF2-40B4-BE49-F238E27FC236}">
                      <a16:creationId xmlns:a16="http://schemas.microsoft.com/office/drawing/2014/main" id="{144EFE91-3A7A-DD36-26BD-1FA3984241A6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1363"/>
                  <a:ext cx="87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27" name="Group 17">
                <a:extLst>
                  <a:ext uri="{FF2B5EF4-FFF2-40B4-BE49-F238E27FC236}">
                    <a16:creationId xmlns:a16="http://schemas.microsoft.com/office/drawing/2014/main" id="{4E7D38EB-05C1-9056-D2C2-1FB136CC02F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1881"/>
                <a:ext cx="1785" cy="518"/>
                <a:chOff x="0" y="1881"/>
                <a:chExt cx="1785" cy="518"/>
              </a:xfrm>
            </p:grpSpPr>
            <p:sp>
              <p:nvSpPr>
                <p:cNvPr id="34873" name="Rectangle 18">
                  <a:extLst>
                    <a:ext uri="{FF2B5EF4-FFF2-40B4-BE49-F238E27FC236}">
                      <a16:creationId xmlns:a16="http://schemas.microsoft.com/office/drawing/2014/main" id="{145B601C-E09B-600A-C761-0B0546370D8E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1881"/>
                  <a:ext cx="1699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Moïse et Josué
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L’Exode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et la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Conquête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74" name="Rectangle 19">
                  <a:extLst>
                    <a:ext uri="{FF2B5EF4-FFF2-40B4-BE49-F238E27FC236}">
                      <a16:creationId xmlns:a16="http://schemas.microsoft.com/office/drawing/2014/main" id="{62FB2169-2FB5-E236-ACBB-56FFD40AB6F1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1881"/>
                  <a:ext cx="1785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28" name="Group 20">
                <a:extLst>
                  <a:ext uri="{FF2B5EF4-FFF2-40B4-BE49-F238E27FC236}">
                    <a16:creationId xmlns:a16="http://schemas.microsoft.com/office/drawing/2014/main" id="{7140C391-EB5D-CA29-D430-43150D2175F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1881"/>
                <a:ext cx="878" cy="518"/>
                <a:chOff x="1785" y="1881"/>
                <a:chExt cx="878" cy="518"/>
              </a:xfrm>
            </p:grpSpPr>
            <p:sp>
              <p:nvSpPr>
                <p:cNvPr id="34871" name="Rectangle 21">
                  <a:extLst>
                    <a:ext uri="{FF2B5EF4-FFF2-40B4-BE49-F238E27FC236}">
                      <a16:creationId xmlns:a16="http://schemas.microsoft.com/office/drawing/2014/main" id="{E355043D-2BFD-8344-FFC6-08DD010D7AB3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1881"/>
                  <a:ext cx="79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1450-1370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6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72" name="Rectangle 22">
                  <a:extLst>
                    <a:ext uri="{FF2B5EF4-FFF2-40B4-BE49-F238E27FC236}">
                      <a16:creationId xmlns:a16="http://schemas.microsoft.com/office/drawing/2014/main" id="{303B7174-9D72-42C8-C53B-6392D9DBE210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1881"/>
                  <a:ext cx="87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29" name="Group 23">
                <a:extLst>
                  <a:ext uri="{FF2B5EF4-FFF2-40B4-BE49-F238E27FC236}">
                    <a16:creationId xmlns:a16="http://schemas.microsoft.com/office/drawing/2014/main" id="{53347728-699E-A80F-5189-4A00DDAA35B3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2399"/>
                <a:ext cx="1785" cy="518"/>
                <a:chOff x="0" y="2399"/>
                <a:chExt cx="1785" cy="518"/>
              </a:xfrm>
            </p:grpSpPr>
            <p:sp>
              <p:nvSpPr>
                <p:cNvPr id="34869" name="Rectangle 24">
                  <a:extLst>
                    <a:ext uri="{FF2B5EF4-FFF2-40B4-BE49-F238E27FC236}">
                      <a16:creationId xmlns:a16="http://schemas.microsoft.com/office/drawing/2014/main" id="{3F9BC02E-CADB-B64D-45E5-E54828D9B0B6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2399"/>
                  <a:ext cx="1699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La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période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des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juges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
Débora,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Jephté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, Gédéon et Samuel</a:t>
                  </a:r>
                  <a:endParaRPr lang="en-US" altLang="en-US" sz="20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70" name="Rectangle 25">
                  <a:extLst>
                    <a:ext uri="{FF2B5EF4-FFF2-40B4-BE49-F238E27FC236}">
                      <a16:creationId xmlns:a16="http://schemas.microsoft.com/office/drawing/2014/main" id="{44795FEB-CD6F-7569-D817-6478E0EB3078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2399"/>
                  <a:ext cx="1785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0" name="Group 26">
                <a:extLst>
                  <a:ext uri="{FF2B5EF4-FFF2-40B4-BE49-F238E27FC236}">
                    <a16:creationId xmlns:a16="http://schemas.microsoft.com/office/drawing/2014/main" id="{49EC1980-ADD5-A47E-B466-022BE0AB8053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2399"/>
                <a:ext cx="878" cy="518"/>
                <a:chOff x="1785" y="2399"/>
                <a:chExt cx="878" cy="518"/>
              </a:xfrm>
            </p:grpSpPr>
            <p:sp>
              <p:nvSpPr>
                <p:cNvPr id="34867" name="Rectangle 27">
                  <a:extLst>
                    <a:ext uri="{FF2B5EF4-FFF2-40B4-BE49-F238E27FC236}">
                      <a16:creationId xmlns:a16="http://schemas.microsoft.com/office/drawing/2014/main" id="{7481D024-D789-76A6-1D5A-E1C6FDC6A2AB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2399"/>
                  <a:ext cx="79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1370-1050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6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68" name="Rectangle 28">
                  <a:extLst>
                    <a:ext uri="{FF2B5EF4-FFF2-40B4-BE49-F238E27FC236}">
                      <a16:creationId xmlns:a16="http://schemas.microsoft.com/office/drawing/2014/main" id="{F84576E3-42AF-11B4-99FC-AF772B7BC9E9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2399"/>
                  <a:ext cx="87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1" name="Group 29">
                <a:extLst>
                  <a:ext uri="{FF2B5EF4-FFF2-40B4-BE49-F238E27FC236}">
                    <a16:creationId xmlns:a16="http://schemas.microsoft.com/office/drawing/2014/main" id="{EAA2E9EA-5079-375B-E632-2C1BEBD8C06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2917"/>
                <a:ext cx="1785" cy="518"/>
                <a:chOff x="0" y="2917"/>
                <a:chExt cx="1785" cy="518"/>
              </a:xfrm>
            </p:grpSpPr>
            <p:sp>
              <p:nvSpPr>
                <p:cNvPr id="34865" name="Rectangle 30">
                  <a:extLst>
                    <a:ext uri="{FF2B5EF4-FFF2-40B4-BE49-F238E27FC236}">
                      <a16:creationId xmlns:a16="http://schemas.microsoft.com/office/drawing/2014/main" id="{6D081D2D-4759-DFD1-40A2-1DAD6588A450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2917"/>
                  <a:ext cx="1699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Le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Royaume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-Uni
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Saül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, David, Salomon et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Roboam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66" name="Rectangle 31">
                  <a:extLst>
                    <a:ext uri="{FF2B5EF4-FFF2-40B4-BE49-F238E27FC236}">
                      <a16:creationId xmlns:a16="http://schemas.microsoft.com/office/drawing/2014/main" id="{993FFB82-2ACE-69BD-4A9F-58F91442D6AF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2917"/>
                  <a:ext cx="1785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2" name="Group 32">
                <a:extLst>
                  <a:ext uri="{FF2B5EF4-FFF2-40B4-BE49-F238E27FC236}">
                    <a16:creationId xmlns:a16="http://schemas.microsoft.com/office/drawing/2014/main" id="{82B51936-A2A5-1120-6973-16AF35ECF867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2917"/>
                <a:ext cx="878" cy="518"/>
                <a:chOff x="1785" y="2917"/>
                <a:chExt cx="878" cy="518"/>
              </a:xfrm>
            </p:grpSpPr>
            <p:sp>
              <p:nvSpPr>
                <p:cNvPr id="34863" name="Rectangle 33">
                  <a:extLst>
                    <a:ext uri="{FF2B5EF4-FFF2-40B4-BE49-F238E27FC236}">
                      <a16:creationId xmlns:a16="http://schemas.microsoft.com/office/drawing/2014/main" id="{94037ED5-D703-7EFC-00DA-0097E051CF8B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2917"/>
                  <a:ext cx="79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1050-931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6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64" name="Rectangle 34">
                  <a:extLst>
                    <a:ext uri="{FF2B5EF4-FFF2-40B4-BE49-F238E27FC236}">
                      <a16:creationId xmlns:a16="http://schemas.microsoft.com/office/drawing/2014/main" id="{2E05FFE1-9D1A-3F93-2C92-92C65ECB9093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2917"/>
                  <a:ext cx="87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3" name="Group 35">
                <a:extLst>
                  <a:ext uri="{FF2B5EF4-FFF2-40B4-BE49-F238E27FC236}">
                    <a16:creationId xmlns:a16="http://schemas.microsoft.com/office/drawing/2014/main" id="{37E29107-3B23-9B7D-E420-8B874BBB375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3435"/>
                <a:ext cx="1785" cy="518"/>
                <a:chOff x="0" y="3435"/>
                <a:chExt cx="1785" cy="518"/>
              </a:xfrm>
            </p:grpSpPr>
            <p:sp>
              <p:nvSpPr>
                <p:cNvPr id="34861" name="Rectangle 36">
                  <a:extLst>
                    <a:ext uri="{FF2B5EF4-FFF2-40B4-BE49-F238E27FC236}">
                      <a16:creationId xmlns:a16="http://schemas.microsoft.com/office/drawing/2014/main" id="{7F0791D0-9E55-724A-D6E4-ED52C914B34F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3435"/>
                  <a:ext cx="1699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Le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Royaume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du Nord (Samarie)
Destruction et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captivité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sous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l’Assyrie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62" name="Rectangle 37">
                  <a:extLst>
                    <a:ext uri="{FF2B5EF4-FFF2-40B4-BE49-F238E27FC236}">
                      <a16:creationId xmlns:a16="http://schemas.microsoft.com/office/drawing/2014/main" id="{B4ADD020-4A82-A0DB-A4EA-5FFBF0DA2949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3435"/>
                  <a:ext cx="1785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4" name="Group 38">
                <a:extLst>
                  <a:ext uri="{FF2B5EF4-FFF2-40B4-BE49-F238E27FC236}">
                    <a16:creationId xmlns:a16="http://schemas.microsoft.com/office/drawing/2014/main" id="{CF9F7C26-16DD-29B5-B355-BC5AB84AC37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3435"/>
                <a:ext cx="878" cy="518"/>
                <a:chOff x="1785" y="3435"/>
                <a:chExt cx="878" cy="518"/>
              </a:xfrm>
            </p:grpSpPr>
            <p:sp>
              <p:nvSpPr>
                <p:cNvPr id="34859" name="Rectangle 39">
                  <a:extLst>
                    <a:ext uri="{FF2B5EF4-FFF2-40B4-BE49-F238E27FC236}">
                      <a16:creationId xmlns:a16="http://schemas.microsoft.com/office/drawing/2014/main" id="{5270AA61-2F7E-37E9-84E7-7E12AC652BF8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3435"/>
                  <a:ext cx="79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931-722 BC</a:t>
                  </a:r>
                  <a:endParaRPr lang="en-US" altLang="en-US" sz="20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60" name="Rectangle 40">
                  <a:extLst>
                    <a:ext uri="{FF2B5EF4-FFF2-40B4-BE49-F238E27FC236}">
                      <a16:creationId xmlns:a16="http://schemas.microsoft.com/office/drawing/2014/main" id="{973A7BF2-651F-B8C7-BA79-EC58618FFC97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3435"/>
                  <a:ext cx="87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5" name="Group 41">
                <a:extLst>
                  <a:ext uri="{FF2B5EF4-FFF2-40B4-BE49-F238E27FC236}">
                    <a16:creationId xmlns:a16="http://schemas.microsoft.com/office/drawing/2014/main" id="{9AFA7A5F-99C4-159C-F689-3B7E501DE65E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3953"/>
                <a:ext cx="1785" cy="518"/>
                <a:chOff x="0" y="3953"/>
                <a:chExt cx="1785" cy="518"/>
              </a:xfrm>
            </p:grpSpPr>
            <p:sp>
              <p:nvSpPr>
                <p:cNvPr id="34857" name="Rectangle 42">
                  <a:extLst>
                    <a:ext uri="{FF2B5EF4-FFF2-40B4-BE49-F238E27FC236}">
                      <a16:creationId xmlns:a16="http://schemas.microsoft.com/office/drawing/2014/main" id="{E2EAB335-0545-51D5-FA9E-F1D944EBB2E5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3953"/>
                  <a:ext cx="1699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Le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royaume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du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sud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(Juda) 
Destruction et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captivité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sous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Babylone</a:t>
                  </a:r>
                  <a:endParaRPr lang="en-US" altLang="en-US" sz="20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58" name="Rectangle 43">
                  <a:extLst>
                    <a:ext uri="{FF2B5EF4-FFF2-40B4-BE49-F238E27FC236}">
                      <a16:creationId xmlns:a16="http://schemas.microsoft.com/office/drawing/2014/main" id="{83DC9A77-33CD-EE7B-1695-DCD6B2549D77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3953"/>
                  <a:ext cx="1785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6" name="Group 44">
                <a:extLst>
                  <a:ext uri="{FF2B5EF4-FFF2-40B4-BE49-F238E27FC236}">
                    <a16:creationId xmlns:a16="http://schemas.microsoft.com/office/drawing/2014/main" id="{ED564A7C-01AB-6075-C0C8-BCF2E187677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3953"/>
                <a:ext cx="878" cy="518"/>
                <a:chOff x="1785" y="3953"/>
                <a:chExt cx="878" cy="518"/>
              </a:xfrm>
            </p:grpSpPr>
            <p:sp>
              <p:nvSpPr>
                <p:cNvPr id="34855" name="Rectangle 45">
                  <a:extLst>
                    <a:ext uri="{FF2B5EF4-FFF2-40B4-BE49-F238E27FC236}">
                      <a16:creationId xmlns:a16="http://schemas.microsoft.com/office/drawing/2014/main" id="{C268FD65-24AB-AC6F-8C29-6FD53C5A870E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3953"/>
                  <a:ext cx="79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931-586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6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56" name="Rectangle 46">
                  <a:extLst>
                    <a:ext uri="{FF2B5EF4-FFF2-40B4-BE49-F238E27FC236}">
                      <a16:creationId xmlns:a16="http://schemas.microsoft.com/office/drawing/2014/main" id="{1C6191D2-E251-936C-8B10-B7C00D3E1BA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3953"/>
                  <a:ext cx="87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7" name="Group 47">
                <a:extLst>
                  <a:ext uri="{FF2B5EF4-FFF2-40B4-BE49-F238E27FC236}">
                    <a16:creationId xmlns:a16="http://schemas.microsoft.com/office/drawing/2014/main" id="{730EEC91-A682-7932-726E-F1A5AE1DF26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4471"/>
                <a:ext cx="1785" cy="518"/>
                <a:chOff x="0" y="4471"/>
                <a:chExt cx="1785" cy="518"/>
              </a:xfrm>
            </p:grpSpPr>
            <p:sp>
              <p:nvSpPr>
                <p:cNvPr id="34853" name="Rectangle 48">
                  <a:extLst>
                    <a:ext uri="{FF2B5EF4-FFF2-40B4-BE49-F238E27FC236}">
                      <a16:creationId xmlns:a16="http://schemas.microsoft.com/office/drawing/2014/main" id="{5BA171FE-23F2-FAA7-571B-6051B24F1D1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4471"/>
                  <a:ext cx="1699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Défaite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et destruction de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Jérusalem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
La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période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de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l’exil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à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Babylone</a:t>
                  </a:r>
                  <a:endParaRPr lang="en-US" altLang="en-US" sz="20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54" name="Rectangle 49">
                  <a:extLst>
                    <a:ext uri="{FF2B5EF4-FFF2-40B4-BE49-F238E27FC236}">
                      <a16:creationId xmlns:a16="http://schemas.microsoft.com/office/drawing/2014/main" id="{0E417FEE-0471-57CD-708C-A4FC703125D2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4471"/>
                  <a:ext cx="1785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8" name="Group 50">
                <a:extLst>
                  <a:ext uri="{FF2B5EF4-FFF2-40B4-BE49-F238E27FC236}">
                    <a16:creationId xmlns:a16="http://schemas.microsoft.com/office/drawing/2014/main" id="{44BAC4D6-0155-0FCC-F4EB-E00FC3D778B5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4471"/>
                <a:ext cx="878" cy="518"/>
                <a:chOff x="1785" y="4471"/>
                <a:chExt cx="878" cy="518"/>
              </a:xfrm>
            </p:grpSpPr>
            <p:sp>
              <p:nvSpPr>
                <p:cNvPr id="34851" name="Rectangle 51">
                  <a:extLst>
                    <a:ext uri="{FF2B5EF4-FFF2-40B4-BE49-F238E27FC236}">
                      <a16:creationId xmlns:a16="http://schemas.microsoft.com/office/drawing/2014/main" id="{F2E17969-A5DA-7B86-5544-BFCA530C7FEF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4471"/>
                  <a:ext cx="79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605-536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6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52" name="Rectangle 52">
                  <a:extLst>
                    <a:ext uri="{FF2B5EF4-FFF2-40B4-BE49-F238E27FC236}">
                      <a16:creationId xmlns:a16="http://schemas.microsoft.com/office/drawing/2014/main" id="{4A9BDE18-2311-8AE7-72D1-612C6F8B2D2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4471"/>
                  <a:ext cx="87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39" name="Group 53">
                <a:extLst>
                  <a:ext uri="{FF2B5EF4-FFF2-40B4-BE49-F238E27FC236}">
                    <a16:creationId xmlns:a16="http://schemas.microsoft.com/office/drawing/2014/main" id="{CF8F1A22-B917-7CCE-B116-5F2B12F1708A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4989"/>
                <a:ext cx="1785" cy="518"/>
                <a:chOff x="0" y="4989"/>
                <a:chExt cx="1785" cy="518"/>
              </a:xfrm>
            </p:grpSpPr>
            <p:sp>
              <p:nvSpPr>
                <p:cNvPr id="34849" name="Rectangle 54">
                  <a:extLst>
                    <a:ext uri="{FF2B5EF4-FFF2-40B4-BE49-F238E27FC236}">
                      <a16:creationId xmlns:a16="http://schemas.microsoft.com/office/drawing/2014/main" id="{61B20F7E-0BB3-01D2-0C40-90C7D217C99F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4989"/>
                  <a:ext cx="1699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Retour des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captifs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, reconstruction de la
temple et de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Jérusalem</a:t>
                  </a:r>
                  <a:endParaRPr lang="en-US" altLang="en-US" sz="20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50" name="Rectangle 55">
                  <a:extLst>
                    <a:ext uri="{FF2B5EF4-FFF2-40B4-BE49-F238E27FC236}">
                      <a16:creationId xmlns:a16="http://schemas.microsoft.com/office/drawing/2014/main" id="{FC2BD1B8-54E8-4A03-43AC-680232AABA1F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4989"/>
                  <a:ext cx="1785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40" name="Group 56">
                <a:extLst>
                  <a:ext uri="{FF2B5EF4-FFF2-40B4-BE49-F238E27FC236}">
                    <a16:creationId xmlns:a16="http://schemas.microsoft.com/office/drawing/2014/main" id="{8B26D282-2EBD-385F-D7BC-7BCBDC6BE3A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4989"/>
                <a:ext cx="878" cy="518"/>
                <a:chOff x="1785" y="4989"/>
                <a:chExt cx="878" cy="518"/>
              </a:xfrm>
            </p:grpSpPr>
            <p:sp>
              <p:nvSpPr>
                <p:cNvPr id="34847" name="Rectangle 57">
                  <a:extLst>
                    <a:ext uri="{FF2B5EF4-FFF2-40B4-BE49-F238E27FC236}">
                      <a16:creationId xmlns:a16="http://schemas.microsoft.com/office/drawing/2014/main" id="{3E9AF603-D547-3DEC-E229-EB7D4E708CB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4989"/>
                  <a:ext cx="79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536-440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24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48" name="Rectangle 58">
                  <a:extLst>
                    <a:ext uri="{FF2B5EF4-FFF2-40B4-BE49-F238E27FC236}">
                      <a16:creationId xmlns:a16="http://schemas.microsoft.com/office/drawing/2014/main" id="{C63C09FD-418E-1E66-A49D-37B26DE6A7C8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4989"/>
                  <a:ext cx="87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41" name="Group 59">
                <a:extLst>
                  <a:ext uri="{FF2B5EF4-FFF2-40B4-BE49-F238E27FC236}">
                    <a16:creationId xmlns:a16="http://schemas.microsoft.com/office/drawing/2014/main" id="{6DDE7DEB-EFDD-4A96-E99C-49E237822E1D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5507"/>
                <a:ext cx="1785" cy="403"/>
                <a:chOff x="0" y="5507"/>
                <a:chExt cx="1785" cy="403"/>
              </a:xfrm>
            </p:grpSpPr>
            <p:sp>
              <p:nvSpPr>
                <p:cNvPr id="34845" name="Rectangle 60">
                  <a:extLst>
                    <a:ext uri="{FF2B5EF4-FFF2-40B4-BE49-F238E27FC236}">
                      <a16:creationId xmlns:a16="http://schemas.microsoft.com/office/drawing/2014/main" id="{71540B23-97BA-A7D2-0093-184DCFADD10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5507"/>
                  <a:ext cx="1699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La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période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de </a:t>
                  </a:r>
                  <a:r>
                    <a:rPr lang="en-US" altLang="en-US" sz="20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l’entre</a:t>
                  </a: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-deux testaments</a:t>
                  </a:r>
                  <a:endParaRPr lang="en-US" altLang="en-US" sz="2000" b="1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46" name="Rectangle 61">
                  <a:extLst>
                    <a:ext uri="{FF2B5EF4-FFF2-40B4-BE49-F238E27FC236}">
                      <a16:creationId xmlns:a16="http://schemas.microsoft.com/office/drawing/2014/main" id="{BA35C5A4-7A60-22D5-5C5C-1F0D0BC29EDF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5507"/>
                  <a:ext cx="1785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4842" name="Group 62">
                <a:extLst>
                  <a:ext uri="{FF2B5EF4-FFF2-40B4-BE49-F238E27FC236}">
                    <a16:creationId xmlns:a16="http://schemas.microsoft.com/office/drawing/2014/main" id="{B28E771A-8266-1E70-D8E5-2B3C414CD02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785" y="5507"/>
                <a:ext cx="878" cy="403"/>
                <a:chOff x="1785" y="5507"/>
                <a:chExt cx="878" cy="403"/>
              </a:xfrm>
            </p:grpSpPr>
            <p:sp>
              <p:nvSpPr>
                <p:cNvPr id="34843" name="Rectangle 63">
                  <a:extLst>
                    <a:ext uri="{FF2B5EF4-FFF2-40B4-BE49-F238E27FC236}">
                      <a16:creationId xmlns:a16="http://schemas.microsoft.com/office/drawing/2014/main" id="{6B49DFD8-62DC-C3F7-01C6-FFEF5F33D73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828" y="5507"/>
                  <a:ext cx="792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0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440-6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6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4844" name="Rectangle 64">
                  <a:extLst>
                    <a:ext uri="{FF2B5EF4-FFF2-40B4-BE49-F238E27FC236}">
                      <a16:creationId xmlns:a16="http://schemas.microsoft.com/office/drawing/2014/main" id="{664C9319-CA71-6AB8-C581-5114199C85B2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785" y="5507"/>
                  <a:ext cx="878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</p:grpSp>
        <p:sp>
          <p:nvSpPr>
            <p:cNvPr id="34822" name="Rectangle 65">
              <a:extLst>
                <a:ext uri="{FF2B5EF4-FFF2-40B4-BE49-F238E27FC236}">
                  <a16:creationId xmlns:a16="http://schemas.microsoft.com/office/drawing/2014/main" id="{F05D3979-79EB-4657-5F31-363AD514279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-3" y="957"/>
              <a:ext cx="2669" cy="4956"/>
            </a:xfrm>
            <a:prstGeom prst="rect">
              <a:avLst/>
            </a:prstGeom>
            <a:noFill/>
            <a:ln w="9525">
              <a:solidFill>
                <a:srgbClr val="A0A0A0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32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spcBef>
                  <a:spcPct val="20000"/>
                </a:spcBef>
                <a:buFont typeface="Wingdings" pitchFamily="2" charset="2"/>
                <a:buChar char="§"/>
                <a:defRPr sz="28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spcBef>
                  <a:spcPct val="20000"/>
                </a:spcBef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/>
            </a:p>
          </p:txBody>
        </p:sp>
      </p:grpSp>
      <p:sp>
        <p:nvSpPr>
          <p:cNvPr id="34820" name="Rectangle 66">
            <a:extLst>
              <a:ext uri="{FF2B5EF4-FFF2-40B4-BE49-F238E27FC236}">
                <a16:creationId xmlns:a16="http://schemas.microsoft.com/office/drawing/2014/main" id="{A2C708EE-B713-B351-E88B-02C5D1880C0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7175" y="7718425"/>
            <a:ext cx="9144000" cy="808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20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200" b="1">
                <a:latin typeface="Times New Roman" panose="02020603050405020304" pitchFamily="18" charset="0"/>
                <a:cs typeface="Times New Roman" panose="02020603050405020304" pitchFamily="18" charset="0"/>
              </a:rPr>
              <a:t>THE PATRIARCHAL PERIOD</a:t>
            </a:r>
            <a:endParaRPr lang="en-US" altLang="en-US" sz="120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10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200">
                <a:latin typeface="Times New Roman" panose="02020603050405020304" pitchFamily="18" charset="0"/>
                <a:cs typeface="Times New Roman" panose="02020603050405020304" pitchFamily="18" charset="0"/>
              </a:rPr>
              <a:t>We will begin, then, with the time of Abraham. In the Bible, Abraham is the father of Israel</a:t>
            </a:r>
            <a:r>
              <a:rPr lang="en-US" altLang="en-US" sz="1100">
                <a:latin typeface="Times New Roman" panose="02020603050405020304" pitchFamily="18" charset="0"/>
              </a:rPr>
              <a:t> 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>
            <a:extLst>
              <a:ext uri="{FF2B5EF4-FFF2-40B4-BE49-F238E27FC236}">
                <a16:creationId xmlns:a16="http://schemas.microsoft.com/office/drawing/2014/main" id="{657C18E0-A0BA-C8DB-4F83-D94A4931759D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7175" y="228600"/>
            <a:ext cx="9144000" cy="9080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spcBef>
                <a:spcPct val="0"/>
              </a:spcBef>
              <a:buClrTx/>
              <a:buSzTx/>
              <a:buFontTx/>
              <a:buNone/>
            </a:pPr>
            <a:endParaRPr lang="en-US" altLang="en-US" sz="11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PUISSANCES DOMINANTES AU COURS DE L’HISTOIRE D’ISRAËL</a:t>
            </a:r>
            <a:endParaRPr lang="en-US" altLang="en-US" sz="2400" dirty="0">
              <a:latin typeface="Times New Roman" panose="02020603050405020304" pitchFamily="18" charset="0"/>
            </a:endParaRPr>
          </a:p>
        </p:txBody>
      </p:sp>
      <p:grpSp>
        <p:nvGrpSpPr>
          <p:cNvPr id="36867" name="Group 3">
            <a:extLst>
              <a:ext uri="{FF2B5EF4-FFF2-40B4-BE49-F238E27FC236}">
                <a16:creationId xmlns:a16="http://schemas.microsoft.com/office/drawing/2014/main" id="{2C278CFB-147A-43F6-E9FE-3A9ACA29C281}"/>
              </a:ext>
            </a:extLst>
          </p:cNvPr>
          <p:cNvGrpSpPr>
            <a:grpSpLocks/>
          </p:cNvGrpSpPr>
          <p:nvPr/>
        </p:nvGrpSpPr>
        <p:grpSpPr bwMode="auto">
          <a:xfrm>
            <a:off x="2133600" y="1066800"/>
            <a:ext cx="7391400" cy="5249863"/>
            <a:chOff x="-3" y="1072"/>
            <a:chExt cx="2194" cy="2875"/>
          </a:xfrm>
        </p:grpSpPr>
        <p:grpSp>
          <p:nvGrpSpPr>
            <p:cNvPr id="36868" name="Group 4">
              <a:extLst>
                <a:ext uri="{FF2B5EF4-FFF2-40B4-BE49-F238E27FC236}">
                  <a16:creationId xmlns:a16="http://schemas.microsoft.com/office/drawing/2014/main" id="{7F488178-AD42-4FD8-0935-AB1BCC4CAFD0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1075"/>
              <a:ext cx="2188" cy="2869"/>
              <a:chOff x="0" y="1075"/>
              <a:chExt cx="2188" cy="2869"/>
            </a:xfrm>
          </p:grpSpPr>
          <p:grpSp>
            <p:nvGrpSpPr>
              <p:cNvPr id="36870" name="Group 5">
                <a:extLst>
                  <a:ext uri="{FF2B5EF4-FFF2-40B4-BE49-F238E27FC236}">
                    <a16:creationId xmlns:a16="http://schemas.microsoft.com/office/drawing/2014/main" id="{2B7FC93E-9A24-4945-8E17-B4FDD2736A8E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1075"/>
                <a:ext cx="1490" cy="336"/>
                <a:chOff x="0" y="1075"/>
                <a:chExt cx="1490" cy="336"/>
              </a:xfrm>
            </p:grpSpPr>
            <p:sp>
              <p:nvSpPr>
                <p:cNvPr id="36910" name="Rectangle 6">
                  <a:extLst>
                    <a:ext uri="{FF2B5EF4-FFF2-40B4-BE49-F238E27FC236}">
                      <a16:creationId xmlns:a16="http://schemas.microsoft.com/office/drawing/2014/main" id="{D1996A36-99A1-4C78-0BD6-5A34E7E8F353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1075"/>
                  <a:ext cx="1404" cy="336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lIns="0" tIns="0" rIns="0" bIns="0"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algn="just"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Puissance </a:t>
                  </a:r>
                  <a:r>
                    <a:rPr lang="en-US" altLang="en-US" sz="24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dominante</a:t>
                  </a:r>
                  <a:endParaRPr lang="en-US" altLang="en-US" sz="24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911" name="Rectangle 7">
                  <a:extLst>
                    <a:ext uri="{FF2B5EF4-FFF2-40B4-BE49-F238E27FC236}">
                      <a16:creationId xmlns:a16="http://schemas.microsoft.com/office/drawing/2014/main" id="{04CE4CC2-3AA9-7EFA-0162-D715C0D5374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1075"/>
                  <a:ext cx="1490" cy="336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1" name="Group 8">
                <a:extLst>
                  <a:ext uri="{FF2B5EF4-FFF2-40B4-BE49-F238E27FC236}">
                    <a16:creationId xmlns:a16="http://schemas.microsoft.com/office/drawing/2014/main" id="{7ED8F3B3-259A-FE59-9562-9579F0F18B7E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490" y="1075"/>
                <a:ext cx="698" cy="336"/>
                <a:chOff x="1490" y="1075"/>
                <a:chExt cx="698" cy="336"/>
              </a:xfrm>
            </p:grpSpPr>
            <p:sp>
              <p:nvSpPr>
                <p:cNvPr id="36908" name="Rectangle 9">
                  <a:extLst>
                    <a:ext uri="{FF2B5EF4-FFF2-40B4-BE49-F238E27FC236}">
                      <a16:creationId xmlns:a16="http://schemas.microsoft.com/office/drawing/2014/main" id="{1EA9A971-787E-07E2-E894-FBB6575C89E7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533" y="1075"/>
                  <a:ext cx="612" cy="336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 lIns="0" tIns="0" rIns="0" bIns="0"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algn="just"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1100" b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   </a:t>
                  </a:r>
                  <a:r>
                    <a:rPr lang="en-US" altLang="en-US" sz="2400" b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Dates</a:t>
                  </a:r>
                </a:p>
                <a:p>
                  <a:pPr algn="just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240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909" name="Rectangle 10">
                  <a:extLst>
                    <a:ext uri="{FF2B5EF4-FFF2-40B4-BE49-F238E27FC236}">
                      <a16:creationId xmlns:a16="http://schemas.microsoft.com/office/drawing/2014/main" id="{B6351448-DA90-5C27-CEC0-119D5FAB3B53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490" y="1075"/>
                  <a:ext cx="698" cy="336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2" name="Group 11">
                <a:extLst>
                  <a:ext uri="{FF2B5EF4-FFF2-40B4-BE49-F238E27FC236}">
                    <a16:creationId xmlns:a16="http://schemas.microsoft.com/office/drawing/2014/main" id="{AB99ADCD-5A98-DB6A-6F59-B80EA23BC8B2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1411"/>
                <a:ext cx="1490" cy="403"/>
                <a:chOff x="0" y="1411"/>
                <a:chExt cx="1490" cy="403"/>
              </a:xfrm>
            </p:grpSpPr>
            <p:sp>
              <p:nvSpPr>
                <p:cNvPr id="36906" name="Rectangle 12">
                  <a:extLst>
                    <a:ext uri="{FF2B5EF4-FFF2-40B4-BE49-F238E27FC236}">
                      <a16:creationId xmlns:a16="http://schemas.microsoft.com/office/drawing/2014/main" id="{F8270A6F-A0B7-FF50-18A6-38145818029F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1411"/>
                  <a:ext cx="1404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algn="just"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Hittites et </a:t>
                  </a:r>
                  <a:r>
                    <a:rPr lang="en-US" altLang="en-US" sz="24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Égyptiens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907" name="Rectangle 13">
                  <a:extLst>
                    <a:ext uri="{FF2B5EF4-FFF2-40B4-BE49-F238E27FC236}">
                      <a16:creationId xmlns:a16="http://schemas.microsoft.com/office/drawing/2014/main" id="{D7713397-F295-0CF7-3223-31DA8903478D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1411"/>
                  <a:ext cx="1490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3" name="Group 14">
                <a:extLst>
                  <a:ext uri="{FF2B5EF4-FFF2-40B4-BE49-F238E27FC236}">
                    <a16:creationId xmlns:a16="http://schemas.microsoft.com/office/drawing/2014/main" id="{356F59A6-6E26-4651-3EB6-999A97C64EA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490" y="1411"/>
                <a:ext cx="698" cy="403"/>
                <a:chOff x="1490" y="1411"/>
                <a:chExt cx="698" cy="403"/>
              </a:xfrm>
            </p:grpSpPr>
            <p:sp>
              <p:nvSpPr>
                <p:cNvPr id="36904" name="Rectangle 15">
                  <a:extLst>
                    <a:ext uri="{FF2B5EF4-FFF2-40B4-BE49-F238E27FC236}">
                      <a16:creationId xmlns:a16="http://schemas.microsoft.com/office/drawing/2014/main" id="{F3F1DE35-62C1-5242-90F2-37A35E1ECBDA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533" y="1411"/>
                  <a:ext cx="612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2000-900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200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905" name="Rectangle 16">
                  <a:extLst>
                    <a:ext uri="{FF2B5EF4-FFF2-40B4-BE49-F238E27FC236}">
                      <a16:creationId xmlns:a16="http://schemas.microsoft.com/office/drawing/2014/main" id="{C20C21BA-DDEC-B1B6-CABC-E001AD194FC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490" y="1411"/>
                  <a:ext cx="698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4" name="Group 17">
                <a:extLst>
                  <a:ext uri="{FF2B5EF4-FFF2-40B4-BE49-F238E27FC236}">
                    <a16:creationId xmlns:a16="http://schemas.microsoft.com/office/drawing/2014/main" id="{77B2FE97-2943-38E0-9D89-0F93D716A9C9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1814"/>
                <a:ext cx="1490" cy="403"/>
                <a:chOff x="0" y="1814"/>
                <a:chExt cx="1490" cy="403"/>
              </a:xfrm>
            </p:grpSpPr>
            <p:sp>
              <p:nvSpPr>
                <p:cNvPr id="36902" name="Rectangle 18">
                  <a:extLst>
                    <a:ext uri="{FF2B5EF4-FFF2-40B4-BE49-F238E27FC236}">
                      <a16:creationId xmlns:a16="http://schemas.microsoft.com/office/drawing/2014/main" id="{6F7EBBB2-4526-2BC8-0E3E-9DC60BCEAF0C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1814"/>
                  <a:ext cx="1404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Assyrie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903" name="Rectangle 19">
                  <a:extLst>
                    <a:ext uri="{FF2B5EF4-FFF2-40B4-BE49-F238E27FC236}">
                      <a16:creationId xmlns:a16="http://schemas.microsoft.com/office/drawing/2014/main" id="{84075992-2B52-25FE-6F1F-FD298D4D3294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1814"/>
                  <a:ext cx="1490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5" name="Group 20">
                <a:extLst>
                  <a:ext uri="{FF2B5EF4-FFF2-40B4-BE49-F238E27FC236}">
                    <a16:creationId xmlns:a16="http://schemas.microsoft.com/office/drawing/2014/main" id="{A7574F56-9680-78EF-E4D5-3306CA2D4EE7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490" y="1814"/>
                <a:ext cx="698" cy="403"/>
                <a:chOff x="1490" y="1814"/>
                <a:chExt cx="698" cy="403"/>
              </a:xfrm>
            </p:grpSpPr>
            <p:sp>
              <p:nvSpPr>
                <p:cNvPr id="36900" name="Rectangle 21">
                  <a:extLst>
                    <a:ext uri="{FF2B5EF4-FFF2-40B4-BE49-F238E27FC236}">
                      <a16:creationId xmlns:a16="http://schemas.microsoft.com/office/drawing/2014/main" id="{0E2A8372-BBCB-E77C-ED0C-C81C4A64C50A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533" y="1814"/>
                  <a:ext cx="612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900-606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200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901" name="Rectangle 22">
                  <a:extLst>
                    <a:ext uri="{FF2B5EF4-FFF2-40B4-BE49-F238E27FC236}">
                      <a16:creationId xmlns:a16="http://schemas.microsoft.com/office/drawing/2014/main" id="{79FEBBA6-61CA-FCD4-F535-660CAFB14DED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490" y="1814"/>
                  <a:ext cx="698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6" name="Group 23">
                <a:extLst>
                  <a:ext uri="{FF2B5EF4-FFF2-40B4-BE49-F238E27FC236}">
                    <a16:creationId xmlns:a16="http://schemas.microsoft.com/office/drawing/2014/main" id="{4CF22743-4359-B7D7-86BC-18A0501CF4B0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2217"/>
                <a:ext cx="1490" cy="403"/>
                <a:chOff x="0" y="2217"/>
                <a:chExt cx="1490" cy="403"/>
              </a:xfrm>
            </p:grpSpPr>
            <p:sp>
              <p:nvSpPr>
                <p:cNvPr id="36898" name="Rectangle 24">
                  <a:extLst>
                    <a:ext uri="{FF2B5EF4-FFF2-40B4-BE49-F238E27FC236}">
                      <a16:creationId xmlns:a16="http://schemas.microsoft.com/office/drawing/2014/main" id="{58B601E6-88BF-859C-524F-D91E61FA4E42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2217"/>
                  <a:ext cx="1404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 dirty="0" err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Babylone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899" name="Rectangle 25">
                  <a:extLst>
                    <a:ext uri="{FF2B5EF4-FFF2-40B4-BE49-F238E27FC236}">
                      <a16:creationId xmlns:a16="http://schemas.microsoft.com/office/drawing/2014/main" id="{840D260D-C687-01A1-1FC5-6F52A527549E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2217"/>
                  <a:ext cx="1490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7" name="Group 26">
                <a:extLst>
                  <a:ext uri="{FF2B5EF4-FFF2-40B4-BE49-F238E27FC236}">
                    <a16:creationId xmlns:a16="http://schemas.microsoft.com/office/drawing/2014/main" id="{8E2C9EDB-9E19-9E36-0C3E-465A69598901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490" y="2217"/>
                <a:ext cx="698" cy="403"/>
                <a:chOff x="1490" y="2217"/>
                <a:chExt cx="698" cy="403"/>
              </a:xfrm>
            </p:grpSpPr>
            <p:sp>
              <p:nvSpPr>
                <p:cNvPr id="36896" name="Rectangle 27">
                  <a:extLst>
                    <a:ext uri="{FF2B5EF4-FFF2-40B4-BE49-F238E27FC236}">
                      <a16:creationId xmlns:a16="http://schemas.microsoft.com/office/drawing/2014/main" id="{AC7220B8-315C-C20D-03DA-FEA78D784FC7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533" y="2217"/>
                  <a:ext cx="612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605-539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200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897" name="Rectangle 28">
                  <a:extLst>
                    <a:ext uri="{FF2B5EF4-FFF2-40B4-BE49-F238E27FC236}">
                      <a16:creationId xmlns:a16="http://schemas.microsoft.com/office/drawing/2014/main" id="{0329615E-F0A9-3A57-7E89-B5FD83E27F9B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490" y="2217"/>
                  <a:ext cx="698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8" name="Group 29">
                <a:extLst>
                  <a:ext uri="{FF2B5EF4-FFF2-40B4-BE49-F238E27FC236}">
                    <a16:creationId xmlns:a16="http://schemas.microsoft.com/office/drawing/2014/main" id="{7054945C-41B5-1411-01EA-30C63603398E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2620"/>
                <a:ext cx="1490" cy="403"/>
                <a:chOff x="0" y="2620"/>
                <a:chExt cx="1490" cy="403"/>
              </a:xfrm>
            </p:grpSpPr>
            <p:sp>
              <p:nvSpPr>
                <p:cNvPr id="36894" name="Rectangle 30">
                  <a:extLst>
                    <a:ext uri="{FF2B5EF4-FFF2-40B4-BE49-F238E27FC236}">
                      <a16:creationId xmlns:a16="http://schemas.microsoft.com/office/drawing/2014/main" id="{0E067770-9E87-5CDD-BA1F-B06C266D975A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2620"/>
                  <a:ext cx="1404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Perse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895" name="Rectangle 31">
                  <a:extLst>
                    <a:ext uri="{FF2B5EF4-FFF2-40B4-BE49-F238E27FC236}">
                      <a16:creationId xmlns:a16="http://schemas.microsoft.com/office/drawing/2014/main" id="{9A2D2C82-69F8-77AF-AE59-B097FCE22583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2620"/>
                  <a:ext cx="1490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79" name="Group 32">
                <a:extLst>
                  <a:ext uri="{FF2B5EF4-FFF2-40B4-BE49-F238E27FC236}">
                    <a16:creationId xmlns:a16="http://schemas.microsoft.com/office/drawing/2014/main" id="{570835B2-66CD-04CC-C42F-9802AEF4216B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490" y="2620"/>
                <a:ext cx="698" cy="403"/>
                <a:chOff x="1490" y="2620"/>
                <a:chExt cx="698" cy="403"/>
              </a:xfrm>
            </p:grpSpPr>
            <p:sp>
              <p:nvSpPr>
                <p:cNvPr id="36892" name="Rectangle 33">
                  <a:extLst>
                    <a:ext uri="{FF2B5EF4-FFF2-40B4-BE49-F238E27FC236}">
                      <a16:creationId xmlns:a16="http://schemas.microsoft.com/office/drawing/2014/main" id="{D0DA3311-A2B9-0185-74E1-430B15FD48C7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533" y="2620"/>
                  <a:ext cx="612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538-331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200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893" name="Rectangle 34">
                  <a:extLst>
                    <a:ext uri="{FF2B5EF4-FFF2-40B4-BE49-F238E27FC236}">
                      <a16:creationId xmlns:a16="http://schemas.microsoft.com/office/drawing/2014/main" id="{1406C650-87C3-7A60-C444-7E189A537681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490" y="2620"/>
                  <a:ext cx="698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80" name="Group 35">
                <a:extLst>
                  <a:ext uri="{FF2B5EF4-FFF2-40B4-BE49-F238E27FC236}">
                    <a16:creationId xmlns:a16="http://schemas.microsoft.com/office/drawing/2014/main" id="{7F8FB1B4-566C-FF3B-44B3-567BA6D55503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3023"/>
                <a:ext cx="1490" cy="518"/>
                <a:chOff x="0" y="3023"/>
                <a:chExt cx="1490" cy="518"/>
              </a:xfrm>
            </p:grpSpPr>
            <p:sp>
              <p:nvSpPr>
                <p:cNvPr id="36890" name="Rectangle 36">
                  <a:extLst>
                    <a:ext uri="{FF2B5EF4-FFF2-40B4-BE49-F238E27FC236}">
                      <a16:creationId xmlns:a16="http://schemas.microsoft.com/office/drawing/2014/main" id="{C6F94FEE-0EF9-25D9-A5B8-85AD9DC15851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3023"/>
                  <a:ext cx="1404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Alexandre et les dynasties grecques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891" name="Rectangle 37">
                  <a:extLst>
                    <a:ext uri="{FF2B5EF4-FFF2-40B4-BE49-F238E27FC236}">
                      <a16:creationId xmlns:a16="http://schemas.microsoft.com/office/drawing/2014/main" id="{A2FFE592-8D5F-597C-C4B7-A6B3B4E3A569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3023"/>
                  <a:ext cx="1490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81" name="Group 38">
                <a:extLst>
                  <a:ext uri="{FF2B5EF4-FFF2-40B4-BE49-F238E27FC236}">
                    <a16:creationId xmlns:a16="http://schemas.microsoft.com/office/drawing/2014/main" id="{4E145246-2879-F325-21D5-E9D30F5D4E36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490" y="3023"/>
                <a:ext cx="698" cy="518"/>
                <a:chOff x="1490" y="3023"/>
                <a:chExt cx="698" cy="518"/>
              </a:xfrm>
            </p:grpSpPr>
            <p:sp>
              <p:nvSpPr>
                <p:cNvPr id="36888" name="Rectangle 39">
                  <a:extLst>
                    <a:ext uri="{FF2B5EF4-FFF2-40B4-BE49-F238E27FC236}">
                      <a16:creationId xmlns:a16="http://schemas.microsoft.com/office/drawing/2014/main" id="{30169962-8B8B-2C7F-E7BB-AC4158FD18AF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533" y="3023"/>
                  <a:ext cx="612" cy="518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330-63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200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889" name="Rectangle 40">
                  <a:extLst>
                    <a:ext uri="{FF2B5EF4-FFF2-40B4-BE49-F238E27FC236}">
                      <a16:creationId xmlns:a16="http://schemas.microsoft.com/office/drawing/2014/main" id="{633B7E8D-0237-86DC-53B8-05B4462D7235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490" y="3023"/>
                  <a:ext cx="698" cy="518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82" name="Group 41">
                <a:extLst>
                  <a:ext uri="{FF2B5EF4-FFF2-40B4-BE49-F238E27FC236}">
                    <a16:creationId xmlns:a16="http://schemas.microsoft.com/office/drawing/2014/main" id="{94052E2B-9A11-8946-F750-742255F2C3AF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0" y="3541"/>
                <a:ext cx="1490" cy="403"/>
                <a:chOff x="0" y="3541"/>
                <a:chExt cx="1490" cy="403"/>
              </a:xfrm>
            </p:grpSpPr>
            <p:sp>
              <p:nvSpPr>
                <p:cNvPr id="36886" name="Rectangle 42">
                  <a:extLst>
                    <a:ext uri="{FF2B5EF4-FFF2-40B4-BE49-F238E27FC236}">
                      <a16:creationId xmlns:a16="http://schemas.microsoft.com/office/drawing/2014/main" id="{8105E570-20CD-15E4-73D1-0F149DAE113B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43" y="3541"/>
                  <a:ext cx="1404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 dirty="0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Rome</a:t>
                  </a:r>
                  <a:endParaRPr lang="en-US" altLang="en-US" sz="2000" dirty="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887" name="Rectangle 43">
                  <a:extLst>
                    <a:ext uri="{FF2B5EF4-FFF2-40B4-BE49-F238E27FC236}">
                      <a16:creationId xmlns:a16="http://schemas.microsoft.com/office/drawing/2014/main" id="{CE7908EB-2580-461C-9986-33CB8CB5A0DE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0" y="3541"/>
                  <a:ext cx="1490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  <p:grpSp>
            <p:nvGrpSpPr>
              <p:cNvPr id="36883" name="Group 44">
                <a:extLst>
                  <a:ext uri="{FF2B5EF4-FFF2-40B4-BE49-F238E27FC236}">
                    <a16:creationId xmlns:a16="http://schemas.microsoft.com/office/drawing/2014/main" id="{0AD72A46-3D9E-A01A-A22E-B40F3D7896AC}"/>
                  </a:ext>
                </a:extLst>
              </p:cNvPr>
              <p:cNvGrpSpPr>
                <a:grpSpLocks/>
              </p:cNvGrpSpPr>
              <p:nvPr/>
            </p:nvGrpSpPr>
            <p:grpSpPr bwMode="auto">
              <a:xfrm>
                <a:off x="1490" y="3541"/>
                <a:ext cx="698" cy="403"/>
                <a:chOff x="1490" y="3541"/>
                <a:chExt cx="698" cy="403"/>
              </a:xfrm>
            </p:grpSpPr>
            <p:sp>
              <p:nvSpPr>
                <p:cNvPr id="36884" name="Rectangle 45">
                  <a:extLst>
                    <a:ext uri="{FF2B5EF4-FFF2-40B4-BE49-F238E27FC236}">
                      <a16:creationId xmlns:a16="http://schemas.microsoft.com/office/drawing/2014/main" id="{B283D12F-8676-FE25-7D80-2704B2C3D984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533" y="3541"/>
                  <a:ext cx="612" cy="403"/>
                </a:xfrm>
                <a:prstGeom prst="rect">
                  <a:avLst/>
                </a:prstGeom>
                <a:noFill/>
                <a:ln>
                  <a:noFill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chemeClr val="tx1"/>
                      </a:solidFill>
                      <a:miter lim="800000"/>
                      <a:headEnd/>
                      <a:tailEnd/>
                    </a14:hiddenLine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r>
                    <a:rPr lang="en-US" altLang="en-US" sz="2400" b="1">
                      <a:latin typeface="Times New Roman" panose="02020603050405020304" pitchFamily="18" charset="0"/>
                      <a:cs typeface="Times New Roman" panose="02020603050405020304" pitchFamily="18" charset="0"/>
                    </a:rPr>
                    <a:t>After 63 BC</a:t>
                  </a:r>
                </a:p>
                <a:p>
                  <a:pPr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2000">
                    <a:latin typeface="Times New Roman" panose="02020603050405020304" pitchFamily="18" charset="0"/>
                  </a:endParaRPr>
                </a:p>
              </p:txBody>
            </p:sp>
            <p:sp>
              <p:nvSpPr>
                <p:cNvPr id="36885" name="Rectangle 46">
                  <a:extLst>
                    <a:ext uri="{FF2B5EF4-FFF2-40B4-BE49-F238E27FC236}">
                      <a16:creationId xmlns:a16="http://schemas.microsoft.com/office/drawing/2014/main" id="{E0F31B75-EC32-8577-0CDD-9FEE3CDB5496}"/>
                    </a:ext>
                  </a:extLst>
                </p:cNvPr>
                <p:cNvSpPr>
                  <a:spLocks noChangeArrowheads="1"/>
                </p:cNvSpPr>
                <p:nvPr/>
              </p:nvSpPr>
              <p:spPr bwMode="auto">
                <a:xfrm>
                  <a:off x="1490" y="3541"/>
                  <a:ext cx="698" cy="403"/>
                </a:xfrm>
                <a:prstGeom prst="rect">
                  <a:avLst/>
                </a:prstGeom>
                <a:noFill/>
                <a:ln w="7">
                  <a:solidFill>
                    <a:srgbClr val="A0A0A0"/>
                  </a:solidFill>
                  <a:miter lim="800000"/>
                  <a:headEnd/>
                  <a:tailEnd/>
                </a:ln>
                <a:effectLst/>
                <a:extLst>
                  <a:ext uri="{909E8E84-426E-40DD-AFC4-6F175D3DCCD1}">
                    <a14:hiddenFill xmlns:a14="http://schemas.microsoft.com/office/drawing/2010/main">
                      <a:solidFill>
                        <a:schemeClr val="accent1"/>
                      </a:solidFill>
                    </a14:hiddenFill>
                  </a:ext>
                  <a:ext uri="{AF507438-7753-43E0-B8FC-AC1667EBCBE1}">
                    <a14:hiddenEffects xmlns:a14="http://schemas.microsoft.com/office/drawing/2010/main">
                      <a:effectLst>
                        <a:outerShdw dist="35921" dir="2700000" algn="ctr" rotWithShape="0">
                          <a:schemeClr val="bg2"/>
                        </a:outerShdw>
                      </a:effectLst>
                    </a14:hiddenEffects>
                  </a:ext>
                </a:extLst>
              </p:spPr>
              <p:txBody>
                <a:bodyPr/>
                <a:lstStyle>
                  <a:lvl1pPr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32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1pPr>
                  <a:lvl2pPr marL="742950" indent="-285750">
                    <a:spcBef>
                      <a:spcPct val="20000"/>
                    </a:spcBef>
                    <a:buFont typeface="Wingdings" pitchFamily="2" charset="2"/>
                    <a:buChar char="§"/>
                    <a:defRPr sz="28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2pPr>
                  <a:lvl3pPr marL="11430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4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3pPr>
                  <a:lvl4pPr marL="1600200" indent="-228600">
                    <a:spcBef>
                      <a:spcPct val="20000"/>
                    </a:spcBef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4pPr>
                  <a:lvl5pPr marL="2057400" indent="-228600">
                    <a:spcBef>
                      <a:spcPct val="20000"/>
                    </a:spcBef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tx2"/>
                    </a:buClr>
                    <a:buSzPct val="115000"/>
                    <a:buFont typeface="Wingdings" pitchFamily="2" charset="2"/>
                    <a:buChar char="§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defRPr>
                  </a:lvl9pPr>
                </a:lstStyle>
                <a:p>
                  <a:pPr eaLnBrk="1" hangingPunct="1">
                    <a:spcBef>
                      <a:spcPct val="0"/>
                    </a:spcBef>
                    <a:buClrTx/>
                    <a:buSzTx/>
                    <a:buFontTx/>
                    <a:buNone/>
                  </a:pPr>
                  <a:endParaRPr lang="en-US" altLang="en-US" sz="1800"/>
                </a:p>
              </p:txBody>
            </p:sp>
          </p:grpSp>
        </p:grpSp>
        <p:sp>
          <p:nvSpPr>
            <p:cNvPr id="36869" name="Rectangle 47">
              <a:extLst>
                <a:ext uri="{FF2B5EF4-FFF2-40B4-BE49-F238E27FC236}">
                  <a16:creationId xmlns:a16="http://schemas.microsoft.com/office/drawing/2014/main" id="{E3927238-2E99-2C33-B7E9-E45D55771FDC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-3" y="1072"/>
              <a:ext cx="2194" cy="2875"/>
            </a:xfrm>
            <a:prstGeom prst="rect">
              <a:avLst/>
            </a:prstGeom>
            <a:noFill/>
            <a:ln w="9525">
              <a:solidFill>
                <a:srgbClr val="A0A0A0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32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spcBef>
                  <a:spcPct val="20000"/>
                </a:spcBef>
                <a:buFont typeface="Wingdings" pitchFamily="2" charset="2"/>
                <a:buChar char="§"/>
                <a:defRPr sz="28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spcBef>
                  <a:spcPct val="20000"/>
                </a:spcBef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/>
            </a:p>
          </p:txBody>
        </p:sp>
      </p:grp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8B0B4B-9AA0-2B0A-CABB-B7699635A93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b="1" dirty="0"/>
              <a:t>Les </a:t>
            </a:r>
            <a:r>
              <a:rPr lang="en-US" b="1" dirty="0" err="1"/>
              <a:t>récits</a:t>
            </a:r>
            <a:r>
              <a:rPr lang="en-US" b="1" dirty="0"/>
              <a:t> </a:t>
            </a:r>
            <a:r>
              <a:rPr lang="en-US" b="1" dirty="0" err="1"/>
              <a:t>bibliques</a:t>
            </a:r>
            <a:r>
              <a:rPr lang="en-US" b="1" dirty="0"/>
              <a:t> </a:t>
            </a:r>
            <a:r>
              <a:rPr lang="en-US" b="1" dirty="0" err="1"/>
              <a:t>sont-ils</a:t>
            </a:r>
            <a:r>
              <a:rPr lang="en-US" b="1" dirty="0"/>
              <a:t> </a:t>
            </a:r>
            <a:r>
              <a:rPr lang="en-US" b="1" dirty="0" err="1"/>
              <a:t>fiables</a:t>
            </a:r>
            <a:r>
              <a:rPr lang="en-US" b="1" dirty="0"/>
              <a:t> 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C7B0BA9-F31B-F511-AD0B-3AC2481080B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1001" y="1598613"/>
            <a:ext cx="11195050" cy="4497387"/>
          </a:xfrm>
        </p:spPr>
        <p:txBody>
          <a:bodyPr/>
          <a:lstStyle/>
          <a:p>
            <a:pPr marL="0" indent="0">
              <a:buNone/>
              <a:defRPr/>
            </a:pP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1. Ensuite, la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Genèse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devrait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refléter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la culture de l’ancienne Sumer et de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Babylone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d’environ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2000 à 1800 av. J.-C.
2. Ensuite,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l’Exode-Deutéronome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devrait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refléter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la culture de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l’Égypte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ancienne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à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partir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d’environ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1400 av. J.-C.
3. Ensuite, les premières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découvertes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archéologiques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réelles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qui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reflètent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les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récits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bibliques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devraient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commencer avec David et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ses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successeurs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
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C’est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exactement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ce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que nous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allons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trouver</a:t>
            </a: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!!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978" name="Rectangle 2">
            <a:extLst>
              <a:ext uri="{FF2B5EF4-FFF2-40B4-BE49-F238E27FC236}">
                <a16:creationId xmlns:a16="http://schemas.microsoft.com/office/drawing/2014/main" id="{E1D4A658-0A95-0D8C-D5F5-7E881BFED878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2209800" y="304800"/>
            <a:ext cx="7772400" cy="685800"/>
          </a:xfrm>
        </p:spPr>
        <p:txBody>
          <a:bodyPr/>
          <a:lstStyle/>
          <a:p>
            <a:pPr eaLnBrk="1" hangingPunct="1">
              <a:defRPr/>
            </a:pPr>
            <a:r>
              <a:rPr lang="en-US" sz="4000"/>
              <a:t>Ziggurat in Ur</a:t>
            </a:r>
          </a:p>
        </p:txBody>
      </p:sp>
      <p:pic>
        <p:nvPicPr>
          <p:cNvPr id="39939" name="Picture 3" descr="Ziggurat%20di%20Ur">
            <a:extLst>
              <a:ext uri="{FF2B5EF4-FFF2-40B4-BE49-F238E27FC236}">
                <a16:creationId xmlns:a16="http://schemas.microsoft.com/office/drawing/2014/main" id="{F24664A2-8CAA-CE4E-3752-15D57261EC02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524000" y="1066800"/>
            <a:ext cx="9144000" cy="62198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1986" name="Group 2">
            <a:extLst>
              <a:ext uri="{FF2B5EF4-FFF2-40B4-BE49-F238E27FC236}">
                <a16:creationId xmlns:a16="http://schemas.microsoft.com/office/drawing/2014/main" id="{1E186E6C-4C57-53B3-5D37-FEEB8E89FEA2}"/>
              </a:ext>
            </a:extLst>
          </p:cNvPr>
          <p:cNvGrpSpPr>
            <a:grpSpLocks/>
          </p:cNvGrpSpPr>
          <p:nvPr/>
        </p:nvGrpSpPr>
        <p:grpSpPr bwMode="auto">
          <a:xfrm>
            <a:off x="1295400" y="762000"/>
            <a:ext cx="9220200" cy="5638800"/>
            <a:chOff x="855" y="3120"/>
            <a:chExt cx="6225" cy="4860"/>
          </a:xfrm>
        </p:grpSpPr>
        <p:pic>
          <p:nvPicPr>
            <p:cNvPr id="41987" name="Picture 3" descr="HarranUniversityDestroyedByGhenghisKhan20001">
              <a:extLst>
                <a:ext uri="{FF2B5EF4-FFF2-40B4-BE49-F238E27FC236}">
                  <a16:creationId xmlns:a16="http://schemas.microsoft.com/office/drawing/2014/main" id="{4AA844CB-DE15-52DF-3B2F-D173CD4DE581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64" y="3120"/>
              <a:ext cx="6180" cy="4125"/>
            </a:xfrm>
            <a:prstGeom prst="rect">
              <a:avLst/>
            </a:prstGeom>
            <a:noFill/>
            <a:ln w="19050">
              <a:solidFill>
                <a:srgbClr val="00000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41988" name="Text Box 4">
              <a:extLst>
                <a:ext uri="{FF2B5EF4-FFF2-40B4-BE49-F238E27FC236}">
                  <a16:creationId xmlns:a16="http://schemas.microsoft.com/office/drawing/2014/main" id="{26F3B4A4-C72C-8B39-B3A2-6752DD9810F2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855" y="7380"/>
              <a:ext cx="6225" cy="60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32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1pPr>
              <a:lvl2pPr marL="742950" indent="-285750">
                <a:spcBef>
                  <a:spcPct val="20000"/>
                </a:spcBef>
                <a:buFont typeface="Wingdings" pitchFamily="2" charset="2"/>
                <a:buChar char="§"/>
                <a:defRPr sz="28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2pPr>
              <a:lvl3pPr marL="1143000" indent="-228600"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4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3pPr>
              <a:lvl4pPr marL="1600200" indent="-228600">
                <a:spcBef>
                  <a:spcPct val="20000"/>
                </a:spcBef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4pPr>
              <a:lvl5pPr marL="2057400" indent="-228600">
                <a:spcBef>
                  <a:spcPct val="20000"/>
                </a:spcBef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tx2"/>
                </a:buClr>
                <a:buSzPct val="115000"/>
                <a:buFont typeface="Wingdings" pitchFamily="2" charset="2"/>
                <a:buChar char="§"/>
                <a:defRPr sz="2000">
                  <a:solidFill>
                    <a:schemeClr val="tx1"/>
                  </a:solidFill>
                  <a:latin typeface="Arial" panose="020B0604020202020204" pitchFamily="34" charset="0"/>
                  <a:cs typeface="Arial" panose="020B0604020202020204" pitchFamily="34" charset="0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000" b="1" dirty="0" err="1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Ruines</a:t>
              </a:r>
              <a:r>
                <a:rPr lang="en-US" altLang="en-US" sz="2000" b="1" dirty="0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de Haran dans un </a:t>
              </a:r>
              <a:r>
                <a:rPr lang="en-US" altLang="en-US" sz="2000" b="1" dirty="0" err="1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plaine</a:t>
              </a:r>
              <a:r>
                <a:rPr lang="en-US" altLang="en-US" sz="2000" b="1" dirty="0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</a:t>
              </a:r>
              <a:r>
                <a:rPr lang="en-US" altLang="en-US" sz="2000" b="1" dirty="0" err="1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mésopotamienne</a:t>
              </a:r>
              <a:r>
                <a:rPr lang="en-US" altLang="en-US" sz="2000" b="1" dirty="0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près de </a:t>
              </a:r>
              <a:r>
                <a:rPr lang="en-US" altLang="en-US" sz="2000" b="1" dirty="0" err="1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Sanli</a:t>
              </a:r>
              <a:r>
                <a:rPr lang="en-US" altLang="en-US" sz="2000" b="1" dirty="0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 Urfa, </a:t>
              </a:r>
              <a:r>
                <a:rPr lang="en-US" altLang="en-US" sz="2000" b="1" dirty="0" err="1">
                  <a:solidFill>
                    <a:srgbClr val="993300"/>
                  </a:solidFill>
                  <a:latin typeface="Times New Roman" panose="02020603050405020304" pitchFamily="18" charset="0"/>
                  <a:cs typeface="Times New Roman" panose="02020603050405020304" pitchFamily="18" charset="0"/>
                </a:rPr>
                <a:t>Turquie</a:t>
              </a:r>
              <a:endParaRPr lang="en-US" altLang="en-US" sz="1800" dirty="0">
                <a:solidFill>
                  <a:srgbClr val="993300"/>
                </a:solidFill>
                <a:latin typeface="Times New Roman" panose="02020603050405020304" pitchFamily="18" charset="0"/>
              </a:endParaRPr>
            </a:p>
          </p:txBody>
        </p:sp>
      </p:grp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034" name="Picture 2" descr="slide0044_image031">
            <a:extLst>
              <a:ext uri="{FF2B5EF4-FFF2-40B4-BE49-F238E27FC236}">
                <a16:creationId xmlns:a16="http://schemas.microsoft.com/office/drawing/2014/main" id="{5CDC2C98-E49C-19D1-F4E0-63C099ED220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87313"/>
            <a:ext cx="7162800" cy="5170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4035" name="Text Box 3">
            <a:extLst>
              <a:ext uri="{FF2B5EF4-FFF2-40B4-BE49-F238E27FC236}">
                <a16:creationId xmlns:a16="http://schemas.microsoft.com/office/drawing/2014/main" id="{3CBE17E1-4EFB-986A-28B0-B9941A827FF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5334000"/>
            <a:ext cx="8153400" cy="132343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L’une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des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tablettes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d’Ebla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vers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2100 av. J.-C.
Nahor,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Terug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, Abram,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Saraï</a:t>
            </a:r>
            <a:endParaRPr lang="en-US" altLang="en-US" sz="2400" b="1" dirty="0">
              <a:solidFill>
                <a:srgbClr val="FFFF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44036" name="TextBox 1">
            <a:extLst>
              <a:ext uri="{FF2B5EF4-FFF2-40B4-BE49-F238E27FC236}">
                <a16:creationId xmlns:a16="http://schemas.microsoft.com/office/drawing/2014/main" id="{4C2991C7-29AD-5374-AD8B-EC7784C417E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077200" y="2438400"/>
            <a:ext cx="38100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dirty="0"/>
              <a:t>Skyler, Jamal et Brittany </a:t>
            </a:r>
            <a:r>
              <a:rPr lang="en-US" altLang="en-US" sz="2400" b="1" dirty="0" err="1"/>
              <a:t>contre</a:t>
            </a:r>
            <a:r>
              <a:rPr lang="en-US" altLang="en-US" sz="2400" b="1" dirty="0"/>
              <a:t>  Gertrude, Harold et Maude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27DE26-C66D-845F-9480-020AAC2AD0F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b="1" dirty="0"/>
              <a:t>Jacob and Laban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7682D7D-2275-21C3-92B6-7816A76414A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Font typeface="Wingdings" pitchFamily="2" charset="2"/>
              <a:buNone/>
              <a:defRPr/>
            </a:pPr>
            <a:r>
              <a:rPr lang="en-US" b="1" dirty="0"/>
              <a:t>Genesis 31    Jacob flees with Rachel and Leah</a:t>
            </a:r>
          </a:p>
          <a:p>
            <a:pPr marL="0" indent="0">
              <a:buFont typeface="Wingdings" pitchFamily="2" charset="2"/>
              <a:buNone/>
              <a:defRPr/>
            </a:pPr>
            <a:endParaRPr lang="en-US" sz="1600" b="1" dirty="0"/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/>
              <a:t>Laban pursues him for several days.  Why?  To get the household gods back</a:t>
            </a:r>
          </a:p>
          <a:p>
            <a:pPr marL="0" indent="0">
              <a:buFont typeface="Wingdings" pitchFamily="2" charset="2"/>
              <a:buNone/>
              <a:defRPr/>
            </a:pPr>
            <a:endParaRPr lang="en-US" sz="1600" b="1" dirty="0"/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/>
              <a:t>Babylonian document: “Whoever possesses the household gods inherits the family property.</a:t>
            </a:r>
          </a:p>
          <a:p>
            <a:pPr marL="0" indent="0">
              <a:buFont typeface="Wingdings" pitchFamily="2" charset="2"/>
              <a:buNone/>
              <a:defRPr/>
            </a:pPr>
            <a:endParaRPr lang="en-US" sz="1600" b="1" dirty="0"/>
          </a:p>
          <a:p>
            <a:pPr marL="0" indent="0">
              <a:buFont typeface="Wingdings" pitchFamily="2" charset="2"/>
              <a:buNone/>
              <a:defRPr/>
            </a:pPr>
            <a:r>
              <a:rPr lang="en-US" b="1" dirty="0"/>
              <a:t>Oh….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Text Box 3">
            <a:extLst>
              <a:ext uri="{FF2B5EF4-FFF2-40B4-BE49-F238E27FC236}">
                <a16:creationId xmlns:a16="http://schemas.microsoft.com/office/drawing/2014/main" id="{C0C9D4FB-8315-562B-B500-5EECEC8E33B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96000" y="2057400"/>
            <a:ext cx="5181600" cy="230832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b="1" dirty="0">
                <a:latin typeface="Verdana" panose="020B0604030504040204" pitchFamily="34" charset="0"/>
              </a:rPr>
              <a:t>La Ligue des Cinq Villes, y </a:t>
            </a:r>
            <a:r>
              <a:rPr lang="en-US" altLang="en-US" b="1" dirty="0" err="1">
                <a:latin typeface="Verdana" panose="020B0604030504040204" pitchFamily="34" charset="0"/>
              </a:rPr>
              <a:t>compris</a:t>
            </a:r>
            <a:r>
              <a:rPr lang="en-US" altLang="en-US" b="1" dirty="0">
                <a:latin typeface="Verdana" panose="020B0604030504040204" pitchFamily="34" charset="0"/>
              </a:rPr>
              <a:t> </a:t>
            </a:r>
            <a:r>
              <a:rPr lang="en-US" altLang="en-US" b="1" dirty="0" err="1">
                <a:latin typeface="Verdana" panose="020B0604030504040204" pitchFamily="34" charset="0"/>
              </a:rPr>
              <a:t>Sodome</a:t>
            </a:r>
            <a:r>
              <a:rPr lang="en-US" altLang="en-US" b="1" dirty="0">
                <a:latin typeface="Verdana" panose="020B0604030504040204" pitchFamily="34" charset="0"/>
              </a:rPr>
              <a:t> et </a:t>
            </a:r>
            <a:r>
              <a:rPr lang="en-US" altLang="en-US" b="1" dirty="0" err="1">
                <a:latin typeface="Verdana" panose="020B0604030504040204" pitchFamily="34" charset="0"/>
              </a:rPr>
              <a:t>Gomorrhe</a:t>
            </a:r>
            <a:r>
              <a:rPr lang="en-US" altLang="en-US" b="1" dirty="0">
                <a:latin typeface="Verdana" panose="020B0604030504040204" pitchFamily="34" charset="0"/>
              </a:rPr>
              <a:t>
</a:t>
            </a:r>
            <a:r>
              <a:rPr lang="en-US" altLang="en-US" b="1" dirty="0" err="1">
                <a:latin typeface="Verdana" panose="020B0604030504040204" pitchFamily="34" charset="0"/>
              </a:rPr>
              <a:t>Genèse</a:t>
            </a:r>
            <a:r>
              <a:rPr lang="en-US" altLang="en-US" b="1" dirty="0">
                <a:latin typeface="Verdana" panose="020B0604030504040204" pitchFamily="34" charset="0"/>
              </a:rPr>
              <a:t> 14:2</a:t>
            </a:r>
          </a:p>
        </p:txBody>
      </p:sp>
      <p:pic>
        <p:nvPicPr>
          <p:cNvPr id="47107" name="Picture 5" descr="deadseaearlybronzecities">
            <a:extLst>
              <a:ext uri="{FF2B5EF4-FFF2-40B4-BE49-F238E27FC236}">
                <a16:creationId xmlns:a16="http://schemas.microsoft.com/office/drawing/2014/main" id="{99C57030-5A1E-8C0D-61A0-3CDE501194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0"/>
            <a:ext cx="5029200" cy="7208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154" name="Picture 5" descr="sodom1">
            <a:extLst>
              <a:ext uri="{FF2B5EF4-FFF2-40B4-BE49-F238E27FC236}">
                <a16:creationId xmlns:a16="http://schemas.microsoft.com/office/drawing/2014/main" id="{BD73320A-355B-94FB-2808-C72F05E531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2200" y="1524000"/>
            <a:ext cx="7543800" cy="5032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9155" name="Text Box 6">
            <a:extLst>
              <a:ext uri="{FF2B5EF4-FFF2-40B4-BE49-F238E27FC236}">
                <a16:creationId xmlns:a16="http://schemas.microsoft.com/office/drawing/2014/main" id="{C8B78B0F-109F-5072-0D78-BE02296F5B8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600200" y="381000"/>
            <a:ext cx="8458200" cy="7080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4000" b="1" dirty="0" err="1">
                <a:latin typeface="Times New Roman" panose="02020603050405020304" pitchFamily="18" charset="0"/>
              </a:rPr>
              <a:t>Ruines</a:t>
            </a:r>
            <a:r>
              <a:rPr lang="en-US" altLang="en-US" sz="4000" b="1" dirty="0">
                <a:latin typeface="Times New Roman" panose="02020603050405020304" pitchFamily="18" charset="0"/>
              </a:rPr>
              <a:t> de Bab ed-</a:t>
            </a:r>
            <a:r>
              <a:rPr lang="en-US" altLang="en-US" sz="4000" b="1" dirty="0" err="1">
                <a:latin typeface="Times New Roman" panose="02020603050405020304" pitchFamily="18" charset="0"/>
              </a:rPr>
              <a:t>Dhra</a:t>
            </a:r>
            <a:r>
              <a:rPr lang="en-US" altLang="en-US" sz="4000" b="1" dirty="0">
                <a:latin typeface="Times New Roman" panose="02020603050405020304" pitchFamily="18" charset="0"/>
              </a:rPr>
              <a:t> (</a:t>
            </a:r>
            <a:r>
              <a:rPr lang="en-US" altLang="en-US" sz="4000" b="1" dirty="0" err="1">
                <a:latin typeface="Times New Roman" panose="02020603050405020304" pitchFamily="18" charset="0"/>
              </a:rPr>
              <a:t>Sodome</a:t>
            </a:r>
            <a:r>
              <a:rPr lang="en-US" altLang="en-US" sz="4000" b="1" dirty="0">
                <a:latin typeface="Times New Roman" panose="02020603050405020304" pitchFamily="18" charset="0"/>
              </a:rPr>
              <a:t>)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ACF5D2-9D6E-1116-F261-702DFCAA19C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b="1" dirty="0"/>
              <a:t>Les Hittites </a:t>
            </a:r>
            <a:r>
              <a:rPr lang="en-US" b="1" dirty="0" err="1"/>
              <a:t>sont-ils</a:t>
            </a:r>
            <a:r>
              <a:rPr lang="en-US" b="1" dirty="0"/>
              <a:t> un </a:t>
            </a:r>
            <a:r>
              <a:rPr lang="en-US" b="1" dirty="0" err="1"/>
              <a:t>vrai</a:t>
            </a:r>
            <a:r>
              <a:rPr lang="en-US" b="1" dirty="0"/>
              <a:t> </a:t>
            </a:r>
            <a:r>
              <a:rPr lang="en-US" b="1" dirty="0" err="1"/>
              <a:t>peuple</a:t>
            </a:r>
            <a:r>
              <a:rPr lang="en-US" b="1" dirty="0"/>
              <a:t> 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5B57FDB-957E-9672-DE1B-D34EC1A2A1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3000" y="2286000"/>
            <a:ext cx="10433050" cy="3810000"/>
          </a:xfrm>
        </p:spPr>
        <p:txBody>
          <a:bodyPr/>
          <a:lstStyle/>
          <a:p>
            <a:pPr marL="0" indent="0">
              <a:buNone/>
              <a:defRPr/>
            </a:pPr>
            <a:r>
              <a:rPr lang="en-US" b="1" dirty="0" err="1"/>
              <a:t>Mentionné</a:t>
            </a:r>
            <a:r>
              <a:rPr lang="en-US" b="1" dirty="0"/>
              <a:t> 47 </a:t>
            </a:r>
            <a:r>
              <a:rPr lang="en-US" b="1" dirty="0" err="1"/>
              <a:t>fois</a:t>
            </a:r>
            <a:r>
              <a:rPr lang="en-US" b="1" dirty="0"/>
              <a:t> dans </a:t>
            </a:r>
            <a:r>
              <a:rPr lang="en-US" b="1" dirty="0" err="1"/>
              <a:t>l’Ancien</a:t>
            </a:r>
            <a:r>
              <a:rPr lang="en-US" b="1" dirty="0"/>
              <a:t> Testament.</a:t>
            </a:r>
          </a:p>
          <a:p>
            <a:pPr marL="0" indent="0">
              <a:buNone/>
              <a:defRPr/>
            </a:pPr>
            <a:r>
              <a:rPr lang="en-US" b="1" dirty="0"/>
              <a:t>
</a:t>
            </a:r>
            <a:r>
              <a:rPr lang="en-US" b="1" dirty="0" err="1"/>
              <a:t>Semble</a:t>
            </a:r>
            <a:r>
              <a:rPr lang="en-US" b="1" dirty="0"/>
              <a:t> </a:t>
            </a:r>
            <a:r>
              <a:rPr lang="en-US" b="1" dirty="0" err="1"/>
              <a:t>être</a:t>
            </a:r>
            <a:r>
              <a:rPr lang="en-US" b="1" dirty="0"/>
              <a:t> </a:t>
            </a:r>
            <a:r>
              <a:rPr lang="en-US" b="1" dirty="0" err="1"/>
              <a:t>l’autre</a:t>
            </a:r>
            <a:r>
              <a:rPr lang="en-US" b="1" dirty="0"/>
              <a:t> puissance </a:t>
            </a:r>
            <a:r>
              <a:rPr lang="en-US" b="1" dirty="0" err="1"/>
              <a:t>dominante</a:t>
            </a:r>
            <a:r>
              <a:rPr lang="en-US" b="1" dirty="0"/>
              <a:t> </a:t>
            </a:r>
            <a:r>
              <a:rPr lang="en-US" b="1" dirty="0" err="1"/>
              <a:t>en</a:t>
            </a:r>
            <a:r>
              <a:rPr lang="en-US" b="1" dirty="0"/>
              <a:t> Canaan </a:t>
            </a:r>
            <a:r>
              <a:rPr lang="en-US" b="1" dirty="0" err="1"/>
              <a:t>autre</a:t>
            </a:r>
            <a:r>
              <a:rPr lang="en-US" b="1" dirty="0"/>
              <a:t> que </a:t>
            </a:r>
            <a:r>
              <a:rPr lang="en-US" b="1" dirty="0" err="1"/>
              <a:t>l’Égypte</a:t>
            </a:r>
            <a:r>
              <a:rPr lang="en-US" b="1" dirty="0"/>
              <a:t>.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226" name="Picture 2" descr="bogazkoy">
            <a:extLst>
              <a:ext uri="{FF2B5EF4-FFF2-40B4-BE49-F238E27FC236}">
                <a16:creationId xmlns:a16="http://schemas.microsoft.com/office/drawing/2014/main" id="{EAFFF165-AB80-49A8-A54D-3B086158A35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457200" y="-2085975"/>
            <a:ext cx="8494713" cy="894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2227" name="Text Box 3">
            <a:extLst>
              <a:ext uri="{FF2B5EF4-FFF2-40B4-BE49-F238E27FC236}">
                <a16:creationId xmlns:a16="http://schemas.microsoft.com/office/drawing/2014/main" id="{69951F62-49DB-D899-CCE0-A03E97A4262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382000" y="1447800"/>
            <a:ext cx="3276600" cy="452431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600" b="1" dirty="0">
                <a:latin typeface="Verdana" panose="020B0604030504040204" pitchFamily="34" charset="0"/>
              </a:rPr>
              <a:t>1906
Hugo Winkler
</a:t>
            </a:r>
            <a:r>
              <a:rPr lang="en-US" altLang="en-US" sz="3600" b="1" dirty="0" err="1">
                <a:latin typeface="Verdana" panose="020B0604030504040204" pitchFamily="34" charset="0"/>
              </a:rPr>
              <a:t>Ruines</a:t>
            </a:r>
            <a:r>
              <a:rPr lang="en-US" altLang="en-US" sz="3600" b="1" dirty="0">
                <a:latin typeface="Verdana" panose="020B0604030504040204" pitchFamily="34" charset="0"/>
              </a:rPr>
              <a:t> de </a:t>
            </a:r>
            <a:r>
              <a:rPr lang="en-US" altLang="en-US" sz="3600" b="1" dirty="0" err="1">
                <a:latin typeface="Verdana" panose="020B0604030504040204" pitchFamily="34" charset="0"/>
              </a:rPr>
              <a:t>Hattusha</a:t>
            </a:r>
            <a:r>
              <a:rPr lang="en-US" altLang="en-US" sz="3600" b="1" dirty="0">
                <a:latin typeface="Verdana" panose="020B0604030504040204" pitchFamily="34" charset="0"/>
              </a:rPr>
              <a:t>, </a:t>
            </a:r>
            <a:r>
              <a:rPr lang="en-US" altLang="en-US" sz="3600" b="1" dirty="0" err="1">
                <a:latin typeface="Verdana" panose="020B0604030504040204" pitchFamily="34" charset="0"/>
              </a:rPr>
              <a:t>capitale</a:t>
            </a:r>
            <a:r>
              <a:rPr lang="en-US" altLang="en-US" sz="3600" b="1" dirty="0">
                <a:latin typeface="Verdana" panose="020B0604030504040204" pitchFamily="34" charset="0"/>
              </a:rPr>
              <a:t> des Hittites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274" name="Picture 2" descr="hat5">
            <a:extLst>
              <a:ext uri="{FF2B5EF4-FFF2-40B4-BE49-F238E27FC236}">
                <a16:creationId xmlns:a16="http://schemas.microsoft.com/office/drawing/2014/main" id="{8AB20C98-5080-3F8F-B385-2CE0254542D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33600" y="1314450"/>
            <a:ext cx="7391400" cy="5543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4275" name="Text Box 3">
            <a:extLst>
              <a:ext uri="{FF2B5EF4-FFF2-40B4-BE49-F238E27FC236}">
                <a16:creationId xmlns:a16="http://schemas.microsoft.com/office/drawing/2014/main" id="{E02D776E-2672-96C0-37D5-65808B23ADC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0" y="304800"/>
            <a:ext cx="8458200" cy="10779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br>
              <a:rPr lang="en-US" altLang="en-US" sz="2400" dirty="0">
                <a:latin typeface="Verdana" panose="020B0604030504040204" pitchFamily="34" charset="0"/>
              </a:rPr>
            </a:br>
            <a:r>
              <a:rPr lang="en-US" altLang="en-US" sz="4000" b="1" dirty="0">
                <a:latin typeface="Verdana" panose="020B0604030504040204" pitchFamily="34" charset="0"/>
              </a:rPr>
              <a:t>La Porte du Lion à </a:t>
            </a:r>
            <a:r>
              <a:rPr lang="en-US" altLang="en-US" sz="4000" b="1" dirty="0" err="1">
                <a:latin typeface="Verdana" panose="020B0604030504040204" pitchFamily="34" charset="0"/>
              </a:rPr>
              <a:t>Hattusha</a:t>
            </a:r>
            <a:endParaRPr lang="en-US" altLang="en-US" sz="4000" b="1" dirty="0">
              <a:latin typeface="Verdana" panose="020B0604030504040204" pitchFamily="34" charset="0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>
            <a:extLst>
              <a:ext uri="{FF2B5EF4-FFF2-40B4-BE49-F238E27FC236}">
                <a16:creationId xmlns:a16="http://schemas.microsoft.com/office/drawing/2014/main" id="{A942F23E-F1C2-3138-4F5C-E2255A1A043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2855913"/>
            <a:ext cx="184150" cy="4603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56323" name="Rectangle 3">
            <a:extLst>
              <a:ext uri="{FF2B5EF4-FFF2-40B4-BE49-F238E27FC236}">
                <a16:creationId xmlns:a16="http://schemas.microsoft.com/office/drawing/2014/main" id="{0F39D292-D189-53C1-8609-877B93A3880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2901950"/>
            <a:ext cx="184150" cy="3683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n-US" altLang="en-US" sz="1800"/>
          </a:p>
        </p:txBody>
      </p:sp>
      <p:graphicFrame>
        <p:nvGraphicFramePr>
          <p:cNvPr id="141316" name="Group 4">
            <a:extLst>
              <a:ext uri="{FF2B5EF4-FFF2-40B4-BE49-F238E27FC236}">
                <a16:creationId xmlns:a16="http://schemas.microsoft.com/office/drawing/2014/main" id="{BCFE22A3-45A3-4D75-1B71-DC89AD8200EC}"/>
              </a:ext>
            </a:extLst>
          </p:cNvPr>
          <p:cNvGraphicFramePr>
            <a:graphicFrameLocks noGrp="1"/>
          </p:cNvGraphicFramePr>
          <p:nvPr/>
        </p:nvGraphicFramePr>
        <p:xfrm>
          <a:off x="6003925" y="3086100"/>
          <a:ext cx="207964" cy="517548"/>
        </p:xfrm>
        <a:graphic>
          <a:graphicData uri="http://schemas.openxmlformats.org/drawingml/2006/table">
            <a:tbl>
              <a:tblPr/>
              <a:tblGrid>
                <a:gridCol w="207964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5175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Pct val="115000"/>
                        <a:buFont typeface="Wingdings" pitchFamily="2" charset="2"/>
                        <a:buNone/>
                        <a:tabLst/>
                      </a:pPr>
                      <a:endParaRPr kumimoji="0" lang="en-US" sz="2800" b="0" i="0" u="none" strike="noStrike" cap="none" normalizeH="0" baseline="0">
                        <a:ln>
                          <a:noFill/>
                        </a:ln>
                        <a:solidFill>
                          <a:schemeClr val="tx1"/>
                        </a:solidFill>
                        <a:effectLst>
                          <a:outerShdw blurRad="38100" dist="38100" dir="2700000" algn="tl">
                            <a:srgbClr val="000000"/>
                          </a:outerShdw>
                        </a:effectLst>
                        <a:latin typeface="Arial" charset="0"/>
                        <a:cs typeface="Arial" charset="0"/>
                      </a:endParaRPr>
                    </a:p>
                  </a:txBody>
                  <a:tcPr marL="91282" marR="91282" marT="45414" marB="45414" anchor="ctr" horzOverflow="overflow">
                    <a:lnL cap="flat">
                      <a:noFill/>
                    </a:lnL>
                    <a:lnR cap="flat">
                      <a:noFill/>
                    </a:lnR>
                    <a:lnT cap="flat">
                      <a:noFill/>
                    </a:lnT>
                    <a:lnB cap="flat"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sp>
        <p:nvSpPr>
          <p:cNvPr id="56326" name="Rectangle 10">
            <a:extLst>
              <a:ext uri="{FF2B5EF4-FFF2-40B4-BE49-F238E27FC236}">
                <a16:creationId xmlns:a16="http://schemas.microsoft.com/office/drawing/2014/main" id="{A38D82D4-E71A-4F63-1537-2179F3581FB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3373438"/>
            <a:ext cx="184150" cy="4603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56327" name="Text Box 11">
            <a:extLst>
              <a:ext uri="{FF2B5EF4-FFF2-40B4-BE49-F238E27FC236}">
                <a16:creationId xmlns:a16="http://schemas.microsoft.com/office/drawing/2014/main" id="{D02A8B04-7F86-E28E-86A4-5E7435391FB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545592"/>
            <a:ext cx="4648200" cy="14779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Papyrus </a:t>
            </a:r>
            <a:r>
              <a:rPr lang="en-US" altLang="en-US" sz="3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Ipuwer</a:t>
            </a:r>
            <a:r>
              <a:rPr lang="en-US" altLang="en-US" sz="3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
Les dix </a:t>
            </a:r>
            <a:r>
              <a:rPr lang="en-US" altLang="en-US" sz="3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plaies</a:t>
            </a:r>
            <a:r>
              <a:rPr lang="en-US" altLang="en-US" sz="3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?</a:t>
            </a:r>
          </a:p>
        </p:txBody>
      </p:sp>
      <p:sp>
        <p:nvSpPr>
          <p:cNvPr id="56328" name="Text Box 12">
            <a:extLst>
              <a:ext uri="{FF2B5EF4-FFF2-40B4-BE49-F238E27FC236}">
                <a16:creationId xmlns:a16="http://schemas.microsoft.com/office/drawing/2014/main" id="{4AAB5DB5-7D7E-E36F-CF80-CB456C21958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2261949"/>
            <a:ext cx="10896600" cy="406265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br>
              <a:rPr lang="en-US" altLang="en-US" sz="2400" dirty="0">
                <a:latin typeface="Times New Roman" panose="02020603050405020304" pitchFamily="18" charset="0"/>
              </a:rPr>
            </a:br>
            <a:r>
              <a:rPr lang="en-US" altLang="en-US" sz="2000" dirty="0">
                <a:latin typeface="Times New Roman" panose="02020603050405020304" pitchFamily="18" charset="0"/>
              </a:rPr>
              <a:t>• 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2:2 — Le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fleuve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est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sang = Le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fleuve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s’est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changé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en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sang — Exode 7:20</a:t>
            </a:r>
            <a:b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</a:br>
            <a:b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</a:b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• 2:6— Le sang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est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partout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= Le sang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est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dans tout le pays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d’Égypte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— Exode 7:21 • 4:14—Les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arbres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sont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détruits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= Et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grêle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... 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brisé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tous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les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arbres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dans les champs — Exode 9:25</a:t>
            </a:r>
            <a:b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</a:b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• 9:11—La terre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n’est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pas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claire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= Et Moïse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étendit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la main... et il y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avait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des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ténèbres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épaisses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— Exode 10:22 • 2:13—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Celui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qui met son frère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en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terre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est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partout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= Car il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n’y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avait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pas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une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maison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où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il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n’y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ait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pas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eu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de mort— Exode 12:30</a:t>
            </a:r>
            <a:endParaRPr lang="en-US" altLang="en-US" sz="2400" dirty="0">
              <a:solidFill>
                <a:srgbClr val="FFFF66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56329" name="Picture 13" descr="ipuwer">
            <a:extLst>
              <a:ext uri="{FF2B5EF4-FFF2-40B4-BE49-F238E27FC236}">
                <a16:creationId xmlns:a16="http://schemas.microsoft.com/office/drawing/2014/main" id="{2FE8C385-4910-37FC-FC31-23F03A8C6FD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0" y="228600"/>
            <a:ext cx="5685760" cy="2362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>
            <a:extLst>
              <a:ext uri="{FF2B5EF4-FFF2-40B4-BE49-F238E27FC236}">
                <a16:creationId xmlns:a16="http://schemas.microsoft.com/office/drawing/2014/main" id="{21F6E3FC-8143-9A04-5D3E-1C0F74293867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50988" y="1471613"/>
            <a:ext cx="9144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58371" name="Text Box 3">
            <a:extLst>
              <a:ext uri="{FF2B5EF4-FFF2-40B4-BE49-F238E27FC236}">
                <a16:creationId xmlns:a16="http://schemas.microsoft.com/office/drawing/2014/main" id="{2174E00F-E673-45A4-57FD-43ED109F88A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6200" y="5943600"/>
            <a:ext cx="8534400" cy="523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L’une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des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lettres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de Tel El Amarna </a:t>
            </a:r>
            <a:r>
              <a:rPr lang="en-US" altLang="en-US" sz="28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vers</a:t>
            </a:r>
            <a:r>
              <a:rPr lang="en-US" altLang="en-US" sz="28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1400 av. J.-C.</a:t>
            </a:r>
          </a:p>
        </p:txBody>
      </p:sp>
      <p:pic>
        <p:nvPicPr>
          <p:cNvPr id="58372" name="Picture 4" descr="ElAmarnaTablet15cmh">
            <a:extLst>
              <a:ext uri="{FF2B5EF4-FFF2-40B4-BE49-F238E27FC236}">
                <a16:creationId xmlns:a16="http://schemas.microsoft.com/office/drawing/2014/main" id="{7F640545-3662-406B-A580-07DD9034582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91400" y="390524"/>
            <a:ext cx="4419600" cy="5781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8373" name="Text Box 5">
            <a:extLst>
              <a:ext uri="{FF2B5EF4-FFF2-40B4-BE49-F238E27FC236}">
                <a16:creationId xmlns:a16="http://schemas.microsoft.com/office/drawing/2014/main" id="{6C372C0C-DE55-A8AA-2718-79CADCA80E6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3400" y="1387257"/>
            <a:ext cx="6172200" cy="31085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b="1" dirty="0">
                <a:solidFill>
                  <a:srgbClr val="FFFF00"/>
                </a:solidFill>
              </a:rPr>
              <a:t>Les Habiru </a:t>
            </a:r>
            <a:r>
              <a:rPr lang="en-US" altLang="en-US" sz="2800" b="1" dirty="0" err="1">
                <a:solidFill>
                  <a:srgbClr val="FFFF00"/>
                </a:solidFill>
              </a:rPr>
              <a:t>pillent</a:t>
            </a:r>
            <a:r>
              <a:rPr lang="en-US" altLang="en-US" sz="2800" b="1" dirty="0">
                <a:solidFill>
                  <a:srgbClr val="FFFF00"/>
                </a:solidFill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</a:rPr>
              <a:t>toutes</a:t>
            </a:r>
            <a:r>
              <a:rPr lang="en-US" altLang="en-US" sz="2800" b="1" dirty="0">
                <a:solidFill>
                  <a:srgbClr val="FFFF00"/>
                </a:solidFill>
              </a:rPr>
              <a:t> les </a:t>
            </a:r>
            <a:r>
              <a:rPr lang="en-US" altLang="en-US" sz="2800" b="1" dirty="0" err="1">
                <a:solidFill>
                  <a:srgbClr val="FFFF00"/>
                </a:solidFill>
              </a:rPr>
              <a:t>terres</a:t>
            </a:r>
            <a:r>
              <a:rPr lang="en-US" altLang="en-US" sz="2800" b="1" dirty="0">
                <a:solidFill>
                  <a:srgbClr val="FFFF00"/>
                </a:solidFill>
              </a:rPr>
              <a:t> du </a:t>
            </a:r>
            <a:r>
              <a:rPr lang="en-US" altLang="en-US" sz="2800" b="1" dirty="0" err="1">
                <a:solidFill>
                  <a:srgbClr val="FFFF00"/>
                </a:solidFill>
              </a:rPr>
              <a:t>roi</a:t>
            </a:r>
            <a:r>
              <a:rPr lang="en-US" altLang="en-US" sz="2800" b="1" dirty="0">
                <a:solidFill>
                  <a:srgbClr val="FFFF00"/>
                </a:solidFill>
              </a:rPr>
              <a:t>.  Si les archers </a:t>
            </a:r>
            <a:r>
              <a:rPr lang="en-US" altLang="en-US" sz="2800" b="1" dirty="0" err="1">
                <a:solidFill>
                  <a:srgbClr val="FFFF00"/>
                </a:solidFill>
              </a:rPr>
              <a:t>sont</a:t>
            </a:r>
            <a:r>
              <a:rPr lang="en-US" altLang="en-US" sz="2800" b="1" dirty="0">
                <a:solidFill>
                  <a:srgbClr val="FFFF00"/>
                </a:solidFill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</a:rPr>
              <a:t>ici</a:t>
            </a:r>
            <a:r>
              <a:rPr lang="en-US" altLang="en-US" sz="2800" b="1" dirty="0">
                <a:solidFill>
                  <a:srgbClr val="FFFF00"/>
                </a:solidFill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</a:rPr>
              <a:t>cette</a:t>
            </a:r>
            <a:r>
              <a:rPr lang="en-US" altLang="en-US" sz="2800" b="1" dirty="0">
                <a:solidFill>
                  <a:srgbClr val="FFFF00"/>
                </a:solidFill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</a:rPr>
              <a:t>année</a:t>
            </a:r>
            <a:r>
              <a:rPr lang="en-US" altLang="en-US" sz="2800" b="1" dirty="0">
                <a:solidFill>
                  <a:srgbClr val="FFFF00"/>
                </a:solidFill>
              </a:rPr>
              <a:t>, </a:t>
            </a:r>
            <a:r>
              <a:rPr lang="en-US" altLang="en-US" sz="2800" b="1" dirty="0" err="1">
                <a:solidFill>
                  <a:srgbClr val="FFFF00"/>
                </a:solidFill>
              </a:rPr>
              <a:t>puis</a:t>
            </a:r>
            <a:r>
              <a:rPr lang="en-US" altLang="en-US" sz="2800" b="1" dirty="0">
                <a:solidFill>
                  <a:srgbClr val="FFFF00"/>
                </a:solidFill>
              </a:rPr>
              <a:t> les </a:t>
            </a:r>
            <a:r>
              <a:rPr lang="en-US" altLang="en-US" sz="2800" b="1" dirty="0" err="1">
                <a:solidFill>
                  <a:srgbClr val="FFFF00"/>
                </a:solidFill>
              </a:rPr>
              <a:t>terres</a:t>
            </a:r>
            <a:r>
              <a:rPr lang="en-US" altLang="en-US" sz="2800" b="1" dirty="0">
                <a:solidFill>
                  <a:srgbClr val="FFFF00"/>
                </a:solidFill>
              </a:rPr>
              <a:t> du </a:t>
            </a:r>
            <a:r>
              <a:rPr lang="en-US" altLang="en-US" sz="2800" b="1" dirty="0" err="1">
                <a:solidFill>
                  <a:srgbClr val="FFFF00"/>
                </a:solidFill>
              </a:rPr>
              <a:t>roi</a:t>
            </a:r>
            <a:r>
              <a:rPr lang="en-US" altLang="en-US" sz="2800" b="1" dirty="0">
                <a:solidFill>
                  <a:srgbClr val="FFFF00"/>
                </a:solidFill>
              </a:rPr>
              <a:t>, le Seigneur, il </a:t>
            </a:r>
            <a:r>
              <a:rPr lang="en-US" altLang="en-US" sz="2800" b="1" dirty="0" err="1">
                <a:solidFill>
                  <a:srgbClr val="FFFF00"/>
                </a:solidFill>
              </a:rPr>
              <a:t>restera</a:t>
            </a:r>
            <a:r>
              <a:rPr lang="en-US" altLang="en-US" sz="2800" b="1" dirty="0">
                <a:solidFill>
                  <a:srgbClr val="FFFF00"/>
                </a:solidFill>
              </a:rPr>
              <a:t> ; </a:t>
            </a:r>
            <a:r>
              <a:rPr lang="en-US" altLang="en-US" sz="2800" b="1" dirty="0" err="1">
                <a:solidFill>
                  <a:srgbClr val="FFFF00"/>
                </a:solidFill>
              </a:rPr>
              <a:t>mais</a:t>
            </a:r>
            <a:r>
              <a:rPr lang="en-US" altLang="en-US" sz="2800" b="1" dirty="0">
                <a:solidFill>
                  <a:srgbClr val="FFFF00"/>
                </a:solidFill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</a:rPr>
              <a:t>si</a:t>
            </a:r>
            <a:r>
              <a:rPr lang="en-US" altLang="en-US" sz="2800" b="1" dirty="0">
                <a:solidFill>
                  <a:srgbClr val="FFFF00"/>
                </a:solidFill>
              </a:rPr>
              <a:t> les archers ne </a:t>
            </a:r>
            <a:r>
              <a:rPr lang="en-US" altLang="en-US" sz="2800" b="1" dirty="0" err="1">
                <a:solidFill>
                  <a:srgbClr val="FFFF00"/>
                </a:solidFill>
              </a:rPr>
              <a:t>sont</a:t>
            </a:r>
            <a:r>
              <a:rPr lang="en-US" altLang="en-US" sz="2800" b="1" dirty="0">
                <a:solidFill>
                  <a:srgbClr val="FFFF00"/>
                </a:solidFill>
              </a:rPr>
              <a:t> pas </a:t>
            </a:r>
            <a:r>
              <a:rPr lang="en-US" altLang="en-US" sz="2800" b="1" dirty="0" err="1">
                <a:solidFill>
                  <a:srgbClr val="FFFF00"/>
                </a:solidFill>
              </a:rPr>
              <a:t>ici</a:t>
            </a:r>
            <a:r>
              <a:rPr lang="en-US" altLang="en-US" sz="2800" b="1" dirty="0">
                <a:solidFill>
                  <a:srgbClr val="FFFF00"/>
                </a:solidFill>
              </a:rPr>
              <a:t>,  Alors les </a:t>
            </a:r>
            <a:r>
              <a:rPr lang="en-US" altLang="en-US" sz="2800" b="1" dirty="0" err="1">
                <a:solidFill>
                  <a:srgbClr val="FFFF00"/>
                </a:solidFill>
              </a:rPr>
              <a:t>terres</a:t>
            </a:r>
            <a:r>
              <a:rPr lang="en-US" altLang="en-US" sz="2800" b="1" dirty="0">
                <a:solidFill>
                  <a:srgbClr val="FFFF00"/>
                </a:solidFill>
              </a:rPr>
              <a:t> du </a:t>
            </a:r>
            <a:r>
              <a:rPr lang="en-US" altLang="en-US" sz="2800" b="1" dirty="0" err="1">
                <a:solidFill>
                  <a:srgbClr val="FFFF00"/>
                </a:solidFill>
              </a:rPr>
              <a:t>roi</a:t>
            </a:r>
            <a:r>
              <a:rPr lang="en-US" altLang="en-US" sz="2800" b="1" dirty="0">
                <a:solidFill>
                  <a:srgbClr val="FFFF00"/>
                </a:solidFill>
              </a:rPr>
              <a:t>, </a:t>
            </a:r>
            <a:r>
              <a:rPr lang="en-US" altLang="en-US" sz="2800" b="1" dirty="0" err="1">
                <a:solidFill>
                  <a:srgbClr val="FFFF00"/>
                </a:solidFill>
              </a:rPr>
              <a:t>mon</a:t>
            </a:r>
            <a:r>
              <a:rPr lang="en-US" altLang="en-US" sz="2800" b="1" dirty="0">
                <a:solidFill>
                  <a:srgbClr val="FFFF00"/>
                </a:solidFill>
              </a:rPr>
              <a:t> seigneur, </a:t>
            </a:r>
            <a:r>
              <a:rPr lang="en-US" altLang="en-US" sz="2800" b="1" dirty="0" err="1">
                <a:solidFill>
                  <a:srgbClr val="FFFF00"/>
                </a:solidFill>
              </a:rPr>
              <a:t>sont</a:t>
            </a:r>
            <a:r>
              <a:rPr lang="en-US" altLang="en-US" sz="2800" b="1" dirty="0">
                <a:solidFill>
                  <a:srgbClr val="FFFF00"/>
                </a:solidFill>
              </a:rPr>
              <a:t> perdues.</a:t>
            </a: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Rectangle 2">
            <a:extLst>
              <a:ext uri="{FF2B5EF4-FFF2-40B4-BE49-F238E27FC236}">
                <a16:creationId xmlns:a16="http://schemas.microsoft.com/office/drawing/2014/main" id="{976C1129-5D4F-701A-2094-E809D7B89A4C}"/>
              </a:ext>
            </a:extLst>
          </p:cNvPr>
          <p:cNvSpPr>
            <a:spLocks noChangeArrowheads="1"/>
          </p:cNvSpPr>
          <p:nvPr/>
        </p:nvSpPr>
        <p:spPr bwMode="auto">
          <a:xfrm>
            <a:off x="609600" y="1295400"/>
            <a:ext cx="11353800" cy="520142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ville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été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fortement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fortifiée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à la fin de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période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du bronze I,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l’époque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de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Conquête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selon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chronologie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biblique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(Josué 2:5,7,15).
2.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ville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été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massivement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détruite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par le feu (Josué 6:24).
3. Les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murs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de la fortification se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sont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effondrés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au moment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où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ville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été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détruite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peut-être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à cause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d’une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activité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sismique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(Josué 6:20).
4. La destruction 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eu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lieu au moment de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récolte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au printemps,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comme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l’indiquent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les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grandes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quantités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blé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stockées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dans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ville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(Josué 2:6, 3:15, 5:10).
5. Le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siège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de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Jéricho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fut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court, car le grain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stocké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dans la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ville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n’était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pas consommé (Josué 6:15,20).
6.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Contrairement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à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qui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était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d’usage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le grain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n’a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pas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été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pillé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conformément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au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commandement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600" b="1" dirty="0" err="1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donné</a:t>
            </a:r>
            <a:r>
              <a:rPr lang="en-US" altLang="en-US" sz="2600" b="1" dirty="0">
                <a:solidFill>
                  <a:srgbClr val="FFFF66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à Josué (Josué 6:17,18). 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2000" dirty="0">
              <a:solidFill>
                <a:srgbClr val="FFFF66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0419" name="Text Box 3">
            <a:extLst>
              <a:ext uri="{FF2B5EF4-FFF2-40B4-BE49-F238E27FC236}">
                <a16:creationId xmlns:a16="http://schemas.microsoft.com/office/drawing/2014/main" id="{46E02097-6B14-7936-D8CB-EFC41D9CD3E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752600" y="269875"/>
            <a:ext cx="8569325" cy="584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 dirty="0">
                <a:solidFill>
                  <a:srgbClr val="FFFF66"/>
                </a:solidFill>
                <a:latin typeface="Times New Roman" panose="02020603050405020304" pitchFamily="18" charset="0"/>
              </a:rPr>
              <a:t>Faits </a:t>
            </a:r>
            <a:r>
              <a:rPr lang="en-US" altLang="en-US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archéologiques</a:t>
            </a:r>
            <a:r>
              <a:rPr lang="en-US" altLang="en-US" b="1" dirty="0">
                <a:solidFill>
                  <a:srgbClr val="FFFF66"/>
                </a:solidFill>
                <a:latin typeface="Times New Roman" panose="02020603050405020304" pitchFamily="18" charset="0"/>
              </a:rPr>
              <a:t> sur </a:t>
            </a:r>
            <a:r>
              <a:rPr lang="en-US" altLang="en-US" b="1" dirty="0" err="1">
                <a:solidFill>
                  <a:srgbClr val="FFFF66"/>
                </a:solidFill>
                <a:latin typeface="Times New Roman" panose="02020603050405020304" pitchFamily="18" charset="0"/>
              </a:rPr>
              <a:t>Jéricho</a:t>
            </a:r>
            <a:endParaRPr lang="en-US" altLang="en-US" b="1" dirty="0">
              <a:solidFill>
                <a:srgbClr val="FFFF66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2466" name="Picture 2" descr="MerneptahStele">
            <a:extLst>
              <a:ext uri="{FF2B5EF4-FFF2-40B4-BE49-F238E27FC236}">
                <a16:creationId xmlns:a16="http://schemas.microsoft.com/office/drawing/2014/main" id="{4DC56002-7094-9EFA-8828-50FB57AF588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48600" y="-53975"/>
            <a:ext cx="3603625" cy="6911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2467" name="Text Box 3">
            <a:extLst>
              <a:ext uri="{FF2B5EF4-FFF2-40B4-BE49-F238E27FC236}">
                <a16:creationId xmlns:a16="http://schemas.microsoft.com/office/drawing/2014/main" id="{DC50298D-B714-B5AB-9F08-ABD54858BC7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1447800"/>
            <a:ext cx="7162799" cy="480131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600" b="1" dirty="0">
                <a:latin typeface="Times New Roman" panose="02020603050405020304" pitchFamily="18" charset="0"/>
              </a:rPr>
              <a:t>La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stèle</a:t>
            </a:r>
            <a:r>
              <a:rPr lang="en-US" altLang="en-US" sz="3600" b="1" dirty="0">
                <a:latin typeface="Times New Roman" panose="02020603050405020304" pitchFamily="18" charset="0"/>
              </a:rPr>
              <a:t> de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Merneptah</a:t>
            </a:r>
            <a:r>
              <a:rPr lang="en-US" altLang="en-US" sz="3600" b="1" dirty="0"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en</a:t>
            </a:r>
            <a:r>
              <a:rPr lang="en-US" altLang="en-US" sz="3600" b="1" dirty="0"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Égypte</a:t>
            </a:r>
            <a:r>
              <a:rPr lang="en-US" altLang="en-US" sz="3600" b="1" dirty="0">
                <a:latin typeface="Times New Roman" panose="02020603050405020304" pitchFamily="18" charset="0"/>
              </a:rPr>
              <a:t>, 1220 av. J.-C.</a:t>
            </a:r>
          </a:p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600" b="1" dirty="0">
                <a:latin typeface="Times New Roman" panose="02020603050405020304" pitchFamily="18" charset="0"/>
              </a:rPr>
              <a:t>
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Mentionne</a:t>
            </a:r>
            <a:r>
              <a:rPr lang="en-US" altLang="en-US" sz="3600" b="1" dirty="0">
                <a:latin typeface="Times New Roman" panose="02020603050405020304" pitchFamily="18" charset="0"/>
              </a:rPr>
              <a:t> les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Israélites</a:t>
            </a:r>
            <a:r>
              <a:rPr lang="en-US" altLang="en-US" sz="3600" b="1" dirty="0"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en</a:t>
            </a:r>
            <a:r>
              <a:rPr lang="en-US" altLang="en-US" sz="3600" b="1" dirty="0">
                <a:latin typeface="Times New Roman" panose="02020603050405020304" pitchFamily="18" charset="0"/>
              </a:rPr>
              <a:t> Canaan
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D’ailleurs</a:t>
            </a:r>
            <a:r>
              <a:rPr lang="en-US" altLang="en-US" sz="3600" b="1" dirty="0">
                <a:latin typeface="Times New Roman" panose="02020603050405020304" pitchFamily="18" charset="0"/>
              </a:rPr>
              <a:t>...   Une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découverte</a:t>
            </a:r>
            <a:r>
              <a:rPr lang="en-US" altLang="en-US" sz="3600" b="1" dirty="0"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récente</a:t>
            </a:r>
            <a:r>
              <a:rPr lang="en-US" altLang="en-US" sz="3600" b="1" dirty="0">
                <a:latin typeface="Times New Roman" panose="02020603050405020304" pitchFamily="18" charset="0"/>
              </a:rPr>
              <a:t> de 2014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mentionne</a:t>
            </a:r>
            <a:r>
              <a:rPr lang="en-US" altLang="en-US" sz="3600" b="1" dirty="0">
                <a:latin typeface="Times New Roman" panose="02020603050405020304" pitchFamily="18" charset="0"/>
              </a:rPr>
              <a:t> Israël au 14ème siècle</a:t>
            </a:r>
            <a:endParaRPr lang="en-US" altLang="en-US" b="1" dirty="0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514" name="Picture 2" descr="bol3ston">
            <a:extLst>
              <a:ext uri="{FF2B5EF4-FFF2-40B4-BE49-F238E27FC236}">
                <a16:creationId xmlns:a16="http://schemas.microsoft.com/office/drawing/2014/main" id="{24367DE2-E8B2-FB7F-A27A-B687FF20FE1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00200" y="228600"/>
            <a:ext cx="3948113" cy="640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4515" name="Text Box 3">
            <a:extLst>
              <a:ext uri="{FF2B5EF4-FFF2-40B4-BE49-F238E27FC236}">
                <a16:creationId xmlns:a16="http://schemas.microsoft.com/office/drawing/2014/main" id="{96DC9A1A-9410-B247-850A-0D82ECE1139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629400" y="1548348"/>
            <a:ext cx="4724400" cy="37856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b="1" dirty="0">
                <a:latin typeface="Times New Roman" panose="02020603050405020304" pitchFamily="18" charset="0"/>
              </a:rPr>
              <a:t>La </a:t>
            </a:r>
            <a:r>
              <a:rPr lang="en-US" altLang="en-US" b="1" dirty="0" err="1">
                <a:latin typeface="Times New Roman" panose="02020603050405020304" pitchFamily="18" charset="0"/>
              </a:rPr>
              <a:t>pierre</a:t>
            </a:r>
            <a:r>
              <a:rPr lang="en-US" altLang="en-US" b="1" dirty="0"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latin typeface="Times New Roman" panose="02020603050405020304" pitchFamily="18" charset="0"/>
              </a:rPr>
              <a:t>moabite</a:t>
            </a:r>
            <a:r>
              <a:rPr lang="en-US" altLang="en-US" b="1" dirty="0"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latin typeface="Times New Roman" panose="02020603050405020304" pitchFamily="18" charset="0"/>
              </a:rPr>
              <a:t>ou</a:t>
            </a:r>
            <a:r>
              <a:rPr lang="en-US" altLang="en-US" b="1" dirty="0"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latin typeface="Times New Roman" panose="02020603050405020304" pitchFamily="18" charset="0"/>
              </a:rPr>
              <a:t>stèle</a:t>
            </a:r>
            <a:r>
              <a:rPr lang="en-US" altLang="en-US" b="1" dirty="0">
                <a:latin typeface="Times New Roman" panose="02020603050405020304" pitchFamily="18" charset="0"/>
              </a:rPr>
              <a:t> de Mesha 870 av. J.-C.
 le Louvre
Achab « de la </a:t>
            </a:r>
            <a:r>
              <a:rPr lang="en-US" altLang="en-US" b="1" dirty="0" err="1">
                <a:latin typeface="Times New Roman" panose="02020603050405020304" pitchFamily="18" charset="0"/>
              </a:rPr>
              <a:t>maison</a:t>
            </a:r>
            <a:r>
              <a:rPr lang="en-US" altLang="en-US" b="1" dirty="0"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latin typeface="Times New Roman" panose="02020603050405020304" pitchFamily="18" charset="0"/>
              </a:rPr>
              <a:t>d’Omri</a:t>
            </a:r>
            <a:r>
              <a:rPr lang="en-US" altLang="en-US" b="1" dirty="0">
                <a:latin typeface="Times New Roman" panose="02020603050405020304" pitchFamily="18" charset="0"/>
              </a:rPr>
              <a:t> »
1 Rois 16:28</a:t>
            </a: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99FF66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8" name="Text Box 6">
            <a:extLst>
              <a:ext uri="{FF2B5EF4-FFF2-40B4-BE49-F238E27FC236}">
                <a16:creationId xmlns:a16="http://schemas.microsoft.com/office/drawing/2014/main" id="{CABFDF84-F20A-F690-FD15-D1F22AF1FF4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91200" y="586800"/>
            <a:ext cx="6324600" cy="5509200"/>
          </a:xfrm>
          <a:prstGeom prst="rect">
            <a:avLst/>
          </a:prstGeom>
          <a:noFill/>
          <a:ln>
            <a:noFill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L’inscription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de Tel Dan
820 av. J.-C.
2 Rois 8:28-29
«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J’ai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tué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Joram,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fils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d’Achab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,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roi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d’Israël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et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j’ai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tué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Achazia,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fils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de Joram,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roi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de la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maison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de David »
En fait faux 2 Rois 8:28-29 Joram a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été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blessé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, a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fui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la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bataille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, et a ensuite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été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tué</a:t>
            </a:r>
            <a:r>
              <a:rPr lang="en-US" sz="3200" b="1" dirty="0">
                <a:solidFill>
                  <a:srgbClr val="000000"/>
                </a:solidFill>
                <a:latin typeface="Times New Roman" pitchFamily="18" charset="0"/>
                <a:cs typeface="+mn-cs"/>
              </a:rPr>
              <a:t> par </a:t>
            </a:r>
            <a:r>
              <a:rPr lang="en-US" sz="3200" b="1" dirty="0" err="1">
                <a:solidFill>
                  <a:srgbClr val="000000"/>
                </a:solidFill>
                <a:latin typeface="Times New Roman" pitchFamily="18" charset="0"/>
                <a:cs typeface="+mn-cs"/>
              </a:rPr>
              <a:t>Jéhu</a:t>
            </a:r>
            <a:endParaRPr lang="en-US" sz="2800" b="1" dirty="0">
              <a:solidFill>
                <a:srgbClr val="000000"/>
              </a:solidFill>
              <a:latin typeface="Times New Roman" pitchFamily="18" charset="0"/>
              <a:cs typeface="+mn-cs"/>
            </a:endParaRPr>
          </a:p>
        </p:txBody>
      </p:sp>
      <p:pic>
        <p:nvPicPr>
          <p:cNvPr id="66563" name="Picture 8" descr="davidstele">
            <a:extLst>
              <a:ext uri="{FF2B5EF4-FFF2-40B4-BE49-F238E27FC236}">
                <a16:creationId xmlns:a16="http://schemas.microsoft.com/office/drawing/2014/main" id="{D1755320-1354-5185-0B6B-B5351B88DB9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76200"/>
            <a:ext cx="5410200" cy="6692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8610" name="Picture 5" descr="jehu_bowing_shalmanesar_iii.jpg">
            <a:extLst>
              <a:ext uri="{FF2B5EF4-FFF2-40B4-BE49-F238E27FC236}">
                <a16:creationId xmlns:a16="http://schemas.microsoft.com/office/drawing/2014/main" id="{013D0C62-60D2-C9C6-0BE4-325700753CD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" y="3481388"/>
            <a:ext cx="4876800" cy="287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8611" name="Picture 7" descr="jehu_bowing_shalmanesar_iii_close.jpg">
            <a:extLst>
              <a:ext uri="{FF2B5EF4-FFF2-40B4-BE49-F238E27FC236}">
                <a16:creationId xmlns:a16="http://schemas.microsoft.com/office/drawing/2014/main" id="{FFB498ED-5158-9A84-031B-7780D6AD072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" y="419100"/>
            <a:ext cx="4838700" cy="2705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8612" name="Picture 8" descr="2003034">
            <a:extLst>
              <a:ext uri="{FF2B5EF4-FFF2-40B4-BE49-F238E27FC236}">
                <a16:creationId xmlns:a16="http://schemas.microsoft.com/office/drawing/2014/main" id="{1EBBE594-A776-6218-8D93-7994B681642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0" y="0"/>
            <a:ext cx="6858000" cy="52085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8613" name="Text Box 9">
            <a:extLst>
              <a:ext uri="{FF2B5EF4-FFF2-40B4-BE49-F238E27FC236}">
                <a16:creationId xmlns:a16="http://schemas.microsoft.com/office/drawing/2014/main" id="{AABAA36D-C3BB-418D-444E-C52CAC58D92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143500" y="5135940"/>
            <a:ext cx="6743700" cy="15696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 dirty="0" err="1">
                <a:solidFill>
                  <a:srgbClr val="FFFF00"/>
                </a:solidFill>
              </a:rPr>
              <a:t>Obélisque</a:t>
            </a:r>
            <a:r>
              <a:rPr lang="en-US" altLang="en-US" b="1" dirty="0">
                <a:solidFill>
                  <a:srgbClr val="FFFF00"/>
                </a:solidFill>
              </a:rPr>
              <a:t> noir de </a:t>
            </a:r>
            <a:r>
              <a:rPr lang="en-US" altLang="en-US" b="1" dirty="0" err="1">
                <a:solidFill>
                  <a:srgbClr val="FFFF00"/>
                </a:solidFill>
              </a:rPr>
              <a:t>Shalmanezer</a:t>
            </a:r>
            <a:r>
              <a:rPr lang="en-US" altLang="en-US" b="1" dirty="0">
                <a:solidFill>
                  <a:srgbClr val="FFFF00"/>
                </a:solidFill>
              </a:rPr>
              <a:t> III 840 av. J.-C.
British Museum, 2 Rois 17:3-6</a:t>
            </a:r>
            <a:endParaRPr lang="en-US" altLang="en-US" sz="2400" b="1" dirty="0">
              <a:solidFill>
                <a:srgbClr val="FFFF00"/>
              </a:solidFill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Text Box 6">
            <a:extLst>
              <a:ext uri="{FF2B5EF4-FFF2-40B4-BE49-F238E27FC236}">
                <a16:creationId xmlns:a16="http://schemas.microsoft.com/office/drawing/2014/main" id="{4EEDDF4C-FAA0-FBB0-C36E-029886FBEEF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876800" y="609600"/>
            <a:ext cx="6705600" cy="2308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600" b="1" dirty="0">
                <a:latin typeface="Times New Roman" panose="02020603050405020304" pitchFamily="18" charset="0"/>
              </a:rPr>
              <a:t>Le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cylindre</a:t>
            </a:r>
            <a:r>
              <a:rPr lang="en-US" altLang="en-US" sz="3600" b="1" dirty="0">
                <a:latin typeface="Times New Roman" panose="02020603050405020304" pitchFamily="18" charset="0"/>
              </a:rPr>
              <a:t> de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Sennachérib</a:t>
            </a:r>
            <a:r>
              <a:rPr lang="en-US" altLang="en-US" sz="3600" b="1" dirty="0"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ou</a:t>
            </a:r>
            <a:r>
              <a:rPr lang="en-US" altLang="en-US" sz="3600" b="1" dirty="0"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prisme</a:t>
            </a:r>
            <a:r>
              <a:rPr lang="en-US" altLang="en-US" sz="3600" b="1" dirty="0">
                <a:latin typeface="Times New Roman" panose="02020603050405020304" pitchFamily="18" charset="0"/>
              </a:rPr>
              <a:t> de Taylor British Museum,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Londres</a:t>
            </a:r>
            <a:r>
              <a:rPr lang="en-US" altLang="en-US" sz="3600" b="1" dirty="0">
                <a:latin typeface="Times New Roman" panose="02020603050405020304" pitchFamily="18" charset="0"/>
              </a:rPr>
              <a:t> (2 Rois 18) 691 av. J.-C.</a:t>
            </a:r>
          </a:p>
        </p:txBody>
      </p:sp>
      <p:sp>
        <p:nvSpPr>
          <p:cNvPr id="70659" name="Text Box 7">
            <a:extLst>
              <a:ext uri="{FF2B5EF4-FFF2-40B4-BE49-F238E27FC236}">
                <a16:creationId xmlns:a16="http://schemas.microsoft.com/office/drawing/2014/main" id="{6CB951F0-850F-A5B0-F8E4-7BF43695A70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876800" y="3657600"/>
            <a:ext cx="6934200" cy="230832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 b="1" dirty="0">
                <a:latin typeface="Times New Roman" panose="02020603050405020304" pitchFamily="18" charset="0"/>
              </a:rPr>
              <a:t>Je me suis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emparé</a:t>
            </a:r>
            <a:r>
              <a:rPr lang="en-US" altLang="en-US" sz="3600" b="1" dirty="0">
                <a:latin typeface="Times New Roman" panose="02020603050405020304" pitchFamily="18" charset="0"/>
              </a:rPr>
              <a:t> de 46 de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ses</a:t>
            </a:r>
            <a:r>
              <a:rPr lang="en-US" altLang="en-US" sz="3600" b="1" dirty="0">
                <a:latin typeface="Times New Roman" panose="02020603050405020304" pitchFamily="18" charset="0"/>
              </a:rPr>
              <a:t> villes fortes... Quant à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Ézéchias</a:t>
            </a:r>
            <a:r>
              <a:rPr lang="en-US" altLang="en-US" sz="3600" b="1" dirty="0">
                <a:latin typeface="Times New Roman" panose="02020603050405020304" pitchFamily="18" charset="0"/>
              </a:rPr>
              <a:t> le 
Juif...  Je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l’ai</a:t>
            </a:r>
            <a:r>
              <a:rPr lang="en-US" altLang="en-US" sz="3600" b="1" dirty="0">
                <a:latin typeface="Times New Roman" panose="02020603050405020304" pitchFamily="18" charset="0"/>
              </a:rPr>
              <a:t> fait...  
« Comme un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oiseau</a:t>
            </a:r>
            <a:r>
              <a:rPr lang="en-US" altLang="en-US" sz="3600" b="1" dirty="0"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latin typeface="Times New Roman" panose="02020603050405020304" pitchFamily="18" charset="0"/>
              </a:rPr>
              <a:t>en</a:t>
            </a:r>
            <a:r>
              <a:rPr lang="en-US" altLang="en-US" sz="3600" b="1" dirty="0">
                <a:latin typeface="Times New Roman" panose="02020603050405020304" pitchFamily="18" charset="0"/>
              </a:rPr>
              <a:t> cage »</a:t>
            </a:r>
          </a:p>
        </p:txBody>
      </p:sp>
      <p:pic>
        <p:nvPicPr>
          <p:cNvPr id="70660" name="Picture 9" descr="cylinderofsennacherib-taylorprism-800hm">
            <a:extLst>
              <a:ext uri="{FF2B5EF4-FFF2-40B4-BE49-F238E27FC236}">
                <a16:creationId xmlns:a16="http://schemas.microsoft.com/office/drawing/2014/main" id="{E40A3797-5F23-3430-2F5C-A24C30CE0A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342900"/>
            <a:ext cx="3200400" cy="6172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6" name="Text Box 6">
            <a:extLst>
              <a:ext uri="{FF2B5EF4-FFF2-40B4-BE49-F238E27FC236}">
                <a16:creationId xmlns:a16="http://schemas.microsoft.com/office/drawing/2014/main" id="{74F5040B-906F-3EFD-A8F9-E92AB65E918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358775"/>
            <a:ext cx="7543800" cy="7080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40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L’inscription</a:t>
            </a:r>
            <a:r>
              <a:rPr lang="en-US" altLang="en-US" sz="40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de </a:t>
            </a:r>
            <a:r>
              <a:rPr lang="en-US" altLang="en-US" sz="40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Siloé</a:t>
            </a:r>
            <a:r>
              <a:rPr lang="en-US" altLang="en-US" sz="4000" dirty="0">
                <a:solidFill>
                  <a:srgbClr val="FFFF00"/>
                </a:solidFill>
                <a:latin typeface="Times New Roman" panose="02020603050405020304" pitchFamily="18" charset="0"/>
              </a:rPr>
              <a:t>.</a:t>
            </a:r>
          </a:p>
        </p:txBody>
      </p:sp>
      <p:sp>
        <p:nvSpPr>
          <p:cNvPr id="72707" name="Text Box 7">
            <a:extLst>
              <a:ext uri="{FF2B5EF4-FFF2-40B4-BE49-F238E27FC236}">
                <a16:creationId xmlns:a16="http://schemas.microsoft.com/office/drawing/2014/main" id="{E7FAD55C-0CFC-34EE-84D2-7BC0FAE9801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4800600"/>
            <a:ext cx="11658600" cy="19389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i="1" dirty="0"/>
              <a:t>2 Rois 20:20-21
« Le </a:t>
            </a:r>
            <a:r>
              <a:rPr lang="en-US" altLang="en-US" sz="2400" b="1" i="1" dirty="0" err="1"/>
              <a:t>reste</a:t>
            </a:r>
            <a:r>
              <a:rPr lang="en-US" altLang="en-US" sz="2400" b="1" i="1" dirty="0"/>
              <a:t> des actions </a:t>
            </a:r>
            <a:r>
              <a:rPr lang="en-US" altLang="en-US" sz="2400" b="1" i="1" dirty="0" err="1"/>
              <a:t>d’Ézéchias</a:t>
            </a:r>
            <a:r>
              <a:rPr lang="en-US" altLang="en-US" sz="2400" b="1" i="1" dirty="0"/>
              <a:t>, </a:t>
            </a:r>
            <a:r>
              <a:rPr lang="en-US" altLang="en-US" sz="2400" b="1" i="1" dirty="0" err="1"/>
              <a:t>c’est</a:t>
            </a:r>
            <a:r>
              <a:rPr lang="en-US" altLang="en-US" sz="2400" b="1" i="1" dirty="0"/>
              <a:t>-à-dire </a:t>
            </a:r>
            <a:r>
              <a:rPr lang="en-US" altLang="en-US" sz="2400" b="1" i="1" dirty="0" err="1"/>
              <a:t>toutes</a:t>
            </a:r>
            <a:r>
              <a:rPr lang="en-US" altLang="en-US" sz="2400" b="1" i="1" dirty="0"/>
              <a:t> </a:t>
            </a:r>
            <a:r>
              <a:rPr lang="en-US" altLang="en-US" sz="2400" b="1" i="1" dirty="0" err="1"/>
              <a:t>ses</a:t>
            </a:r>
            <a:r>
              <a:rPr lang="en-US" altLang="en-US" sz="2400" b="1" i="1" dirty="0"/>
              <a:t> forces, et comment il a fait </a:t>
            </a:r>
            <a:r>
              <a:rPr lang="en-US" altLang="en-US" sz="2400" b="1" i="1" dirty="0" err="1"/>
              <a:t>une</a:t>
            </a:r>
            <a:r>
              <a:rPr lang="en-US" altLang="en-US" sz="2400" b="1" i="1" dirty="0"/>
              <a:t> piscine et un tunnel, et comment il a </a:t>
            </a:r>
            <a:r>
              <a:rPr lang="en-US" altLang="en-US" sz="2400" b="1" i="1" dirty="0" err="1"/>
              <a:t>apporté</a:t>
            </a:r>
            <a:r>
              <a:rPr lang="en-US" altLang="en-US" sz="2400" b="1" i="1" dirty="0"/>
              <a:t> de </a:t>
            </a:r>
            <a:r>
              <a:rPr lang="en-US" altLang="en-US" sz="2400" b="1" i="1" dirty="0" err="1"/>
              <a:t>l’eau</a:t>
            </a:r>
            <a:r>
              <a:rPr lang="en-US" altLang="en-US" sz="2400" b="1" i="1" dirty="0"/>
              <a:t> dans la </a:t>
            </a:r>
            <a:r>
              <a:rPr lang="en-US" altLang="en-US" sz="2400" b="1" i="1" dirty="0" err="1"/>
              <a:t>ville</a:t>
            </a:r>
            <a:r>
              <a:rPr lang="en-US" altLang="en-US" sz="2400" b="1" i="1" dirty="0"/>
              <a:t>, </a:t>
            </a:r>
            <a:r>
              <a:rPr lang="en-US" altLang="en-US" sz="2400" b="1" i="1" dirty="0" err="1"/>
              <a:t>n’est-ce</a:t>
            </a:r>
            <a:r>
              <a:rPr lang="en-US" altLang="en-US" sz="2400" b="1" i="1" dirty="0"/>
              <a:t> pas </a:t>
            </a:r>
            <a:r>
              <a:rPr lang="en-US" altLang="en-US" sz="2400" b="1" i="1" dirty="0" err="1"/>
              <a:t>écrit</a:t>
            </a:r>
            <a:r>
              <a:rPr lang="en-US" altLang="en-US" sz="2400" b="1" i="1" dirty="0"/>
              <a:t> dans le livre des chroniques des rois de Juda ? </a:t>
            </a:r>
            <a:r>
              <a:rPr lang="en-US" altLang="en-US" sz="2400" b="1" i="1" dirty="0" err="1"/>
              <a:t>Ézéchias</a:t>
            </a:r>
            <a:r>
              <a:rPr lang="en-US" altLang="en-US" sz="2400" b="1" i="1" dirty="0"/>
              <a:t> se </a:t>
            </a:r>
            <a:r>
              <a:rPr lang="en-US" altLang="en-US" sz="2400" b="1" i="1" dirty="0" err="1"/>
              <a:t>reposa</a:t>
            </a:r>
            <a:r>
              <a:rPr lang="en-US" altLang="en-US" sz="2400" b="1" i="1" dirty="0"/>
              <a:t> </a:t>
            </a:r>
            <a:r>
              <a:rPr lang="en-US" altLang="en-US" sz="2400" b="1" i="1" dirty="0" err="1"/>
              <a:t>donc</a:t>
            </a:r>
            <a:r>
              <a:rPr lang="en-US" altLang="en-US" sz="2400" b="1" i="1" dirty="0"/>
              <a:t> avec </a:t>
            </a:r>
            <a:r>
              <a:rPr lang="en-US" altLang="en-US" sz="2400" b="1" i="1" dirty="0" err="1"/>
              <a:t>ses</a:t>
            </a:r>
            <a:r>
              <a:rPr lang="en-US" altLang="en-US" sz="2400" b="1" i="1" dirty="0"/>
              <a:t> pères.</a:t>
            </a:r>
          </a:p>
        </p:txBody>
      </p:sp>
      <p:pic>
        <p:nvPicPr>
          <p:cNvPr id="72708" name="Picture 9" descr="siloam-inscription">
            <a:extLst>
              <a:ext uri="{FF2B5EF4-FFF2-40B4-BE49-F238E27FC236}">
                <a16:creationId xmlns:a16="http://schemas.microsoft.com/office/drawing/2014/main" id="{C347D56A-2D2A-F04E-48A6-A08E4C3FB08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1144588"/>
            <a:ext cx="7543800" cy="3524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2709" name="TextBox 1">
            <a:extLst>
              <a:ext uri="{FF2B5EF4-FFF2-40B4-BE49-F238E27FC236}">
                <a16:creationId xmlns:a16="http://schemas.microsoft.com/office/drawing/2014/main" id="{E1C3C3D5-989F-D277-F7C5-8FDF416FD77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839200" y="2438400"/>
            <a:ext cx="2590800" cy="9541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b="1" dirty="0"/>
              <a:t>Le </a:t>
            </a:r>
            <a:r>
              <a:rPr lang="en-US" altLang="en-US" sz="2800" b="1" dirty="0" err="1"/>
              <a:t>perçage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est</a:t>
            </a:r>
            <a:r>
              <a:rPr lang="en-US" altLang="en-US" sz="2800" b="1" dirty="0"/>
              <a:t> </a:t>
            </a:r>
            <a:r>
              <a:rPr lang="en-US" altLang="en-US" sz="2800" b="1" dirty="0" err="1"/>
              <a:t>terminé</a:t>
            </a:r>
            <a:r>
              <a:rPr lang="en-US" altLang="en-US" sz="2800" b="1" dirty="0"/>
              <a:t>...</a:t>
            </a:r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4754" name="Picture 5" descr="LACHISH_SIEGE_RELIEFS_ROOM,_TB112004283-715389">
            <a:extLst>
              <a:ext uri="{FF2B5EF4-FFF2-40B4-BE49-F238E27FC236}">
                <a16:creationId xmlns:a16="http://schemas.microsoft.com/office/drawing/2014/main" id="{CB8C3276-6049-B45A-2197-1E0A49E4581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1400" y="1003300"/>
            <a:ext cx="8458200" cy="5626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4755" name="Text Box 6">
            <a:extLst>
              <a:ext uri="{FF2B5EF4-FFF2-40B4-BE49-F238E27FC236}">
                <a16:creationId xmlns:a16="http://schemas.microsoft.com/office/drawing/2014/main" id="{47A70A0D-D333-2127-15CA-47CDBC69FE3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133600" y="228600"/>
            <a:ext cx="8991600" cy="7080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4000" b="1" dirty="0">
                <a:solidFill>
                  <a:srgbClr val="FFFF66"/>
                </a:solidFill>
              </a:rPr>
              <a:t>Salle Lakish, British Museum</a:t>
            </a:r>
          </a:p>
        </p:txBody>
      </p:sp>
      <p:sp>
        <p:nvSpPr>
          <p:cNvPr id="74756" name="TextBox 1">
            <a:extLst>
              <a:ext uri="{FF2B5EF4-FFF2-40B4-BE49-F238E27FC236}">
                <a16:creationId xmlns:a16="http://schemas.microsoft.com/office/drawing/2014/main" id="{E5C73BD4-08D4-175D-D724-A12BBB7A3EC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2630031"/>
            <a:ext cx="3276600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b="1" dirty="0"/>
              <a:t>Le </a:t>
            </a:r>
            <a:r>
              <a:rPr lang="en-US" altLang="en-US" sz="2800" b="1" dirty="0" err="1"/>
              <a:t>siège</a:t>
            </a:r>
            <a:r>
              <a:rPr lang="en-US" altLang="en-US" sz="2800" b="1" dirty="0"/>
              <a:t> de Lakish.
2 Chroniques 32:9
</a:t>
            </a:r>
            <a:r>
              <a:rPr lang="en-US" altLang="en-US" sz="2800" b="1" dirty="0" err="1"/>
              <a:t>Sennachérib</a:t>
            </a:r>
            <a:r>
              <a:rPr lang="en-US" altLang="en-US" sz="2800" b="1" dirty="0"/>
              <a:t> 701 av. J.-C.</a:t>
            </a: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6802" name="Picture 5" descr="lachish-relief">
            <a:extLst>
              <a:ext uri="{FF2B5EF4-FFF2-40B4-BE49-F238E27FC236}">
                <a16:creationId xmlns:a16="http://schemas.microsoft.com/office/drawing/2014/main" id="{81F806BA-948D-C78E-A229-C7898BBDDB7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2200" y="1162050"/>
            <a:ext cx="7086600" cy="5314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6803" name="Text Box 7">
            <a:extLst>
              <a:ext uri="{FF2B5EF4-FFF2-40B4-BE49-F238E27FC236}">
                <a16:creationId xmlns:a16="http://schemas.microsoft.com/office/drawing/2014/main" id="{17365C14-E510-EF25-37D1-03DCBE470C0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09800" y="381000"/>
            <a:ext cx="7696200" cy="52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800" b="1" dirty="0">
                <a:solidFill>
                  <a:srgbClr val="FFFF66"/>
                </a:solidFill>
              </a:rPr>
              <a:t>Des </a:t>
            </a:r>
            <a:r>
              <a:rPr lang="en-US" altLang="en-US" sz="2800" b="1" dirty="0" err="1">
                <a:solidFill>
                  <a:srgbClr val="FFFF66"/>
                </a:solidFill>
              </a:rPr>
              <a:t>captifs</a:t>
            </a:r>
            <a:r>
              <a:rPr lang="en-US" altLang="en-US" sz="2800" b="1" dirty="0">
                <a:solidFill>
                  <a:srgbClr val="FFFF66"/>
                </a:solidFill>
              </a:rPr>
              <a:t> </a:t>
            </a:r>
            <a:r>
              <a:rPr lang="en-US" altLang="en-US" sz="2800" b="1" dirty="0" err="1">
                <a:solidFill>
                  <a:srgbClr val="FFFF66"/>
                </a:solidFill>
              </a:rPr>
              <a:t>israéliens</a:t>
            </a:r>
            <a:r>
              <a:rPr lang="en-US" altLang="en-US" sz="2800" b="1" dirty="0">
                <a:solidFill>
                  <a:srgbClr val="FFFF66"/>
                </a:solidFill>
              </a:rPr>
              <a:t> </a:t>
            </a:r>
            <a:r>
              <a:rPr lang="en-US" altLang="en-US" sz="2800" b="1" dirty="0" err="1">
                <a:solidFill>
                  <a:srgbClr val="FFFF66"/>
                </a:solidFill>
              </a:rPr>
              <a:t>emmenés</a:t>
            </a:r>
            <a:r>
              <a:rPr lang="en-US" altLang="en-US" sz="2800" b="1" dirty="0">
                <a:solidFill>
                  <a:srgbClr val="FFFF66"/>
                </a:solidFill>
              </a:rPr>
              <a:t> de Lakish</a:t>
            </a:r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850" name="Text Box 6">
            <a:extLst>
              <a:ext uri="{FF2B5EF4-FFF2-40B4-BE49-F238E27FC236}">
                <a16:creationId xmlns:a16="http://schemas.microsoft.com/office/drawing/2014/main" id="{5933FC92-A255-C3C2-6B53-DF1D3289EEF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743200" y="762000"/>
            <a:ext cx="6629400" cy="1200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Des </a:t>
            </a:r>
            <a:r>
              <a:rPr lang="en-US" altLang="en-US" sz="36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captifs</a:t>
            </a: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juifs</a:t>
            </a: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écorchés </a:t>
            </a:r>
            <a:r>
              <a:rPr lang="en-US" altLang="en-US" sz="36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vifs</a:t>
            </a: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sz="36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devant</a:t>
            </a: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les </a:t>
            </a:r>
            <a:r>
              <a:rPr lang="en-US" altLang="en-US" sz="36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murs</a:t>
            </a: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de Lakish</a:t>
            </a:r>
          </a:p>
        </p:txBody>
      </p:sp>
      <p:pic>
        <p:nvPicPr>
          <p:cNvPr id="78851" name="Picture 8" descr="17-Copy-Lachish-wall-relief-British-Museum">
            <a:extLst>
              <a:ext uri="{FF2B5EF4-FFF2-40B4-BE49-F238E27FC236}">
                <a16:creationId xmlns:a16="http://schemas.microsoft.com/office/drawing/2014/main" id="{AB6DB47B-2604-D9D0-60CF-86BBB98808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0400" y="2133600"/>
            <a:ext cx="5645150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0898" name="Picture 4" descr="temple-destruction-tablet">
            <a:extLst>
              <a:ext uri="{FF2B5EF4-FFF2-40B4-BE49-F238E27FC236}">
                <a16:creationId xmlns:a16="http://schemas.microsoft.com/office/drawing/2014/main" id="{6781AD20-AD42-C3E9-6EB1-C428859F80C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0"/>
            <a:ext cx="4800600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0899" name="Text Box 5">
            <a:extLst>
              <a:ext uri="{FF2B5EF4-FFF2-40B4-BE49-F238E27FC236}">
                <a16:creationId xmlns:a16="http://schemas.microsoft.com/office/drawing/2014/main" id="{F7989E3D-6C45-3A46-0297-8F24CA71ED8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086600" y="1447800"/>
            <a:ext cx="4495800" cy="255454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b="1" dirty="0">
                <a:solidFill>
                  <a:srgbClr val="FFFF00"/>
                </a:solidFill>
              </a:rPr>
              <a:t>Les Chroniques </a:t>
            </a:r>
            <a:r>
              <a:rPr lang="en-US" altLang="en-US" b="1" dirty="0" err="1">
                <a:solidFill>
                  <a:srgbClr val="FFFF00"/>
                </a:solidFill>
              </a:rPr>
              <a:t>babyloniennes</a:t>
            </a:r>
            <a:r>
              <a:rPr lang="en-US" altLang="en-US" b="1" dirty="0">
                <a:solidFill>
                  <a:srgbClr val="FFFF00"/>
                </a:solidFill>
              </a:rPr>
              <a:t> British Museum, </a:t>
            </a:r>
            <a:r>
              <a:rPr lang="en-US" altLang="en-US" b="1" dirty="0" err="1">
                <a:solidFill>
                  <a:srgbClr val="FFFF00"/>
                </a:solidFill>
              </a:rPr>
              <a:t>Londres</a:t>
            </a:r>
            <a:r>
              <a:rPr lang="en-US" altLang="en-US" b="1" dirty="0">
                <a:solidFill>
                  <a:srgbClr val="FFFF00"/>
                </a:solidFill>
              </a:rPr>
              <a:t>, 597 av. J.-C. 2 Rois 24:10-17</a:t>
            </a:r>
            <a:endParaRPr lang="en-US" altLang="en-US" sz="2800" dirty="0">
              <a:solidFill>
                <a:srgbClr val="FFFF00"/>
              </a:solidFill>
            </a:endParaRPr>
          </a:p>
        </p:txBody>
      </p:sp>
      <p:sp>
        <p:nvSpPr>
          <p:cNvPr id="80900" name="Text Box 6">
            <a:extLst>
              <a:ext uri="{FF2B5EF4-FFF2-40B4-BE49-F238E27FC236}">
                <a16:creationId xmlns:a16="http://schemas.microsoft.com/office/drawing/2014/main" id="{1B2E148B-FBD8-A68A-41C9-C511FC383D1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9600" y="4800600"/>
            <a:ext cx="11506200" cy="144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200" b="1" dirty="0">
                <a:solidFill>
                  <a:srgbClr val="FFFF00"/>
                </a:solidFill>
              </a:rPr>
              <a:t>La </a:t>
            </a:r>
            <a:r>
              <a:rPr lang="en-US" altLang="en-US" sz="2200" b="1" dirty="0" err="1">
                <a:solidFill>
                  <a:srgbClr val="FFFF00"/>
                </a:solidFill>
              </a:rPr>
              <a:t>septième</a:t>
            </a:r>
            <a:r>
              <a:rPr lang="en-US" altLang="en-US" sz="2200" b="1" dirty="0">
                <a:solidFill>
                  <a:srgbClr val="FFFF00"/>
                </a:solidFill>
              </a:rPr>
              <a:t> </a:t>
            </a:r>
            <a:r>
              <a:rPr lang="en-US" altLang="en-US" sz="2200" b="1" dirty="0" err="1">
                <a:solidFill>
                  <a:srgbClr val="FFFF00"/>
                </a:solidFill>
              </a:rPr>
              <a:t>année</a:t>
            </a:r>
            <a:r>
              <a:rPr lang="en-US" altLang="en-US" sz="2200" b="1" dirty="0">
                <a:solidFill>
                  <a:srgbClr val="FFFF00"/>
                </a:solidFill>
              </a:rPr>
              <a:t>, au </a:t>
            </a:r>
            <a:r>
              <a:rPr lang="en-US" altLang="en-US" sz="2200" b="1" dirty="0" err="1">
                <a:solidFill>
                  <a:srgbClr val="FFFF00"/>
                </a:solidFill>
              </a:rPr>
              <a:t>mois</a:t>
            </a:r>
            <a:r>
              <a:rPr lang="en-US" altLang="en-US" sz="2200" b="1" dirty="0">
                <a:solidFill>
                  <a:srgbClr val="FFFF00"/>
                </a:solidFill>
              </a:rPr>
              <a:t> de Kislev, le </a:t>
            </a:r>
            <a:r>
              <a:rPr lang="en-US" altLang="en-US" sz="2200" b="1" dirty="0" err="1">
                <a:solidFill>
                  <a:srgbClr val="FFFF00"/>
                </a:solidFill>
              </a:rPr>
              <a:t>roi</a:t>
            </a:r>
            <a:r>
              <a:rPr lang="en-US" altLang="en-US" sz="2200" b="1" dirty="0">
                <a:solidFill>
                  <a:srgbClr val="FFFF00"/>
                </a:solidFill>
              </a:rPr>
              <a:t> de </a:t>
            </a:r>
            <a:r>
              <a:rPr lang="en-US" altLang="en-US" sz="2200" b="1" dirty="0" err="1">
                <a:solidFill>
                  <a:srgbClr val="FFFF00"/>
                </a:solidFill>
              </a:rPr>
              <a:t>Babylone</a:t>
            </a:r>
            <a:r>
              <a:rPr lang="en-US" altLang="en-US" sz="2200" b="1" dirty="0">
                <a:solidFill>
                  <a:srgbClr val="FFFF00"/>
                </a:solidFill>
              </a:rPr>
              <a:t> </a:t>
            </a:r>
            <a:r>
              <a:rPr lang="en-US" altLang="en-US" sz="2200" b="1" dirty="0" err="1">
                <a:solidFill>
                  <a:srgbClr val="FFFF00"/>
                </a:solidFill>
              </a:rPr>
              <a:t>rassembla</a:t>
            </a:r>
            <a:r>
              <a:rPr lang="en-US" altLang="en-US" sz="2200" b="1" dirty="0">
                <a:solidFill>
                  <a:srgbClr val="FFFF00"/>
                </a:solidFill>
              </a:rPr>
              <a:t> </a:t>
            </a:r>
            <a:r>
              <a:rPr lang="en-US" altLang="en-US" sz="2200" b="1" dirty="0" err="1">
                <a:solidFill>
                  <a:srgbClr val="FFFF00"/>
                </a:solidFill>
              </a:rPr>
              <a:t>ses</a:t>
            </a:r>
            <a:r>
              <a:rPr lang="en-US" altLang="en-US" sz="2200" b="1" dirty="0">
                <a:solidFill>
                  <a:srgbClr val="FFFF00"/>
                </a:solidFill>
              </a:rPr>
              <a:t> forces et </a:t>
            </a:r>
            <a:r>
              <a:rPr lang="en-US" altLang="en-US" sz="2200" b="1" dirty="0" err="1">
                <a:solidFill>
                  <a:srgbClr val="FFFF00"/>
                </a:solidFill>
              </a:rPr>
              <a:t>marcha</a:t>
            </a:r>
            <a:r>
              <a:rPr lang="en-US" altLang="en-US" sz="2200" b="1" dirty="0">
                <a:solidFill>
                  <a:srgbClr val="FFFF00"/>
                </a:solidFill>
              </a:rPr>
              <a:t> </a:t>
            </a:r>
            <a:r>
              <a:rPr lang="en-US" altLang="en-US" sz="2200" b="1" dirty="0" err="1">
                <a:solidFill>
                  <a:srgbClr val="FFFF00"/>
                </a:solidFill>
              </a:rPr>
              <a:t>vers</a:t>
            </a:r>
            <a:r>
              <a:rPr lang="en-US" altLang="en-US" sz="2200" b="1" dirty="0">
                <a:solidFill>
                  <a:srgbClr val="FFFF00"/>
                </a:solidFill>
              </a:rPr>
              <a:t> la Syrie.  Il campa </a:t>
            </a:r>
            <a:r>
              <a:rPr lang="en-US" altLang="en-US" sz="2200" b="1" dirty="0" err="1">
                <a:solidFill>
                  <a:srgbClr val="FFFF00"/>
                </a:solidFill>
              </a:rPr>
              <a:t>contre</a:t>
            </a:r>
            <a:r>
              <a:rPr lang="en-US" altLang="en-US" sz="2200" b="1" dirty="0">
                <a:solidFill>
                  <a:srgbClr val="FFFF00"/>
                </a:solidFill>
              </a:rPr>
              <a:t> la </a:t>
            </a:r>
            <a:r>
              <a:rPr lang="en-US" altLang="en-US" sz="2200" b="1" dirty="0" err="1">
                <a:solidFill>
                  <a:srgbClr val="FFFF00"/>
                </a:solidFill>
              </a:rPr>
              <a:t>ville</a:t>
            </a:r>
            <a:r>
              <a:rPr lang="en-US" altLang="en-US" sz="2200" b="1" dirty="0">
                <a:solidFill>
                  <a:srgbClr val="FFFF00"/>
                </a:solidFill>
              </a:rPr>
              <a:t> de Juda (</a:t>
            </a:r>
            <a:r>
              <a:rPr lang="en-US" altLang="en-US" sz="2200" b="1" dirty="0" err="1">
                <a:solidFill>
                  <a:srgbClr val="FFFF00"/>
                </a:solidFill>
              </a:rPr>
              <a:t>Jérusalem</a:t>
            </a:r>
            <a:r>
              <a:rPr lang="en-US" altLang="en-US" sz="2200" b="1" dirty="0">
                <a:solidFill>
                  <a:srgbClr val="FFFF00"/>
                </a:solidFill>
              </a:rPr>
              <a:t>) et le deuxième jour du </a:t>
            </a:r>
            <a:r>
              <a:rPr lang="en-US" altLang="en-US" sz="2200" b="1" dirty="0" err="1">
                <a:solidFill>
                  <a:srgbClr val="FFFF00"/>
                </a:solidFill>
              </a:rPr>
              <a:t>mois</a:t>
            </a:r>
            <a:r>
              <a:rPr lang="en-US" altLang="en-US" sz="2200" b="1" dirty="0">
                <a:solidFill>
                  <a:srgbClr val="FFFF00"/>
                </a:solidFill>
              </a:rPr>
              <a:t> </a:t>
            </a:r>
            <a:r>
              <a:rPr lang="en-US" altLang="en-US" sz="2200" b="1" dirty="0" err="1">
                <a:solidFill>
                  <a:srgbClr val="FFFF00"/>
                </a:solidFill>
              </a:rPr>
              <a:t>d’Adar</a:t>
            </a:r>
            <a:r>
              <a:rPr lang="en-US" altLang="en-US" sz="2200" b="1" dirty="0">
                <a:solidFill>
                  <a:srgbClr val="FFFF00"/>
                </a:solidFill>
              </a:rPr>
              <a:t>, il </a:t>
            </a:r>
            <a:r>
              <a:rPr lang="en-US" altLang="en-US" sz="2200" b="1" dirty="0" err="1">
                <a:solidFill>
                  <a:srgbClr val="FFFF00"/>
                </a:solidFill>
              </a:rPr>
              <a:t>prit</a:t>
            </a:r>
            <a:r>
              <a:rPr lang="en-US" altLang="en-US" sz="2200" b="1" dirty="0">
                <a:solidFill>
                  <a:srgbClr val="FFFF00"/>
                </a:solidFill>
              </a:rPr>
              <a:t> la </a:t>
            </a:r>
            <a:r>
              <a:rPr lang="en-US" altLang="en-US" sz="2200" b="1" dirty="0" err="1">
                <a:solidFill>
                  <a:srgbClr val="FFFF00"/>
                </a:solidFill>
              </a:rPr>
              <a:t>ville</a:t>
            </a:r>
            <a:r>
              <a:rPr lang="en-US" altLang="en-US" sz="2200" b="1" dirty="0">
                <a:solidFill>
                  <a:srgbClr val="FFFF00"/>
                </a:solidFill>
              </a:rPr>
              <a:t> et </a:t>
            </a:r>
            <a:r>
              <a:rPr lang="en-US" altLang="en-US" sz="2200" b="1" dirty="0" err="1">
                <a:solidFill>
                  <a:srgbClr val="FFFF00"/>
                </a:solidFill>
              </a:rPr>
              <a:t>captura</a:t>
            </a:r>
            <a:r>
              <a:rPr lang="en-US" altLang="en-US" sz="2200" b="1" dirty="0">
                <a:solidFill>
                  <a:srgbClr val="FFFF00"/>
                </a:solidFill>
              </a:rPr>
              <a:t> le </a:t>
            </a:r>
            <a:r>
              <a:rPr lang="en-US" altLang="en-US" sz="2200" b="1" dirty="0" err="1">
                <a:solidFill>
                  <a:srgbClr val="FFFF00"/>
                </a:solidFill>
              </a:rPr>
              <a:t>roi</a:t>
            </a:r>
            <a:r>
              <a:rPr lang="en-US" altLang="en-US" sz="2200" b="1" dirty="0">
                <a:solidFill>
                  <a:srgbClr val="FFFF00"/>
                </a:solidFill>
              </a:rPr>
              <a:t>.  Il y </a:t>
            </a:r>
            <a:r>
              <a:rPr lang="en-US" altLang="en-US" sz="2200" b="1" dirty="0" err="1">
                <a:solidFill>
                  <a:srgbClr val="FFFF00"/>
                </a:solidFill>
              </a:rPr>
              <a:t>établit</a:t>
            </a:r>
            <a:r>
              <a:rPr lang="en-US" altLang="en-US" sz="2200" b="1" dirty="0">
                <a:solidFill>
                  <a:srgbClr val="FFFF00"/>
                </a:solidFill>
              </a:rPr>
              <a:t> un </a:t>
            </a:r>
            <a:r>
              <a:rPr lang="en-US" altLang="en-US" sz="2200" b="1" dirty="0" err="1">
                <a:solidFill>
                  <a:srgbClr val="FFFF00"/>
                </a:solidFill>
              </a:rPr>
              <a:t>roi</a:t>
            </a:r>
            <a:r>
              <a:rPr lang="en-US" altLang="en-US" sz="2200" b="1" dirty="0">
                <a:solidFill>
                  <a:srgbClr val="FFFF00"/>
                </a:solidFill>
              </a:rPr>
              <a:t> de son choix [</a:t>
            </a:r>
            <a:r>
              <a:rPr lang="en-US" altLang="en-US" sz="2200" b="1" dirty="0" err="1">
                <a:solidFill>
                  <a:srgbClr val="FFFF00"/>
                </a:solidFill>
              </a:rPr>
              <a:t>Sédécias</a:t>
            </a:r>
            <a:r>
              <a:rPr lang="en-US" altLang="en-US" sz="2200" b="1" dirty="0">
                <a:solidFill>
                  <a:srgbClr val="FFFF00"/>
                </a:solidFill>
              </a:rPr>
              <a:t>], </a:t>
            </a:r>
            <a:r>
              <a:rPr lang="en-US" altLang="en-US" sz="2200" b="1" dirty="0" err="1">
                <a:solidFill>
                  <a:srgbClr val="FFFF00"/>
                </a:solidFill>
              </a:rPr>
              <a:t>prit</a:t>
            </a:r>
            <a:r>
              <a:rPr lang="en-US" altLang="en-US" sz="2200" b="1" dirty="0">
                <a:solidFill>
                  <a:srgbClr val="FFFF00"/>
                </a:solidFill>
              </a:rPr>
              <a:t> son </a:t>
            </a:r>
            <a:r>
              <a:rPr lang="en-US" altLang="en-US" sz="2200" b="1" dirty="0" err="1">
                <a:solidFill>
                  <a:srgbClr val="FFFF00"/>
                </a:solidFill>
              </a:rPr>
              <a:t>lourd</a:t>
            </a:r>
            <a:r>
              <a:rPr lang="en-US" altLang="en-US" sz="2200" b="1" dirty="0">
                <a:solidFill>
                  <a:srgbClr val="FFFF00"/>
                </a:solidFill>
              </a:rPr>
              <a:t> </a:t>
            </a:r>
            <a:r>
              <a:rPr lang="en-US" altLang="en-US" sz="2200" b="1" dirty="0" err="1">
                <a:solidFill>
                  <a:srgbClr val="FFFF00"/>
                </a:solidFill>
              </a:rPr>
              <a:t>tribut</a:t>
            </a:r>
            <a:r>
              <a:rPr lang="en-US" altLang="en-US" sz="2200" b="1" dirty="0">
                <a:solidFill>
                  <a:srgbClr val="FFFF00"/>
                </a:solidFill>
              </a:rPr>
              <a:t> et les </a:t>
            </a:r>
            <a:r>
              <a:rPr lang="en-US" altLang="en-US" sz="2200" b="1" dirty="0" err="1">
                <a:solidFill>
                  <a:srgbClr val="FFFF00"/>
                </a:solidFill>
              </a:rPr>
              <a:t>amena</a:t>
            </a:r>
            <a:r>
              <a:rPr lang="en-US" altLang="en-US" sz="2200" b="1" dirty="0">
                <a:solidFill>
                  <a:srgbClr val="FFFF00"/>
                </a:solidFill>
              </a:rPr>
              <a:t> à </a:t>
            </a:r>
            <a:r>
              <a:rPr lang="en-US" altLang="en-US" sz="2200" b="1" dirty="0" err="1">
                <a:solidFill>
                  <a:srgbClr val="FFFF00"/>
                </a:solidFill>
              </a:rPr>
              <a:t>Babylone</a:t>
            </a:r>
            <a:r>
              <a:rPr lang="en-US" altLang="en-US" sz="2200" b="1" dirty="0">
                <a:solidFill>
                  <a:srgbClr val="FFFF00"/>
                </a:solidFill>
              </a:rPr>
              <a:t>.</a:t>
            </a: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2946" name="Picture 5" descr="LachishLetter2">
            <a:extLst>
              <a:ext uri="{FF2B5EF4-FFF2-40B4-BE49-F238E27FC236}">
                <a16:creationId xmlns:a16="http://schemas.microsoft.com/office/drawing/2014/main" id="{D4A1CE9B-8828-506B-80BF-838EB90FA69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0" y="900113"/>
            <a:ext cx="5410200" cy="5159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2947" name="Text Box 9">
            <a:extLst>
              <a:ext uri="{FF2B5EF4-FFF2-40B4-BE49-F238E27FC236}">
                <a16:creationId xmlns:a16="http://schemas.microsoft.com/office/drawing/2014/main" id="{1A5D4208-F6EC-8362-81EB-E5E56872EC1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1295400"/>
            <a:ext cx="4267200" cy="452431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L’une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des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lettres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de Lakis, 588 av. J.-C.
Jérémie 34:6,7
« La lumière au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sommet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d’Azekah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vient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de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s’éteindre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, et nous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sommes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les </a:t>
            </a:r>
            <a:r>
              <a:rPr lang="en-US" altLang="en-US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prochains</a:t>
            </a:r>
            <a:r>
              <a:rPr lang="en-US" altLang="en-US" b="1" dirty="0">
                <a:solidFill>
                  <a:srgbClr val="FFFF00"/>
                </a:solidFill>
                <a:latin typeface="Times New Roman" panose="02020603050405020304" pitchFamily="18" charset="0"/>
              </a:rPr>
              <a:t>. »</a:t>
            </a:r>
            <a:endParaRPr lang="en-US" altLang="en-US" sz="2800" b="1" dirty="0">
              <a:solidFill>
                <a:srgbClr val="FFFF00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4994" name="Picture 5" descr="21Rations-Jehoiachin">
            <a:extLst>
              <a:ext uri="{FF2B5EF4-FFF2-40B4-BE49-F238E27FC236}">
                <a16:creationId xmlns:a16="http://schemas.microsoft.com/office/drawing/2014/main" id="{7F41673A-8390-FA68-135D-4F735C7C226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1295400"/>
            <a:ext cx="6357938" cy="556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4995" name="Text Box 6">
            <a:extLst>
              <a:ext uri="{FF2B5EF4-FFF2-40B4-BE49-F238E27FC236}">
                <a16:creationId xmlns:a16="http://schemas.microsoft.com/office/drawing/2014/main" id="{93986F8F-5944-A16D-182E-45DE531BE35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304800"/>
            <a:ext cx="10058400" cy="6461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6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Yaukin</a:t>
            </a: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(</a:t>
            </a:r>
            <a:r>
              <a:rPr lang="en-US" altLang="en-US" sz="36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Joïakin</a:t>
            </a: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), </a:t>
            </a:r>
            <a:r>
              <a:rPr lang="en-US" altLang="en-US" sz="3600" b="1" dirty="0" err="1">
                <a:solidFill>
                  <a:srgbClr val="FFFF00"/>
                </a:solidFill>
                <a:latin typeface="Times New Roman" panose="02020603050405020304" pitchFamily="18" charset="0"/>
              </a:rPr>
              <a:t>roi</a:t>
            </a:r>
            <a:r>
              <a:rPr lang="en-US" altLang="en-US" sz="3600" b="1" dirty="0">
                <a:solidFill>
                  <a:srgbClr val="FFFF00"/>
                </a:solidFill>
                <a:latin typeface="Times New Roman" panose="02020603050405020304" pitchFamily="18" charset="0"/>
              </a:rPr>
              <a:t> du pays de Juda</a:t>
            </a:r>
          </a:p>
        </p:txBody>
      </p:sp>
      <p:sp>
        <p:nvSpPr>
          <p:cNvPr id="84996" name="TextBox 1">
            <a:extLst>
              <a:ext uri="{FF2B5EF4-FFF2-40B4-BE49-F238E27FC236}">
                <a16:creationId xmlns:a16="http://schemas.microsoft.com/office/drawing/2014/main" id="{91CC1297-713D-7BD8-2021-A2E58ABF112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162800" y="2590800"/>
            <a:ext cx="4267200" cy="267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dirty="0"/>
              <a:t>2 Rois 25:27-30 « Jour après jour, le </a:t>
            </a:r>
            <a:r>
              <a:rPr lang="en-US" altLang="en-US" sz="2400" b="1" dirty="0" err="1"/>
              <a:t>roi</a:t>
            </a:r>
            <a:r>
              <a:rPr lang="en-US" altLang="en-US" sz="2400" b="1" dirty="0"/>
              <a:t> donna à </a:t>
            </a:r>
            <a:r>
              <a:rPr lang="en-US" altLang="en-US" sz="2400" b="1" dirty="0" err="1"/>
              <a:t>Joïakin</a:t>
            </a:r>
            <a:r>
              <a:rPr lang="en-US" altLang="en-US" sz="2400" b="1" dirty="0"/>
              <a:t> </a:t>
            </a:r>
            <a:r>
              <a:rPr lang="en-US" altLang="en-US" sz="2400" b="1" dirty="0" err="1"/>
              <a:t>une</a:t>
            </a:r>
            <a:r>
              <a:rPr lang="en-US" altLang="en-US" sz="2400" b="1" dirty="0"/>
              <a:t> allocation </a:t>
            </a:r>
            <a:r>
              <a:rPr lang="en-US" altLang="en-US" sz="2400" b="1" dirty="0" err="1"/>
              <a:t>régulière</a:t>
            </a:r>
            <a:r>
              <a:rPr lang="en-US" altLang="en-US" sz="2400" b="1" dirty="0"/>
              <a:t> tant </a:t>
            </a:r>
            <a:r>
              <a:rPr lang="en-US" altLang="en-US" sz="2400" b="1" dirty="0" err="1"/>
              <a:t>qu’il</a:t>
            </a:r>
            <a:r>
              <a:rPr lang="en-US" altLang="en-US" sz="2400" b="1" dirty="0"/>
              <a:t> </a:t>
            </a:r>
            <a:r>
              <a:rPr lang="en-US" altLang="en-US" sz="2400" b="1" dirty="0" err="1"/>
              <a:t>vécut</a:t>
            </a:r>
            <a:r>
              <a:rPr lang="en-US" altLang="en-US" sz="2400" b="1" dirty="0"/>
              <a:t>. »
</a:t>
            </a:r>
            <a:r>
              <a:rPr lang="en-US" altLang="en-US" sz="2400" b="1" dirty="0" err="1"/>
              <a:t>Joïakin</a:t>
            </a:r>
            <a:r>
              <a:rPr lang="en-US" altLang="en-US" sz="2400" b="1" dirty="0"/>
              <a:t> a </a:t>
            </a:r>
            <a:r>
              <a:rPr lang="en-US" altLang="en-US" sz="2400" b="1" dirty="0" err="1"/>
              <a:t>reçu</a:t>
            </a:r>
            <a:r>
              <a:rPr lang="en-US" altLang="en-US" sz="2400" b="1" dirty="0"/>
              <a:t> 20 </a:t>
            </a:r>
            <a:r>
              <a:rPr lang="en-US" altLang="en-US" sz="2400" b="1" dirty="0" err="1"/>
              <a:t>fois</a:t>
            </a:r>
            <a:r>
              <a:rPr lang="en-US" altLang="en-US" sz="2400" b="1" dirty="0"/>
              <a:t> plus de rations </a:t>
            </a:r>
            <a:r>
              <a:rPr lang="en-US" altLang="en-US" sz="2400" b="1" dirty="0" err="1"/>
              <a:t>alimentaires</a:t>
            </a:r>
            <a:r>
              <a:rPr lang="en-US" altLang="en-US" sz="2400" b="1" dirty="0"/>
              <a:t> que les </a:t>
            </a:r>
            <a:r>
              <a:rPr lang="en-US" altLang="en-US" sz="2400" b="1" dirty="0" err="1"/>
              <a:t>autres</a:t>
            </a:r>
            <a:r>
              <a:rPr lang="en-US" altLang="en-US" sz="2400" b="1" dirty="0"/>
              <a:t> sur la </a:t>
            </a:r>
            <a:r>
              <a:rPr lang="en-US" altLang="en-US" sz="2400" b="1" dirty="0" err="1"/>
              <a:t>liste</a:t>
            </a:r>
            <a:r>
              <a:rPr lang="en-US" altLang="en-US" sz="2400" b="1" dirty="0"/>
              <a:t>.</a:t>
            </a: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7042" name="Picture 4" descr="cyrus_cilinder">
            <a:extLst>
              <a:ext uri="{FF2B5EF4-FFF2-40B4-BE49-F238E27FC236}">
                <a16:creationId xmlns:a16="http://schemas.microsoft.com/office/drawing/2014/main" id="{5F614DA3-1A86-B5A9-DC4C-58DC0EE4262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5000" y="457200"/>
            <a:ext cx="8153400" cy="4198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7043" name="Text Box 5">
            <a:extLst>
              <a:ext uri="{FF2B5EF4-FFF2-40B4-BE49-F238E27FC236}">
                <a16:creationId xmlns:a16="http://schemas.microsoft.com/office/drawing/2014/main" id="{1CCA543C-2870-EA3F-7717-FC3685EF0B4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95400" y="4800600"/>
            <a:ext cx="10210800" cy="181588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b="1" dirty="0" err="1">
                <a:solidFill>
                  <a:srgbClr val="FFFF00"/>
                </a:solidFill>
              </a:rPr>
              <a:t>Cylindre</a:t>
            </a:r>
            <a:r>
              <a:rPr lang="en-US" altLang="en-US" sz="2800" b="1" dirty="0">
                <a:solidFill>
                  <a:srgbClr val="FFFF00"/>
                </a:solidFill>
              </a:rPr>
              <a:t> de Cyrus, British Museum, 535 av. J.-C.
Presque </a:t>
            </a:r>
            <a:r>
              <a:rPr lang="en-US" altLang="en-US" sz="2800" b="1" dirty="0" err="1">
                <a:solidFill>
                  <a:srgbClr val="FFFF00"/>
                </a:solidFill>
              </a:rPr>
              <a:t>identique</a:t>
            </a:r>
            <a:r>
              <a:rPr lang="en-US" altLang="en-US" sz="2800" b="1" dirty="0">
                <a:solidFill>
                  <a:srgbClr val="FFFF00"/>
                </a:solidFill>
              </a:rPr>
              <a:t> à Esdras 1:2-4
« Je suis </a:t>
            </a:r>
            <a:r>
              <a:rPr lang="en-US" altLang="en-US" sz="2800" b="1" dirty="0" err="1">
                <a:solidFill>
                  <a:srgbClr val="FFFF00"/>
                </a:solidFill>
              </a:rPr>
              <a:t>retourné</a:t>
            </a:r>
            <a:r>
              <a:rPr lang="en-US" altLang="en-US" sz="2800" b="1" dirty="0">
                <a:solidFill>
                  <a:srgbClr val="FFFF00"/>
                </a:solidFill>
              </a:rPr>
              <a:t> dans les villes </a:t>
            </a:r>
            <a:r>
              <a:rPr lang="en-US" altLang="en-US" sz="2800" b="1" dirty="0" err="1">
                <a:solidFill>
                  <a:srgbClr val="FFFF00"/>
                </a:solidFill>
              </a:rPr>
              <a:t>sacrées</a:t>
            </a:r>
            <a:r>
              <a:rPr lang="en-US" altLang="en-US" sz="2800" b="1" dirty="0">
                <a:solidFill>
                  <a:srgbClr val="FFFF00"/>
                </a:solidFill>
              </a:rPr>
              <a:t>... </a:t>
            </a:r>
            <a:r>
              <a:rPr lang="en-US" altLang="en-US" sz="2800" b="1" dirty="0" err="1">
                <a:solidFill>
                  <a:srgbClr val="FFFF00"/>
                </a:solidFill>
              </a:rPr>
              <a:t>dont</a:t>
            </a:r>
            <a:r>
              <a:rPr lang="en-US" altLang="en-US" sz="2800" b="1" dirty="0">
                <a:solidFill>
                  <a:srgbClr val="FFFF00"/>
                </a:solidFill>
              </a:rPr>
              <a:t> les </a:t>
            </a:r>
            <a:r>
              <a:rPr lang="en-US" altLang="en-US" sz="2800" b="1" dirty="0" err="1">
                <a:solidFill>
                  <a:srgbClr val="FFFF00"/>
                </a:solidFill>
              </a:rPr>
              <a:t>sanctuaires</a:t>
            </a:r>
            <a:r>
              <a:rPr lang="en-US" altLang="en-US" sz="2800" b="1" dirty="0">
                <a:solidFill>
                  <a:srgbClr val="FFFF00"/>
                </a:solidFill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</a:rPr>
              <a:t>sont</a:t>
            </a:r>
            <a:r>
              <a:rPr lang="en-US" altLang="en-US" sz="2800" b="1" dirty="0">
                <a:solidFill>
                  <a:srgbClr val="FFFF00"/>
                </a:solidFill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</a:rPr>
              <a:t>en</a:t>
            </a:r>
            <a:r>
              <a:rPr lang="en-US" altLang="en-US" sz="2800" b="1" dirty="0">
                <a:solidFill>
                  <a:srgbClr val="FFFF00"/>
                </a:solidFill>
              </a:rPr>
              <a:t> </a:t>
            </a:r>
            <a:r>
              <a:rPr lang="en-US" altLang="en-US" sz="2800" b="1" dirty="0" err="1">
                <a:solidFill>
                  <a:srgbClr val="FFFF00"/>
                </a:solidFill>
              </a:rPr>
              <a:t>ruines</a:t>
            </a:r>
            <a:r>
              <a:rPr lang="en-US" altLang="en-US" sz="2800" b="1" dirty="0">
                <a:solidFill>
                  <a:srgbClr val="FFFF00"/>
                </a:solidFill>
              </a:rPr>
              <a:t>.</a:t>
            </a:r>
            <a:endParaRPr lang="en-US" altLang="en-US" sz="2800" b="1" dirty="0">
              <a:solidFill>
                <a:srgbClr val="FFFF66"/>
              </a:solidFill>
            </a:endParaRP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2">
            <a:extLst>
              <a:ext uri="{FF2B5EF4-FFF2-40B4-BE49-F238E27FC236}">
                <a16:creationId xmlns:a16="http://schemas.microsoft.com/office/drawing/2014/main" id="{A88E2097-F163-1153-5DC5-53EA2AD1A63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2209800" y="304800"/>
            <a:ext cx="7772400" cy="685800"/>
          </a:xfrm>
        </p:spPr>
        <p:txBody>
          <a:bodyPr/>
          <a:lstStyle/>
          <a:p>
            <a:pPr eaLnBrk="1" hangingPunct="1">
              <a:defRPr/>
            </a:pPr>
            <a:r>
              <a:rPr lang="en-US" sz="3200" dirty="0" err="1"/>
              <a:t>Ziggourat</a:t>
            </a:r>
            <a:r>
              <a:rPr lang="en-US" sz="3200" dirty="0"/>
              <a:t> à Ur : </a:t>
            </a:r>
            <a:r>
              <a:rPr lang="en-US" sz="3200" dirty="0" err="1"/>
              <a:t>Nabonide</a:t>
            </a:r>
            <a:r>
              <a:rPr lang="en-US" sz="3200" dirty="0"/>
              <a:t> et Belschatsar</a:t>
            </a:r>
          </a:p>
        </p:txBody>
      </p:sp>
      <p:pic>
        <p:nvPicPr>
          <p:cNvPr id="89091" name="Picture 3" descr="Ziggurat%20di%20Ur">
            <a:extLst>
              <a:ext uri="{FF2B5EF4-FFF2-40B4-BE49-F238E27FC236}">
                <a16:creationId xmlns:a16="http://schemas.microsoft.com/office/drawing/2014/main" id="{D119A74E-280A-8264-CC53-B3EBC13ADC30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6200" y="990600"/>
            <a:ext cx="9144000" cy="5867401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89092" name="TextBox 1">
            <a:extLst>
              <a:ext uri="{FF2B5EF4-FFF2-40B4-BE49-F238E27FC236}">
                <a16:creationId xmlns:a16="http://schemas.microsoft.com/office/drawing/2014/main" id="{0F5BFE4F-753C-839A-C8E4-5F296A3869B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372600" y="2819400"/>
            <a:ext cx="2819400" cy="1938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 b="1" dirty="0"/>
              <a:t>Daniel 5 Belschatsar </a:t>
            </a:r>
            <a:r>
              <a:rPr lang="en-US" altLang="en-US" sz="2400" b="1" dirty="0" err="1"/>
              <a:t>offre</a:t>
            </a:r>
            <a:r>
              <a:rPr lang="en-US" altLang="en-US" sz="2400" b="1" dirty="0"/>
              <a:t> à Daniel la 3ème place dans son </a:t>
            </a:r>
            <a:r>
              <a:rPr lang="en-US" altLang="en-US" sz="2400" b="1" dirty="0" err="1"/>
              <a:t>royaume</a:t>
            </a:r>
            <a:r>
              <a:rPr lang="en-US" altLang="en-US" sz="2400" b="1" dirty="0"/>
              <a:t>.</a:t>
            </a:r>
          </a:p>
        </p:txBody>
      </p:sp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E4EDAD-2F8D-9FF3-F567-A66C6BF8E7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b="1" dirty="0" err="1"/>
              <a:t>L’archéologie</a:t>
            </a:r>
            <a:r>
              <a:rPr lang="en-US" b="1" dirty="0"/>
              <a:t> et le Nouveau Testament</a:t>
            </a:r>
          </a:p>
        </p:txBody>
      </p:sp>
      <p:pic>
        <p:nvPicPr>
          <p:cNvPr id="91139" name="Content Placeholder 3">
            <a:extLst>
              <a:ext uri="{FF2B5EF4-FFF2-40B4-BE49-F238E27FC236}">
                <a16:creationId xmlns:a16="http://schemas.microsoft.com/office/drawing/2014/main" id="{57670ED8-5BAF-DC26-3E5E-AD3E089204BC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3257550" y="1598613"/>
            <a:ext cx="5668963" cy="4497387"/>
          </a:xfrm>
        </p:spPr>
      </p:pic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62" name="Picture 2" descr="CaesareaMaritimaPilateInscription">
            <a:extLst>
              <a:ext uri="{FF2B5EF4-FFF2-40B4-BE49-F238E27FC236}">
                <a16:creationId xmlns:a16="http://schemas.microsoft.com/office/drawing/2014/main" id="{3DFFBB58-6084-588B-3516-D6C373197A6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1066800"/>
            <a:ext cx="8020050" cy="5251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2163" name="Text Box 3">
            <a:extLst>
              <a:ext uri="{FF2B5EF4-FFF2-40B4-BE49-F238E27FC236}">
                <a16:creationId xmlns:a16="http://schemas.microsoft.com/office/drawing/2014/main" id="{69A7BD4C-6E63-707F-C8FA-3376CBE0493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1782763"/>
            <a:ext cx="3962400" cy="29484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lnSpc>
                <a:spcPct val="80000"/>
              </a:lnSpc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b="1" dirty="0">
                <a:latin typeface="Times New Roman" panose="02020603050405020304" pitchFamily="18" charset="0"/>
              </a:rPr>
              <a:t>Inscription Pilate </a:t>
            </a:r>
            <a:r>
              <a:rPr lang="en-US" altLang="en-US" b="1" dirty="0" err="1">
                <a:latin typeface="Times New Roman" panose="02020603050405020304" pitchFamily="18" charset="0"/>
              </a:rPr>
              <a:t>Césarée</a:t>
            </a:r>
            <a:r>
              <a:rPr lang="en-US" altLang="en-US" b="1" dirty="0">
                <a:latin typeface="Times New Roman" panose="02020603050405020304" pitchFamily="18" charset="0"/>
              </a:rPr>
              <a:t> Maritima 30 </a:t>
            </a:r>
            <a:r>
              <a:rPr lang="en-US" altLang="en-US" b="1" dirty="0" err="1">
                <a:latin typeface="Times New Roman" panose="02020603050405020304" pitchFamily="18" charset="0"/>
              </a:rPr>
              <a:t>apr.</a:t>
            </a:r>
            <a:r>
              <a:rPr lang="en-US" altLang="en-US" b="1" dirty="0">
                <a:latin typeface="Times New Roman" panose="02020603050405020304" pitchFamily="18" charset="0"/>
              </a:rPr>
              <a:t> J.-C.
</a:t>
            </a:r>
            <a:r>
              <a:rPr lang="en-US" altLang="en-US" b="1" dirty="0" err="1">
                <a:latin typeface="Times New Roman" panose="02020603050405020304" pitchFamily="18" charset="0"/>
              </a:rPr>
              <a:t>Découverte</a:t>
            </a:r>
            <a:r>
              <a:rPr lang="en-US" altLang="en-US" b="1" dirty="0">
                <a:latin typeface="Times New Roman" panose="02020603050405020304" pitchFamily="18" charset="0"/>
              </a:rPr>
              <a:t> </a:t>
            </a:r>
            <a:r>
              <a:rPr lang="en-US" altLang="en-US" b="1" dirty="0" err="1">
                <a:latin typeface="Times New Roman" panose="02020603050405020304" pitchFamily="18" charset="0"/>
              </a:rPr>
              <a:t>en</a:t>
            </a:r>
            <a:r>
              <a:rPr lang="en-US" altLang="en-US" b="1" dirty="0">
                <a:latin typeface="Times New Roman" panose="02020603050405020304" pitchFamily="18" charset="0"/>
              </a:rPr>
              <a:t> 1961
Tibère, Ponce Pilate, </a:t>
            </a:r>
            <a:r>
              <a:rPr lang="en-US" altLang="en-US" b="1" dirty="0" err="1">
                <a:latin typeface="Times New Roman" panose="02020603050405020304" pitchFamily="18" charset="0"/>
              </a:rPr>
              <a:t>préfet</a:t>
            </a:r>
            <a:r>
              <a:rPr lang="en-US" altLang="en-US" b="1" dirty="0">
                <a:latin typeface="Times New Roman" panose="02020603050405020304" pitchFamily="18" charset="0"/>
              </a:rPr>
              <a:t> de </a:t>
            </a:r>
            <a:r>
              <a:rPr lang="en-US" altLang="en-US" b="1" dirty="0" err="1">
                <a:latin typeface="Times New Roman" panose="02020603050405020304" pitchFamily="18" charset="0"/>
              </a:rPr>
              <a:t>Judée</a:t>
            </a:r>
            <a:endParaRPr lang="en-US" altLang="en-US" b="1" dirty="0">
              <a:latin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4210" name="Picture 2" descr="http://www.pbs.org/wgbh/pages/frontline/shows/religion/jesus/art/nailinfoot.jpg">
            <a:extLst>
              <a:ext uri="{FF2B5EF4-FFF2-40B4-BE49-F238E27FC236}">
                <a16:creationId xmlns:a16="http://schemas.microsoft.com/office/drawing/2014/main" id="{562EB8B0-5D39-4A19-D49B-77926B4FAAD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2200" y="1828800"/>
            <a:ext cx="6019800" cy="4775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4211" name="Text Box 4">
            <a:extLst>
              <a:ext uri="{FF2B5EF4-FFF2-40B4-BE49-F238E27FC236}">
                <a16:creationId xmlns:a16="http://schemas.microsoft.com/office/drawing/2014/main" id="{54C4D42F-76DE-D43C-C48F-EFD0F7CF647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609600"/>
            <a:ext cx="10058400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3600" b="1" dirty="0" err="1"/>
              <a:t>Preuves</a:t>
            </a:r>
            <a:r>
              <a:rPr lang="en-US" altLang="en-US" sz="3600" b="1" dirty="0"/>
              <a:t> </a:t>
            </a:r>
            <a:r>
              <a:rPr lang="en-US" altLang="en-US" sz="3600" b="1" dirty="0" err="1"/>
              <a:t>archéologiques</a:t>
            </a:r>
            <a:r>
              <a:rPr lang="en-US" altLang="en-US" sz="3600" b="1" dirty="0"/>
              <a:t> du Nouveau Testament</a:t>
            </a:r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258" name="TextBox 2">
            <a:extLst>
              <a:ext uri="{FF2B5EF4-FFF2-40B4-BE49-F238E27FC236}">
                <a16:creationId xmlns:a16="http://schemas.microsoft.com/office/drawing/2014/main" id="{4478778A-F2BD-EAD9-3E49-D5A666F7480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00400" y="228600"/>
            <a:ext cx="55626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b="1" dirty="0">
                <a:latin typeface="Book Antiqua" panose="02040602050305030304" pitchFamily="18" charset="0"/>
              </a:rPr>
              <a:t>La piscine de </a:t>
            </a:r>
            <a:r>
              <a:rPr lang="en-US" altLang="en-US" sz="2800" b="1" dirty="0" err="1">
                <a:latin typeface="Book Antiqua" panose="02040602050305030304" pitchFamily="18" charset="0"/>
              </a:rPr>
              <a:t>Siloé</a:t>
            </a:r>
            <a:endParaRPr lang="en-US" altLang="en-US" sz="2800" b="1" dirty="0">
              <a:latin typeface="Book Antiqua" panose="02040602050305030304" pitchFamily="18" charset="0"/>
            </a:endParaRPr>
          </a:p>
        </p:txBody>
      </p:sp>
      <p:pic>
        <p:nvPicPr>
          <p:cNvPr id="96259" name="Picture 9" descr="City of David Top Finds #3: The Ancient Pool of Siloam - YouTube">
            <a:extLst>
              <a:ext uri="{FF2B5EF4-FFF2-40B4-BE49-F238E27FC236}">
                <a16:creationId xmlns:a16="http://schemas.microsoft.com/office/drawing/2014/main" id="{2DC988F9-F8F1-2E69-57B1-3CD6E1ECFA5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6700" y="1219200"/>
            <a:ext cx="9144000" cy="5143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8306" name="Picture 2" descr="http://www.english.imjnet.org.il/Media/Uploads/Ossuary-Caiaphas(1).jpg">
            <a:extLst>
              <a:ext uri="{FF2B5EF4-FFF2-40B4-BE49-F238E27FC236}">
                <a16:creationId xmlns:a16="http://schemas.microsoft.com/office/drawing/2014/main" id="{0F91336B-586A-7AB7-7C6B-2E898B59752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1066800"/>
            <a:ext cx="5486400" cy="5029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8307" name="TextBox 2">
            <a:extLst>
              <a:ext uri="{FF2B5EF4-FFF2-40B4-BE49-F238E27FC236}">
                <a16:creationId xmlns:a16="http://schemas.microsoft.com/office/drawing/2014/main" id="{553AEEE2-6ABA-A850-9452-6677AA76653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239000" y="3048000"/>
            <a:ext cx="4343400" cy="9541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800" b="1" dirty="0" err="1">
                <a:latin typeface="Book Antiqua" panose="02040602050305030304" pitchFamily="18" charset="0"/>
              </a:rPr>
              <a:t>Ossuaire</a:t>
            </a:r>
            <a:r>
              <a:rPr lang="en-US" altLang="en-US" sz="2800" b="1" dirty="0">
                <a:latin typeface="Book Antiqua" panose="02040602050305030304" pitchFamily="18" charset="0"/>
              </a:rPr>
              <a:t> de </a:t>
            </a:r>
            <a:r>
              <a:rPr lang="en-US" altLang="en-US" sz="2800" b="1" dirty="0" err="1">
                <a:latin typeface="Book Antiqua" panose="02040602050305030304" pitchFamily="18" charset="0"/>
              </a:rPr>
              <a:t>Caïphe</a:t>
            </a:r>
            <a:r>
              <a:rPr lang="en-US" altLang="en-US" sz="2800" b="1" dirty="0">
                <a:latin typeface="Book Antiqua" panose="02040602050305030304" pitchFamily="18" charset="0"/>
              </a:rPr>
              <a:t>
« </a:t>
            </a:r>
            <a:r>
              <a:rPr lang="en-US" altLang="en-US" sz="2800" b="1" dirty="0" err="1">
                <a:latin typeface="Book Antiqua" panose="02040602050305030304" pitchFamily="18" charset="0"/>
              </a:rPr>
              <a:t>Caïphe</a:t>
            </a:r>
            <a:r>
              <a:rPr lang="en-US" altLang="en-US" sz="2800" b="1" dirty="0">
                <a:latin typeface="Book Antiqua" panose="02040602050305030304" pitchFamily="18" charset="0"/>
              </a:rPr>
              <a:t>, </a:t>
            </a:r>
            <a:r>
              <a:rPr lang="en-US" altLang="en-US" sz="2800" b="1" dirty="0" err="1">
                <a:latin typeface="Book Antiqua" panose="02040602050305030304" pitchFamily="18" charset="0"/>
              </a:rPr>
              <a:t>fils</a:t>
            </a:r>
            <a:r>
              <a:rPr lang="en-US" altLang="en-US" sz="2800" b="1" dirty="0">
                <a:latin typeface="Book Antiqua" panose="02040602050305030304" pitchFamily="18" charset="0"/>
              </a:rPr>
              <a:t> de Joseph »</a:t>
            </a:r>
            <a:endParaRPr lang="en-US" altLang="en-US" sz="2400" b="1" dirty="0">
              <a:latin typeface="Book Antiqua" panose="02040602050305030304" pitchFamily="18" charset="0"/>
            </a:endParaRPr>
          </a:p>
        </p:txBody>
      </p:sp>
    </p:spTree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2C82B7-F344-B9A6-6457-55318DA032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b="1" dirty="0"/>
              <a:t>Corban Marc 7:11</a:t>
            </a:r>
          </a:p>
        </p:txBody>
      </p:sp>
      <p:pic>
        <p:nvPicPr>
          <p:cNvPr id="100355" name="Content Placeholder 3">
            <a:extLst>
              <a:ext uri="{FF2B5EF4-FFF2-40B4-BE49-F238E27FC236}">
                <a16:creationId xmlns:a16="http://schemas.microsoft.com/office/drawing/2014/main" id="{7FD2DEBA-6587-627F-576A-A8372CF66201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895600" y="1524000"/>
            <a:ext cx="6542088" cy="4448175"/>
          </a:xfrm>
        </p:spPr>
      </p:pic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Rectangle 2">
            <a:extLst>
              <a:ext uri="{FF2B5EF4-FFF2-40B4-BE49-F238E27FC236}">
                <a16:creationId xmlns:a16="http://schemas.microsoft.com/office/drawing/2014/main" id="{1BF9B5D7-BC38-8BE1-3B89-0D563BEA5DA9}"/>
              </a:ext>
            </a:extLst>
          </p:cNvPr>
          <p:cNvSpPr>
            <a:spLocks noGrp="1" noChangeArrowheads="1"/>
          </p:cNvSpPr>
          <p:nvPr>
            <p:ph type="title" idx="4294967295"/>
          </p:nvPr>
        </p:nvSpPr>
        <p:spPr>
          <a:xfrm>
            <a:off x="608013" y="273050"/>
            <a:ext cx="10968037" cy="717550"/>
          </a:xfrm>
        </p:spPr>
        <p:txBody>
          <a:bodyPr/>
          <a:lstStyle/>
          <a:p>
            <a:pPr eaLnBrk="1" hangingPunct="1">
              <a:defRPr/>
            </a:pPr>
            <a:r>
              <a:rPr lang="en-US" sz="3600" dirty="0"/>
              <a:t>Sir William Ramsay</a:t>
            </a:r>
          </a:p>
        </p:txBody>
      </p:sp>
      <p:sp>
        <p:nvSpPr>
          <p:cNvPr id="101379" name="Text Box 4">
            <a:extLst>
              <a:ext uri="{FF2B5EF4-FFF2-40B4-BE49-F238E27FC236}">
                <a16:creationId xmlns:a16="http://schemas.microsoft.com/office/drawing/2014/main" id="{EA8C0AFE-3B27-A721-3FC8-29C95175F67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8013" y="1260415"/>
            <a:ext cx="11126787" cy="51706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Je me suis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retrouvé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en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contact avec le livre des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Actes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en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tant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qu’autorité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pour la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topographie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les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antiquités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et la société de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l’Asie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Mineure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Peu à peu, je me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rendis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compte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que le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récit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montrait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une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vérité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merveilleuse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dans divers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détails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En fait,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partant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l’idée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fixe que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l’œuvre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était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essentiellement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une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composition du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IIe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siècle, et ne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m’appuyant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jamais sur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ses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preuves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comme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étant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dignes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foi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pour les conditions du premier siècle,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j’en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suis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venu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progressivement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à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trouver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un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allié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utile dans des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recherches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obscures et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difficiles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
Luc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est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un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historien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premier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ordre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; non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seulement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ses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déclarations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faits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sont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dignes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foi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; Il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possède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vrai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sens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historique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; Il fixe son esprit sur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l’idée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et le plan qui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régissent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l’évolution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l’histoire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et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proportionne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l’ampleur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son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traitement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à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l’importance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chaque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incident. Il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saisit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les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événements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importants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et critiques et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en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montre plus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longuement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la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vraie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nature,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tandis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qu’il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effleure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légèrement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ou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omet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entièrement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beaucoup de choses qui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étaient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sans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valeur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pour son but.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Bref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cet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auteur doit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être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placé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aux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côtés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des plus grands </a:t>
            </a:r>
            <a:r>
              <a:rPr lang="en-US" altLang="en-US" sz="2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historiens</a:t>
            </a: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
 </a:t>
            </a:r>
            <a:b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2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Sir William Ramsay, St. Paul, the Traveler and the Roman Citizen, (Hodder et Stoughton, 1920).</a:t>
            </a:r>
          </a:p>
        </p:txBody>
      </p:sp>
    </p:spTree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426" name="Title 1">
            <a:extLst>
              <a:ext uri="{FF2B5EF4-FFF2-40B4-BE49-F238E27FC236}">
                <a16:creationId xmlns:a16="http://schemas.microsoft.com/office/drawing/2014/main" id="{8DB392D6-FF1E-E5D7-5292-D8E332FD09F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706563" y="152400"/>
            <a:ext cx="8759825" cy="811213"/>
          </a:xfrm>
          <a:ln>
            <a:solidFill>
              <a:srgbClr val="00B050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/>
            <a:r>
              <a:rPr lang="en-US" altLang="en-US" sz="4400" b="1" dirty="0" err="1"/>
              <a:t>Actes</a:t>
            </a:r>
            <a:r>
              <a:rPr lang="en-US" altLang="en-US" sz="4400" b="1" dirty="0"/>
              <a:t> 13:6-7 Sergius Paulus</a:t>
            </a:r>
          </a:p>
        </p:txBody>
      </p:sp>
      <p:sp>
        <p:nvSpPr>
          <p:cNvPr id="103427" name="Subtitle 2">
            <a:extLst>
              <a:ext uri="{FF2B5EF4-FFF2-40B4-BE49-F238E27FC236}">
                <a16:creationId xmlns:a16="http://schemas.microsoft.com/office/drawing/2014/main" id="{F66FEA9F-D9FF-7A4E-AB4F-836D9A5A14B4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2667000" y="2146300"/>
            <a:ext cx="6858000" cy="1655763"/>
          </a:xfrm>
        </p:spPr>
        <p:txBody>
          <a:bodyPr/>
          <a:lstStyle/>
          <a:p>
            <a:pPr eaLnBrk="1" hangingPunct="1"/>
            <a:endParaRPr lang="en-US" altLang="en-US"/>
          </a:p>
        </p:txBody>
      </p:sp>
      <p:pic>
        <p:nvPicPr>
          <p:cNvPr id="103428" name="Picture 3" descr="http://padfield.com/turkey/yalvac/images/sergius-paulus-02.jpg">
            <a:hlinkClick r:id="rId2"/>
            <a:extLst>
              <a:ext uri="{FF2B5EF4-FFF2-40B4-BE49-F238E27FC236}">
                <a16:creationId xmlns:a16="http://schemas.microsoft.com/office/drawing/2014/main" id="{6E090F44-D0AD-DF66-E362-1AB6EE9364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06563" y="952500"/>
            <a:ext cx="8759825" cy="5770563"/>
          </a:xfrm>
          <a:prstGeom prst="rect">
            <a:avLst/>
          </a:prstGeom>
          <a:noFill/>
          <a:ln w="9525">
            <a:solidFill>
              <a:srgbClr val="00B05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450" name="Title 1">
            <a:extLst>
              <a:ext uri="{FF2B5EF4-FFF2-40B4-BE49-F238E27FC236}">
                <a16:creationId xmlns:a16="http://schemas.microsoft.com/office/drawing/2014/main" id="{C4D6BAC9-3D31-74D0-5E70-3F014E92E1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09800" y="290512"/>
            <a:ext cx="7581900" cy="1004888"/>
          </a:xfrm>
          <a:ln>
            <a:solidFill>
              <a:schemeClr val="tx1"/>
            </a:solidFill>
            <a:miter lim="800000"/>
            <a:headEnd/>
            <a:tailEnd/>
          </a:ln>
        </p:spPr>
        <p:txBody>
          <a:bodyPr/>
          <a:lstStyle/>
          <a:p>
            <a:pPr eaLnBrk="1" hangingPunct="1"/>
            <a:r>
              <a:rPr lang="en-US" altLang="en-US" b="1" dirty="0" err="1"/>
              <a:t>Chapitre</a:t>
            </a:r>
            <a:r>
              <a:rPr lang="en-US" altLang="en-US" b="1" dirty="0"/>
              <a:t> 17:6-8 Les </a:t>
            </a:r>
            <a:r>
              <a:rPr lang="en-US" altLang="en-US" b="1" dirty="0" err="1"/>
              <a:t>Politarques</a:t>
            </a:r>
            <a:endParaRPr lang="en-US" altLang="en-US" b="1" dirty="0"/>
          </a:p>
        </p:txBody>
      </p:sp>
      <p:pic>
        <p:nvPicPr>
          <p:cNvPr id="104451" name="Content Placeholder 3" descr="http://www.theevidence.org.uk/library/arch4_16.jpg">
            <a:extLst>
              <a:ext uri="{FF2B5EF4-FFF2-40B4-BE49-F238E27FC236}">
                <a16:creationId xmlns:a16="http://schemas.microsoft.com/office/drawing/2014/main" id="{97A16FF0-AD26-BC42-403F-35663E7A1554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19100" y="2397125"/>
            <a:ext cx="11353800" cy="3505200"/>
          </a:xfrm>
          <a:ln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04452" name="TextBox 2">
            <a:extLst>
              <a:ext uri="{FF2B5EF4-FFF2-40B4-BE49-F238E27FC236}">
                <a16:creationId xmlns:a16="http://schemas.microsoft.com/office/drawing/2014/main" id="{72554BD9-DEF9-CB86-A02D-D913E91B057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1748135"/>
            <a:ext cx="113538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2400" b="1" dirty="0">
                <a:solidFill>
                  <a:srgbClr val="000000"/>
                </a:solidFill>
                <a:latin typeface="Arial" panose="020B0604020202020204" pitchFamily="34" charset="0"/>
              </a:rPr>
              <a:t>Extrait </a:t>
            </a:r>
            <a:r>
              <a:rPr lang="en-US" altLang="en-US" sz="2400" b="1" dirty="0" err="1">
                <a:solidFill>
                  <a:srgbClr val="000000"/>
                </a:solidFill>
                <a:latin typeface="Arial" panose="020B0604020202020204" pitchFamily="34" charset="0"/>
              </a:rPr>
              <a:t>d’une</a:t>
            </a:r>
            <a:r>
              <a:rPr lang="en-US" altLang="en-US" sz="2400" b="1" dirty="0">
                <a:solidFill>
                  <a:srgbClr val="000000"/>
                </a:solidFill>
                <a:latin typeface="Arial" panose="020B0604020202020204" pitchFamily="34" charset="0"/>
              </a:rPr>
              <a:t> chronique de </a:t>
            </a:r>
            <a:r>
              <a:rPr lang="en-US" altLang="en-US" sz="2400" b="1" dirty="0" err="1">
                <a:solidFill>
                  <a:srgbClr val="000000"/>
                </a:solidFill>
                <a:latin typeface="Arial" panose="020B0604020202020204" pitchFamily="34" charset="0"/>
              </a:rPr>
              <a:t>Thessalonique</a:t>
            </a:r>
            <a:r>
              <a:rPr lang="en-US" altLang="en-US" sz="2400" b="1" dirty="0">
                <a:solidFill>
                  <a:srgbClr val="000000"/>
                </a:solidFill>
                <a:latin typeface="Arial" panose="020B0604020202020204" pitchFamily="34" charset="0"/>
              </a:rPr>
              <a:t>, </a:t>
            </a:r>
            <a:r>
              <a:rPr lang="en-US" altLang="en-US" sz="2400" b="1" dirty="0" err="1">
                <a:solidFill>
                  <a:srgbClr val="000000"/>
                </a:solidFill>
                <a:latin typeface="Arial" panose="020B0604020202020204" pitchFamily="34" charset="0"/>
              </a:rPr>
              <a:t>énumérant</a:t>
            </a:r>
            <a:r>
              <a:rPr lang="en-US" altLang="en-US" sz="2400" b="1" dirty="0">
                <a:solidFill>
                  <a:srgbClr val="000000"/>
                </a:solidFill>
                <a:latin typeface="Arial" panose="020B0604020202020204" pitchFamily="34" charset="0"/>
              </a:rPr>
              <a:t> six « </a:t>
            </a:r>
            <a:r>
              <a:rPr lang="en-US" altLang="en-US" sz="2400" b="1" dirty="0" err="1">
                <a:solidFill>
                  <a:srgbClr val="000000"/>
                </a:solidFill>
                <a:latin typeface="Arial" panose="020B0604020202020204" pitchFamily="34" charset="0"/>
              </a:rPr>
              <a:t>politarques</a:t>
            </a:r>
            <a:r>
              <a:rPr lang="en-US" altLang="en-US" sz="2400" b="1" dirty="0">
                <a:solidFill>
                  <a:srgbClr val="000000"/>
                </a:solidFill>
                <a:latin typeface="Arial" panose="020B0604020202020204" pitchFamily="34" charset="0"/>
              </a:rPr>
              <a:t> ».</a:t>
            </a:r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474" name="Title 1">
            <a:extLst>
              <a:ext uri="{FF2B5EF4-FFF2-40B4-BE49-F238E27FC236}">
                <a16:creationId xmlns:a16="http://schemas.microsoft.com/office/drawing/2014/main" id="{782C483E-5737-54B9-B03F-03533A6262AC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781800" y="365125"/>
            <a:ext cx="4953000" cy="7483475"/>
          </a:xfrm>
        </p:spPr>
        <p:txBody>
          <a:bodyPr/>
          <a:lstStyle/>
          <a:p>
            <a:pPr algn="ctr" eaLnBrk="1" hangingPunct="1"/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Actes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18:11-17</a:t>
            </a:r>
            <a:b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Proconsul dans la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Grèce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antique du nom de Gallion</a:t>
            </a:r>
            <a:b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L’inscription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grecque fait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référence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à Gallion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mentionné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dans la Bible. Il a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été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écrit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52-53 après JC et a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été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découvert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dans le temple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d’Apollon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à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Delphes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1905. </a:t>
            </a:r>
            <a:b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b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Cela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prouve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que Paul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était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à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Corinthe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altLang="en-US" sz="3200" b="1" dirty="0" err="1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</a:t>
            </a:r>
            <a:r>
              <a:rPr lang="en-US" altLang="en-US" sz="3200" b="1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52-53 après JC</a:t>
            </a:r>
            <a:endParaRPr lang="en-US" altLang="en-US" sz="1200" dirty="0"/>
          </a:p>
        </p:txBody>
      </p:sp>
      <p:pic>
        <p:nvPicPr>
          <p:cNvPr id="105475" name="Content Placeholder 3">
            <a:extLst>
              <a:ext uri="{FF2B5EF4-FFF2-40B4-BE49-F238E27FC236}">
                <a16:creationId xmlns:a16="http://schemas.microsoft.com/office/drawing/2014/main" id="{81B4995D-EFA0-5F1F-2F40-6E83539F06DB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-11113" y="152400"/>
            <a:ext cx="6534151" cy="8893175"/>
          </a:xfrm>
        </p:spPr>
      </p:pic>
      <p:sp>
        <p:nvSpPr>
          <p:cNvPr id="105476" name="Rectangle 8">
            <a:extLst>
              <a:ext uri="{FF2B5EF4-FFF2-40B4-BE49-F238E27FC236}">
                <a16:creationId xmlns:a16="http://schemas.microsoft.com/office/drawing/2014/main" id="{158331BD-CA6A-F42F-BF2F-A90F602EE2E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-211138"/>
            <a:ext cx="742950" cy="87947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lIns="0" tIns="0" rIns="660192" bIns="79350" anchor="ctr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FontTx/>
              <a:buNone/>
            </a:pPr>
            <a:endParaRPr lang="en-US" altLang="en-US" sz="1300" b="1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 fontAlgn="t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1100" b="1">
                <a:solidFill>
                  <a:srgbClr val="FFFFFF"/>
                </a:solidFill>
                <a:latin typeface="Arial" panose="020B0604020202020204" pitchFamily="34" charset="0"/>
                <a:hlinkClick r:id="rId3"/>
              </a:rPr>
              <a:t>  </a:t>
            </a:r>
            <a:endParaRPr lang="en-US" altLang="en-US" sz="1100">
              <a:solidFill>
                <a:srgbClr val="000000"/>
              </a:solidFill>
              <a:latin typeface="Arial" panose="020B0604020202020204" pitchFamily="34" charset="0"/>
            </a:endParaRPr>
          </a:p>
          <a:p>
            <a:pPr>
              <a:lnSpc>
                <a:spcPct val="100000"/>
              </a:lnSpc>
              <a:spcBef>
                <a:spcPct val="0"/>
              </a:spcBef>
              <a:buFontTx/>
              <a:buNone/>
            </a:pPr>
            <a:br>
              <a:rPr lang="en-US" altLang="en-US" sz="1400" b="1">
                <a:solidFill>
                  <a:srgbClr val="000000"/>
                </a:solidFill>
                <a:latin typeface="Arial" panose="020B0604020202020204" pitchFamily="34" charset="0"/>
              </a:rPr>
            </a:br>
            <a:endParaRPr lang="en-US" altLang="en-US" sz="1400" b="1">
              <a:solidFill>
                <a:srgbClr val="FFFFFF"/>
              </a:solidFill>
              <a:latin typeface="Arial" panose="020B0604020202020204" pitchFamily="34" charset="0"/>
            </a:endParaRPr>
          </a:p>
        </p:txBody>
      </p:sp>
      <p:pic>
        <p:nvPicPr>
          <p:cNvPr id="105477" name="Picture 9" descr="http://2.bp.blogspot.com/-n3ml81r0rFs/UqO7c5B2asI/AAAAAAAAAfI/4rVXQ8nQMis/s200/Gallio+inscription+3+fragments,+tb051603751+bl+-+Copy+(2).jpg">
            <a:hlinkClick r:id="rId3"/>
            <a:extLst>
              <a:ext uri="{FF2B5EF4-FFF2-40B4-BE49-F238E27FC236}">
                <a16:creationId xmlns:a16="http://schemas.microsoft.com/office/drawing/2014/main" id="{2FC0B0DA-E949-3392-E138-208F477CBC4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2575" y="-11453813"/>
            <a:ext cx="1428750" cy="1428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F81BE7-B170-DA04-E005-B52CB3813EC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sz="3200" b="1" dirty="0"/>
              <a:t>Inscription </a:t>
            </a:r>
            <a:r>
              <a:rPr lang="en-US" sz="3200" b="1" dirty="0" err="1"/>
              <a:t>d’Erastus</a:t>
            </a:r>
            <a:r>
              <a:rPr lang="en-US" sz="3200" b="1" dirty="0"/>
              <a:t> à </a:t>
            </a:r>
            <a:r>
              <a:rPr lang="en-US" sz="3200" b="1" dirty="0" err="1"/>
              <a:t>Corinthe</a:t>
            </a:r>
            <a:br>
              <a:rPr lang="en-US" sz="3200" b="1" dirty="0"/>
            </a:br>
            <a:r>
              <a:rPr lang="en-US" sz="3200" b="1" dirty="0" err="1"/>
              <a:t>Actes</a:t>
            </a:r>
            <a:r>
              <a:rPr lang="en-US" sz="3200" b="1" dirty="0"/>
              <a:t> 19:22 AD 52</a:t>
            </a:r>
          </a:p>
        </p:txBody>
      </p:sp>
      <p:sp>
        <p:nvSpPr>
          <p:cNvPr id="106499" name="AutoShape 2" descr="Image result for luke erastus">
            <a:extLst>
              <a:ext uri="{FF2B5EF4-FFF2-40B4-BE49-F238E27FC236}">
                <a16:creationId xmlns:a16="http://schemas.microsoft.com/office/drawing/2014/main" id="{90C210F6-E786-B307-C715-2CE41684C1D2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Font typeface="Wingdings" pitchFamily="2" charset="2"/>
              <a:buChar char="§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115000"/>
              <a:buFont typeface="Wingdings" pitchFamily="2" charset="2"/>
              <a:buChar char="§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ClrTx/>
              <a:buSzTx/>
              <a:buFontTx/>
              <a:buNone/>
            </a:pPr>
            <a:endParaRPr lang="en-US" altLang="en-US" sz="1800">
              <a:solidFill>
                <a:srgbClr val="EAEAEA"/>
              </a:solidFill>
            </a:endParaRPr>
          </a:p>
        </p:txBody>
      </p:sp>
      <p:pic>
        <p:nvPicPr>
          <p:cNvPr id="106500" name="Picture 4" descr="http://www.bibleodyssey.org/~/media/Images/Places/C/church-at-corinth-erastus.ashx">
            <a:extLst>
              <a:ext uri="{FF2B5EF4-FFF2-40B4-BE49-F238E27FC236}">
                <a16:creationId xmlns:a16="http://schemas.microsoft.com/office/drawing/2014/main" id="{4CCFF0DA-5DB2-7450-8498-7DEF63F603F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84438" y="1600200"/>
            <a:ext cx="7315200" cy="5227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522" name="Title 1">
            <a:extLst>
              <a:ext uri="{FF2B5EF4-FFF2-40B4-BE49-F238E27FC236}">
                <a16:creationId xmlns:a16="http://schemas.microsoft.com/office/drawing/2014/main" id="{7C03D2A6-FB6A-728B-A456-941D61199E3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381000"/>
            <a:ext cx="3505200" cy="5715000"/>
          </a:xfrm>
        </p:spPr>
        <p:txBody>
          <a:bodyPr/>
          <a:lstStyle/>
          <a:p>
            <a:pPr eaLnBrk="1" hangingPunct="1"/>
            <a:r>
              <a:rPr lang="en-US" altLang="en-US" sz="2800" b="1" dirty="0" err="1">
                <a:latin typeface="Comic Sans MS" panose="030F0902030302020204" pitchFamily="66" charset="0"/>
              </a:rPr>
              <a:t>Qu’aucun</a:t>
            </a:r>
            <a:r>
              <a:rPr lang="en-US" altLang="en-US" sz="2800" b="1" dirty="0">
                <a:latin typeface="Comic Sans MS" panose="030F0902030302020204" pitchFamily="66" charset="0"/>
              </a:rPr>
              <a:t> Gentil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n’entre</a:t>
            </a:r>
            <a:r>
              <a:rPr lang="en-US" altLang="en-US" sz="2800" b="1" dirty="0">
                <a:latin typeface="Comic Sans MS" panose="030F0902030302020204" pitchFamily="66" charset="0"/>
              </a:rPr>
              <a:t> dans la cloison et la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barrière</a:t>
            </a:r>
            <a:r>
              <a:rPr lang="en-US" altLang="en-US" sz="2800" b="1" dirty="0">
                <a:latin typeface="Comic Sans MS" panose="030F0902030302020204" pitchFamily="66" charset="0"/>
              </a:rPr>
              <a:t> qui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entourent</a:t>
            </a:r>
            <a:r>
              <a:rPr lang="en-US" altLang="en-US" sz="2800" b="1" dirty="0">
                <a:latin typeface="Comic Sans MS" panose="030F0902030302020204" pitchFamily="66" charset="0"/>
              </a:rPr>
              <a:t> le Temple ;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Quiconque</a:t>
            </a:r>
            <a:r>
              <a:rPr lang="en-US" altLang="en-US" sz="2800" b="1" dirty="0">
                <a:latin typeface="Comic Sans MS" panose="030F0902030302020204" pitchFamily="66" charset="0"/>
              </a:rPr>
              <a:t>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est</a:t>
            </a:r>
            <a:r>
              <a:rPr lang="en-US" altLang="en-US" sz="2800" b="1" dirty="0">
                <a:latin typeface="Comic Sans MS" panose="030F0902030302020204" pitchFamily="66" charset="0"/>
              </a:rPr>
              <a:t> pris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est</a:t>
            </a:r>
            <a:r>
              <a:rPr lang="en-US" altLang="en-US" sz="2800" b="1" dirty="0">
                <a:latin typeface="Comic Sans MS" panose="030F0902030302020204" pitchFamily="66" charset="0"/>
              </a:rPr>
              <a:t>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responsable</a:t>
            </a:r>
            <a:r>
              <a:rPr lang="en-US" altLang="en-US" sz="2800" b="1" dirty="0">
                <a:latin typeface="Comic Sans MS" panose="030F0902030302020204" pitchFamily="66" charset="0"/>
              </a:rPr>
              <a:t> de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sa</a:t>
            </a:r>
            <a:r>
              <a:rPr lang="en-US" altLang="en-US" sz="2800" b="1" dirty="0">
                <a:latin typeface="Comic Sans MS" panose="030F0902030302020204" pitchFamily="66" charset="0"/>
              </a:rPr>
              <a:t> mort </a:t>
            </a:r>
            <a:r>
              <a:rPr lang="en-US" altLang="en-US" sz="2800" b="1" dirty="0" err="1">
                <a:latin typeface="Comic Sans MS" panose="030F0902030302020204" pitchFamily="66" charset="0"/>
              </a:rPr>
              <a:t>ultérieure</a:t>
            </a:r>
            <a:r>
              <a:rPr lang="en-US" altLang="en-US" sz="2800" b="1" dirty="0">
                <a:latin typeface="Comic Sans MS" panose="030F0902030302020204" pitchFamily="66" charset="0"/>
              </a:rPr>
              <a:t>.</a:t>
            </a:r>
            <a:br>
              <a:rPr lang="en-US" altLang="en-US" sz="2800" b="1" dirty="0">
                <a:latin typeface="Comic Sans MS" panose="030F0902030302020204" pitchFamily="66" charset="0"/>
              </a:rPr>
            </a:br>
            <a:br>
              <a:rPr lang="en-US" altLang="en-US" sz="2800" b="1" dirty="0">
                <a:latin typeface="Comic Sans MS" panose="030F0902030302020204" pitchFamily="66" charset="0"/>
              </a:rPr>
            </a:br>
            <a:r>
              <a:rPr lang="en-US" altLang="en-US" sz="2800" b="1" dirty="0" err="1">
                <a:latin typeface="Comic Sans MS" panose="030F0902030302020204" pitchFamily="66" charset="0"/>
              </a:rPr>
              <a:t>Actes</a:t>
            </a:r>
            <a:r>
              <a:rPr lang="en-US" altLang="en-US" sz="2800" b="1" dirty="0">
                <a:latin typeface="Comic Sans MS" panose="030F0902030302020204" pitchFamily="66" charset="0"/>
              </a:rPr>
              <a:t> 21:27-29</a:t>
            </a:r>
            <a:endParaRPr lang="en-US" altLang="en-US" sz="2000" dirty="0">
              <a:latin typeface="Comic Sans MS" panose="030F0902030302020204" pitchFamily="66" charset="0"/>
            </a:endParaRPr>
          </a:p>
        </p:txBody>
      </p:sp>
      <p:pic>
        <p:nvPicPr>
          <p:cNvPr id="107523" name="Picture 3" descr="Arch_Jesus_Jeru0000211">
            <a:extLst>
              <a:ext uri="{FF2B5EF4-FFF2-40B4-BE49-F238E27FC236}">
                <a16:creationId xmlns:a16="http://schemas.microsoft.com/office/drawing/2014/main" id="{3295407D-805B-5702-0744-BE143A59B3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3400" y="1524000"/>
            <a:ext cx="7696200" cy="5057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570" name="Title 1">
            <a:extLst>
              <a:ext uri="{FF2B5EF4-FFF2-40B4-BE49-F238E27FC236}">
                <a16:creationId xmlns:a16="http://schemas.microsoft.com/office/drawing/2014/main" id="{135BF5F2-C1A3-0DEC-F622-66175E6C61D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942138" y="365125"/>
            <a:ext cx="3097212" cy="1325563"/>
          </a:xfrm>
        </p:spPr>
        <p:txBody>
          <a:bodyPr/>
          <a:lstStyle/>
          <a:p>
            <a:pPr eaLnBrk="1" hangingPunct="1"/>
            <a:endParaRPr lang="en-US" altLang="en-US"/>
          </a:p>
        </p:txBody>
      </p:sp>
      <p:sp>
        <p:nvSpPr>
          <p:cNvPr id="109571" name="Content Placeholder 2">
            <a:extLst>
              <a:ext uri="{FF2B5EF4-FFF2-40B4-BE49-F238E27FC236}">
                <a16:creationId xmlns:a16="http://schemas.microsoft.com/office/drawing/2014/main" id="{4BE59C54-5B61-D1B4-E5DE-46EBC1AD65F1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838200" y="166688"/>
            <a:ext cx="5383213" cy="6491287"/>
          </a:xfrm>
        </p:spPr>
        <p:txBody>
          <a:bodyPr/>
          <a:lstStyle/>
          <a:p>
            <a:pPr marL="0" indent="0" eaLnBrk="1" hangingPunct="1">
              <a:lnSpc>
                <a:spcPct val="100000"/>
              </a:lnSpc>
              <a:spcBef>
                <a:spcPct val="0"/>
              </a:spcBef>
              <a:buNone/>
            </a:pPr>
            <a:r>
              <a:rPr lang="en-US" altLang="en-US" sz="3200" b="1" dirty="0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Félix </a:t>
            </a:r>
            <a:r>
              <a:rPr lang="en-US" altLang="en-US" sz="3200" b="1" dirty="0" err="1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Actes</a:t>
            </a:r>
            <a:r>
              <a:rPr lang="en-US" altLang="en-US" sz="3200" b="1" dirty="0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 23:24
Marcus Antonius Felix </a:t>
            </a:r>
            <a:r>
              <a:rPr lang="en-US" altLang="en-US" sz="3200" b="1" dirty="0" err="1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était</a:t>
            </a:r>
            <a:r>
              <a:rPr lang="en-US" altLang="en-US" sz="3200" b="1" dirty="0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l’ancien</a:t>
            </a:r>
            <a:r>
              <a:rPr lang="en-US" altLang="en-US" sz="3200" b="1" dirty="0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procurateur</a:t>
            </a:r>
            <a:r>
              <a:rPr lang="en-US" altLang="en-US" sz="3200" b="1" dirty="0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 </a:t>
            </a:r>
            <a:r>
              <a:rPr lang="en-US" altLang="en-US" sz="3200" b="1" dirty="0" err="1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romain</a:t>
            </a:r>
            <a:r>
              <a:rPr lang="en-US" altLang="en-US" sz="3200" b="1" dirty="0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 de la province de </a:t>
            </a:r>
            <a:r>
              <a:rPr lang="en-US" altLang="en-US" sz="3200" b="1" dirty="0" err="1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Judée</a:t>
            </a:r>
            <a:r>
              <a:rPr lang="en-US" altLang="en-US" sz="3200" b="1" dirty="0">
                <a:solidFill>
                  <a:srgbClr val="000000"/>
                </a:solidFill>
                <a:latin typeface="Verdana" panose="020B0604030504040204" pitchFamily="34" charset="0"/>
                <a:cs typeface="Times New Roman" panose="02020603050405020304" pitchFamily="18" charset="0"/>
              </a:rPr>
              <a:t> de 52 à 60 après JC..</a:t>
            </a:r>
            <a:endParaRPr lang="en-US" altLang="en-US" sz="3200" b="1" dirty="0">
              <a:latin typeface="Arial" panose="020B0604020202020204" pitchFamily="34" charset="0"/>
            </a:endParaRPr>
          </a:p>
          <a:p>
            <a:pPr marL="0" indent="0" eaLnBrk="1" hangingPunct="1">
              <a:buFont typeface="Arial" panose="020B0604020202020204" pitchFamily="34" charset="0"/>
              <a:buNone/>
            </a:pPr>
            <a:endParaRPr lang="en-US" altLang="en-US" dirty="0"/>
          </a:p>
        </p:txBody>
      </p:sp>
      <p:sp>
        <p:nvSpPr>
          <p:cNvPr id="109572" name="Rectangle 2">
            <a:extLst>
              <a:ext uri="{FF2B5EF4-FFF2-40B4-BE49-F238E27FC236}">
                <a16:creationId xmlns:a16="http://schemas.microsoft.com/office/drawing/2014/main" id="{B258D037-BD5C-A0CA-E9F7-C0C11A627BA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24000" y="44450"/>
            <a:ext cx="184150" cy="3683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endParaRPr lang="en-US" altLang="en-US" sz="1800">
              <a:solidFill>
                <a:srgbClr val="000000"/>
              </a:solidFill>
            </a:endParaRPr>
          </a:p>
        </p:txBody>
      </p:sp>
      <p:pic>
        <p:nvPicPr>
          <p:cNvPr id="109573" name="Picture 13" descr="Picture">
            <a:extLst>
              <a:ext uri="{FF2B5EF4-FFF2-40B4-BE49-F238E27FC236}">
                <a16:creationId xmlns:a16="http://schemas.microsoft.com/office/drawing/2014/main" id="{A6D2E1F8-2953-6B87-69FB-C78F3F8E99C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42138" y="166688"/>
            <a:ext cx="4105275" cy="64912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9574" name="Picture 6" descr="https://upload.wikimedia.org/wikipedia/commons/9/9f/Coin_Antonius_Felix.jpg">
            <a:extLst>
              <a:ext uri="{FF2B5EF4-FFF2-40B4-BE49-F238E27FC236}">
                <a16:creationId xmlns:a16="http://schemas.microsoft.com/office/drawing/2014/main" id="{C4FD24A0-4623-1554-1021-20122834D06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81175" y="3429001"/>
            <a:ext cx="4327525" cy="3100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531A6E-C813-10BC-70EB-52D7A19812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8013" y="273050"/>
            <a:ext cx="10968037" cy="793750"/>
          </a:xfrm>
        </p:spPr>
        <p:txBody>
          <a:bodyPr/>
          <a:lstStyle/>
          <a:p>
            <a:pPr>
              <a:defRPr/>
            </a:pPr>
            <a:r>
              <a:rPr lang="en-US" b="1" dirty="0"/>
              <a:t>Résumé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FADDBE1-0A92-0A76-0C32-08C0DF85762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4800" y="1219200"/>
            <a:ext cx="11582400" cy="5181600"/>
          </a:xfrm>
        </p:spPr>
        <p:txBody>
          <a:bodyPr/>
          <a:lstStyle/>
          <a:p>
            <a:pPr marL="0" indent="0">
              <a:buNone/>
              <a:defRPr/>
            </a:pPr>
            <a:r>
              <a:rPr lang="en-US" sz="2800" b="1" dirty="0">
                <a:solidFill>
                  <a:srgbClr val="FFFF00"/>
                </a:solidFill>
              </a:rPr>
              <a:t>Nous ne </a:t>
            </a:r>
            <a:r>
              <a:rPr lang="en-US" sz="2800" b="1" dirty="0" err="1">
                <a:solidFill>
                  <a:srgbClr val="FFFF00"/>
                </a:solidFill>
              </a:rPr>
              <a:t>pouvons</a:t>
            </a:r>
            <a:r>
              <a:rPr lang="en-US" sz="2800" b="1" dirty="0">
                <a:solidFill>
                  <a:srgbClr val="FFFF00"/>
                </a:solidFill>
              </a:rPr>
              <a:t> pas « </a:t>
            </a:r>
            <a:r>
              <a:rPr lang="en-US" sz="2800" b="1" dirty="0" err="1">
                <a:solidFill>
                  <a:srgbClr val="FFFF00"/>
                </a:solidFill>
              </a:rPr>
              <a:t>prouver</a:t>
            </a:r>
            <a:r>
              <a:rPr lang="en-US" sz="2800" b="1" dirty="0">
                <a:solidFill>
                  <a:srgbClr val="FFFF00"/>
                </a:solidFill>
              </a:rPr>
              <a:t> » à la Bible </a:t>
            </a:r>
            <a:r>
              <a:rPr lang="en-US" sz="2800" b="1" dirty="0" err="1">
                <a:solidFill>
                  <a:srgbClr val="FFFF00"/>
                </a:solidFill>
              </a:rPr>
              <a:t>ou</a:t>
            </a:r>
            <a:r>
              <a:rPr lang="en-US" sz="2800" b="1" dirty="0">
                <a:solidFill>
                  <a:srgbClr val="FFFF00"/>
                </a:solidFill>
              </a:rPr>
              <a:t> aux affirmations du </a:t>
            </a:r>
            <a:r>
              <a:rPr lang="en-US" sz="2800" b="1" dirty="0" err="1">
                <a:solidFill>
                  <a:srgbClr val="FFFF00"/>
                </a:solidFill>
              </a:rPr>
              <a:t>christianisme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en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utilisant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l’histoire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ancienne</a:t>
            </a:r>
            <a:r>
              <a:rPr lang="en-US" sz="2800" b="1" dirty="0">
                <a:solidFill>
                  <a:srgbClr val="FFFF00"/>
                </a:solidFill>
              </a:rPr>
              <a:t> et </a:t>
            </a:r>
            <a:r>
              <a:rPr lang="en-US" sz="2800" b="1" dirty="0" err="1">
                <a:solidFill>
                  <a:srgbClr val="FFFF00"/>
                </a:solidFill>
              </a:rPr>
              <a:t>l’archéologie</a:t>
            </a:r>
            <a:r>
              <a:rPr lang="en-US" sz="2800" b="1" dirty="0">
                <a:solidFill>
                  <a:srgbClr val="FFFF00"/>
                </a:solidFill>
              </a:rPr>
              <a:t>, </a:t>
            </a:r>
            <a:r>
              <a:rPr lang="en-US" sz="2800" b="1" dirty="0" err="1">
                <a:solidFill>
                  <a:srgbClr val="FFFF00"/>
                </a:solidFill>
              </a:rPr>
              <a:t>mais</a:t>
            </a:r>
            <a:r>
              <a:rPr lang="en-US" sz="2800" b="1" dirty="0">
                <a:solidFill>
                  <a:srgbClr val="FFFF00"/>
                </a:solidFill>
              </a:rPr>
              <a:t> nous </a:t>
            </a:r>
            <a:r>
              <a:rPr lang="en-US" sz="2800" b="1" dirty="0" err="1">
                <a:solidFill>
                  <a:srgbClr val="FFFF00"/>
                </a:solidFill>
              </a:rPr>
              <a:t>pouvons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réfuter</a:t>
            </a:r>
            <a:r>
              <a:rPr lang="en-US" sz="2800" b="1" dirty="0">
                <a:solidFill>
                  <a:srgbClr val="FFFF00"/>
                </a:solidFill>
              </a:rPr>
              <a:t> les affirmations </a:t>
            </a:r>
            <a:r>
              <a:rPr lang="en-US" sz="2800" b="1" dirty="0" err="1">
                <a:solidFill>
                  <a:srgbClr val="FFFF00"/>
                </a:solidFill>
              </a:rPr>
              <a:t>radicales</a:t>
            </a:r>
            <a:r>
              <a:rPr lang="en-US" sz="2800" b="1" dirty="0">
                <a:solidFill>
                  <a:srgbClr val="FFFF00"/>
                </a:solidFill>
              </a:rPr>
              <a:t> des </a:t>
            </a:r>
            <a:r>
              <a:rPr lang="en-US" sz="2800" b="1" dirty="0" err="1">
                <a:solidFill>
                  <a:srgbClr val="FFFF00"/>
                </a:solidFill>
              </a:rPr>
              <a:t>sceptiques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selon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lesquelles</a:t>
            </a:r>
            <a:r>
              <a:rPr lang="en-US" sz="2800" b="1" dirty="0">
                <a:solidFill>
                  <a:srgbClr val="FFFF00"/>
                </a:solidFill>
              </a:rPr>
              <a:t> la Bible </a:t>
            </a:r>
            <a:r>
              <a:rPr lang="en-US" sz="2800" b="1" dirty="0" err="1">
                <a:solidFill>
                  <a:srgbClr val="FFFF00"/>
                </a:solidFill>
              </a:rPr>
              <a:t>est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en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grande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partie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composée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d’histoires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fabriquées</a:t>
            </a:r>
            <a:r>
              <a:rPr lang="en-US" sz="2800" b="1" dirty="0">
                <a:solidFill>
                  <a:srgbClr val="FFFF00"/>
                </a:solidFill>
              </a:rPr>
              <a:t>. En fait, nous </a:t>
            </a:r>
            <a:r>
              <a:rPr lang="en-US" sz="2800" b="1" dirty="0" err="1">
                <a:solidFill>
                  <a:srgbClr val="FFFF00"/>
                </a:solidFill>
              </a:rPr>
              <a:t>pouvons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conclure</a:t>
            </a:r>
            <a:r>
              <a:rPr lang="en-US" sz="2800" b="1" dirty="0">
                <a:solidFill>
                  <a:srgbClr val="FFFF00"/>
                </a:solidFill>
              </a:rPr>
              <a:t> que, dans la </a:t>
            </a:r>
            <a:r>
              <a:rPr lang="en-US" sz="2800" b="1" dirty="0" err="1">
                <a:solidFill>
                  <a:srgbClr val="FFFF00"/>
                </a:solidFill>
              </a:rPr>
              <a:t>mesure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où</a:t>
            </a:r>
            <a:r>
              <a:rPr lang="en-US" sz="2800" b="1" dirty="0">
                <a:solidFill>
                  <a:srgbClr val="FFFF00"/>
                </a:solidFill>
              </a:rPr>
              <a:t> nous </a:t>
            </a:r>
            <a:r>
              <a:rPr lang="en-US" sz="2800" b="1" dirty="0" err="1">
                <a:solidFill>
                  <a:srgbClr val="FFFF00"/>
                </a:solidFill>
              </a:rPr>
              <a:t>pouvons</a:t>
            </a:r>
            <a:r>
              <a:rPr lang="en-US" sz="2800" b="1" dirty="0">
                <a:solidFill>
                  <a:srgbClr val="FFFF00"/>
                </a:solidFill>
              </a:rPr>
              <a:t> comparer </a:t>
            </a:r>
            <a:r>
              <a:rPr lang="en-US" sz="2800" b="1" dirty="0" err="1">
                <a:solidFill>
                  <a:srgbClr val="FFFF00"/>
                </a:solidFill>
              </a:rPr>
              <a:t>l’histoire</a:t>
            </a:r>
            <a:r>
              <a:rPr lang="en-US" sz="2800" b="1" dirty="0">
                <a:solidFill>
                  <a:srgbClr val="FFFF00"/>
                </a:solidFill>
              </a:rPr>
              <a:t> et </a:t>
            </a:r>
            <a:r>
              <a:rPr lang="en-US" sz="2800" b="1" dirty="0" err="1">
                <a:solidFill>
                  <a:srgbClr val="FFFF00"/>
                </a:solidFill>
              </a:rPr>
              <a:t>l’archéologie</a:t>
            </a:r>
            <a:r>
              <a:rPr lang="en-US" sz="2800" b="1" dirty="0">
                <a:solidFill>
                  <a:srgbClr val="FFFF00"/>
                </a:solidFill>
              </a:rPr>
              <a:t> à la Bible, </a:t>
            </a:r>
            <a:r>
              <a:rPr lang="en-US" sz="2800" b="1" dirty="0" err="1">
                <a:solidFill>
                  <a:srgbClr val="FFFF00"/>
                </a:solidFill>
              </a:rPr>
              <a:t>cela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confirme</a:t>
            </a:r>
            <a:r>
              <a:rPr lang="en-US" sz="2800" b="1" dirty="0">
                <a:solidFill>
                  <a:srgbClr val="FFFF00"/>
                </a:solidFill>
              </a:rPr>
              <a:t> que la Bible </a:t>
            </a:r>
            <a:r>
              <a:rPr lang="en-US" sz="2800" b="1" dirty="0" err="1">
                <a:solidFill>
                  <a:srgbClr val="FFFF00"/>
                </a:solidFill>
              </a:rPr>
              <a:t>est</a:t>
            </a:r>
            <a:r>
              <a:rPr lang="en-US" sz="2800" b="1" dirty="0">
                <a:solidFill>
                  <a:srgbClr val="FFFF00"/>
                </a:solidFill>
              </a:rPr>
              <a:t>, de loin, le </a:t>
            </a:r>
            <a:r>
              <a:rPr lang="en-US" sz="2800" b="1" dirty="0" err="1">
                <a:solidFill>
                  <a:srgbClr val="FFFF00"/>
                </a:solidFill>
              </a:rPr>
              <a:t>récit</a:t>
            </a:r>
            <a:r>
              <a:rPr lang="en-US" sz="2800" b="1" dirty="0">
                <a:solidFill>
                  <a:srgbClr val="FFFF00"/>
                </a:solidFill>
              </a:rPr>
              <a:t> le plus précis des </a:t>
            </a:r>
            <a:r>
              <a:rPr lang="en-US" sz="2800" b="1" dirty="0" err="1">
                <a:solidFill>
                  <a:srgbClr val="FFFF00"/>
                </a:solidFill>
              </a:rPr>
              <a:t>événements</a:t>
            </a:r>
            <a:r>
              <a:rPr lang="en-US" sz="2800" b="1" dirty="0">
                <a:solidFill>
                  <a:srgbClr val="FFFF00"/>
                </a:solidFill>
              </a:rPr>
              <a:t> du </a:t>
            </a:r>
            <a:r>
              <a:rPr lang="en-US" sz="2800" b="1" dirty="0" err="1">
                <a:solidFill>
                  <a:srgbClr val="FFFF00"/>
                </a:solidFill>
              </a:rPr>
              <a:t>Proche</a:t>
            </a:r>
            <a:r>
              <a:rPr lang="en-US" sz="2800" b="1" dirty="0">
                <a:solidFill>
                  <a:srgbClr val="FFFF00"/>
                </a:solidFill>
              </a:rPr>
              <a:t>-Orient à </a:t>
            </a:r>
            <a:r>
              <a:rPr lang="en-US" sz="2800" b="1" dirty="0" err="1">
                <a:solidFill>
                  <a:srgbClr val="FFFF00"/>
                </a:solidFill>
              </a:rPr>
              <a:t>l’époque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biblique</a:t>
            </a:r>
            <a:r>
              <a:rPr lang="en-US" sz="2800" b="1" dirty="0">
                <a:solidFill>
                  <a:srgbClr val="FFFF00"/>
                </a:solidFill>
              </a:rPr>
              <a:t>.
</a:t>
            </a:r>
            <a:r>
              <a:rPr lang="en-US" sz="2800" b="1" dirty="0" err="1">
                <a:solidFill>
                  <a:srgbClr val="FFFF00"/>
                </a:solidFill>
              </a:rPr>
              <a:t>C’est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une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preuve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solide</a:t>
            </a:r>
            <a:r>
              <a:rPr lang="en-US" sz="2800" b="1" dirty="0">
                <a:solidFill>
                  <a:srgbClr val="FFFF00"/>
                </a:solidFill>
              </a:rPr>
              <a:t> de </a:t>
            </a:r>
            <a:r>
              <a:rPr lang="en-US" sz="2800" b="1" dirty="0" err="1">
                <a:solidFill>
                  <a:srgbClr val="FFFF00"/>
                </a:solidFill>
              </a:rPr>
              <a:t>l’inspiration</a:t>
            </a:r>
            <a:r>
              <a:rPr lang="en-US" sz="2800" b="1" dirty="0">
                <a:solidFill>
                  <a:srgbClr val="FFFF00"/>
                </a:solidFill>
              </a:rPr>
              <a:t> de la Bible, car </a:t>
            </a:r>
            <a:r>
              <a:rPr lang="en-US" sz="2800" b="1" dirty="0" err="1">
                <a:solidFill>
                  <a:srgbClr val="FFFF00"/>
                </a:solidFill>
              </a:rPr>
              <a:t>aucun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autre</a:t>
            </a:r>
            <a:r>
              <a:rPr lang="en-US" sz="2800" b="1" dirty="0">
                <a:solidFill>
                  <a:srgbClr val="FFFF00"/>
                </a:solidFill>
              </a:rPr>
              <a:t> document </a:t>
            </a:r>
            <a:r>
              <a:rPr lang="en-US" sz="2800" b="1" dirty="0" err="1">
                <a:solidFill>
                  <a:srgbClr val="FFFF00"/>
                </a:solidFill>
              </a:rPr>
              <a:t>ancien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n’est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aussi</a:t>
            </a:r>
            <a:r>
              <a:rPr lang="en-US" sz="2800" b="1" dirty="0">
                <a:solidFill>
                  <a:srgbClr val="FFFF00"/>
                </a:solidFill>
              </a:rPr>
              <a:t> </a:t>
            </a:r>
            <a:r>
              <a:rPr lang="en-US" sz="2800" b="1" dirty="0" err="1">
                <a:solidFill>
                  <a:srgbClr val="FFFF00"/>
                </a:solidFill>
              </a:rPr>
              <a:t>fidèle</a:t>
            </a:r>
            <a:r>
              <a:rPr lang="en-US" sz="2800" b="1" dirty="0">
                <a:solidFill>
                  <a:srgbClr val="FFFF00"/>
                </a:solidFill>
              </a:rPr>
              <a:t> à la </a:t>
            </a:r>
            <a:r>
              <a:rPr lang="en-US" sz="2800" b="1" dirty="0" err="1">
                <a:solidFill>
                  <a:srgbClr val="FFFF00"/>
                </a:solidFill>
              </a:rPr>
              <a:t>réalité</a:t>
            </a:r>
            <a:r>
              <a:rPr lang="en-US" sz="2800" b="1" dirty="0">
                <a:solidFill>
                  <a:srgbClr val="FFFF00"/>
                </a:solidFill>
              </a:rPr>
              <a:t> de </a:t>
            </a:r>
            <a:r>
              <a:rPr lang="en-US" sz="2800" b="1" dirty="0" err="1">
                <a:solidFill>
                  <a:srgbClr val="FFFF00"/>
                </a:solidFill>
              </a:rPr>
              <a:t>l’histoire</a:t>
            </a:r>
            <a:r>
              <a:rPr lang="en-US" sz="2800" b="1" dirty="0">
                <a:solidFill>
                  <a:srgbClr val="FFFF00"/>
                </a:solidFill>
              </a:rPr>
              <a:t>.  
PPT à </a:t>
            </a:r>
            <a:r>
              <a:rPr lang="en-US" sz="2800" b="1" dirty="0" err="1">
                <a:solidFill>
                  <a:srgbClr val="FFFF00"/>
                </a:solidFill>
              </a:rPr>
              <a:t>www.evidenceforchristianity.org</a:t>
            </a:r>
            <a:endParaRPr lang="en-US" sz="2800" b="1" dirty="0">
              <a:solidFill>
                <a:srgbClr val="FFFF00"/>
              </a:solidFill>
            </a:endParaRPr>
          </a:p>
        </p:txBody>
      </p:sp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89CBCFF-CEB9-FB9F-3976-DAB53AEF6A5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1000" y="1828800"/>
            <a:ext cx="4724400" cy="4953000"/>
          </a:xfrm>
        </p:spPr>
        <p:txBody>
          <a:bodyPr/>
          <a:lstStyle/>
          <a:p>
            <a:pPr marL="0" indent="0" algn="ctr">
              <a:buNone/>
              <a:defRPr/>
            </a:pPr>
            <a:r>
              <a:rPr lang="en-US" sz="6600" b="1" dirty="0"/>
              <a:t>Question et </a:t>
            </a:r>
            <a:r>
              <a:rPr lang="en-US" sz="6600" b="1" dirty="0" err="1"/>
              <a:t>réponse</a:t>
            </a:r>
            <a:endParaRPr lang="en-US" sz="6600" b="1" dirty="0"/>
          </a:p>
        </p:txBody>
      </p:sp>
      <p:pic>
        <p:nvPicPr>
          <p:cNvPr id="111620" name="Picture 2" descr="Why Should Leaders Ask Questions? - Bob ...">
            <a:extLst>
              <a:ext uri="{FF2B5EF4-FFF2-40B4-BE49-F238E27FC236}">
                <a16:creationId xmlns:a16="http://schemas.microsoft.com/office/drawing/2014/main" id="{FF7AEA8D-4FD1-2F35-0447-D38F1FD66E9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68875" y="1131888"/>
            <a:ext cx="7223125" cy="4789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Fading Grid">
  <a:themeElements>
    <a:clrScheme name="Fading Grid 4">
      <a:dk1>
        <a:srgbClr val="6B6B99"/>
      </a:dk1>
      <a:lt1>
        <a:srgbClr val="EAEAEA"/>
      </a:lt1>
      <a:dk2>
        <a:srgbClr val="666699"/>
      </a:dk2>
      <a:lt2>
        <a:srgbClr val="CCECFF"/>
      </a:lt2>
      <a:accent1>
        <a:srgbClr val="00CC66"/>
      </a:accent1>
      <a:accent2>
        <a:srgbClr val="54547A"/>
      </a:accent2>
      <a:accent3>
        <a:srgbClr val="B8B8CA"/>
      </a:accent3>
      <a:accent4>
        <a:srgbClr val="C8C8C8"/>
      </a:accent4>
      <a:accent5>
        <a:srgbClr val="AAE2B8"/>
      </a:accent5>
      <a:accent6>
        <a:srgbClr val="4B4B6E"/>
      </a:accent6>
      <a:hlink>
        <a:srgbClr val="65B2FF"/>
      </a:hlink>
      <a:folHlink>
        <a:srgbClr val="9900FF"/>
      </a:folHlink>
    </a:clrScheme>
    <a:fontScheme name="Fading Grid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Fading Grid 1">
        <a:dk1>
          <a:srgbClr val="7E0000"/>
        </a:dk1>
        <a:lt1>
          <a:srgbClr val="FFFFFF"/>
        </a:lt1>
        <a:dk2>
          <a:srgbClr val="800000"/>
        </a:dk2>
        <a:lt2>
          <a:srgbClr val="FCF0B2"/>
        </a:lt2>
        <a:accent1>
          <a:srgbClr val="C5543D"/>
        </a:accent1>
        <a:accent2>
          <a:srgbClr val="660000"/>
        </a:accent2>
        <a:accent3>
          <a:srgbClr val="C0AAAA"/>
        </a:accent3>
        <a:accent4>
          <a:srgbClr val="DADADA"/>
        </a:accent4>
        <a:accent5>
          <a:srgbClr val="DFB3AF"/>
        </a:accent5>
        <a:accent6>
          <a:srgbClr val="5C0000"/>
        </a:accent6>
        <a:hlink>
          <a:srgbClr val="FFFF00"/>
        </a:hlink>
        <a:folHlink>
          <a:srgbClr val="FF99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2">
        <a:dk1>
          <a:srgbClr val="000066"/>
        </a:dk1>
        <a:lt1>
          <a:srgbClr val="FFFFFF"/>
        </a:lt1>
        <a:dk2>
          <a:srgbClr val="000066"/>
        </a:dk2>
        <a:lt2>
          <a:srgbClr val="B2B8C8"/>
        </a:lt2>
        <a:accent1>
          <a:srgbClr val="008080"/>
        </a:accent1>
        <a:accent2>
          <a:srgbClr val="00004E"/>
        </a:accent2>
        <a:accent3>
          <a:srgbClr val="AAAAB8"/>
        </a:accent3>
        <a:accent4>
          <a:srgbClr val="DADADA"/>
        </a:accent4>
        <a:accent5>
          <a:srgbClr val="AAC0C0"/>
        </a:accent5>
        <a:accent6>
          <a:srgbClr val="000046"/>
        </a:accent6>
        <a:hlink>
          <a:srgbClr val="00FFCC"/>
        </a:hlink>
        <a:folHlink>
          <a:srgbClr val="6699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3">
        <a:dk1>
          <a:srgbClr val="010199"/>
        </a:dk1>
        <a:lt1>
          <a:srgbClr val="FFFFFF"/>
        </a:lt1>
        <a:dk2>
          <a:srgbClr val="000099"/>
        </a:dk2>
        <a:lt2>
          <a:srgbClr val="CCFFFF"/>
        </a:lt2>
        <a:accent1>
          <a:srgbClr val="00C600"/>
        </a:accent1>
        <a:accent2>
          <a:srgbClr val="01017D"/>
        </a:accent2>
        <a:accent3>
          <a:srgbClr val="AAAACA"/>
        </a:accent3>
        <a:accent4>
          <a:srgbClr val="DADADA"/>
        </a:accent4>
        <a:accent5>
          <a:srgbClr val="AADFAA"/>
        </a:accent5>
        <a:accent6>
          <a:srgbClr val="010171"/>
        </a:accent6>
        <a:hlink>
          <a:srgbClr val="FFE701"/>
        </a:hlink>
        <a:folHlink>
          <a:srgbClr val="3366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4">
        <a:dk1>
          <a:srgbClr val="6B6B99"/>
        </a:dk1>
        <a:lt1>
          <a:srgbClr val="EAEAEA"/>
        </a:lt1>
        <a:dk2>
          <a:srgbClr val="666699"/>
        </a:dk2>
        <a:lt2>
          <a:srgbClr val="CCECFF"/>
        </a:lt2>
        <a:accent1>
          <a:srgbClr val="00CC66"/>
        </a:accent1>
        <a:accent2>
          <a:srgbClr val="54547A"/>
        </a:accent2>
        <a:accent3>
          <a:srgbClr val="B8B8CA"/>
        </a:accent3>
        <a:accent4>
          <a:srgbClr val="C8C8C8"/>
        </a:accent4>
        <a:accent5>
          <a:srgbClr val="AAE2B8"/>
        </a:accent5>
        <a:accent6>
          <a:srgbClr val="4B4B6E"/>
        </a:accent6>
        <a:hlink>
          <a:srgbClr val="65B2FF"/>
        </a:hlink>
        <a:folHlink>
          <a:srgbClr val="9900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5">
        <a:dk1>
          <a:srgbClr val="00827F"/>
        </a:dk1>
        <a:lt1>
          <a:srgbClr val="FFFFFF"/>
        </a:lt1>
        <a:dk2>
          <a:srgbClr val="008080"/>
        </a:dk2>
        <a:lt2>
          <a:srgbClr val="FFFFCC"/>
        </a:lt2>
        <a:accent1>
          <a:srgbClr val="6D6FC7"/>
        </a:accent1>
        <a:accent2>
          <a:srgbClr val="006462"/>
        </a:accent2>
        <a:accent3>
          <a:srgbClr val="AAC0C0"/>
        </a:accent3>
        <a:accent4>
          <a:srgbClr val="DADADA"/>
        </a:accent4>
        <a:accent5>
          <a:srgbClr val="BABBE0"/>
        </a:accent5>
        <a:accent6>
          <a:srgbClr val="005A58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6">
        <a:dk1>
          <a:srgbClr val="4D4D4D"/>
        </a:dk1>
        <a:lt1>
          <a:srgbClr val="FFFFFF"/>
        </a:lt1>
        <a:dk2>
          <a:srgbClr val="525252"/>
        </a:dk2>
        <a:lt2>
          <a:srgbClr val="C0C0C0"/>
        </a:lt2>
        <a:accent1>
          <a:srgbClr val="527C3A"/>
        </a:accent1>
        <a:accent2>
          <a:srgbClr val="444444"/>
        </a:accent2>
        <a:accent3>
          <a:srgbClr val="B3B3B3"/>
        </a:accent3>
        <a:accent4>
          <a:srgbClr val="DADADA"/>
        </a:accent4>
        <a:accent5>
          <a:srgbClr val="B3BFAE"/>
        </a:accent5>
        <a:accent6>
          <a:srgbClr val="3D3D3D"/>
        </a:accent6>
        <a:hlink>
          <a:srgbClr val="FAC458"/>
        </a:hlink>
        <a:folHlink>
          <a:srgbClr val="C7780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7">
        <a:dk1>
          <a:srgbClr val="516032"/>
        </a:dk1>
        <a:lt1>
          <a:srgbClr val="FFFFFF"/>
        </a:lt1>
        <a:dk2>
          <a:srgbClr val="546434"/>
        </a:dk2>
        <a:lt2>
          <a:srgbClr val="B2B68A"/>
        </a:lt2>
        <a:accent1>
          <a:srgbClr val="7D8C70"/>
        </a:accent1>
        <a:accent2>
          <a:srgbClr val="414E28"/>
        </a:accent2>
        <a:accent3>
          <a:srgbClr val="B3B8AE"/>
        </a:accent3>
        <a:accent4>
          <a:srgbClr val="DADADA"/>
        </a:accent4>
        <a:accent5>
          <a:srgbClr val="BFC5BB"/>
        </a:accent5>
        <a:accent6>
          <a:srgbClr val="3A4623"/>
        </a:accent6>
        <a:hlink>
          <a:srgbClr val="80C579"/>
        </a:hlink>
        <a:folHlink>
          <a:srgbClr val="7FADA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8">
        <a:dk1>
          <a:srgbClr val="D1CC00"/>
        </a:dk1>
        <a:lt1>
          <a:srgbClr val="FFFFFF"/>
        </a:lt1>
        <a:dk2>
          <a:srgbClr val="CCCC00"/>
        </a:dk2>
        <a:lt2>
          <a:srgbClr val="F3F5B1"/>
        </a:lt2>
        <a:accent1>
          <a:srgbClr val="808000"/>
        </a:accent1>
        <a:accent2>
          <a:srgbClr val="AEAA00"/>
        </a:accent2>
        <a:accent3>
          <a:srgbClr val="E2E2AA"/>
        </a:accent3>
        <a:accent4>
          <a:srgbClr val="DADADA"/>
        </a:accent4>
        <a:accent5>
          <a:srgbClr val="C0C0AA"/>
        </a:accent5>
        <a:accent6>
          <a:srgbClr val="9D9A00"/>
        </a:accent6>
        <a:hlink>
          <a:srgbClr val="FFCC00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9">
        <a:dk1>
          <a:srgbClr val="000000"/>
        </a:dk1>
        <a:lt1>
          <a:srgbClr val="F8F8F8"/>
        </a:lt1>
        <a:dk2>
          <a:srgbClr val="336600"/>
        </a:dk2>
        <a:lt2>
          <a:srgbClr val="FBFBFB"/>
        </a:lt2>
        <a:accent1>
          <a:srgbClr val="009900"/>
        </a:accent1>
        <a:accent2>
          <a:srgbClr val="C6C6C6"/>
        </a:accent2>
        <a:accent3>
          <a:srgbClr val="FBFBFB"/>
        </a:accent3>
        <a:accent4>
          <a:srgbClr val="000000"/>
        </a:accent4>
        <a:accent5>
          <a:srgbClr val="AACAAA"/>
        </a:accent5>
        <a:accent6>
          <a:srgbClr val="B3B3B3"/>
        </a:accent6>
        <a:hlink>
          <a:srgbClr val="006600"/>
        </a:hlink>
        <a:folHlink>
          <a:srgbClr val="80800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Default Design">
  <a:themeElements>
    <a:clrScheme name="Default Design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Default Desig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1_Fading Grid">
  <a:themeElements>
    <a:clrScheme name="Fading Grid 4">
      <a:dk1>
        <a:srgbClr val="6B6B99"/>
      </a:dk1>
      <a:lt1>
        <a:srgbClr val="EAEAEA"/>
      </a:lt1>
      <a:dk2>
        <a:srgbClr val="666699"/>
      </a:dk2>
      <a:lt2>
        <a:srgbClr val="CCECFF"/>
      </a:lt2>
      <a:accent1>
        <a:srgbClr val="00CC66"/>
      </a:accent1>
      <a:accent2>
        <a:srgbClr val="54547A"/>
      </a:accent2>
      <a:accent3>
        <a:srgbClr val="B8B8CA"/>
      </a:accent3>
      <a:accent4>
        <a:srgbClr val="C8C8C8"/>
      </a:accent4>
      <a:accent5>
        <a:srgbClr val="AAE2B8"/>
      </a:accent5>
      <a:accent6>
        <a:srgbClr val="4B4B6E"/>
      </a:accent6>
      <a:hlink>
        <a:srgbClr val="65B2FF"/>
      </a:hlink>
      <a:folHlink>
        <a:srgbClr val="9900FF"/>
      </a:folHlink>
    </a:clrScheme>
    <a:fontScheme name="Fading Grid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Fading Grid 1">
        <a:dk1>
          <a:srgbClr val="7E0000"/>
        </a:dk1>
        <a:lt1>
          <a:srgbClr val="FFFFFF"/>
        </a:lt1>
        <a:dk2>
          <a:srgbClr val="800000"/>
        </a:dk2>
        <a:lt2>
          <a:srgbClr val="FCF0B2"/>
        </a:lt2>
        <a:accent1>
          <a:srgbClr val="C5543D"/>
        </a:accent1>
        <a:accent2>
          <a:srgbClr val="660000"/>
        </a:accent2>
        <a:accent3>
          <a:srgbClr val="C0AAAA"/>
        </a:accent3>
        <a:accent4>
          <a:srgbClr val="DADADA"/>
        </a:accent4>
        <a:accent5>
          <a:srgbClr val="DFB3AF"/>
        </a:accent5>
        <a:accent6>
          <a:srgbClr val="5C0000"/>
        </a:accent6>
        <a:hlink>
          <a:srgbClr val="FFFF00"/>
        </a:hlink>
        <a:folHlink>
          <a:srgbClr val="FF99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2">
        <a:dk1>
          <a:srgbClr val="000066"/>
        </a:dk1>
        <a:lt1>
          <a:srgbClr val="FFFFFF"/>
        </a:lt1>
        <a:dk2>
          <a:srgbClr val="000066"/>
        </a:dk2>
        <a:lt2>
          <a:srgbClr val="B2B8C8"/>
        </a:lt2>
        <a:accent1>
          <a:srgbClr val="008080"/>
        </a:accent1>
        <a:accent2>
          <a:srgbClr val="00004E"/>
        </a:accent2>
        <a:accent3>
          <a:srgbClr val="AAAAB8"/>
        </a:accent3>
        <a:accent4>
          <a:srgbClr val="DADADA"/>
        </a:accent4>
        <a:accent5>
          <a:srgbClr val="AAC0C0"/>
        </a:accent5>
        <a:accent6>
          <a:srgbClr val="000046"/>
        </a:accent6>
        <a:hlink>
          <a:srgbClr val="00FFCC"/>
        </a:hlink>
        <a:folHlink>
          <a:srgbClr val="6699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3">
        <a:dk1>
          <a:srgbClr val="010199"/>
        </a:dk1>
        <a:lt1>
          <a:srgbClr val="FFFFFF"/>
        </a:lt1>
        <a:dk2>
          <a:srgbClr val="000099"/>
        </a:dk2>
        <a:lt2>
          <a:srgbClr val="CCFFFF"/>
        </a:lt2>
        <a:accent1>
          <a:srgbClr val="00C600"/>
        </a:accent1>
        <a:accent2>
          <a:srgbClr val="01017D"/>
        </a:accent2>
        <a:accent3>
          <a:srgbClr val="AAAACA"/>
        </a:accent3>
        <a:accent4>
          <a:srgbClr val="DADADA"/>
        </a:accent4>
        <a:accent5>
          <a:srgbClr val="AADFAA"/>
        </a:accent5>
        <a:accent6>
          <a:srgbClr val="010171"/>
        </a:accent6>
        <a:hlink>
          <a:srgbClr val="FFE701"/>
        </a:hlink>
        <a:folHlink>
          <a:srgbClr val="3366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4">
        <a:dk1>
          <a:srgbClr val="6B6B99"/>
        </a:dk1>
        <a:lt1>
          <a:srgbClr val="EAEAEA"/>
        </a:lt1>
        <a:dk2>
          <a:srgbClr val="666699"/>
        </a:dk2>
        <a:lt2>
          <a:srgbClr val="CCECFF"/>
        </a:lt2>
        <a:accent1>
          <a:srgbClr val="00CC66"/>
        </a:accent1>
        <a:accent2>
          <a:srgbClr val="54547A"/>
        </a:accent2>
        <a:accent3>
          <a:srgbClr val="B8B8CA"/>
        </a:accent3>
        <a:accent4>
          <a:srgbClr val="C8C8C8"/>
        </a:accent4>
        <a:accent5>
          <a:srgbClr val="AAE2B8"/>
        </a:accent5>
        <a:accent6>
          <a:srgbClr val="4B4B6E"/>
        </a:accent6>
        <a:hlink>
          <a:srgbClr val="65B2FF"/>
        </a:hlink>
        <a:folHlink>
          <a:srgbClr val="9900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5">
        <a:dk1>
          <a:srgbClr val="00827F"/>
        </a:dk1>
        <a:lt1>
          <a:srgbClr val="FFFFFF"/>
        </a:lt1>
        <a:dk2>
          <a:srgbClr val="008080"/>
        </a:dk2>
        <a:lt2>
          <a:srgbClr val="FFFFCC"/>
        </a:lt2>
        <a:accent1>
          <a:srgbClr val="6D6FC7"/>
        </a:accent1>
        <a:accent2>
          <a:srgbClr val="006462"/>
        </a:accent2>
        <a:accent3>
          <a:srgbClr val="AAC0C0"/>
        </a:accent3>
        <a:accent4>
          <a:srgbClr val="DADADA"/>
        </a:accent4>
        <a:accent5>
          <a:srgbClr val="BABBE0"/>
        </a:accent5>
        <a:accent6>
          <a:srgbClr val="005A58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6">
        <a:dk1>
          <a:srgbClr val="4D4D4D"/>
        </a:dk1>
        <a:lt1>
          <a:srgbClr val="FFFFFF"/>
        </a:lt1>
        <a:dk2>
          <a:srgbClr val="525252"/>
        </a:dk2>
        <a:lt2>
          <a:srgbClr val="C0C0C0"/>
        </a:lt2>
        <a:accent1>
          <a:srgbClr val="527C3A"/>
        </a:accent1>
        <a:accent2>
          <a:srgbClr val="444444"/>
        </a:accent2>
        <a:accent3>
          <a:srgbClr val="B3B3B3"/>
        </a:accent3>
        <a:accent4>
          <a:srgbClr val="DADADA"/>
        </a:accent4>
        <a:accent5>
          <a:srgbClr val="B3BFAE"/>
        </a:accent5>
        <a:accent6>
          <a:srgbClr val="3D3D3D"/>
        </a:accent6>
        <a:hlink>
          <a:srgbClr val="FAC458"/>
        </a:hlink>
        <a:folHlink>
          <a:srgbClr val="C7780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7">
        <a:dk1>
          <a:srgbClr val="516032"/>
        </a:dk1>
        <a:lt1>
          <a:srgbClr val="FFFFFF"/>
        </a:lt1>
        <a:dk2>
          <a:srgbClr val="546434"/>
        </a:dk2>
        <a:lt2>
          <a:srgbClr val="B2B68A"/>
        </a:lt2>
        <a:accent1>
          <a:srgbClr val="7D8C70"/>
        </a:accent1>
        <a:accent2>
          <a:srgbClr val="414E28"/>
        </a:accent2>
        <a:accent3>
          <a:srgbClr val="B3B8AE"/>
        </a:accent3>
        <a:accent4>
          <a:srgbClr val="DADADA"/>
        </a:accent4>
        <a:accent5>
          <a:srgbClr val="BFC5BB"/>
        </a:accent5>
        <a:accent6>
          <a:srgbClr val="3A4623"/>
        </a:accent6>
        <a:hlink>
          <a:srgbClr val="80C579"/>
        </a:hlink>
        <a:folHlink>
          <a:srgbClr val="7FADA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8">
        <a:dk1>
          <a:srgbClr val="D1CC00"/>
        </a:dk1>
        <a:lt1>
          <a:srgbClr val="FFFFFF"/>
        </a:lt1>
        <a:dk2>
          <a:srgbClr val="CCCC00"/>
        </a:dk2>
        <a:lt2>
          <a:srgbClr val="F3F5B1"/>
        </a:lt2>
        <a:accent1>
          <a:srgbClr val="808000"/>
        </a:accent1>
        <a:accent2>
          <a:srgbClr val="AEAA00"/>
        </a:accent2>
        <a:accent3>
          <a:srgbClr val="E2E2AA"/>
        </a:accent3>
        <a:accent4>
          <a:srgbClr val="DADADA"/>
        </a:accent4>
        <a:accent5>
          <a:srgbClr val="C0C0AA"/>
        </a:accent5>
        <a:accent6>
          <a:srgbClr val="9D9A00"/>
        </a:accent6>
        <a:hlink>
          <a:srgbClr val="FFCC00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Fading Grid 9">
        <a:dk1>
          <a:srgbClr val="000000"/>
        </a:dk1>
        <a:lt1>
          <a:srgbClr val="F8F8F8"/>
        </a:lt1>
        <a:dk2>
          <a:srgbClr val="336600"/>
        </a:dk2>
        <a:lt2>
          <a:srgbClr val="FBFBFB"/>
        </a:lt2>
        <a:accent1>
          <a:srgbClr val="009900"/>
        </a:accent1>
        <a:accent2>
          <a:srgbClr val="C6C6C6"/>
        </a:accent2>
        <a:accent3>
          <a:srgbClr val="FBFBFB"/>
        </a:accent3>
        <a:accent4>
          <a:srgbClr val="000000"/>
        </a:accent4>
        <a:accent5>
          <a:srgbClr val="AACAAA"/>
        </a:accent5>
        <a:accent6>
          <a:srgbClr val="B3B3B3"/>
        </a:accent6>
        <a:hlink>
          <a:srgbClr val="006600"/>
        </a:hlink>
        <a:folHlink>
          <a:srgbClr val="80800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4.xml><?xml version="1.0" encoding="utf-8"?>
<a:theme xmlns:a="http://schemas.openxmlformats.org/drawingml/2006/main" name="Office 2013 - 2022 Theme">
  <a:themeElements>
    <a:clrScheme name="Office 2013 - 2022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2013 - 2022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2013 - 2022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2013 - 2022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Fading Grid</Template>
  <TotalTime>13287</TotalTime>
  <Words>2006</Words>
  <Application>Microsoft Macintosh PowerPoint</Application>
  <PresentationFormat>Widescreen</PresentationFormat>
  <Paragraphs>162</Paragraphs>
  <Slides>47</Slides>
  <Notes>33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4</vt:i4>
      </vt:variant>
      <vt:variant>
        <vt:lpstr>Slide Titles</vt:lpstr>
      </vt:variant>
      <vt:variant>
        <vt:i4>47</vt:i4>
      </vt:variant>
    </vt:vector>
  </HeadingPairs>
  <TitlesOfParts>
    <vt:vector size="59" baseType="lpstr">
      <vt:lpstr>Arial</vt:lpstr>
      <vt:lpstr>Book Antiqua</vt:lpstr>
      <vt:lpstr>Calibri</vt:lpstr>
      <vt:lpstr>Calibri Light</vt:lpstr>
      <vt:lpstr>Comic Sans MS</vt:lpstr>
      <vt:lpstr>Times New Roman</vt:lpstr>
      <vt:lpstr>Verdana</vt:lpstr>
      <vt:lpstr>Wingdings</vt:lpstr>
      <vt:lpstr>Fading Grid</vt:lpstr>
      <vt:lpstr>Default Design</vt:lpstr>
      <vt:lpstr>1_Fading Grid</vt:lpstr>
      <vt:lpstr>Office 2013 - 2022 Theme</vt:lpstr>
      <vt:lpstr>L’histoire, l’archéologie et la Bible</vt:lpstr>
      <vt:lpstr>La Bible est une histoire...</vt:lpstr>
      <vt:lpstr>Christianisme et histoire</vt:lpstr>
      <vt:lpstr>PowerPoint Presentation</vt:lpstr>
      <vt:lpstr>PowerPoint Presentation</vt:lpstr>
      <vt:lpstr>Les récits bibliques sont-ils fiables ?</vt:lpstr>
      <vt:lpstr>Ziggurat in Ur</vt:lpstr>
      <vt:lpstr>PowerPoint Presentation</vt:lpstr>
      <vt:lpstr>PowerPoint Presentation</vt:lpstr>
      <vt:lpstr>Jacob and Laban</vt:lpstr>
      <vt:lpstr>PowerPoint Presentation</vt:lpstr>
      <vt:lpstr>PowerPoint Presentation</vt:lpstr>
      <vt:lpstr>Les Hittites sont-ils un vrai peuple ?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Ziggourat à Ur : Nabonide et Belschatsar</vt:lpstr>
      <vt:lpstr>L’archéologie et le Nouveau Testament</vt:lpstr>
      <vt:lpstr>PowerPoint Presentation</vt:lpstr>
      <vt:lpstr>PowerPoint Presentation</vt:lpstr>
      <vt:lpstr>PowerPoint Presentation</vt:lpstr>
      <vt:lpstr>PowerPoint Presentation</vt:lpstr>
      <vt:lpstr>Corban Marc 7:11</vt:lpstr>
      <vt:lpstr>Sir William Ramsay</vt:lpstr>
      <vt:lpstr>Actes 13:6-7 Sergius Paulus</vt:lpstr>
      <vt:lpstr>Chapitre 17:6-8 Les Politarques</vt:lpstr>
      <vt:lpstr>Actes 18:11-17 Proconsul dans la Grèce antique du nom de Gallion L’inscription grecque fait référence à Gallion mentionné dans la Bible. Il a été écrit en 52-53 après JC et a été découvert dans le temple d’Apollon à Delphes en 1905.   Cela prouve que Paul était à Corinthe en 52-53 après JC</vt:lpstr>
      <vt:lpstr>Inscription d’Erastus à Corinthe Actes 19:22 AD 52</vt:lpstr>
      <vt:lpstr>Qu’aucun Gentil n’entre dans la cloison et la barrière qui entourent le Temple ; Quiconque est pris est responsable de sa mort ultérieure.  Actes 21:27-29</vt:lpstr>
      <vt:lpstr>PowerPoint Presentation</vt:lpstr>
      <vt:lpstr>Résumé</vt:lpstr>
      <vt:lpstr>PowerPoint Presentation</vt:lpstr>
    </vt:vector>
  </TitlesOfParts>
  <Company>evidenceforchristianity.org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Archaeology, History and the Bible</dc:title>
  <dc:creator>john oakes</dc:creator>
  <cp:lastModifiedBy>Emile Pantaleon</cp:lastModifiedBy>
  <cp:revision>93</cp:revision>
  <dcterms:created xsi:type="dcterms:W3CDTF">2002-04-03T06:17:59Z</dcterms:created>
  <dcterms:modified xsi:type="dcterms:W3CDTF">2025-03-28T03:09:26Z</dcterms:modified>
</cp:coreProperties>
</file>