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7" r:id="rId3"/>
    <p:sldId id="360" r:id="rId4"/>
    <p:sldId id="340" r:id="rId5"/>
    <p:sldId id="343" r:id="rId6"/>
    <p:sldId id="344" r:id="rId7"/>
    <p:sldId id="348" r:id="rId8"/>
    <p:sldId id="361" r:id="rId9"/>
    <p:sldId id="352" r:id="rId10"/>
    <p:sldId id="336" r:id="rId11"/>
    <p:sldId id="339" r:id="rId12"/>
    <p:sldId id="353" r:id="rId13"/>
    <p:sldId id="354" r:id="rId14"/>
    <p:sldId id="355" r:id="rId15"/>
    <p:sldId id="356" r:id="rId16"/>
    <p:sldId id="357" r:id="rId17"/>
    <p:sldId id="358" r:id="rId18"/>
    <p:sldId id="359" r:id="rId19"/>
    <p:sldId id="3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64884F-A011-48E4-8ED0-FFF71A1057EB}" v="35" dt="2025-03-09T15:01:23.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2" d="100"/>
          <a:sy n="62" d="100"/>
        </p:scale>
        <p:origin x="788" y="40"/>
      </p:cViewPr>
      <p:guideLst/>
    </p:cSldViewPr>
  </p:slideViewPr>
  <p:notesTextViewPr>
    <p:cViewPr>
      <p:scale>
        <a:sx n="1" d="1"/>
        <a:sy n="1" d="1"/>
      </p:scale>
      <p:origin x="0" y="0"/>
    </p:cViewPr>
  </p:notesTextViewPr>
  <p:sorterViewPr>
    <p:cViewPr varScale="1">
      <p:scale>
        <a:sx n="100" d="100"/>
        <a:sy n="100" d="100"/>
      </p:scale>
      <p:origin x="0" y="-57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E564884F-A011-48E4-8ED0-FFF71A1057EB}"/>
    <pc:docChg chg="custSel addSld delSld modSld sldOrd delMainMaster">
      <pc:chgData name="John Oakes" userId="1a36f0057432ea1f" providerId="LiveId" clId="{E564884F-A011-48E4-8ED0-FFF71A1057EB}" dt="2025-03-10T05:11:51.414" v="1075" actId="47"/>
      <pc:docMkLst>
        <pc:docMk/>
      </pc:docMkLst>
      <pc:sldChg chg="del">
        <pc:chgData name="John Oakes" userId="1a36f0057432ea1f" providerId="LiveId" clId="{E564884F-A011-48E4-8ED0-FFF71A1057EB}" dt="2025-03-10T05:11:28.363" v="1074" actId="47"/>
        <pc:sldMkLst>
          <pc:docMk/>
          <pc:sldMk cId="0" sldId="256"/>
        </pc:sldMkLst>
      </pc:sldChg>
      <pc:sldChg chg="del">
        <pc:chgData name="John Oakes" userId="1a36f0057432ea1f" providerId="LiveId" clId="{E564884F-A011-48E4-8ED0-FFF71A1057EB}" dt="2025-03-10T05:11:28.363" v="1074" actId="47"/>
        <pc:sldMkLst>
          <pc:docMk/>
          <pc:sldMk cId="0" sldId="258"/>
        </pc:sldMkLst>
      </pc:sldChg>
      <pc:sldChg chg="del">
        <pc:chgData name="John Oakes" userId="1a36f0057432ea1f" providerId="LiveId" clId="{E564884F-A011-48E4-8ED0-FFF71A1057EB}" dt="2025-03-10T05:11:28.363" v="1074" actId="47"/>
        <pc:sldMkLst>
          <pc:docMk/>
          <pc:sldMk cId="0" sldId="259"/>
        </pc:sldMkLst>
      </pc:sldChg>
      <pc:sldChg chg="del">
        <pc:chgData name="John Oakes" userId="1a36f0057432ea1f" providerId="LiveId" clId="{E564884F-A011-48E4-8ED0-FFF71A1057EB}" dt="2025-03-10T05:11:28.363" v="1074" actId="47"/>
        <pc:sldMkLst>
          <pc:docMk/>
          <pc:sldMk cId="0" sldId="260"/>
        </pc:sldMkLst>
      </pc:sldChg>
      <pc:sldChg chg="del">
        <pc:chgData name="John Oakes" userId="1a36f0057432ea1f" providerId="LiveId" clId="{E564884F-A011-48E4-8ED0-FFF71A1057EB}" dt="2025-03-10T05:11:28.363" v="1074" actId="47"/>
        <pc:sldMkLst>
          <pc:docMk/>
          <pc:sldMk cId="0" sldId="261"/>
        </pc:sldMkLst>
      </pc:sldChg>
      <pc:sldChg chg="del">
        <pc:chgData name="John Oakes" userId="1a36f0057432ea1f" providerId="LiveId" clId="{E564884F-A011-48E4-8ED0-FFF71A1057EB}" dt="2025-03-10T05:11:28.363" v="1074" actId="47"/>
        <pc:sldMkLst>
          <pc:docMk/>
          <pc:sldMk cId="0" sldId="262"/>
        </pc:sldMkLst>
      </pc:sldChg>
      <pc:sldChg chg="del">
        <pc:chgData name="John Oakes" userId="1a36f0057432ea1f" providerId="LiveId" clId="{E564884F-A011-48E4-8ED0-FFF71A1057EB}" dt="2025-03-10T05:11:28.363" v="1074" actId="47"/>
        <pc:sldMkLst>
          <pc:docMk/>
          <pc:sldMk cId="0" sldId="263"/>
        </pc:sldMkLst>
      </pc:sldChg>
      <pc:sldChg chg="modSp del mod">
        <pc:chgData name="John Oakes" userId="1a36f0057432ea1f" providerId="LiveId" clId="{E564884F-A011-48E4-8ED0-FFF71A1057EB}" dt="2025-03-10T05:11:28.363" v="1074" actId="47"/>
        <pc:sldMkLst>
          <pc:docMk/>
          <pc:sldMk cId="0" sldId="264"/>
        </pc:sldMkLst>
        <pc:spChg chg="mod">
          <ac:chgData name="John Oakes" userId="1a36f0057432ea1f" providerId="LiveId" clId="{E564884F-A011-48E4-8ED0-FFF71A1057EB}" dt="2025-03-09T14:59:26.387" v="996" actId="27636"/>
          <ac:spMkLst>
            <pc:docMk/>
            <pc:sldMk cId="0" sldId="264"/>
            <ac:spMk id="94" creationId="{00000000-0000-0000-0000-000000000000}"/>
          </ac:spMkLst>
        </pc:spChg>
      </pc:sldChg>
      <pc:sldChg chg="del">
        <pc:chgData name="John Oakes" userId="1a36f0057432ea1f" providerId="LiveId" clId="{E564884F-A011-48E4-8ED0-FFF71A1057EB}" dt="2025-03-10T05:11:28.363" v="1074" actId="47"/>
        <pc:sldMkLst>
          <pc:docMk/>
          <pc:sldMk cId="0" sldId="265"/>
        </pc:sldMkLst>
      </pc:sldChg>
      <pc:sldChg chg="modSp del mod">
        <pc:chgData name="John Oakes" userId="1a36f0057432ea1f" providerId="LiveId" clId="{E564884F-A011-48E4-8ED0-FFF71A1057EB}" dt="2025-03-10T05:11:28.363" v="1074" actId="47"/>
        <pc:sldMkLst>
          <pc:docMk/>
          <pc:sldMk cId="0" sldId="266"/>
        </pc:sldMkLst>
        <pc:spChg chg="mod">
          <ac:chgData name="John Oakes" userId="1a36f0057432ea1f" providerId="LiveId" clId="{E564884F-A011-48E4-8ED0-FFF71A1057EB}" dt="2025-03-09T14:59:26.403" v="997" actId="27636"/>
          <ac:spMkLst>
            <pc:docMk/>
            <pc:sldMk cId="0" sldId="266"/>
            <ac:spMk id="104" creationId="{00000000-0000-0000-0000-000000000000}"/>
          </ac:spMkLst>
        </pc:spChg>
      </pc:sldChg>
      <pc:sldChg chg="del">
        <pc:chgData name="John Oakes" userId="1a36f0057432ea1f" providerId="LiveId" clId="{E564884F-A011-48E4-8ED0-FFF71A1057EB}" dt="2025-03-10T05:11:28.363" v="1074" actId="47"/>
        <pc:sldMkLst>
          <pc:docMk/>
          <pc:sldMk cId="0" sldId="267"/>
        </pc:sldMkLst>
      </pc:sldChg>
      <pc:sldChg chg="modSp del mod">
        <pc:chgData name="John Oakes" userId="1a36f0057432ea1f" providerId="LiveId" clId="{E564884F-A011-48E4-8ED0-FFF71A1057EB}" dt="2025-03-10T05:11:28.363" v="1074" actId="47"/>
        <pc:sldMkLst>
          <pc:docMk/>
          <pc:sldMk cId="0" sldId="268"/>
        </pc:sldMkLst>
        <pc:spChg chg="mod">
          <ac:chgData name="John Oakes" userId="1a36f0057432ea1f" providerId="LiveId" clId="{E564884F-A011-48E4-8ED0-FFF71A1057EB}" dt="2025-03-09T14:59:26.403" v="998" actId="27636"/>
          <ac:spMkLst>
            <pc:docMk/>
            <pc:sldMk cId="0" sldId="268"/>
            <ac:spMk id="114" creationId="{00000000-0000-0000-0000-000000000000}"/>
          </ac:spMkLst>
        </pc:spChg>
      </pc:sldChg>
      <pc:sldChg chg="del">
        <pc:chgData name="John Oakes" userId="1a36f0057432ea1f" providerId="LiveId" clId="{E564884F-A011-48E4-8ED0-FFF71A1057EB}" dt="2025-03-10T05:11:28.363" v="1074" actId="47"/>
        <pc:sldMkLst>
          <pc:docMk/>
          <pc:sldMk cId="0" sldId="269"/>
        </pc:sldMkLst>
      </pc:sldChg>
      <pc:sldChg chg="modSp del mod">
        <pc:chgData name="John Oakes" userId="1a36f0057432ea1f" providerId="LiveId" clId="{E564884F-A011-48E4-8ED0-FFF71A1057EB}" dt="2025-03-10T05:11:28.363" v="1074" actId="47"/>
        <pc:sldMkLst>
          <pc:docMk/>
          <pc:sldMk cId="0" sldId="270"/>
        </pc:sldMkLst>
        <pc:spChg chg="mod">
          <ac:chgData name="John Oakes" userId="1a36f0057432ea1f" providerId="LiveId" clId="{E564884F-A011-48E4-8ED0-FFF71A1057EB}" dt="2025-03-09T14:59:26.403" v="999" actId="27636"/>
          <ac:spMkLst>
            <pc:docMk/>
            <pc:sldMk cId="0" sldId="270"/>
            <ac:spMk id="124" creationId="{00000000-0000-0000-0000-000000000000}"/>
          </ac:spMkLst>
        </pc:spChg>
      </pc:sldChg>
      <pc:sldChg chg="del">
        <pc:chgData name="John Oakes" userId="1a36f0057432ea1f" providerId="LiveId" clId="{E564884F-A011-48E4-8ED0-FFF71A1057EB}" dt="2025-03-10T05:11:28.363" v="1074" actId="47"/>
        <pc:sldMkLst>
          <pc:docMk/>
          <pc:sldMk cId="0" sldId="271"/>
        </pc:sldMkLst>
      </pc:sldChg>
      <pc:sldChg chg="del">
        <pc:chgData name="John Oakes" userId="1a36f0057432ea1f" providerId="LiveId" clId="{E564884F-A011-48E4-8ED0-FFF71A1057EB}" dt="2025-03-10T05:11:28.363" v="1074" actId="47"/>
        <pc:sldMkLst>
          <pc:docMk/>
          <pc:sldMk cId="0" sldId="272"/>
        </pc:sldMkLst>
      </pc:sldChg>
      <pc:sldChg chg="del">
        <pc:chgData name="John Oakes" userId="1a36f0057432ea1f" providerId="LiveId" clId="{E564884F-A011-48E4-8ED0-FFF71A1057EB}" dt="2025-03-10T05:11:28.363" v="1074" actId="47"/>
        <pc:sldMkLst>
          <pc:docMk/>
          <pc:sldMk cId="0" sldId="273"/>
        </pc:sldMkLst>
      </pc:sldChg>
      <pc:sldChg chg="del">
        <pc:chgData name="John Oakes" userId="1a36f0057432ea1f" providerId="LiveId" clId="{E564884F-A011-48E4-8ED0-FFF71A1057EB}" dt="2025-03-10T05:11:28.363" v="1074" actId="47"/>
        <pc:sldMkLst>
          <pc:docMk/>
          <pc:sldMk cId="0" sldId="274"/>
        </pc:sldMkLst>
      </pc:sldChg>
      <pc:sldChg chg="del">
        <pc:chgData name="John Oakes" userId="1a36f0057432ea1f" providerId="LiveId" clId="{E564884F-A011-48E4-8ED0-FFF71A1057EB}" dt="2025-03-10T05:11:28.363" v="1074" actId="47"/>
        <pc:sldMkLst>
          <pc:docMk/>
          <pc:sldMk cId="0" sldId="275"/>
        </pc:sldMkLst>
      </pc:sldChg>
      <pc:sldChg chg="del">
        <pc:chgData name="John Oakes" userId="1a36f0057432ea1f" providerId="LiveId" clId="{E564884F-A011-48E4-8ED0-FFF71A1057EB}" dt="2025-03-10T05:11:28.363" v="1074" actId="47"/>
        <pc:sldMkLst>
          <pc:docMk/>
          <pc:sldMk cId="0" sldId="276"/>
        </pc:sldMkLst>
      </pc:sldChg>
      <pc:sldChg chg="del">
        <pc:chgData name="John Oakes" userId="1a36f0057432ea1f" providerId="LiveId" clId="{E564884F-A011-48E4-8ED0-FFF71A1057EB}" dt="2025-03-10T05:11:51.414" v="1075" actId="47"/>
        <pc:sldMkLst>
          <pc:docMk/>
          <pc:sldMk cId="0" sldId="277"/>
        </pc:sldMkLst>
      </pc:sldChg>
      <pc:sldChg chg="del">
        <pc:chgData name="John Oakes" userId="1a36f0057432ea1f" providerId="LiveId" clId="{E564884F-A011-48E4-8ED0-FFF71A1057EB}" dt="2025-03-10T05:11:51.414" v="1075" actId="47"/>
        <pc:sldMkLst>
          <pc:docMk/>
          <pc:sldMk cId="0" sldId="278"/>
        </pc:sldMkLst>
      </pc:sldChg>
      <pc:sldChg chg="del">
        <pc:chgData name="John Oakes" userId="1a36f0057432ea1f" providerId="LiveId" clId="{E564884F-A011-48E4-8ED0-FFF71A1057EB}" dt="2025-03-10T05:11:51.414" v="1075" actId="47"/>
        <pc:sldMkLst>
          <pc:docMk/>
          <pc:sldMk cId="0" sldId="279"/>
        </pc:sldMkLst>
      </pc:sldChg>
      <pc:sldChg chg="del">
        <pc:chgData name="John Oakes" userId="1a36f0057432ea1f" providerId="LiveId" clId="{E564884F-A011-48E4-8ED0-FFF71A1057EB}" dt="2025-03-10T05:11:51.414" v="1075" actId="47"/>
        <pc:sldMkLst>
          <pc:docMk/>
          <pc:sldMk cId="0" sldId="280"/>
        </pc:sldMkLst>
      </pc:sldChg>
      <pc:sldChg chg="del">
        <pc:chgData name="John Oakes" userId="1a36f0057432ea1f" providerId="LiveId" clId="{E564884F-A011-48E4-8ED0-FFF71A1057EB}" dt="2025-03-10T05:11:51.414" v="1075" actId="47"/>
        <pc:sldMkLst>
          <pc:docMk/>
          <pc:sldMk cId="0" sldId="281"/>
        </pc:sldMkLst>
      </pc:sldChg>
      <pc:sldChg chg="modSp del mod">
        <pc:chgData name="John Oakes" userId="1a36f0057432ea1f" providerId="LiveId" clId="{E564884F-A011-48E4-8ED0-FFF71A1057EB}" dt="2025-03-10T05:11:51.414" v="1075" actId="47"/>
        <pc:sldMkLst>
          <pc:docMk/>
          <pc:sldMk cId="0" sldId="282"/>
        </pc:sldMkLst>
        <pc:spChg chg="mod">
          <ac:chgData name="John Oakes" userId="1a36f0057432ea1f" providerId="LiveId" clId="{E564884F-A011-48E4-8ED0-FFF71A1057EB}" dt="2025-03-09T15:01:23.460" v="1000" actId="27636"/>
          <ac:spMkLst>
            <pc:docMk/>
            <pc:sldMk cId="0" sldId="282"/>
            <ac:spMk id="186" creationId="{00000000-0000-0000-0000-000000000000}"/>
          </ac:spMkLst>
        </pc:spChg>
      </pc:sldChg>
      <pc:sldChg chg="del">
        <pc:chgData name="John Oakes" userId="1a36f0057432ea1f" providerId="LiveId" clId="{E564884F-A011-48E4-8ED0-FFF71A1057EB}" dt="2025-03-10T05:11:51.414" v="1075" actId="47"/>
        <pc:sldMkLst>
          <pc:docMk/>
          <pc:sldMk cId="0" sldId="283"/>
        </pc:sldMkLst>
      </pc:sldChg>
      <pc:sldChg chg="del">
        <pc:chgData name="John Oakes" userId="1a36f0057432ea1f" providerId="LiveId" clId="{E564884F-A011-48E4-8ED0-FFF71A1057EB}" dt="2025-03-10T05:11:51.414" v="1075" actId="47"/>
        <pc:sldMkLst>
          <pc:docMk/>
          <pc:sldMk cId="0" sldId="284"/>
        </pc:sldMkLst>
      </pc:sldChg>
      <pc:sldChg chg="del">
        <pc:chgData name="John Oakes" userId="1a36f0057432ea1f" providerId="LiveId" clId="{E564884F-A011-48E4-8ED0-FFF71A1057EB}" dt="2025-03-10T05:11:51.414" v="1075" actId="47"/>
        <pc:sldMkLst>
          <pc:docMk/>
          <pc:sldMk cId="0" sldId="285"/>
        </pc:sldMkLst>
      </pc:sldChg>
      <pc:sldChg chg="del">
        <pc:chgData name="John Oakes" userId="1a36f0057432ea1f" providerId="LiveId" clId="{E564884F-A011-48E4-8ED0-FFF71A1057EB}" dt="2025-03-10T05:11:51.414" v="1075" actId="47"/>
        <pc:sldMkLst>
          <pc:docMk/>
          <pc:sldMk cId="0" sldId="286"/>
        </pc:sldMkLst>
      </pc:sldChg>
      <pc:sldChg chg="del">
        <pc:chgData name="John Oakes" userId="1a36f0057432ea1f" providerId="LiveId" clId="{E564884F-A011-48E4-8ED0-FFF71A1057EB}" dt="2025-03-10T05:11:51.414" v="1075" actId="47"/>
        <pc:sldMkLst>
          <pc:docMk/>
          <pc:sldMk cId="0" sldId="287"/>
        </pc:sldMkLst>
      </pc:sldChg>
      <pc:sldChg chg="del">
        <pc:chgData name="John Oakes" userId="1a36f0057432ea1f" providerId="LiveId" clId="{E564884F-A011-48E4-8ED0-FFF71A1057EB}" dt="2025-03-10T05:11:51.414" v="1075" actId="47"/>
        <pc:sldMkLst>
          <pc:docMk/>
          <pc:sldMk cId="0" sldId="288"/>
        </pc:sldMkLst>
      </pc:sldChg>
      <pc:sldChg chg="del">
        <pc:chgData name="John Oakes" userId="1a36f0057432ea1f" providerId="LiveId" clId="{E564884F-A011-48E4-8ED0-FFF71A1057EB}" dt="2025-03-10T05:11:51.414" v="1075" actId="47"/>
        <pc:sldMkLst>
          <pc:docMk/>
          <pc:sldMk cId="0" sldId="289"/>
        </pc:sldMkLst>
      </pc:sldChg>
      <pc:sldChg chg="modSp mod">
        <pc:chgData name="John Oakes" userId="1a36f0057432ea1f" providerId="LiveId" clId="{E564884F-A011-48E4-8ED0-FFF71A1057EB}" dt="2025-03-06T00:35:26.219" v="659" actId="20577"/>
        <pc:sldMkLst>
          <pc:docMk/>
          <pc:sldMk cId="3464694707" sldId="336"/>
        </pc:sldMkLst>
        <pc:spChg chg="mod">
          <ac:chgData name="John Oakes" userId="1a36f0057432ea1f" providerId="LiveId" clId="{E564884F-A011-48E4-8ED0-FFF71A1057EB}" dt="2025-03-06T00:35:26.219" v="659" actId="20577"/>
          <ac:spMkLst>
            <pc:docMk/>
            <pc:sldMk cId="3464694707" sldId="336"/>
            <ac:spMk id="2" creationId="{00000000-0000-0000-0000-000000000000}"/>
          </ac:spMkLst>
        </pc:spChg>
        <pc:spChg chg="mod">
          <ac:chgData name="John Oakes" userId="1a36f0057432ea1f" providerId="LiveId" clId="{E564884F-A011-48E4-8ED0-FFF71A1057EB}" dt="2025-03-05T19:51:50.008" v="8" actId="255"/>
          <ac:spMkLst>
            <pc:docMk/>
            <pc:sldMk cId="3464694707" sldId="336"/>
            <ac:spMk id="3" creationId="{00000000-0000-0000-0000-000000000000}"/>
          </ac:spMkLst>
        </pc:spChg>
      </pc:sldChg>
      <pc:sldChg chg="modSp mod">
        <pc:chgData name="John Oakes" userId="1a36f0057432ea1f" providerId="LiveId" clId="{E564884F-A011-48E4-8ED0-FFF71A1057EB}" dt="2025-03-05T20:02:12.318" v="268" actId="6549"/>
        <pc:sldMkLst>
          <pc:docMk/>
          <pc:sldMk cId="2704638248" sldId="339"/>
        </pc:sldMkLst>
        <pc:spChg chg="mod">
          <ac:chgData name="John Oakes" userId="1a36f0057432ea1f" providerId="LiveId" clId="{E564884F-A011-48E4-8ED0-FFF71A1057EB}" dt="2025-03-05T20:02:12.318" v="268" actId="6549"/>
          <ac:spMkLst>
            <pc:docMk/>
            <pc:sldMk cId="2704638248" sldId="339"/>
            <ac:spMk id="3" creationId="{00000000-0000-0000-0000-000000000000}"/>
          </ac:spMkLst>
        </pc:spChg>
        <pc:picChg chg="mod">
          <ac:chgData name="John Oakes" userId="1a36f0057432ea1f" providerId="LiveId" clId="{E564884F-A011-48E4-8ED0-FFF71A1057EB}" dt="2025-03-05T20:02:02.827" v="266" actId="1076"/>
          <ac:picMkLst>
            <pc:docMk/>
            <pc:sldMk cId="2704638248" sldId="339"/>
            <ac:picMk id="4" creationId="{055682B4-E8F3-4F6F-90C5-DD0FBFFA6444}"/>
          </ac:picMkLst>
        </pc:picChg>
      </pc:sldChg>
      <pc:sldChg chg="modSp mod">
        <pc:chgData name="John Oakes" userId="1a36f0057432ea1f" providerId="LiveId" clId="{E564884F-A011-48E4-8ED0-FFF71A1057EB}" dt="2025-03-06T00:17:31.370" v="456" actId="255"/>
        <pc:sldMkLst>
          <pc:docMk/>
          <pc:sldMk cId="2295116665" sldId="340"/>
        </pc:sldMkLst>
        <pc:spChg chg="mod">
          <ac:chgData name="John Oakes" userId="1a36f0057432ea1f" providerId="LiveId" clId="{E564884F-A011-48E4-8ED0-FFF71A1057EB}" dt="2025-03-06T00:14:41.805" v="450" actId="255"/>
          <ac:spMkLst>
            <pc:docMk/>
            <pc:sldMk cId="2295116665" sldId="340"/>
            <ac:spMk id="2" creationId="{FA79A6DB-0B18-433B-8266-0C45F378686A}"/>
          </ac:spMkLst>
        </pc:spChg>
        <pc:spChg chg="mod">
          <ac:chgData name="John Oakes" userId="1a36f0057432ea1f" providerId="LiveId" clId="{E564884F-A011-48E4-8ED0-FFF71A1057EB}" dt="2025-03-06T00:17:31.370" v="456" actId="255"/>
          <ac:spMkLst>
            <pc:docMk/>
            <pc:sldMk cId="2295116665" sldId="340"/>
            <ac:spMk id="3" creationId="{D9002341-7A4E-4A78-8486-6067FADAB79F}"/>
          </ac:spMkLst>
        </pc:spChg>
      </pc:sldChg>
      <pc:sldChg chg="modSp mod">
        <pc:chgData name="John Oakes" userId="1a36f0057432ea1f" providerId="LiveId" clId="{E564884F-A011-48E4-8ED0-FFF71A1057EB}" dt="2025-03-06T00:18:36.814" v="527" actId="20577"/>
        <pc:sldMkLst>
          <pc:docMk/>
          <pc:sldMk cId="336277334" sldId="343"/>
        </pc:sldMkLst>
        <pc:spChg chg="mod">
          <ac:chgData name="John Oakes" userId="1a36f0057432ea1f" providerId="LiveId" clId="{E564884F-A011-48E4-8ED0-FFF71A1057EB}" dt="2025-03-06T00:18:03.798" v="461" actId="20577"/>
          <ac:spMkLst>
            <pc:docMk/>
            <pc:sldMk cId="336277334" sldId="343"/>
            <ac:spMk id="2" creationId="{7A291E4E-3105-4F0C-8107-C751C1194604}"/>
          </ac:spMkLst>
        </pc:spChg>
        <pc:spChg chg="mod">
          <ac:chgData name="John Oakes" userId="1a36f0057432ea1f" providerId="LiveId" clId="{E564884F-A011-48E4-8ED0-FFF71A1057EB}" dt="2025-03-06T00:18:36.814" v="527" actId="20577"/>
          <ac:spMkLst>
            <pc:docMk/>
            <pc:sldMk cId="336277334" sldId="343"/>
            <ac:spMk id="3" creationId="{F7DB2695-090A-43B8-8F41-4229EFB06540}"/>
          </ac:spMkLst>
        </pc:spChg>
      </pc:sldChg>
      <pc:sldChg chg="modSp mod">
        <pc:chgData name="John Oakes" userId="1a36f0057432ea1f" providerId="LiveId" clId="{E564884F-A011-48E4-8ED0-FFF71A1057EB}" dt="2025-03-06T00:21:33.892" v="651" actId="20577"/>
        <pc:sldMkLst>
          <pc:docMk/>
          <pc:sldMk cId="273909079" sldId="344"/>
        </pc:sldMkLst>
        <pc:spChg chg="mod">
          <ac:chgData name="John Oakes" userId="1a36f0057432ea1f" providerId="LiveId" clId="{E564884F-A011-48E4-8ED0-FFF71A1057EB}" dt="2025-03-06T00:21:33.892" v="651" actId="20577"/>
          <ac:spMkLst>
            <pc:docMk/>
            <pc:sldMk cId="273909079" sldId="344"/>
            <ac:spMk id="3" creationId="{A22BB183-0564-4AEE-9F28-1DEDB257FB39}"/>
          </ac:spMkLst>
        </pc:spChg>
      </pc:sldChg>
      <pc:sldChg chg="modSp mod">
        <pc:chgData name="John Oakes" userId="1a36f0057432ea1f" providerId="LiveId" clId="{E564884F-A011-48E4-8ED0-FFF71A1057EB}" dt="2025-03-05T19:53:10.397" v="16" actId="14100"/>
        <pc:sldMkLst>
          <pc:docMk/>
          <pc:sldMk cId="1882415034" sldId="348"/>
        </pc:sldMkLst>
        <pc:spChg chg="mod">
          <ac:chgData name="John Oakes" userId="1a36f0057432ea1f" providerId="LiveId" clId="{E564884F-A011-48E4-8ED0-FFF71A1057EB}" dt="2025-03-05T19:53:10.397" v="16" actId="14100"/>
          <ac:spMkLst>
            <pc:docMk/>
            <pc:sldMk cId="1882415034" sldId="348"/>
            <ac:spMk id="3" creationId="{433E5B30-C96A-4FEF-BAAA-0F13AB452848}"/>
          </ac:spMkLst>
        </pc:spChg>
        <pc:picChg chg="mod">
          <ac:chgData name="John Oakes" userId="1a36f0057432ea1f" providerId="LiveId" clId="{E564884F-A011-48E4-8ED0-FFF71A1057EB}" dt="2025-03-05T19:52:42.454" v="11" actId="1076"/>
          <ac:picMkLst>
            <pc:docMk/>
            <pc:sldMk cId="1882415034" sldId="348"/>
            <ac:picMk id="4" creationId="{50D04248-F44C-4968-8B0D-38052F2A62FA}"/>
          </ac:picMkLst>
        </pc:picChg>
      </pc:sldChg>
      <pc:sldChg chg="del">
        <pc:chgData name="John Oakes" userId="1a36f0057432ea1f" providerId="LiveId" clId="{E564884F-A011-48E4-8ED0-FFF71A1057EB}" dt="2025-03-05T19:53:16.405" v="17" actId="47"/>
        <pc:sldMkLst>
          <pc:docMk/>
          <pc:sldMk cId="151907357" sldId="351"/>
        </pc:sldMkLst>
      </pc:sldChg>
      <pc:sldChg chg="modSp mod">
        <pc:chgData name="John Oakes" userId="1a36f0057432ea1f" providerId="LiveId" clId="{E564884F-A011-48E4-8ED0-FFF71A1057EB}" dt="2025-03-09T15:19:58.626" v="1033" actId="1076"/>
        <pc:sldMkLst>
          <pc:docMk/>
          <pc:sldMk cId="1672975460" sldId="352"/>
        </pc:sldMkLst>
        <pc:spChg chg="mod">
          <ac:chgData name="John Oakes" userId="1a36f0057432ea1f" providerId="LiveId" clId="{E564884F-A011-48E4-8ED0-FFF71A1057EB}" dt="2025-03-09T15:18:28.512" v="1016" actId="255"/>
          <ac:spMkLst>
            <pc:docMk/>
            <pc:sldMk cId="1672975460" sldId="352"/>
            <ac:spMk id="2" creationId="{2CD237FE-2D1B-4FA0-AA78-5F4D864ED66F}"/>
          </ac:spMkLst>
        </pc:spChg>
        <pc:spChg chg="mod">
          <ac:chgData name="John Oakes" userId="1a36f0057432ea1f" providerId="LiveId" clId="{E564884F-A011-48E4-8ED0-FFF71A1057EB}" dt="2025-03-09T15:19:48.260" v="1030" actId="20577"/>
          <ac:spMkLst>
            <pc:docMk/>
            <pc:sldMk cId="1672975460" sldId="352"/>
            <ac:spMk id="3" creationId="{9B34806D-C994-4F5A-AAE4-EACEE3C66C5B}"/>
          </ac:spMkLst>
        </pc:spChg>
        <pc:picChg chg="mod">
          <ac:chgData name="John Oakes" userId="1a36f0057432ea1f" providerId="LiveId" clId="{E564884F-A011-48E4-8ED0-FFF71A1057EB}" dt="2025-03-09T15:19:58.626" v="1033" actId="1076"/>
          <ac:picMkLst>
            <pc:docMk/>
            <pc:sldMk cId="1672975460" sldId="352"/>
            <ac:picMk id="4" creationId="{5AB2AE7F-DBF3-4610-B29A-2A5E7110B3E0}"/>
          </ac:picMkLst>
        </pc:picChg>
      </pc:sldChg>
      <pc:sldChg chg="modSp mod">
        <pc:chgData name="John Oakes" userId="1a36f0057432ea1f" providerId="LiveId" clId="{E564884F-A011-48E4-8ED0-FFF71A1057EB}" dt="2025-03-09T15:40:23.214" v="1067" actId="20577"/>
        <pc:sldMkLst>
          <pc:docMk/>
          <pc:sldMk cId="1134754965" sldId="354"/>
        </pc:sldMkLst>
        <pc:spChg chg="mod">
          <ac:chgData name="John Oakes" userId="1a36f0057432ea1f" providerId="LiveId" clId="{E564884F-A011-48E4-8ED0-FFF71A1057EB}" dt="2025-03-09T15:40:23.214" v="1067" actId="20577"/>
          <ac:spMkLst>
            <pc:docMk/>
            <pc:sldMk cId="1134754965" sldId="354"/>
            <ac:spMk id="2" creationId="{FDFC632E-8E67-41F7-9C1C-AC332C55ABFE}"/>
          </ac:spMkLst>
        </pc:spChg>
        <pc:spChg chg="mod">
          <ac:chgData name="John Oakes" userId="1a36f0057432ea1f" providerId="LiveId" clId="{E564884F-A011-48E4-8ED0-FFF71A1057EB}" dt="2025-03-09T15:40:11.635" v="1065" actId="20577"/>
          <ac:spMkLst>
            <pc:docMk/>
            <pc:sldMk cId="1134754965" sldId="354"/>
            <ac:spMk id="3" creationId="{9DA34064-24AB-4797-836A-96F76B9CF433}"/>
          </ac:spMkLst>
        </pc:spChg>
      </pc:sldChg>
      <pc:sldChg chg="modSp mod">
        <pc:chgData name="John Oakes" userId="1a36f0057432ea1f" providerId="LiveId" clId="{E564884F-A011-48E4-8ED0-FFF71A1057EB}" dt="2025-03-09T15:41:01.952" v="1073" actId="255"/>
        <pc:sldMkLst>
          <pc:docMk/>
          <pc:sldMk cId="777291761" sldId="355"/>
        </pc:sldMkLst>
        <pc:spChg chg="mod">
          <ac:chgData name="John Oakes" userId="1a36f0057432ea1f" providerId="LiveId" clId="{E564884F-A011-48E4-8ED0-FFF71A1057EB}" dt="2025-03-09T15:40:49.831" v="1071" actId="1076"/>
          <ac:spMkLst>
            <pc:docMk/>
            <pc:sldMk cId="777291761" sldId="355"/>
            <ac:spMk id="2" creationId="{38594E29-C97F-417B-9CFA-9CAA069ECF5D}"/>
          </ac:spMkLst>
        </pc:spChg>
        <pc:spChg chg="mod">
          <ac:chgData name="John Oakes" userId="1a36f0057432ea1f" providerId="LiveId" clId="{E564884F-A011-48E4-8ED0-FFF71A1057EB}" dt="2025-03-09T15:41:01.952" v="1073" actId="255"/>
          <ac:spMkLst>
            <pc:docMk/>
            <pc:sldMk cId="777291761" sldId="355"/>
            <ac:spMk id="3" creationId="{77DD20BF-BB29-4C2F-80DD-2EAAEB534B31}"/>
          </ac:spMkLst>
        </pc:spChg>
        <pc:picChg chg="mod">
          <ac:chgData name="John Oakes" userId="1a36f0057432ea1f" providerId="LiveId" clId="{E564884F-A011-48E4-8ED0-FFF71A1057EB}" dt="2025-03-09T15:40:40.909" v="1069" actId="1076"/>
          <ac:picMkLst>
            <pc:docMk/>
            <pc:sldMk cId="777291761" sldId="355"/>
            <ac:picMk id="4" creationId="{7DB8E74D-4F87-4D1F-AC27-46BF682837D0}"/>
          </ac:picMkLst>
        </pc:picChg>
      </pc:sldChg>
      <pc:sldChg chg="modSp mod">
        <pc:chgData name="John Oakes" userId="1a36f0057432ea1f" providerId="LiveId" clId="{E564884F-A011-48E4-8ED0-FFF71A1057EB}" dt="2025-03-06T00:41:23.755" v="668" actId="14100"/>
        <pc:sldMkLst>
          <pc:docMk/>
          <pc:sldMk cId="866347836" sldId="357"/>
        </pc:sldMkLst>
        <pc:spChg chg="mod">
          <ac:chgData name="John Oakes" userId="1a36f0057432ea1f" providerId="LiveId" clId="{E564884F-A011-48E4-8ED0-FFF71A1057EB}" dt="2025-03-06T00:40:37.056" v="660" actId="255"/>
          <ac:spMkLst>
            <pc:docMk/>
            <pc:sldMk cId="866347836" sldId="357"/>
            <ac:spMk id="2" creationId="{063AECF3-A0B0-4051-9D6F-0B9EED0479E6}"/>
          </ac:spMkLst>
        </pc:spChg>
        <pc:spChg chg="mod">
          <ac:chgData name="John Oakes" userId="1a36f0057432ea1f" providerId="LiveId" clId="{E564884F-A011-48E4-8ED0-FFF71A1057EB}" dt="2025-03-06T00:41:11.092" v="665" actId="14100"/>
          <ac:spMkLst>
            <pc:docMk/>
            <pc:sldMk cId="866347836" sldId="357"/>
            <ac:spMk id="3" creationId="{763B348D-74FC-4158-9B5A-52373B2960EC}"/>
          </ac:spMkLst>
        </pc:spChg>
        <pc:spChg chg="mod">
          <ac:chgData name="John Oakes" userId="1a36f0057432ea1f" providerId="LiveId" clId="{E564884F-A011-48E4-8ED0-FFF71A1057EB}" dt="2025-03-06T00:41:23.755" v="668" actId="14100"/>
          <ac:spMkLst>
            <pc:docMk/>
            <pc:sldMk cId="866347836" sldId="357"/>
            <ac:spMk id="4" creationId="{B7942E6D-7367-4B04-BD93-C4A1A71979A4}"/>
          </ac:spMkLst>
        </pc:spChg>
        <pc:picChg chg="mod">
          <ac:chgData name="John Oakes" userId="1a36f0057432ea1f" providerId="LiveId" clId="{E564884F-A011-48E4-8ED0-FFF71A1057EB}" dt="2025-03-06T00:41:13.813" v="666" actId="1076"/>
          <ac:picMkLst>
            <pc:docMk/>
            <pc:sldMk cId="866347836" sldId="357"/>
            <ac:picMk id="1028" creationId="{0BFD96D7-2975-4FA9-AD51-CB0F17B5EDBF}"/>
          </ac:picMkLst>
        </pc:picChg>
      </pc:sldChg>
      <pc:sldChg chg="modSp mod">
        <pc:chgData name="John Oakes" userId="1a36f0057432ea1f" providerId="LiveId" clId="{E564884F-A011-48E4-8ED0-FFF71A1057EB}" dt="2025-03-06T00:48:25.683" v="673" actId="255"/>
        <pc:sldMkLst>
          <pc:docMk/>
          <pc:sldMk cId="239154184" sldId="358"/>
        </pc:sldMkLst>
        <pc:spChg chg="mod">
          <ac:chgData name="John Oakes" userId="1a36f0057432ea1f" providerId="LiveId" clId="{E564884F-A011-48E4-8ED0-FFF71A1057EB}" dt="2025-03-06T00:47:50.772" v="669" actId="255"/>
          <ac:spMkLst>
            <pc:docMk/>
            <pc:sldMk cId="239154184" sldId="358"/>
            <ac:spMk id="2" creationId="{3BE6D046-BD01-4CA9-9A2A-07A05DAE5185}"/>
          </ac:spMkLst>
        </pc:spChg>
        <pc:spChg chg="mod">
          <ac:chgData name="John Oakes" userId="1a36f0057432ea1f" providerId="LiveId" clId="{E564884F-A011-48E4-8ED0-FFF71A1057EB}" dt="2025-03-06T00:48:25.683" v="673" actId="255"/>
          <ac:spMkLst>
            <pc:docMk/>
            <pc:sldMk cId="239154184" sldId="358"/>
            <ac:spMk id="3" creationId="{8D37CC03-E610-47BF-858B-4698929E81D0}"/>
          </ac:spMkLst>
        </pc:spChg>
      </pc:sldChg>
      <pc:sldChg chg="addSp modSp mod">
        <pc:chgData name="John Oakes" userId="1a36f0057432ea1f" providerId="LiveId" clId="{E564884F-A011-48E4-8ED0-FFF71A1057EB}" dt="2025-03-06T00:48:39.841" v="675" actId="1076"/>
        <pc:sldMkLst>
          <pc:docMk/>
          <pc:sldMk cId="2257208180" sldId="359"/>
        </pc:sldMkLst>
        <pc:spChg chg="mod">
          <ac:chgData name="John Oakes" userId="1a36f0057432ea1f" providerId="LiveId" clId="{E564884F-A011-48E4-8ED0-FFF71A1057EB}" dt="2025-03-05T20:25:54.501" v="272" actId="27636"/>
          <ac:spMkLst>
            <pc:docMk/>
            <pc:sldMk cId="2257208180" sldId="359"/>
            <ac:spMk id="3" creationId="{81EECACF-17D3-4DCA-8E07-3B363239D671}"/>
          </ac:spMkLst>
        </pc:spChg>
        <pc:picChg chg="add mod">
          <ac:chgData name="John Oakes" userId="1a36f0057432ea1f" providerId="LiveId" clId="{E564884F-A011-48E4-8ED0-FFF71A1057EB}" dt="2025-03-06T00:48:39.841" v="675" actId="1076"/>
          <ac:picMkLst>
            <pc:docMk/>
            <pc:sldMk cId="2257208180" sldId="359"/>
            <ac:picMk id="2050" creationId="{EF2435B8-0B7D-B7E2-2717-4DAD611F9F71}"/>
          </ac:picMkLst>
        </pc:picChg>
      </pc:sldChg>
      <pc:sldChg chg="addSp modSp new mod">
        <pc:chgData name="John Oakes" userId="1a36f0057432ea1f" providerId="LiveId" clId="{E564884F-A011-48E4-8ED0-FFF71A1057EB}" dt="2025-03-05T20:01:30.596" v="264" actId="20577"/>
        <pc:sldMkLst>
          <pc:docMk/>
          <pc:sldMk cId="2879576083" sldId="361"/>
        </pc:sldMkLst>
        <pc:spChg chg="mod">
          <ac:chgData name="John Oakes" userId="1a36f0057432ea1f" providerId="LiveId" clId="{E564884F-A011-48E4-8ED0-FFF71A1057EB}" dt="2025-03-05T19:56:09.081" v="86" actId="20577"/>
          <ac:spMkLst>
            <pc:docMk/>
            <pc:sldMk cId="2879576083" sldId="361"/>
            <ac:spMk id="2" creationId="{FBA798ED-C4D6-65DE-0DFF-BE4874097389}"/>
          </ac:spMkLst>
        </pc:spChg>
        <pc:spChg chg="mod">
          <ac:chgData name="John Oakes" userId="1a36f0057432ea1f" providerId="LiveId" clId="{E564884F-A011-48E4-8ED0-FFF71A1057EB}" dt="2025-03-05T20:01:30.596" v="264" actId="20577"/>
          <ac:spMkLst>
            <pc:docMk/>
            <pc:sldMk cId="2879576083" sldId="361"/>
            <ac:spMk id="3" creationId="{414F0BAF-F840-8236-0E9D-18B22FC32BA9}"/>
          </ac:spMkLst>
        </pc:spChg>
        <pc:picChg chg="add mod">
          <ac:chgData name="John Oakes" userId="1a36f0057432ea1f" providerId="LiveId" clId="{E564884F-A011-48E4-8ED0-FFF71A1057EB}" dt="2025-03-05T19:58:58.652" v="92" actId="1076"/>
          <ac:picMkLst>
            <pc:docMk/>
            <pc:sldMk cId="2879576083" sldId="361"/>
            <ac:picMk id="1026" creationId="{66C89CB3-4156-E7D7-D895-08F0E8299638}"/>
          </ac:picMkLst>
        </pc:picChg>
      </pc:sldChg>
      <pc:sldChg chg="modSp new mod">
        <pc:chgData name="John Oakes" userId="1a36f0057432ea1f" providerId="LiveId" clId="{E564884F-A011-48E4-8ED0-FFF71A1057EB}" dt="2025-03-06T00:49:33.253" v="707" actId="6549"/>
        <pc:sldMkLst>
          <pc:docMk/>
          <pc:sldMk cId="687112354" sldId="362"/>
        </pc:sldMkLst>
        <pc:spChg chg="mod">
          <ac:chgData name="John Oakes" userId="1a36f0057432ea1f" providerId="LiveId" clId="{E564884F-A011-48E4-8ED0-FFF71A1057EB}" dt="2025-03-05T20:26:53.972" v="305" actId="27636"/>
          <ac:spMkLst>
            <pc:docMk/>
            <pc:sldMk cId="687112354" sldId="362"/>
            <ac:spMk id="2" creationId="{69999921-C803-7E60-CB53-A13194758EF9}"/>
          </ac:spMkLst>
        </pc:spChg>
        <pc:spChg chg="mod">
          <ac:chgData name="John Oakes" userId="1a36f0057432ea1f" providerId="LiveId" clId="{E564884F-A011-48E4-8ED0-FFF71A1057EB}" dt="2025-03-06T00:49:33.253" v="707" actId="6549"/>
          <ac:spMkLst>
            <pc:docMk/>
            <pc:sldMk cId="687112354" sldId="362"/>
            <ac:spMk id="3" creationId="{5EEFAE05-562E-659D-62CB-66B0B968C83A}"/>
          </ac:spMkLst>
        </pc:spChg>
      </pc:sldChg>
      <pc:sldChg chg="del">
        <pc:chgData name="John Oakes" userId="1a36f0057432ea1f" providerId="LiveId" clId="{E564884F-A011-48E4-8ED0-FFF71A1057EB}" dt="2025-03-08T23:27:14.756" v="709" actId="47"/>
        <pc:sldMkLst>
          <pc:docMk/>
          <pc:sldMk cId="0" sldId="543"/>
        </pc:sldMkLst>
      </pc:sldChg>
      <pc:sldChg chg="del">
        <pc:chgData name="John Oakes" userId="1a36f0057432ea1f" providerId="LiveId" clId="{E564884F-A011-48E4-8ED0-FFF71A1057EB}" dt="2025-03-10T05:11:51.414" v="1075" actId="47"/>
        <pc:sldMkLst>
          <pc:docMk/>
          <pc:sldMk cId="0" sldId="609"/>
        </pc:sldMkLst>
      </pc:sldChg>
      <pc:sldChg chg="del">
        <pc:chgData name="John Oakes" userId="1a36f0057432ea1f" providerId="LiveId" clId="{E564884F-A011-48E4-8ED0-FFF71A1057EB}" dt="2025-03-10T05:11:28.363" v="1074" actId="47"/>
        <pc:sldMkLst>
          <pc:docMk/>
          <pc:sldMk cId="3282475642" sldId="615"/>
        </pc:sldMkLst>
      </pc:sldChg>
      <pc:sldChg chg="del">
        <pc:chgData name="John Oakes" userId="1a36f0057432ea1f" providerId="LiveId" clId="{E564884F-A011-48E4-8ED0-FFF71A1057EB}" dt="2025-03-10T05:11:28.363" v="1074" actId="47"/>
        <pc:sldMkLst>
          <pc:docMk/>
          <pc:sldMk cId="58535702" sldId="675"/>
        </pc:sldMkLst>
      </pc:sldChg>
      <pc:sldChg chg="del">
        <pc:chgData name="John Oakes" userId="1a36f0057432ea1f" providerId="LiveId" clId="{E564884F-A011-48E4-8ED0-FFF71A1057EB}" dt="2025-03-10T05:11:51.414" v="1075" actId="47"/>
        <pc:sldMkLst>
          <pc:docMk/>
          <pc:sldMk cId="1444248880" sldId="706"/>
        </pc:sldMkLst>
      </pc:sldChg>
      <pc:sldChg chg="del">
        <pc:chgData name="John Oakes" userId="1a36f0057432ea1f" providerId="LiveId" clId="{E564884F-A011-48E4-8ED0-FFF71A1057EB}" dt="2025-03-10T05:11:28.363" v="1074" actId="47"/>
        <pc:sldMkLst>
          <pc:docMk/>
          <pc:sldMk cId="0" sldId="741"/>
        </pc:sldMkLst>
      </pc:sldChg>
      <pc:sldChg chg="addSp delSp modSp new del mod ord">
        <pc:chgData name="John Oakes" userId="1a36f0057432ea1f" providerId="LiveId" clId="{E564884F-A011-48E4-8ED0-FFF71A1057EB}" dt="2025-03-10T05:11:28.363" v="1074" actId="47"/>
        <pc:sldMkLst>
          <pc:docMk/>
          <pc:sldMk cId="891356050" sldId="742"/>
        </pc:sldMkLst>
      </pc:sldChg>
      <pc:sldChg chg="addSp delSp modSp new del mod ord">
        <pc:chgData name="John Oakes" userId="1a36f0057432ea1f" providerId="LiveId" clId="{E564884F-A011-48E4-8ED0-FFF71A1057EB}" dt="2025-03-10T05:11:28.363" v="1074" actId="47"/>
        <pc:sldMkLst>
          <pc:docMk/>
          <pc:sldMk cId="919363199" sldId="743"/>
        </pc:sldMkLst>
      </pc:sldChg>
      <pc:sldChg chg="addSp delSp modSp new del mod ord">
        <pc:chgData name="John Oakes" userId="1a36f0057432ea1f" providerId="LiveId" clId="{E564884F-A011-48E4-8ED0-FFF71A1057EB}" dt="2025-03-10T05:11:28.363" v="1074" actId="47"/>
        <pc:sldMkLst>
          <pc:docMk/>
          <pc:sldMk cId="3825125670" sldId="744"/>
        </pc:sldMkLst>
      </pc:sldChg>
      <pc:sldChg chg="del">
        <pc:chgData name="John Oakes" userId="1a36f0057432ea1f" providerId="LiveId" clId="{E564884F-A011-48E4-8ED0-FFF71A1057EB}" dt="2025-03-08T23:27:09.564" v="708" actId="47"/>
        <pc:sldMkLst>
          <pc:docMk/>
          <pc:sldMk cId="3315063160" sldId="790"/>
        </pc:sldMkLst>
      </pc:sldChg>
      <pc:sldChg chg="del">
        <pc:chgData name="John Oakes" userId="1a36f0057432ea1f" providerId="LiveId" clId="{E564884F-A011-48E4-8ED0-FFF71A1057EB}" dt="2025-03-08T23:27:18.511" v="710" actId="47"/>
        <pc:sldMkLst>
          <pc:docMk/>
          <pc:sldMk cId="1205692465" sldId="791"/>
        </pc:sldMkLst>
      </pc:sldChg>
      <pc:sldChg chg="del">
        <pc:chgData name="John Oakes" userId="1a36f0057432ea1f" providerId="LiveId" clId="{E564884F-A011-48E4-8ED0-FFF71A1057EB}" dt="2025-03-10T05:11:51.414" v="1075" actId="47"/>
        <pc:sldMkLst>
          <pc:docMk/>
          <pc:sldMk cId="0" sldId="802"/>
        </pc:sldMkLst>
      </pc:sldChg>
      <pc:sldChg chg="addSp delSp modSp del mod">
        <pc:chgData name="John Oakes" userId="1a36f0057432ea1f" providerId="LiveId" clId="{E564884F-A011-48E4-8ED0-FFF71A1057EB}" dt="2025-03-10T05:11:51.414" v="1075" actId="47"/>
        <pc:sldMkLst>
          <pc:docMk/>
          <pc:sldMk cId="0" sldId="903"/>
        </pc:sldMkLst>
        <pc:spChg chg="mod">
          <ac:chgData name="John Oakes" userId="1a36f0057432ea1f" providerId="LiveId" clId="{E564884F-A011-48E4-8ED0-FFF71A1057EB}" dt="2025-03-08T23:37:33.391" v="988" actId="14100"/>
          <ac:spMkLst>
            <pc:docMk/>
            <pc:sldMk cId="0" sldId="903"/>
            <ac:spMk id="4" creationId="{9269334E-260A-EAC1-751F-92B5EF1E6BB8}"/>
          </ac:spMkLst>
        </pc:spChg>
        <pc:picChg chg="add mod">
          <ac:chgData name="John Oakes" userId="1a36f0057432ea1f" providerId="LiveId" clId="{E564884F-A011-48E4-8ED0-FFF71A1057EB}" dt="2025-03-08T23:38:26.631" v="995" actId="1076"/>
          <ac:picMkLst>
            <pc:docMk/>
            <pc:sldMk cId="0" sldId="903"/>
            <ac:picMk id="1028" creationId="{A3760990-4430-37EC-6CAF-F708371E8E5C}"/>
          </ac:picMkLst>
        </pc:picChg>
      </pc:sldChg>
      <pc:sldChg chg="del">
        <pc:chgData name="John Oakes" userId="1a36f0057432ea1f" providerId="LiveId" clId="{E564884F-A011-48E4-8ED0-FFF71A1057EB}" dt="2025-03-10T05:11:51.414" v="1075" actId="47"/>
        <pc:sldMkLst>
          <pc:docMk/>
          <pc:sldMk cId="0" sldId="904"/>
        </pc:sldMkLst>
      </pc:sldChg>
      <pc:sldChg chg="del">
        <pc:chgData name="John Oakes" userId="1a36f0057432ea1f" providerId="LiveId" clId="{E564884F-A011-48E4-8ED0-FFF71A1057EB}" dt="2025-03-10T05:11:51.414" v="1075" actId="47"/>
        <pc:sldMkLst>
          <pc:docMk/>
          <pc:sldMk cId="1324787524" sldId="905"/>
        </pc:sldMkLst>
      </pc:sldChg>
      <pc:sldChg chg="del">
        <pc:chgData name="John Oakes" userId="1a36f0057432ea1f" providerId="LiveId" clId="{E564884F-A011-48E4-8ED0-FFF71A1057EB}" dt="2025-03-10T05:11:51.414" v="1075" actId="47"/>
        <pc:sldMkLst>
          <pc:docMk/>
          <pc:sldMk cId="0" sldId="906"/>
        </pc:sldMkLst>
      </pc:sldChg>
      <pc:sldChg chg="del">
        <pc:chgData name="John Oakes" userId="1a36f0057432ea1f" providerId="LiveId" clId="{E564884F-A011-48E4-8ED0-FFF71A1057EB}" dt="2025-03-10T05:11:28.363" v="1074" actId="47"/>
        <pc:sldMkLst>
          <pc:docMk/>
          <pc:sldMk cId="0" sldId="907"/>
        </pc:sldMkLst>
      </pc:sldChg>
      <pc:sldMasterChg chg="del delSldLayout">
        <pc:chgData name="John Oakes" userId="1a36f0057432ea1f" providerId="LiveId" clId="{E564884F-A011-48E4-8ED0-FFF71A1057EB}" dt="2025-03-10T05:11:28.363" v="1074" actId="47"/>
        <pc:sldMasterMkLst>
          <pc:docMk/>
          <pc:sldMasterMk cId="2746385956" sldId="2147483684"/>
        </pc:sldMasterMkLst>
        <pc:sldLayoutChg chg="del">
          <pc:chgData name="John Oakes" userId="1a36f0057432ea1f" providerId="LiveId" clId="{E564884F-A011-48E4-8ED0-FFF71A1057EB}" dt="2025-03-10T05:11:28.363" v="1074" actId="47"/>
          <pc:sldLayoutMkLst>
            <pc:docMk/>
            <pc:sldMasterMk cId="2746385956" sldId="2147483684"/>
            <pc:sldLayoutMk cId="453235716" sldId="2147483685"/>
          </pc:sldLayoutMkLst>
        </pc:sldLayoutChg>
        <pc:sldLayoutChg chg="del">
          <pc:chgData name="John Oakes" userId="1a36f0057432ea1f" providerId="LiveId" clId="{E564884F-A011-48E4-8ED0-FFF71A1057EB}" dt="2025-03-10T05:11:28.363" v="1074" actId="47"/>
          <pc:sldLayoutMkLst>
            <pc:docMk/>
            <pc:sldMasterMk cId="2746385956" sldId="2147483684"/>
            <pc:sldLayoutMk cId="3113754421" sldId="2147483686"/>
          </pc:sldLayoutMkLst>
        </pc:sldLayoutChg>
        <pc:sldLayoutChg chg="del">
          <pc:chgData name="John Oakes" userId="1a36f0057432ea1f" providerId="LiveId" clId="{E564884F-A011-48E4-8ED0-FFF71A1057EB}" dt="2025-03-10T05:11:28.363" v="1074" actId="47"/>
          <pc:sldLayoutMkLst>
            <pc:docMk/>
            <pc:sldMasterMk cId="2746385956" sldId="2147483684"/>
            <pc:sldLayoutMk cId="1126979354" sldId="2147483687"/>
          </pc:sldLayoutMkLst>
        </pc:sldLayoutChg>
        <pc:sldLayoutChg chg="del">
          <pc:chgData name="John Oakes" userId="1a36f0057432ea1f" providerId="LiveId" clId="{E564884F-A011-48E4-8ED0-FFF71A1057EB}" dt="2025-03-10T05:11:28.363" v="1074" actId="47"/>
          <pc:sldLayoutMkLst>
            <pc:docMk/>
            <pc:sldMasterMk cId="2746385956" sldId="2147483684"/>
            <pc:sldLayoutMk cId="3568640650" sldId="2147483688"/>
          </pc:sldLayoutMkLst>
        </pc:sldLayoutChg>
        <pc:sldLayoutChg chg="del">
          <pc:chgData name="John Oakes" userId="1a36f0057432ea1f" providerId="LiveId" clId="{E564884F-A011-48E4-8ED0-FFF71A1057EB}" dt="2025-03-10T05:11:28.363" v="1074" actId="47"/>
          <pc:sldLayoutMkLst>
            <pc:docMk/>
            <pc:sldMasterMk cId="2746385956" sldId="2147483684"/>
            <pc:sldLayoutMk cId="1756353553" sldId="2147483689"/>
          </pc:sldLayoutMkLst>
        </pc:sldLayoutChg>
        <pc:sldLayoutChg chg="del">
          <pc:chgData name="John Oakes" userId="1a36f0057432ea1f" providerId="LiveId" clId="{E564884F-A011-48E4-8ED0-FFF71A1057EB}" dt="2025-03-10T05:11:28.363" v="1074" actId="47"/>
          <pc:sldLayoutMkLst>
            <pc:docMk/>
            <pc:sldMasterMk cId="2746385956" sldId="2147483684"/>
            <pc:sldLayoutMk cId="3634126018" sldId="2147483690"/>
          </pc:sldLayoutMkLst>
        </pc:sldLayoutChg>
        <pc:sldLayoutChg chg="del">
          <pc:chgData name="John Oakes" userId="1a36f0057432ea1f" providerId="LiveId" clId="{E564884F-A011-48E4-8ED0-FFF71A1057EB}" dt="2025-03-10T05:11:28.363" v="1074" actId="47"/>
          <pc:sldLayoutMkLst>
            <pc:docMk/>
            <pc:sldMasterMk cId="2746385956" sldId="2147483684"/>
            <pc:sldLayoutMk cId="4176281217" sldId="2147483691"/>
          </pc:sldLayoutMkLst>
        </pc:sldLayoutChg>
        <pc:sldLayoutChg chg="del">
          <pc:chgData name="John Oakes" userId="1a36f0057432ea1f" providerId="LiveId" clId="{E564884F-A011-48E4-8ED0-FFF71A1057EB}" dt="2025-03-10T05:11:28.363" v="1074" actId="47"/>
          <pc:sldLayoutMkLst>
            <pc:docMk/>
            <pc:sldMasterMk cId="2746385956" sldId="2147483684"/>
            <pc:sldLayoutMk cId="1510168136" sldId="2147483692"/>
          </pc:sldLayoutMkLst>
        </pc:sldLayoutChg>
        <pc:sldLayoutChg chg="del">
          <pc:chgData name="John Oakes" userId="1a36f0057432ea1f" providerId="LiveId" clId="{E564884F-A011-48E4-8ED0-FFF71A1057EB}" dt="2025-03-10T05:11:28.363" v="1074" actId="47"/>
          <pc:sldLayoutMkLst>
            <pc:docMk/>
            <pc:sldMasterMk cId="2746385956" sldId="2147483684"/>
            <pc:sldLayoutMk cId="2680100135" sldId="2147483693"/>
          </pc:sldLayoutMkLst>
        </pc:sldLayoutChg>
        <pc:sldLayoutChg chg="del">
          <pc:chgData name="John Oakes" userId="1a36f0057432ea1f" providerId="LiveId" clId="{E564884F-A011-48E4-8ED0-FFF71A1057EB}" dt="2025-03-10T05:11:28.363" v="1074" actId="47"/>
          <pc:sldLayoutMkLst>
            <pc:docMk/>
            <pc:sldMasterMk cId="2746385956" sldId="2147483684"/>
            <pc:sldLayoutMk cId="3407310010" sldId="2147483694"/>
          </pc:sldLayoutMkLst>
        </pc:sldLayoutChg>
        <pc:sldLayoutChg chg="del">
          <pc:chgData name="John Oakes" userId="1a36f0057432ea1f" providerId="LiveId" clId="{E564884F-A011-48E4-8ED0-FFF71A1057EB}" dt="2025-03-10T05:11:28.363" v="1074" actId="47"/>
          <pc:sldLayoutMkLst>
            <pc:docMk/>
            <pc:sldMasterMk cId="2746385956" sldId="2147483684"/>
            <pc:sldLayoutMk cId="2926755236" sldId="2147483695"/>
          </pc:sldLayoutMkLst>
        </pc:sldLayoutChg>
      </pc:sldMasterChg>
      <pc:sldMasterChg chg="del delSldLayout">
        <pc:chgData name="John Oakes" userId="1a36f0057432ea1f" providerId="LiveId" clId="{E564884F-A011-48E4-8ED0-FFF71A1057EB}" dt="2025-03-08T23:27:14.756" v="709" actId="47"/>
        <pc:sldMasterMkLst>
          <pc:docMk/>
          <pc:sldMasterMk cId="3222254130" sldId="2147483696"/>
        </pc:sldMasterMkLst>
        <pc:sldLayoutChg chg="del">
          <pc:chgData name="John Oakes" userId="1a36f0057432ea1f" providerId="LiveId" clId="{E564884F-A011-48E4-8ED0-FFF71A1057EB}" dt="2025-03-08T23:27:14.756" v="709" actId="47"/>
          <pc:sldLayoutMkLst>
            <pc:docMk/>
            <pc:sldMasterMk cId="3222254130" sldId="2147483696"/>
            <pc:sldLayoutMk cId="176455318" sldId="2147483697"/>
          </pc:sldLayoutMkLst>
        </pc:sldLayoutChg>
        <pc:sldLayoutChg chg="del">
          <pc:chgData name="John Oakes" userId="1a36f0057432ea1f" providerId="LiveId" clId="{E564884F-A011-48E4-8ED0-FFF71A1057EB}" dt="2025-03-08T23:27:14.756" v="709" actId="47"/>
          <pc:sldLayoutMkLst>
            <pc:docMk/>
            <pc:sldMasterMk cId="3222254130" sldId="2147483696"/>
            <pc:sldLayoutMk cId="23863736" sldId="2147483698"/>
          </pc:sldLayoutMkLst>
        </pc:sldLayoutChg>
        <pc:sldLayoutChg chg="del">
          <pc:chgData name="John Oakes" userId="1a36f0057432ea1f" providerId="LiveId" clId="{E564884F-A011-48E4-8ED0-FFF71A1057EB}" dt="2025-03-08T23:27:14.756" v="709" actId="47"/>
          <pc:sldLayoutMkLst>
            <pc:docMk/>
            <pc:sldMasterMk cId="3222254130" sldId="2147483696"/>
            <pc:sldLayoutMk cId="3584358441" sldId="2147483699"/>
          </pc:sldLayoutMkLst>
        </pc:sldLayoutChg>
        <pc:sldLayoutChg chg="del">
          <pc:chgData name="John Oakes" userId="1a36f0057432ea1f" providerId="LiveId" clId="{E564884F-A011-48E4-8ED0-FFF71A1057EB}" dt="2025-03-08T23:27:14.756" v="709" actId="47"/>
          <pc:sldLayoutMkLst>
            <pc:docMk/>
            <pc:sldMasterMk cId="3222254130" sldId="2147483696"/>
            <pc:sldLayoutMk cId="686907372" sldId="2147483700"/>
          </pc:sldLayoutMkLst>
        </pc:sldLayoutChg>
        <pc:sldLayoutChg chg="del">
          <pc:chgData name="John Oakes" userId="1a36f0057432ea1f" providerId="LiveId" clId="{E564884F-A011-48E4-8ED0-FFF71A1057EB}" dt="2025-03-08T23:27:14.756" v="709" actId="47"/>
          <pc:sldLayoutMkLst>
            <pc:docMk/>
            <pc:sldMasterMk cId="3222254130" sldId="2147483696"/>
            <pc:sldLayoutMk cId="25129619" sldId="2147483701"/>
          </pc:sldLayoutMkLst>
        </pc:sldLayoutChg>
        <pc:sldLayoutChg chg="del">
          <pc:chgData name="John Oakes" userId="1a36f0057432ea1f" providerId="LiveId" clId="{E564884F-A011-48E4-8ED0-FFF71A1057EB}" dt="2025-03-08T23:27:14.756" v="709" actId="47"/>
          <pc:sldLayoutMkLst>
            <pc:docMk/>
            <pc:sldMasterMk cId="3222254130" sldId="2147483696"/>
            <pc:sldLayoutMk cId="1542125458" sldId="2147483702"/>
          </pc:sldLayoutMkLst>
        </pc:sldLayoutChg>
        <pc:sldLayoutChg chg="del">
          <pc:chgData name="John Oakes" userId="1a36f0057432ea1f" providerId="LiveId" clId="{E564884F-A011-48E4-8ED0-FFF71A1057EB}" dt="2025-03-08T23:27:14.756" v="709" actId="47"/>
          <pc:sldLayoutMkLst>
            <pc:docMk/>
            <pc:sldMasterMk cId="3222254130" sldId="2147483696"/>
            <pc:sldLayoutMk cId="2050617217" sldId="2147483703"/>
          </pc:sldLayoutMkLst>
        </pc:sldLayoutChg>
        <pc:sldLayoutChg chg="del">
          <pc:chgData name="John Oakes" userId="1a36f0057432ea1f" providerId="LiveId" clId="{E564884F-A011-48E4-8ED0-FFF71A1057EB}" dt="2025-03-08T23:27:14.756" v="709" actId="47"/>
          <pc:sldLayoutMkLst>
            <pc:docMk/>
            <pc:sldMasterMk cId="3222254130" sldId="2147483696"/>
            <pc:sldLayoutMk cId="1123812334" sldId="2147483704"/>
          </pc:sldLayoutMkLst>
        </pc:sldLayoutChg>
        <pc:sldLayoutChg chg="del">
          <pc:chgData name="John Oakes" userId="1a36f0057432ea1f" providerId="LiveId" clId="{E564884F-A011-48E4-8ED0-FFF71A1057EB}" dt="2025-03-08T23:27:14.756" v="709" actId="47"/>
          <pc:sldLayoutMkLst>
            <pc:docMk/>
            <pc:sldMasterMk cId="3222254130" sldId="2147483696"/>
            <pc:sldLayoutMk cId="1585846650" sldId="2147483705"/>
          </pc:sldLayoutMkLst>
        </pc:sldLayoutChg>
        <pc:sldLayoutChg chg="del">
          <pc:chgData name="John Oakes" userId="1a36f0057432ea1f" providerId="LiveId" clId="{E564884F-A011-48E4-8ED0-FFF71A1057EB}" dt="2025-03-08T23:27:14.756" v="709" actId="47"/>
          <pc:sldLayoutMkLst>
            <pc:docMk/>
            <pc:sldMasterMk cId="3222254130" sldId="2147483696"/>
            <pc:sldLayoutMk cId="579869163" sldId="2147483706"/>
          </pc:sldLayoutMkLst>
        </pc:sldLayoutChg>
        <pc:sldLayoutChg chg="del">
          <pc:chgData name="John Oakes" userId="1a36f0057432ea1f" providerId="LiveId" clId="{E564884F-A011-48E4-8ED0-FFF71A1057EB}" dt="2025-03-08T23:27:14.756" v="709" actId="47"/>
          <pc:sldLayoutMkLst>
            <pc:docMk/>
            <pc:sldMasterMk cId="3222254130" sldId="2147483696"/>
            <pc:sldLayoutMk cId="98699158" sldId="2147483707"/>
          </pc:sldLayoutMkLst>
        </pc:sldLayoutChg>
      </pc:sldMasterChg>
      <pc:sldMasterChg chg="del delSldLayout">
        <pc:chgData name="John Oakes" userId="1a36f0057432ea1f" providerId="LiveId" clId="{E564884F-A011-48E4-8ED0-FFF71A1057EB}" dt="2025-03-10T05:11:28.363" v="1074" actId="47"/>
        <pc:sldMasterMkLst>
          <pc:docMk/>
          <pc:sldMasterMk cId="1276633106" sldId="2147483708"/>
        </pc:sldMasterMkLst>
        <pc:sldLayoutChg chg="del">
          <pc:chgData name="John Oakes" userId="1a36f0057432ea1f" providerId="LiveId" clId="{E564884F-A011-48E4-8ED0-FFF71A1057EB}" dt="2025-03-10T05:11:28.363" v="1074" actId="47"/>
          <pc:sldLayoutMkLst>
            <pc:docMk/>
            <pc:sldMasterMk cId="1276633106" sldId="2147483708"/>
            <pc:sldLayoutMk cId="2119995731" sldId="2147483709"/>
          </pc:sldLayoutMkLst>
        </pc:sldLayoutChg>
        <pc:sldLayoutChg chg="del">
          <pc:chgData name="John Oakes" userId="1a36f0057432ea1f" providerId="LiveId" clId="{E564884F-A011-48E4-8ED0-FFF71A1057EB}" dt="2025-03-10T05:11:28.363" v="1074" actId="47"/>
          <pc:sldLayoutMkLst>
            <pc:docMk/>
            <pc:sldMasterMk cId="1276633106" sldId="2147483708"/>
            <pc:sldLayoutMk cId="507914519" sldId="2147483710"/>
          </pc:sldLayoutMkLst>
        </pc:sldLayoutChg>
        <pc:sldLayoutChg chg="del">
          <pc:chgData name="John Oakes" userId="1a36f0057432ea1f" providerId="LiveId" clId="{E564884F-A011-48E4-8ED0-FFF71A1057EB}" dt="2025-03-10T05:11:28.363" v="1074" actId="47"/>
          <pc:sldLayoutMkLst>
            <pc:docMk/>
            <pc:sldMasterMk cId="1276633106" sldId="2147483708"/>
            <pc:sldLayoutMk cId="1902328153" sldId="2147483711"/>
          </pc:sldLayoutMkLst>
        </pc:sldLayoutChg>
        <pc:sldLayoutChg chg="del">
          <pc:chgData name="John Oakes" userId="1a36f0057432ea1f" providerId="LiveId" clId="{E564884F-A011-48E4-8ED0-FFF71A1057EB}" dt="2025-03-10T05:11:28.363" v="1074" actId="47"/>
          <pc:sldLayoutMkLst>
            <pc:docMk/>
            <pc:sldMasterMk cId="1276633106" sldId="2147483708"/>
            <pc:sldLayoutMk cId="2952192421" sldId="2147483712"/>
          </pc:sldLayoutMkLst>
        </pc:sldLayoutChg>
        <pc:sldLayoutChg chg="del">
          <pc:chgData name="John Oakes" userId="1a36f0057432ea1f" providerId="LiveId" clId="{E564884F-A011-48E4-8ED0-FFF71A1057EB}" dt="2025-03-10T05:11:28.363" v="1074" actId="47"/>
          <pc:sldLayoutMkLst>
            <pc:docMk/>
            <pc:sldMasterMk cId="1276633106" sldId="2147483708"/>
            <pc:sldLayoutMk cId="67039281" sldId="2147483713"/>
          </pc:sldLayoutMkLst>
        </pc:sldLayoutChg>
        <pc:sldLayoutChg chg="del">
          <pc:chgData name="John Oakes" userId="1a36f0057432ea1f" providerId="LiveId" clId="{E564884F-A011-48E4-8ED0-FFF71A1057EB}" dt="2025-03-10T05:11:28.363" v="1074" actId="47"/>
          <pc:sldLayoutMkLst>
            <pc:docMk/>
            <pc:sldMasterMk cId="1276633106" sldId="2147483708"/>
            <pc:sldLayoutMk cId="1373996709" sldId="2147483714"/>
          </pc:sldLayoutMkLst>
        </pc:sldLayoutChg>
        <pc:sldLayoutChg chg="del">
          <pc:chgData name="John Oakes" userId="1a36f0057432ea1f" providerId="LiveId" clId="{E564884F-A011-48E4-8ED0-FFF71A1057EB}" dt="2025-03-10T05:11:28.363" v="1074" actId="47"/>
          <pc:sldLayoutMkLst>
            <pc:docMk/>
            <pc:sldMasterMk cId="1276633106" sldId="2147483708"/>
            <pc:sldLayoutMk cId="363561813" sldId="2147483715"/>
          </pc:sldLayoutMkLst>
        </pc:sldLayoutChg>
        <pc:sldLayoutChg chg="del">
          <pc:chgData name="John Oakes" userId="1a36f0057432ea1f" providerId="LiveId" clId="{E564884F-A011-48E4-8ED0-FFF71A1057EB}" dt="2025-03-10T05:11:28.363" v="1074" actId="47"/>
          <pc:sldLayoutMkLst>
            <pc:docMk/>
            <pc:sldMasterMk cId="1276633106" sldId="2147483708"/>
            <pc:sldLayoutMk cId="1957084342" sldId="2147483716"/>
          </pc:sldLayoutMkLst>
        </pc:sldLayoutChg>
        <pc:sldLayoutChg chg="del">
          <pc:chgData name="John Oakes" userId="1a36f0057432ea1f" providerId="LiveId" clId="{E564884F-A011-48E4-8ED0-FFF71A1057EB}" dt="2025-03-10T05:11:28.363" v="1074" actId="47"/>
          <pc:sldLayoutMkLst>
            <pc:docMk/>
            <pc:sldMasterMk cId="1276633106" sldId="2147483708"/>
            <pc:sldLayoutMk cId="1021394526" sldId="2147483717"/>
          </pc:sldLayoutMkLst>
        </pc:sldLayoutChg>
        <pc:sldLayoutChg chg="del">
          <pc:chgData name="John Oakes" userId="1a36f0057432ea1f" providerId="LiveId" clId="{E564884F-A011-48E4-8ED0-FFF71A1057EB}" dt="2025-03-10T05:11:28.363" v="1074" actId="47"/>
          <pc:sldLayoutMkLst>
            <pc:docMk/>
            <pc:sldMasterMk cId="1276633106" sldId="2147483708"/>
            <pc:sldLayoutMk cId="3847315787" sldId="2147483718"/>
          </pc:sldLayoutMkLst>
        </pc:sldLayoutChg>
        <pc:sldLayoutChg chg="del">
          <pc:chgData name="John Oakes" userId="1a36f0057432ea1f" providerId="LiveId" clId="{E564884F-A011-48E4-8ED0-FFF71A1057EB}" dt="2025-03-10T05:11:28.363" v="1074" actId="47"/>
          <pc:sldLayoutMkLst>
            <pc:docMk/>
            <pc:sldMasterMk cId="1276633106" sldId="2147483708"/>
            <pc:sldLayoutMk cId="1992704725" sldId="2147483719"/>
          </pc:sldLayoutMkLst>
        </pc:sldLayoutChg>
      </pc:sldMasterChg>
      <pc:sldMasterChg chg="del delSldLayout">
        <pc:chgData name="John Oakes" userId="1a36f0057432ea1f" providerId="LiveId" clId="{E564884F-A011-48E4-8ED0-FFF71A1057EB}" dt="2025-03-10T05:11:51.414" v="1075" actId="47"/>
        <pc:sldMasterMkLst>
          <pc:docMk/>
          <pc:sldMasterMk cId="4019091980" sldId="2147483720"/>
        </pc:sldMasterMkLst>
        <pc:sldLayoutChg chg="del">
          <pc:chgData name="John Oakes" userId="1a36f0057432ea1f" providerId="LiveId" clId="{E564884F-A011-48E4-8ED0-FFF71A1057EB}" dt="2025-03-10T05:11:51.414" v="1075" actId="47"/>
          <pc:sldLayoutMkLst>
            <pc:docMk/>
            <pc:sldMasterMk cId="4019091980" sldId="2147483720"/>
            <pc:sldLayoutMk cId="2516223051" sldId="2147483721"/>
          </pc:sldLayoutMkLst>
        </pc:sldLayoutChg>
        <pc:sldLayoutChg chg="del">
          <pc:chgData name="John Oakes" userId="1a36f0057432ea1f" providerId="LiveId" clId="{E564884F-A011-48E4-8ED0-FFF71A1057EB}" dt="2025-03-10T05:11:51.414" v="1075" actId="47"/>
          <pc:sldLayoutMkLst>
            <pc:docMk/>
            <pc:sldMasterMk cId="4019091980" sldId="2147483720"/>
            <pc:sldLayoutMk cId="1757114752" sldId="2147483722"/>
          </pc:sldLayoutMkLst>
        </pc:sldLayoutChg>
        <pc:sldLayoutChg chg="del">
          <pc:chgData name="John Oakes" userId="1a36f0057432ea1f" providerId="LiveId" clId="{E564884F-A011-48E4-8ED0-FFF71A1057EB}" dt="2025-03-10T05:11:51.414" v="1075" actId="47"/>
          <pc:sldLayoutMkLst>
            <pc:docMk/>
            <pc:sldMasterMk cId="4019091980" sldId="2147483720"/>
            <pc:sldLayoutMk cId="2267257597" sldId="2147483723"/>
          </pc:sldLayoutMkLst>
        </pc:sldLayoutChg>
        <pc:sldLayoutChg chg="del">
          <pc:chgData name="John Oakes" userId="1a36f0057432ea1f" providerId="LiveId" clId="{E564884F-A011-48E4-8ED0-FFF71A1057EB}" dt="2025-03-10T05:11:51.414" v="1075" actId="47"/>
          <pc:sldLayoutMkLst>
            <pc:docMk/>
            <pc:sldMasterMk cId="4019091980" sldId="2147483720"/>
            <pc:sldLayoutMk cId="2294804839" sldId="2147483724"/>
          </pc:sldLayoutMkLst>
        </pc:sldLayoutChg>
        <pc:sldLayoutChg chg="del">
          <pc:chgData name="John Oakes" userId="1a36f0057432ea1f" providerId="LiveId" clId="{E564884F-A011-48E4-8ED0-FFF71A1057EB}" dt="2025-03-10T05:11:51.414" v="1075" actId="47"/>
          <pc:sldLayoutMkLst>
            <pc:docMk/>
            <pc:sldMasterMk cId="4019091980" sldId="2147483720"/>
            <pc:sldLayoutMk cId="4015060635" sldId="2147483725"/>
          </pc:sldLayoutMkLst>
        </pc:sldLayoutChg>
        <pc:sldLayoutChg chg="del">
          <pc:chgData name="John Oakes" userId="1a36f0057432ea1f" providerId="LiveId" clId="{E564884F-A011-48E4-8ED0-FFF71A1057EB}" dt="2025-03-10T05:11:51.414" v="1075" actId="47"/>
          <pc:sldLayoutMkLst>
            <pc:docMk/>
            <pc:sldMasterMk cId="4019091980" sldId="2147483720"/>
            <pc:sldLayoutMk cId="3551258102" sldId="2147483726"/>
          </pc:sldLayoutMkLst>
        </pc:sldLayoutChg>
        <pc:sldLayoutChg chg="del">
          <pc:chgData name="John Oakes" userId="1a36f0057432ea1f" providerId="LiveId" clId="{E564884F-A011-48E4-8ED0-FFF71A1057EB}" dt="2025-03-10T05:11:51.414" v="1075" actId="47"/>
          <pc:sldLayoutMkLst>
            <pc:docMk/>
            <pc:sldMasterMk cId="4019091980" sldId="2147483720"/>
            <pc:sldLayoutMk cId="3704702556" sldId="2147483727"/>
          </pc:sldLayoutMkLst>
        </pc:sldLayoutChg>
        <pc:sldLayoutChg chg="del">
          <pc:chgData name="John Oakes" userId="1a36f0057432ea1f" providerId="LiveId" clId="{E564884F-A011-48E4-8ED0-FFF71A1057EB}" dt="2025-03-10T05:11:51.414" v="1075" actId="47"/>
          <pc:sldLayoutMkLst>
            <pc:docMk/>
            <pc:sldMasterMk cId="4019091980" sldId="2147483720"/>
            <pc:sldLayoutMk cId="1366990065" sldId="2147483728"/>
          </pc:sldLayoutMkLst>
        </pc:sldLayoutChg>
        <pc:sldLayoutChg chg="del">
          <pc:chgData name="John Oakes" userId="1a36f0057432ea1f" providerId="LiveId" clId="{E564884F-A011-48E4-8ED0-FFF71A1057EB}" dt="2025-03-10T05:11:51.414" v="1075" actId="47"/>
          <pc:sldLayoutMkLst>
            <pc:docMk/>
            <pc:sldMasterMk cId="4019091980" sldId="2147483720"/>
            <pc:sldLayoutMk cId="560783368" sldId="2147483729"/>
          </pc:sldLayoutMkLst>
        </pc:sldLayoutChg>
        <pc:sldLayoutChg chg="del">
          <pc:chgData name="John Oakes" userId="1a36f0057432ea1f" providerId="LiveId" clId="{E564884F-A011-48E4-8ED0-FFF71A1057EB}" dt="2025-03-10T05:11:51.414" v="1075" actId="47"/>
          <pc:sldLayoutMkLst>
            <pc:docMk/>
            <pc:sldMasterMk cId="4019091980" sldId="2147483720"/>
            <pc:sldLayoutMk cId="1522109423" sldId="2147483730"/>
          </pc:sldLayoutMkLst>
        </pc:sldLayoutChg>
        <pc:sldLayoutChg chg="del">
          <pc:chgData name="John Oakes" userId="1a36f0057432ea1f" providerId="LiveId" clId="{E564884F-A011-48E4-8ED0-FFF71A1057EB}" dt="2025-03-10T05:11:51.414" v="1075" actId="47"/>
          <pc:sldLayoutMkLst>
            <pc:docMk/>
            <pc:sldMasterMk cId="4019091980" sldId="2147483720"/>
            <pc:sldLayoutMk cId="1575479316" sldId="2147483731"/>
          </pc:sldLayoutMkLst>
        </pc:sldLayoutChg>
      </pc:sldMasterChg>
      <pc:sldMasterChg chg="del delSldLayout">
        <pc:chgData name="John Oakes" userId="1a36f0057432ea1f" providerId="LiveId" clId="{E564884F-A011-48E4-8ED0-FFF71A1057EB}" dt="2025-03-10T05:11:51.414" v="1075" actId="47"/>
        <pc:sldMasterMkLst>
          <pc:docMk/>
          <pc:sldMasterMk cId="3285935521" sldId="2147483732"/>
        </pc:sldMasterMkLst>
        <pc:sldLayoutChg chg="del">
          <pc:chgData name="John Oakes" userId="1a36f0057432ea1f" providerId="LiveId" clId="{E564884F-A011-48E4-8ED0-FFF71A1057EB}" dt="2025-03-10T05:11:51.414" v="1075" actId="47"/>
          <pc:sldLayoutMkLst>
            <pc:docMk/>
            <pc:sldMasterMk cId="3285935521" sldId="2147483732"/>
            <pc:sldLayoutMk cId="1721310558" sldId="2147483733"/>
          </pc:sldLayoutMkLst>
        </pc:sldLayoutChg>
        <pc:sldLayoutChg chg="del">
          <pc:chgData name="John Oakes" userId="1a36f0057432ea1f" providerId="LiveId" clId="{E564884F-A011-48E4-8ED0-FFF71A1057EB}" dt="2025-03-10T05:11:51.414" v="1075" actId="47"/>
          <pc:sldLayoutMkLst>
            <pc:docMk/>
            <pc:sldMasterMk cId="3285935521" sldId="2147483732"/>
            <pc:sldLayoutMk cId="888308870" sldId="2147483734"/>
          </pc:sldLayoutMkLst>
        </pc:sldLayoutChg>
        <pc:sldLayoutChg chg="del">
          <pc:chgData name="John Oakes" userId="1a36f0057432ea1f" providerId="LiveId" clId="{E564884F-A011-48E4-8ED0-FFF71A1057EB}" dt="2025-03-10T05:11:51.414" v="1075" actId="47"/>
          <pc:sldLayoutMkLst>
            <pc:docMk/>
            <pc:sldMasterMk cId="3285935521" sldId="2147483732"/>
            <pc:sldLayoutMk cId="2565480757" sldId="2147483735"/>
          </pc:sldLayoutMkLst>
        </pc:sldLayoutChg>
        <pc:sldLayoutChg chg="del">
          <pc:chgData name="John Oakes" userId="1a36f0057432ea1f" providerId="LiveId" clId="{E564884F-A011-48E4-8ED0-FFF71A1057EB}" dt="2025-03-10T05:11:51.414" v="1075" actId="47"/>
          <pc:sldLayoutMkLst>
            <pc:docMk/>
            <pc:sldMasterMk cId="3285935521" sldId="2147483732"/>
            <pc:sldLayoutMk cId="2313088486" sldId="2147483736"/>
          </pc:sldLayoutMkLst>
        </pc:sldLayoutChg>
        <pc:sldLayoutChg chg="del">
          <pc:chgData name="John Oakes" userId="1a36f0057432ea1f" providerId="LiveId" clId="{E564884F-A011-48E4-8ED0-FFF71A1057EB}" dt="2025-03-10T05:11:51.414" v="1075" actId="47"/>
          <pc:sldLayoutMkLst>
            <pc:docMk/>
            <pc:sldMasterMk cId="3285935521" sldId="2147483732"/>
            <pc:sldLayoutMk cId="388662473" sldId="2147483737"/>
          </pc:sldLayoutMkLst>
        </pc:sldLayoutChg>
        <pc:sldLayoutChg chg="del">
          <pc:chgData name="John Oakes" userId="1a36f0057432ea1f" providerId="LiveId" clId="{E564884F-A011-48E4-8ED0-FFF71A1057EB}" dt="2025-03-10T05:11:51.414" v="1075" actId="47"/>
          <pc:sldLayoutMkLst>
            <pc:docMk/>
            <pc:sldMasterMk cId="3285935521" sldId="2147483732"/>
            <pc:sldLayoutMk cId="942218287" sldId="2147483738"/>
          </pc:sldLayoutMkLst>
        </pc:sldLayoutChg>
        <pc:sldLayoutChg chg="del">
          <pc:chgData name="John Oakes" userId="1a36f0057432ea1f" providerId="LiveId" clId="{E564884F-A011-48E4-8ED0-FFF71A1057EB}" dt="2025-03-10T05:11:51.414" v="1075" actId="47"/>
          <pc:sldLayoutMkLst>
            <pc:docMk/>
            <pc:sldMasterMk cId="3285935521" sldId="2147483732"/>
            <pc:sldLayoutMk cId="926029717" sldId="2147483739"/>
          </pc:sldLayoutMkLst>
        </pc:sldLayoutChg>
        <pc:sldLayoutChg chg="del">
          <pc:chgData name="John Oakes" userId="1a36f0057432ea1f" providerId="LiveId" clId="{E564884F-A011-48E4-8ED0-FFF71A1057EB}" dt="2025-03-10T05:11:51.414" v="1075" actId="47"/>
          <pc:sldLayoutMkLst>
            <pc:docMk/>
            <pc:sldMasterMk cId="3285935521" sldId="2147483732"/>
            <pc:sldLayoutMk cId="1312278738" sldId="2147483740"/>
          </pc:sldLayoutMkLst>
        </pc:sldLayoutChg>
        <pc:sldLayoutChg chg="del">
          <pc:chgData name="John Oakes" userId="1a36f0057432ea1f" providerId="LiveId" clId="{E564884F-A011-48E4-8ED0-FFF71A1057EB}" dt="2025-03-10T05:11:51.414" v="1075" actId="47"/>
          <pc:sldLayoutMkLst>
            <pc:docMk/>
            <pc:sldMasterMk cId="3285935521" sldId="2147483732"/>
            <pc:sldLayoutMk cId="588329234" sldId="2147483741"/>
          </pc:sldLayoutMkLst>
        </pc:sldLayoutChg>
        <pc:sldLayoutChg chg="del">
          <pc:chgData name="John Oakes" userId="1a36f0057432ea1f" providerId="LiveId" clId="{E564884F-A011-48E4-8ED0-FFF71A1057EB}" dt="2025-03-10T05:11:51.414" v="1075" actId="47"/>
          <pc:sldLayoutMkLst>
            <pc:docMk/>
            <pc:sldMasterMk cId="3285935521" sldId="2147483732"/>
            <pc:sldLayoutMk cId="43924375" sldId="2147483742"/>
          </pc:sldLayoutMkLst>
        </pc:sldLayoutChg>
        <pc:sldLayoutChg chg="del">
          <pc:chgData name="John Oakes" userId="1a36f0057432ea1f" providerId="LiveId" clId="{E564884F-A011-48E4-8ED0-FFF71A1057EB}" dt="2025-03-10T05:11:51.414" v="1075" actId="47"/>
          <pc:sldLayoutMkLst>
            <pc:docMk/>
            <pc:sldMasterMk cId="3285935521" sldId="2147483732"/>
            <pc:sldLayoutMk cId="1674240895" sldId="2147483743"/>
          </pc:sldLayoutMkLst>
        </pc:sldLayoutChg>
        <pc:sldLayoutChg chg="del">
          <pc:chgData name="John Oakes" userId="1a36f0057432ea1f" providerId="LiveId" clId="{E564884F-A011-48E4-8ED0-FFF71A1057EB}" dt="2025-03-10T05:11:51.414" v="1075" actId="47"/>
          <pc:sldLayoutMkLst>
            <pc:docMk/>
            <pc:sldMasterMk cId="3285935521" sldId="2147483732"/>
            <pc:sldLayoutMk cId="2758905155" sldId="2147483744"/>
          </pc:sldLayoutMkLst>
        </pc:sldLayoutChg>
      </pc:sldMasterChg>
      <pc:sldMasterChg chg="del delSldLayout">
        <pc:chgData name="John Oakes" userId="1a36f0057432ea1f" providerId="LiveId" clId="{E564884F-A011-48E4-8ED0-FFF71A1057EB}" dt="2025-03-10T05:11:51.414" v="1075" actId="47"/>
        <pc:sldMasterMkLst>
          <pc:docMk/>
          <pc:sldMasterMk cId="2495242792" sldId="2147483745"/>
        </pc:sldMasterMkLst>
        <pc:sldLayoutChg chg="del">
          <pc:chgData name="John Oakes" userId="1a36f0057432ea1f" providerId="LiveId" clId="{E564884F-A011-48E4-8ED0-FFF71A1057EB}" dt="2025-03-10T05:11:51.414" v="1075" actId="47"/>
          <pc:sldLayoutMkLst>
            <pc:docMk/>
            <pc:sldMasterMk cId="2495242792" sldId="2147483745"/>
            <pc:sldLayoutMk cId="3819798654" sldId="2147483746"/>
          </pc:sldLayoutMkLst>
        </pc:sldLayoutChg>
        <pc:sldLayoutChg chg="del">
          <pc:chgData name="John Oakes" userId="1a36f0057432ea1f" providerId="LiveId" clId="{E564884F-A011-48E4-8ED0-FFF71A1057EB}" dt="2025-03-10T05:11:51.414" v="1075" actId="47"/>
          <pc:sldLayoutMkLst>
            <pc:docMk/>
            <pc:sldMasterMk cId="2495242792" sldId="2147483745"/>
            <pc:sldLayoutMk cId="3721362406" sldId="2147483747"/>
          </pc:sldLayoutMkLst>
        </pc:sldLayoutChg>
        <pc:sldLayoutChg chg="del">
          <pc:chgData name="John Oakes" userId="1a36f0057432ea1f" providerId="LiveId" clId="{E564884F-A011-48E4-8ED0-FFF71A1057EB}" dt="2025-03-10T05:11:51.414" v="1075" actId="47"/>
          <pc:sldLayoutMkLst>
            <pc:docMk/>
            <pc:sldMasterMk cId="2495242792" sldId="2147483745"/>
            <pc:sldLayoutMk cId="3173237359" sldId="2147483748"/>
          </pc:sldLayoutMkLst>
        </pc:sldLayoutChg>
        <pc:sldLayoutChg chg="del">
          <pc:chgData name="John Oakes" userId="1a36f0057432ea1f" providerId="LiveId" clId="{E564884F-A011-48E4-8ED0-FFF71A1057EB}" dt="2025-03-10T05:11:51.414" v="1075" actId="47"/>
          <pc:sldLayoutMkLst>
            <pc:docMk/>
            <pc:sldMasterMk cId="2495242792" sldId="2147483745"/>
            <pc:sldLayoutMk cId="1414393699" sldId="2147483749"/>
          </pc:sldLayoutMkLst>
        </pc:sldLayoutChg>
        <pc:sldLayoutChg chg="del">
          <pc:chgData name="John Oakes" userId="1a36f0057432ea1f" providerId="LiveId" clId="{E564884F-A011-48E4-8ED0-FFF71A1057EB}" dt="2025-03-10T05:11:51.414" v="1075" actId="47"/>
          <pc:sldLayoutMkLst>
            <pc:docMk/>
            <pc:sldMasterMk cId="2495242792" sldId="2147483745"/>
            <pc:sldLayoutMk cId="3560611754" sldId="2147483750"/>
          </pc:sldLayoutMkLst>
        </pc:sldLayoutChg>
        <pc:sldLayoutChg chg="del">
          <pc:chgData name="John Oakes" userId="1a36f0057432ea1f" providerId="LiveId" clId="{E564884F-A011-48E4-8ED0-FFF71A1057EB}" dt="2025-03-10T05:11:51.414" v="1075" actId="47"/>
          <pc:sldLayoutMkLst>
            <pc:docMk/>
            <pc:sldMasterMk cId="2495242792" sldId="2147483745"/>
            <pc:sldLayoutMk cId="1355831495" sldId="2147483751"/>
          </pc:sldLayoutMkLst>
        </pc:sldLayoutChg>
        <pc:sldLayoutChg chg="del">
          <pc:chgData name="John Oakes" userId="1a36f0057432ea1f" providerId="LiveId" clId="{E564884F-A011-48E4-8ED0-FFF71A1057EB}" dt="2025-03-10T05:11:51.414" v="1075" actId="47"/>
          <pc:sldLayoutMkLst>
            <pc:docMk/>
            <pc:sldMasterMk cId="2495242792" sldId="2147483745"/>
            <pc:sldLayoutMk cId="1830582617" sldId="2147483752"/>
          </pc:sldLayoutMkLst>
        </pc:sldLayoutChg>
        <pc:sldLayoutChg chg="del">
          <pc:chgData name="John Oakes" userId="1a36f0057432ea1f" providerId="LiveId" clId="{E564884F-A011-48E4-8ED0-FFF71A1057EB}" dt="2025-03-10T05:11:51.414" v="1075" actId="47"/>
          <pc:sldLayoutMkLst>
            <pc:docMk/>
            <pc:sldMasterMk cId="2495242792" sldId="2147483745"/>
            <pc:sldLayoutMk cId="3143646791" sldId="2147483753"/>
          </pc:sldLayoutMkLst>
        </pc:sldLayoutChg>
        <pc:sldLayoutChg chg="del">
          <pc:chgData name="John Oakes" userId="1a36f0057432ea1f" providerId="LiveId" clId="{E564884F-A011-48E4-8ED0-FFF71A1057EB}" dt="2025-03-10T05:11:51.414" v="1075" actId="47"/>
          <pc:sldLayoutMkLst>
            <pc:docMk/>
            <pc:sldMasterMk cId="2495242792" sldId="2147483745"/>
            <pc:sldLayoutMk cId="2788148984" sldId="2147483754"/>
          </pc:sldLayoutMkLst>
        </pc:sldLayoutChg>
        <pc:sldLayoutChg chg="del">
          <pc:chgData name="John Oakes" userId="1a36f0057432ea1f" providerId="LiveId" clId="{E564884F-A011-48E4-8ED0-FFF71A1057EB}" dt="2025-03-10T05:11:51.414" v="1075" actId="47"/>
          <pc:sldLayoutMkLst>
            <pc:docMk/>
            <pc:sldMasterMk cId="2495242792" sldId="2147483745"/>
            <pc:sldLayoutMk cId="2394926950" sldId="2147483755"/>
          </pc:sldLayoutMkLst>
        </pc:sldLayoutChg>
        <pc:sldLayoutChg chg="del">
          <pc:chgData name="John Oakes" userId="1a36f0057432ea1f" providerId="LiveId" clId="{E564884F-A011-48E4-8ED0-FFF71A1057EB}" dt="2025-03-10T05:11:51.414" v="1075" actId="47"/>
          <pc:sldLayoutMkLst>
            <pc:docMk/>
            <pc:sldMasterMk cId="2495242792" sldId="2147483745"/>
            <pc:sldLayoutMk cId="663536269" sldId="2147483756"/>
          </pc:sldLayoutMkLst>
        </pc:sldLayoutChg>
      </pc:sldMasterChg>
      <pc:sldMasterChg chg="del delSldLayout">
        <pc:chgData name="John Oakes" userId="1a36f0057432ea1f" providerId="LiveId" clId="{E564884F-A011-48E4-8ED0-FFF71A1057EB}" dt="2025-03-10T05:11:51.414" v="1075" actId="47"/>
        <pc:sldMasterMkLst>
          <pc:docMk/>
          <pc:sldMasterMk cId="1077411829" sldId="2147483757"/>
        </pc:sldMasterMkLst>
        <pc:sldLayoutChg chg="del">
          <pc:chgData name="John Oakes" userId="1a36f0057432ea1f" providerId="LiveId" clId="{E564884F-A011-48E4-8ED0-FFF71A1057EB}" dt="2025-03-10T05:11:51.414" v="1075" actId="47"/>
          <pc:sldLayoutMkLst>
            <pc:docMk/>
            <pc:sldMasterMk cId="1077411829" sldId="2147483757"/>
            <pc:sldLayoutMk cId="689198312" sldId="2147483758"/>
          </pc:sldLayoutMkLst>
        </pc:sldLayoutChg>
        <pc:sldLayoutChg chg="del">
          <pc:chgData name="John Oakes" userId="1a36f0057432ea1f" providerId="LiveId" clId="{E564884F-A011-48E4-8ED0-FFF71A1057EB}" dt="2025-03-10T05:11:51.414" v="1075" actId="47"/>
          <pc:sldLayoutMkLst>
            <pc:docMk/>
            <pc:sldMasterMk cId="1077411829" sldId="2147483757"/>
            <pc:sldLayoutMk cId="3213309328" sldId="2147483759"/>
          </pc:sldLayoutMkLst>
        </pc:sldLayoutChg>
        <pc:sldLayoutChg chg="del">
          <pc:chgData name="John Oakes" userId="1a36f0057432ea1f" providerId="LiveId" clId="{E564884F-A011-48E4-8ED0-FFF71A1057EB}" dt="2025-03-10T05:11:51.414" v="1075" actId="47"/>
          <pc:sldLayoutMkLst>
            <pc:docMk/>
            <pc:sldMasterMk cId="1077411829" sldId="2147483757"/>
            <pc:sldLayoutMk cId="2270284493" sldId="2147483760"/>
          </pc:sldLayoutMkLst>
        </pc:sldLayoutChg>
        <pc:sldLayoutChg chg="del">
          <pc:chgData name="John Oakes" userId="1a36f0057432ea1f" providerId="LiveId" clId="{E564884F-A011-48E4-8ED0-FFF71A1057EB}" dt="2025-03-10T05:11:51.414" v="1075" actId="47"/>
          <pc:sldLayoutMkLst>
            <pc:docMk/>
            <pc:sldMasterMk cId="1077411829" sldId="2147483757"/>
            <pc:sldLayoutMk cId="3527212481" sldId="2147483761"/>
          </pc:sldLayoutMkLst>
        </pc:sldLayoutChg>
        <pc:sldLayoutChg chg="del">
          <pc:chgData name="John Oakes" userId="1a36f0057432ea1f" providerId="LiveId" clId="{E564884F-A011-48E4-8ED0-FFF71A1057EB}" dt="2025-03-10T05:11:51.414" v="1075" actId="47"/>
          <pc:sldLayoutMkLst>
            <pc:docMk/>
            <pc:sldMasterMk cId="1077411829" sldId="2147483757"/>
            <pc:sldLayoutMk cId="3514440661" sldId="2147483762"/>
          </pc:sldLayoutMkLst>
        </pc:sldLayoutChg>
        <pc:sldLayoutChg chg="del">
          <pc:chgData name="John Oakes" userId="1a36f0057432ea1f" providerId="LiveId" clId="{E564884F-A011-48E4-8ED0-FFF71A1057EB}" dt="2025-03-10T05:11:51.414" v="1075" actId="47"/>
          <pc:sldLayoutMkLst>
            <pc:docMk/>
            <pc:sldMasterMk cId="1077411829" sldId="2147483757"/>
            <pc:sldLayoutMk cId="3014167583" sldId="2147483763"/>
          </pc:sldLayoutMkLst>
        </pc:sldLayoutChg>
        <pc:sldLayoutChg chg="del">
          <pc:chgData name="John Oakes" userId="1a36f0057432ea1f" providerId="LiveId" clId="{E564884F-A011-48E4-8ED0-FFF71A1057EB}" dt="2025-03-10T05:11:51.414" v="1075" actId="47"/>
          <pc:sldLayoutMkLst>
            <pc:docMk/>
            <pc:sldMasterMk cId="1077411829" sldId="2147483757"/>
            <pc:sldLayoutMk cId="1042572716" sldId="2147483764"/>
          </pc:sldLayoutMkLst>
        </pc:sldLayoutChg>
        <pc:sldLayoutChg chg="del">
          <pc:chgData name="John Oakes" userId="1a36f0057432ea1f" providerId="LiveId" clId="{E564884F-A011-48E4-8ED0-FFF71A1057EB}" dt="2025-03-10T05:11:51.414" v="1075" actId="47"/>
          <pc:sldLayoutMkLst>
            <pc:docMk/>
            <pc:sldMasterMk cId="1077411829" sldId="2147483757"/>
            <pc:sldLayoutMk cId="2455488" sldId="2147483765"/>
          </pc:sldLayoutMkLst>
        </pc:sldLayoutChg>
        <pc:sldLayoutChg chg="del">
          <pc:chgData name="John Oakes" userId="1a36f0057432ea1f" providerId="LiveId" clId="{E564884F-A011-48E4-8ED0-FFF71A1057EB}" dt="2025-03-10T05:11:51.414" v="1075" actId="47"/>
          <pc:sldLayoutMkLst>
            <pc:docMk/>
            <pc:sldMasterMk cId="1077411829" sldId="2147483757"/>
            <pc:sldLayoutMk cId="1650361788" sldId="2147483766"/>
          </pc:sldLayoutMkLst>
        </pc:sldLayoutChg>
        <pc:sldLayoutChg chg="del">
          <pc:chgData name="John Oakes" userId="1a36f0057432ea1f" providerId="LiveId" clId="{E564884F-A011-48E4-8ED0-FFF71A1057EB}" dt="2025-03-10T05:11:51.414" v="1075" actId="47"/>
          <pc:sldLayoutMkLst>
            <pc:docMk/>
            <pc:sldMasterMk cId="1077411829" sldId="2147483757"/>
            <pc:sldLayoutMk cId="1073445388" sldId="2147483767"/>
          </pc:sldLayoutMkLst>
        </pc:sldLayoutChg>
        <pc:sldLayoutChg chg="del">
          <pc:chgData name="John Oakes" userId="1a36f0057432ea1f" providerId="LiveId" clId="{E564884F-A011-48E4-8ED0-FFF71A1057EB}" dt="2025-03-10T05:11:51.414" v="1075" actId="47"/>
          <pc:sldLayoutMkLst>
            <pc:docMk/>
            <pc:sldMasterMk cId="1077411829" sldId="2147483757"/>
            <pc:sldLayoutMk cId="4199954794" sldId="2147483768"/>
          </pc:sldLayoutMkLst>
        </pc:sldLayoutChg>
      </pc:sldMasterChg>
      <pc:sldMasterChg chg="del delSldLayout">
        <pc:chgData name="John Oakes" userId="1a36f0057432ea1f" providerId="LiveId" clId="{E564884F-A011-48E4-8ED0-FFF71A1057EB}" dt="2025-03-10T05:11:51.414" v="1075" actId="47"/>
        <pc:sldMasterMkLst>
          <pc:docMk/>
          <pc:sldMasterMk cId="3964676441" sldId="2147483769"/>
        </pc:sldMasterMkLst>
        <pc:sldLayoutChg chg="del">
          <pc:chgData name="John Oakes" userId="1a36f0057432ea1f" providerId="LiveId" clId="{E564884F-A011-48E4-8ED0-FFF71A1057EB}" dt="2025-03-10T05:11:51.414" v="1075" actId="47"/>
          <pc:sldLayoutMkLst>
            <pc:docMk/>
            <pc:sldMasterMk cId="3964676441" sldId="2147483769"/>
            <pc:sldLayoutMk cId="3403782140" sldId="2147483770"/>
          </pc:sldLayoutMkLst>
        </pc:sldLayoutChg>
        <pc:sldLayoutChg chg="del">
          <pc:chgData name="John Oakes" userId="1a36f0057432ea1f" providerId="LiveId" clId="{E564884F-A011-48E4-8ED0-FFF71A1057EB}" dt="2025-03-10T05:11:51.414" v="1075" actId="47"/>
          <pc:sldLayoutMkLst>
            <pc:docMk/>
            <pc:sldMasterMk cId="3964676441" sldId="2147483769"/>
            <pc:sldLayoutMk cId="1318663079" sldId="2147483771"/>
          </pc:sldLayoutMkLst>
        </pc:sldLayoutChg>
        <pc:sldLayoutChg chg="del">
          <pc:chgData name="John Oakes" userId="1a36f0057432ea1f" providerId="LiveId" clId="{E564884F-A011-48E4-8ED0-FFF71A1057EB}" dt="2025-03-10T05:11:51.414" v="1075" actId="47"/>
          <pc:sldLayoutMkLst>
            <pc:docMk/>
            <pc:sldMasterMk cId="3964676441" sldId="2147483769"/>
            <pc:sldLayoutMk cId="2663780355" sldId="2147483772"/>
          </pc:sldLayoutMkLst>
        </pc:sldLayoutChg>
        <pc:sldLayoutChg chg="del">
          <pc:chgData name="John Oakes" userId="1a36f0057432ea1f" providerId="LiveId" clId="{E564884F-A011-48E4-8ED0-FFF71A1057EB}" dt="2025-03-10T05:11:51.414" v="1075" actId="47"/>
          <pc:sldLayoutMkLst>
            <pc:docMk/>
            <pc:sldMasterMk cId="3964676441" sldId="2147483769"/>
            <pc:sldLayoutMk cId="3044790124" sldId="2147483773"/>
          </pc:sldLayoutMkLst>
        </pc:sldLayoutChg>
        <pc:sldLayoutChg chg="del">
          <pc:chgData name="John Oakes" userId="1a36f0057432ea1f" providerId="LiveId" clId="{E564884F-A011-48E4-8ED0-FFF71A1057EB}" dt="2025-03-10T05:11:51.414" v="1075" actId="47"/>
          <pc:sldLayoutMkLst>
            <pc:docMk/>
            <pc:sldMasterMk cId="3964676441" sldId="2147483769"/>
            <pc:sldLayoutMk cId="4290150769" sldId="2147483774"/>
          </pc:sldLayoutMkLst>
        </pc:sldLayoutChg>
        <pc:sldLayoutChg chg="del">
          <pc:chgData name="John Oakes" userId="1a36f0057432ea1f" providerId="LiveId" clId="{E564884F-A011-48E4-8ED0-FFF71A1057EB}" dt="2025-03-10T05:11:51.414" v="1075" actId="47"/>
          <pc:sldLayoutMkLst>
            <pc:docMk/>
            <pc:sldMasterMk cId="3964676441" sldId="2147483769"/>
            <pc:sldLayoutMk cId="1968192561" sldId="2147483775"/>
          </pc:sldLayoutMkLst>
        </pc:sldLayoutChg>
        <pc:sldLayoutChg chg="del">
          <pc:chgData name="John Oakes" userId="1a36f0057432ea1f" providerId="LiveId" clId="{E564884F-A011-48E4-8ED0-FFF71A1057EB}" dt="2025-03-10T05:11:51.414" v="1075" actId="47"/>
          <pc:sldLayoutMkLst>
            <pc:docMk/>
            <pc:sldMasterMk cId="3964676441" sldId="2147483769"/>
            <pc:sldLayoutMk cId="1504492907" sldId="2147483776"/>
          </pc:sldLayoutMkLst>
        </pc:sldLayoutChg>
        <pc:sldLayoutChg chg="del">
          <pc:chgData name="John Oakes" userId="1a36f0057432ea1f" providerId="LiveId" clId="{E564884F-A011-48E4-8ED0-FFF71A1057EB}" dt="2025-03-10T05:11:51.414" v="1075" actId="47"/>
          <pc:sldLayoutMkLst>
            <pc:docMk/>
            <pc:sldMasterMk cId="3964676441" sldId="2147483769"/>
            <pc:sldLayoutMk cId="3066258940" sldId="2147483777"/>
          </pc:sldLayoutMkLst>
        </pc:sldLayoutChg>
        <pc:sldLayoutChg chg="del">
          <pc:chgData name="John Oakes" userId="1a36f0057432ea1f" providerId="LiveId" clId="{E564884F-A011-48E4-8ED0-FFF71A1057EB}" dt="2025-03-10T05:11:51.414" v="1075" actId="47"/>
          <pc:sldLayoutMkLst>
            <pc:docMk/>
            <pc:sldMasterMk cId="3964676441" sldId="2147483769"/>
            <pc:sldLayoutMk cId="2470325505" sldId="2147483778"/>
          </pc:sldLayoutMkLst>
        </pc:sldLayoutChg>
        <pc:sldLayoutChg chg="del">
          <pc:chgData name="John Oakes" userId="1a36f0057432ea1f" providerId="LiveId" clId="{E564884F-A011-48E4-8ED0-FFF71A1057EB}" dt="2025-03-10T05:11:51.414" v="1075" actId="47"/>
          <pc:sldLayoutMkLst>
            <pc:docMk/>
            <pc:sldMasterMk cId="3964676441" sldId="2147483769"/>
            <pc:sldLayoutMk cId="4253304019" sldId="2147483779"/>
          </pc:sldLayoutMkLst>
        </pc:sldLayoutChg>
        <pc:sldLayoutChg chg="del">
          <pc:chgData name="John Oakes" userId="1a36f0057432ea1f" providerId="LiveId" clId="{E564884F-A011-48E4-8ED0-FFF71A1057EB}" dt="2025-03-10T05:11:51.414" v="1075" actId="47"/>
          <pc:sldLayoutMkLst>
            <pc:docMk/>
            <pc:sldMasterMk cId="3964676441" sldId="2147483769"/>
            <pc:sldLayoutMk cId="793169098" sldId="21474837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49934-23FC-438B-8A55-2DE95F6FF853}" type="datetimeFigureOut">
              <a:rPr lang="en-US" smtClean="0"/>
              <a:t>3/9/2025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5C3A3-C2EF-43E3-9DC1-607061503A42}" type="slidenum">
              <a:rPr lang="en-US" smtClean="0"/>
              <a:t>‹#›</a:t>
            </a:fld>
            <a:endParaRPr lang="en-US"/>
          </a:p>
        </p:txBody>
      </p:sp>
    </p:spTree>
    <p:extLst>
      <p:ext uri="{BB962C8B-B14F-4D97-AF65-F5344CB8AC3E}">
        <p14:creationId xmlns:p14="http://schemas.microsoft.com/office/powerpoint/2010/main" val="4693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574E2-EFD2-4871-B434-DFA83DC1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086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36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27B83FAA-897B-455B-BF6B-FA45948F92B0}" type="datetimeFigureOut">
              <a:rPr lang="en-US" smtClean="0"/>
              <a:t>3/9/2025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F45D33C-30A8-415D-B9A5-7A314FAF7EE6}" type="slidenum">
              <a:rPr lang="en-US" smtClean="0"/>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Tree>
    <p:extLst>
      <p:ext uri="{BB962C8B-B14F-4D97-AF65-F5344CB8AC3E}">
        <p14:creationId xmlns:p14="http://schemas.microsoft.com/office/powerpoint/2010/main" val="292309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30935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207866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27B83FAA-897B-455B-BF6B-FA45948F92B0}" type="datetimeFigureOut">
              <a:rPr lang="en-US" smtClean="0"/>
              <a:t>3/9/2025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F45D33C-30A8-415D-B9A5-7A314FAF7EE6}" type="slidenum">
              <a:rPr lang="en-US" smtClean="0"/>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280639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58798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7B83FAA-897B-455B-BF6B-FA45948F92B0}"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238327492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7B83FAA-897B-455B-BF6B-FA45948F92B0}" type="datetimeFigureOut">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735093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7B83FAA-897B-455B-BF6B-FA45948F92B0}" type="datetimeFigureOut">
              <a:rPr lang="en-US" smtClean="0"/>
              <a:t>3/9/2025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507454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7B83FAA-897B-455B-BF6B-FA45948F92B0}" type="datetimeFigureOut">
              <a:rPr lang="en-US" smtClean="0"/>
              <a:t>3/9/2025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2401786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83FAA-897B-455B-BF6B-FA45948F92B0}" type="datetimeFigureOut">
              <a:rPr lang="en-US" smtClean="0"/>
              <a:t>3/9/2025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77465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7B83FAA-897B-455B-BF6B-FA45948F92B0}" type="datetimeFigureOut">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14791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737733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B83FAA-897B-455B-BF6B-FA45948F92B0}" type="datetimeFigureOut">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667183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1446547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264178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36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54864" indent="0" algn="l">
              <a:buNone/>
              <a:defRPr sz="15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7B83FAA-897B-455B-BF6B-FA45948F92B0}"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8"/>
            <a:ext cx="1016000" cy="365125"/>
          </a:xfrm>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9399809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3"/>
            <a:ext cx="5384800" cy="4525963"/>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7B83FAA-897B-455B-BF6B-FA45948F92B0}" type="datetimeFigureOut">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206573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1800" b="0" cap="all" baseline="0">
                <a:solidFill>
                  <a:schemeClr val="tx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1535113"/>
            <a:ext cx="5389033" cy="750887"/>
          </a:xfrm>
        </p:spPr>
        <p:txBody>
          <a:bodyPr anchor="ctr"/>
          <a:lstStyle>
            <a:lvl1pPr marL="0" indent="0">
              <a:buNone/>
              <a:defRPr sz="1800" b="0" cap="all" baseline="0">
                <a:solidFill>
                  <a:schemeClr val="tx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3"/>
            <a:ext cx="5386917" cy="37639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9" y="2362203"/>
            <a:ext cx="5389033" cy="37639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7B83FAA-897B-455B-BF6B-FA45948F92B0}" type="datetimeFigureOut">
              <a:rPr lang="en-US" smtClean="0"/>
              <a:t>3/9/2025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47391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7B83FAA-897B-455B-BF6B-FA45948F92B0}" type="datetimeFigureOut">
              <a:rPr lang="en-US" smtClean="0"/>
              <a:t>3/9/2025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60834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83FAA-897B-455B-BF6B-FA45948F92B0}" type="datetimeFigureOut">
              <a:rPr lang="en-US" smtClean="0"/>
              <a:t>3/9/2025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97130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vert="horz" anchor="b">
            <a:normAutofit/>
            <a:sp3d prstMaterial="softEdge"/>
          </a:bodyPr>
          <a:lstStyle>
            <a:lvl1pPr algn="l">
              <a:buNone/>
              <a:defRPr sz="165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2" y="1524003"/>
            <a:ext cx="4011084" cy="4602163"/>
          </a:xfrm>
        </p:spPr>
        <p:txBody>
          <a:bodyPr/>
          <a:lstStyle>
            <a:lvl1pPr marL="0"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3"/>
            <a:ext cx="6815667" cy="5853113"/>
          </a:xfrm>
        </p:spPr>
        <p:txBody>
          <a:bodyPr/>
          <a:lstStyle>
            <a:lvl1pPr>
              <a:defRPr sz="1950"/>
            </a:lvl1pPr>
            <a:lvl2pPr>
              <a:defRPr sz="1800"/>
            </a:lvl2pPr>
            <a:lvl3pPr>
              <a:defRPr sz="1650"/>
            </a:lvl3pPr>
            <a:lvl4pPr>
              <a:defRPr sz="150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7B83FAA-897B-455B-BF6B-FA45948F92B0}" type="datetimeFigureOut">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418758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15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4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05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B83FAA-897B-455B-BF6B-FA45948F92B0}" type="datetimeFigureOut">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244668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8"/>
            <a:ext cx="2844800" cy="365125"/>
          </a:xfrm>
          <a:prstGeom prst="rect">
            <a:avLst/>
          </a:prstGeom>
        </p:spPr>
        <p:txBody>
          <a:bodyPr vert="horz" anchor="b"/>
          <a:lstStyle>
            <a:lvl1pPr algn="l" eaLnBrk="1" latinLnBrk="0" hangingPunct="1">
              <a:defRPr kumimoji="0" sz="900">
                <a:solidFill>
                  <a:schemeClr val="tx1">
                    <a:shade val="50000"/>
                  </a:schemeClr>
                </a:solidFill>
              </a:defRPr>
            </a:lvl1pPr>
          </a:lstStyle>
          <a:p>
            <a:fld id="{27B83FAA-897B-455B-BF6B-FA45948F92B0}" type="datetimeFigureOut">
              <a:rPr lang="en-US" smtClean="0"/>
              <a:t>3/9/2025</a:t>
            </a:fld>
            <a:endParaRPr lang="en-US"/>
          </a:p>
        </p:txBody>
      </p:sp>
      <p:sp>
        <p:nvSpPr>
          <p:cNvPr id="3" name="Footer Placeholder 2"/>
          <p:cNvSpPr>
            <a:spLocks noGrp="1"/>
          </p:cNvSpPr>
          <p:nvPr>
            <p:ph type="ftr" sz="quarter" idx="3"/>
          </p:nvPr>
        </p:nvSpPr>
        <p:spPr>
          <a:xfrm>
            <a:off x="4165600" y="6416678"/>
            <a:ext cx="3860800" cy="365125"/>
          </a:xfrm>
          <a:prstGeom prst="rect">
            <a:avLst/>
          </a:prstGeom>
        </p:spPr>
        <p:txBody>
          <a:bodyPr vert="horz" anchor="b"/>
          <a:lstStyle>
            <a:lvl1pPr algn="ctr" eaLnBrk="1" latinLnBrk="0" hangingPunct="1">
              <a:defRPr kumimoji="0" sz="9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8"/>
            <a:ext cx="1016000" cy="365125"/>
          </a:xfrm>
          <a:prstGeom prst="rect">
            <a:avLst/>
          </a:prstGeom>
        </p:spPr>
        <p:txBody>
          <a:bodyPr vert="horz" lIns="0" rIns="0" anchor="b"/>
          <a:lstStyle>
            <a:lvl1pPr algn="r" eaLnBrk="1" latinLnBrk="0" hangingPunct="1">
              <a:defRPr kumimoji="0" sz="900">
                <a:solidFill>
                  <a:schemeClr val="tx1">
                    <a:shade val="50000"/>
                  </a:schemeClr>
                </a:solidFill>
              </a:defRPr>
            </a:lvl1pPr>
          </a:lstStyle>
          <a:p>
            <a:fld id="{8F45D33C-30A8-415D-B9A5-7A314FAF7EE6}" type="slidenum">
              <a:rPr lang="en-US" smtClean="0"/>
              <a:t>‹#›</a:t>
            </a:fld>
            <a:endParaRPr lang="en-US"/>
          </a:p>
        </p:txBody>
      </p:sp>
    </p:spTree>
    <p:extLst>
      <p:ext uri="{BB962C8B-B14F-4D97-AF65-F5344CB8AC3E}">
        <p14:creationId xmlns:p14="http://schemas.microsoft.com/office/powerpoint/2010/main" val="25308176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075"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11480" indent="-308610" algn="l" rtl="0" eaLnBrk="1" latinLnBrk="0" hangingPunct="1">
        <a:spcBef>
          <a:spcPct val="20000"/>
        </a:spcBef>
        <a:buClr>
          <a:schemeClr val="tx1">
            <a:shade val="95000"/>
          </a:schemeClr>
        </a:buClr>
        <a:buSzPct val="65000"/>
        <a:buFont typeface="Wingdings 2"/>
        <a:buChar char=""/>
        <a:defRPr kumimoji="0" sz="2100" kern="1200">
          <a:solidFill>
            <a:schemeClr val="tx1"/>
          </a:solidFill>
          <a:latin typeface="+mn-lt"/>
          <a:ea typeface="+mn-ea"/>
          <a:cs typeface="+mn-cs"/>
        </a:defRPr>
      </a:lvl1pPr>
      <a:lvl2pPr marL="651510" indent="-212598" algn="l" rtl="0" eaLnBrk="1" latinLnBrk="0" hangingPunct="1">
        <a:spcBef>
          <a:spcPct val="20000"/>
        </a:spcBef>
        <a:buClr>
          <a:schemeClr val="tx1"/>
        </a:buClr>
        <a:buSzPct val="80000"/>
        <a:buFont typeface="Wingdings 2"/>
        <a:buChar char=""/>
        <a:defRPr kumimoji="0" sz="1800" kern="1200">
          <a:solidFill>
            <a:schemeClr val="tx1"/>
          </a:solidFill>
          <a:latin typeface="+mn-lt"/>
          <a:ea typeface="+mn-ea"/>
          <a:cs typeface="+mn-cs"/>
        </a:defRPr>
      </a:lvl2pPr>
      <a:lvl3pPr marL="850392" indent="-171450" algn="l" rtl="0" eaLnBrk="1" latinLnBrk="0" hangingPunct="1">
        <a:spcBef>
          <a:spcPct val="20000"/>
        </a:spcBef>
        <a:buClr>
          <a:schemeClr val="tx1"/>
        </a:buClr>
        <a:buSzPct val="95000"/>
        <a:buFont typeface="Wingdings"/>
        <a:buChar char=""/>
        <a:defRPr kumimoji="0" sz="1650" kern="1200">
          <a:solidFill>
            <a:schemeClr val="tx1"/>
          </a:solidFill>
          <a:latin typeface="+mn-lt"/>
          <a:ea typeface="+mn-ea"/>
          <a:cs typeface="+mn-cs"/>
        </a:defRPr>
      </a:lvl3pPr>
      <a:lvl4pPr marL="1014984" indent="-137160" algn="l" rtl="0" eaLnBrk="1" latinLnBrk="0" hangingPunct="1">
        <a:spcBef>
          <a:spcPct val="20000"/>
        </a:spcBef>
        <a:buClr>
          <a:schemeClr val="tx1"/>
        </a:buClr>
        <a:buSzPct val="100000"/>
        <a:buFont typeface="Wingdings 3"/>
        <a:buChar char=""/>
        <a:defRPr kumimoji="0" sz="1500" kern="1200">
          <a:solidFill>
            <a:schemeClr val="tx1"/>
          </a:solidFill>
          <a:latin typeface="+mn-lt"/>
          <a:ea typeface="+mn-ea"/>
          <a:cs typeface="+mn-cs"/>
        </a:defRPr>
      </a:lvl4pPr>
      <a:lvl5pPr marL="1159002" indent="-137160" algn="l" rtl="0" eaLnBrk="1" latinLnBrk="0" hangingPunct="1">
        <a:spcBef>
          <a:spcPct val="20000"/>
        </a:spcBef>
        <a:buClr>
          <a:schemeClr val="tx1"/>
        </a:buClr>
        <a:buFont typeface="Wingdings 2"/>
        <a:buChar char=""/>
        <a:defRPr kumimoji="0" sz="1500" kern="1200">
          <a:solidFill>
            <a:schemeClr val="tx1"/>
          </a:solidFill>
          <a:latin typeface="+mn-lt"/>
          <a:ea typeface="+mn-ea"/>
          <a:cs typeface="+mn-cs"/>
        </a:defRPr>
      </a:lvl5pPr>
      <a:lvl6pPr marL="1323594" indent="-137160" algn="l" rtl="0" eaLnBrk="1" latinLnBrk="0" hangingPunct="1">
        <a:spcBef>
          <a:spcPct val="20000"/>
        </a:spcBef>
        <a:buClr>
          <a:schemeClr val="tx1"/>
        </a:buClr>
        <a:buFont typeface="Wingdings 3"/>
        <a:buChar char=""/>
        <a:defRPr kumimoji="0" sz="1350" kern="1200">
          <a:solidFill>
            <a:schemeClr val="tx1"/>
          </a:solidFill>
          <a:latin typeface="+mn-lt"/>
          <a:ea typeface="+mn-ea"/>
          <a:cs typeface="+mn-cs"/>
        </a:defRPr>
      </a:lvl6pPr>
      <a:lvl7pPr marL="1474470" indent="-137160" algn="l" rtl="0" eaLnBrk="1" latinLnBrk="0" hangingPunct="1">
        <a:spcBef>
          <a:spcPct val="20000"/>
        </a:spcBef>
        <a:buClr>
          <a:schemeClr val="tx1"/>
        </a:buClr>
        <a:buFont typeface="Wingdings 2"/>
        <a:buChar char=""/>
        <a:defRPr kumimoji="0" sz="1200" kern="1200">
          <a:solidFill>
            <a:schemeClr val="tx1"/>
          </a:solidFill>
          <a:latin typeface="+mn-lt"/>
          <a:ea typeface="+mn-ea"/>
          <a:cs typeface="+mn-cs"/>
        </a:defRPr>
      </a:lvl7pPr>
      <a:lvl8pPr marL="1625346" indent="-137160" algn="l" rtl="0" eaLnBrk="1" latinLnBrk="0" hangingPunct="1">
        <a:spcBef>
          <a:spcPct val="20000"/>
        </a:spcBef>
        <a:buClr>
          <a:schemeClr val="tx1"/>
        </a:buClr>
        <a:buFont typeface="Wingdings 2"/>
        <a:buChar char=""/>
        <a:defRPr kumimoji="0" sz="1050" kern="1200">
          <a:solidFill>
            <a:schemeClr val="tx1"/>
          </a:solidFill>
          <a:latin typeface="+mn-lt"/>
          <a:ea typeface="+mn-ea"/>
          <a:cs typeface="+mn-cs"/>
        </a:defRPr>
      </a:lvl8pPr>
      <a:lvl9pPr marL="1776222" indent="-137160" algn="l" rtl="0" eaLnBrk="1" latinLnBrk="0" hangingPunct="1">
        <a:spcBef>
          <a:spcPct val="20000"/>
        </a:spcBef>
        <a:buClr>
          <a:schemeClr val="tx1"/>
        </a:buClr>
        <a:buFont typeface="Wingdings 2"/>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7B83FAA-897B-455B-BF6B-FA45948F92B0}" type="datetimeFigureOut">
              <a:rPr lang="en-US" smtClean="0"/>
              <a:t>3/9/2025</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F45D33C-30A8-415D-B9A5-7A314FAF7EE6}" type="slidenum">
              <a:rPr lang="en-US" smtClean="0"/>
              <a:t>‹#›</a:t>
            </a:fld>
            <a:endParaRPr lang="en-US"/>
          </a:p>
        </p:txBody>
      </p:sp>
    </p:spTree>
    <p:extLst>
      <p:ext uri="{BB962C8B-B14F-4D97-AF65-F5344CB8AC3E}">
        <p14:creationId xmlns:p14="http://schemas.microsoft.com/office/powerpoint/2010/main" val="116448422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6935" y="71022"/>
            <a:ext cx="7435064" cy="1331651"/>
          </a:xfrm>
        </p:spPr>
        <p:txBody>
          <a:bodyPr>
            <a:normAutofit/>
          </a:bodyPr>
          <a:lstStyle/>
          <a:p>
            <a:r>
              <a:rPr lang="en-US" sz="4000" dirty="0"/>
              <a:t>The Gospel of John III</a:t>
            </a:r>
          </a:p>
        </p:txBody>
      </p:sp>
      <p:sp>
        <p:nvSpPr>
          <p:cNvPr id="3" name="Subtitle 2"/>
          <p:cNvSpPr>
            <a:spLocks noGrp="1"/>
          </p:cNvSpPr>
          <p:nvPr>
            <p:ph type="subTitle" idx="1"/>
          </p:nvPr>
        </p:nvSpPr>
        <p:spPr>
          <a:xfrm>
            <a:off x="6655293" y="2530137"/>
            <a:ext cx="3630967" cy="3755254"/>
          </a:xfrm>
        </p:spPr>
        <p:txBody>
          <a:bodyPr>
            <a:normAutofit/>
          </a:bodyPr>
          <a:lstStyle/>
          <a:p>
            <a:pPr algn="l"/>
            <a:r>
              <a:rPr lang="en-US" sz="4000" b="1" dirty="0">
                <a:solidFill>
                  <a:srgbClr val="FFFF00"/>
                </a:solidFill>
              </a:rPr>
              <a:t>Jesus and Nicodemus</a:t>
            </a:r>
          </a:p>
        </p:txBody>
      </p:sp>
      <p:pic>
        <p:nvPicPr>
          <p:cNvPr id="1026" name="Picture 2" descr="http://www.milligan.edu/administrative/mmatson/john-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 y="611439"/>
            <a:ext cx="4758863" cy="608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691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John 3 Nicodemus </a:t>
            </a:r>
            <a:br>
              <a:rPr lang="en-US" sz="3200" dirty="0"/>
            </a:br>
            <a:r>
              <a:rPr lang="en-US" sz="3200" dirty="0"/>
              <a:t>John 4 Samaritan Woman</a:t>
            </a:r>
          </a:p>
        </p:txBody>
      </p:sp>
      <p:sp>
        <p:nvSpPr>
          <p:cNvPr id="3" name="Content Placeholder 2"/>
          <p:cNvSpPr>
            <a:spLocks noGrp="1"/>
          </p:cNvSpPr>
          <p:nvPr>
            <p:ph idx="1"/>
          </p:nvPr>
        </p:nvSpPr>
        <p:spPr>
          <a:xfrm>
            <a:off x="729465" y="2178120"/>
            <a:ext cx="6396345" cy="4131239"/>
          </a:xfrm>
        </p:spPr>
        <p:txBody>
          <a:bodyPr/>
          <a:lstStyle/>
          <a:p>
            <a:pPr marL="137160" indent="0">
              <a:buNone/>
            </a:pPr>
            <a:r>
              <a:rPr lang="en-US" b="1" dirty="0"/>
              <a:t>John 3  The insider believes</a:t>
            </a:r>
          </a:p>
          <a:p>
            <a:pPr marL="137160" indent="0">
              <a:buNone/>
            </a:pPr>
            <a:r>
              <a:rPr lang="en-US" b="1" dirty="0"/>
              <a:t>John 4  The outsider believes</a:t>
            </a:r>
          </a:p>
          <a:p>
            <a:pPr marL="137160" indent="0">
              <a:buNone/>
            </a:pPr>
            <a:endParaRPr lang="en-US" sz="1200" b="1" dirty="0"/>
          </a:p>
          <a:p>
            <a:pPr marL="137160" indent="0">
              <a:buNone/>
            </a:pPr>
            <a:endParaRPr lang="en-US" sz="1200" b="1" dirty="0"/>
          </a:p>
          <a:p>
            <a:pPr marL="137160" indent="0">
              <a:buNone/>
            </a:pPr>
            <a:r>
              <a:rPr lang="en-US" b="1" dirty="0"/>
              <a:t>Nicodemus:  Let’s have a spiritual conversation.</a:t>
            </a:r>
          </a:p>
          <a:p>
            <a:pPr marL="137160" indent="0">
              <a:buNone/>
            </a:pPr>
            <a:endParaRPr lang="en-US" b="1" dirty="0"/>
          </a:p>
          <a:p>
            <a:pPr marL="137160" indent="0">
              <a:buNone/>
            </a:pPr>
            <a:r>
              <a:rPr lang="en-US" b="1" dirty="0"/>
              <a:t>Jesus: You must be born again!</a:t>
            </a:r>
          </a:p>
        </p:txBody>
      </p:sp>
      <p:pic>
        <p:nvPicPr>
          <p:cNvPr id="4" name="Picture 3">
            <a:extLst>
              <a:ext uri="{FF2B5EF4-FFF2-40B4-BE49-F238E27FC236}">
                <a16:creationId xmlns:a16="http://schemas.microsoft.com/office/drawing/2014/main" id="{055682B4-E8F3-4F6F-90C5-DD0FBFFA6444}"/>
              </a:ext>
            </a:extLst>
          </p:cNvPr>
          <p:cNvPicPr>
            <a:picLocks noChangeAspect="1"/>
          </p:cNvPicPr>
          <p:nvPr/>
        </p:nvPicPr>
        <p:blipFill>
          <a:blip r:embed="rId2"/>
          <a:stretch>
            <a:fillRect/>
          </a:stretch>
        </p:blipFill>
        <p:spPr>
          <a:xfrm>
            <a:off x="7500867" y="1600200"/>
            <a:ext cx="4478800" cy="5118629"/>
          </a:xfrm>
          <a:prstGeom prst="rect">
            <a:avLst/>
          </a:prstGeom>
        </p:spPr>
      </p:pic>
    </p:spTree>
    <p:extLst>
      <p:ext uri="{BB962C8B-B14F-4D97-AF65-F5344CB8AC3E}">
        <p14:creationId xmlns:p14="http://schemas.microsoft.com/office/powerpoint/2010/main" val="2704638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D07C-2D77-42BA-8F98-EA0F1A232516}"/>
              </a:ext>
            </a:extLst>
          </p:cNvPr>
          <p:cNvSpPr>
            <a:spLocks noGrp="1"/>
          </p:cNvSpPr>
          <p:nvPr>
            <p:ph type="title"/>
          </p:nvPr>
        </p:nvSpPr>
        <p:spPr/>
        <p:txBody>
          <a:bodyPr>
            <a:normAutofit/>
          </a:bodyPr>
          <a:lstStyle/>
          <a:p>
            <a:r>
              <a:rPr lang="en-US" sz="4000" dirty="0"/>
              <a:t>You Must Be Born Again</a:t>
            </a:r>
          </a:p>
        </p:txBody>
      </p:sp>
      <p:sp>
        <p:nvSpPr>
          <p:cNvPr id="3" name="Content Placeholder 2">
            <a:extLst>
              <a:ext uri="{FF2B5EF4-FFF2-40B4-BE49-F238E27FC236}">
                <a16:creationId xmlns:a16="http://schemas.microsoft.com/office/drawing/2014/main" id="{C800387C-BC96-48D0-86FD-03A0532B57F6}"/>
              </a:ext>
            </a:extLst>
          </p:cNvPr>
          <p:cNvSpPr>
            <a:spLocks noGrp="1"/>
          </p:cNvSpPr>
          <p:nvPr>
            <p:ph idx="1"/>
          </p:nvPr>
        </p:nvSpPr>
        <p:spPr>
          <a:xfrm>
            <a:off x="1981200" y="1837678"/>
            <a:ext cx="8229600" cy="4471682"/>
          </a:xfrm>
        </p:spPr>
        <p:txBody>
          <a:bodyPr>
            <a:normAutofit/>
          </a:bodyPr>
          <a:lstStyle/>
          <a:p>
            <a:pPr marL="137160" indent="0">
              <a:buNone/>
            </a:pPr>
            <a:r>
              <a:rPr lang="en-US" sz="3200" b="1" dirty="0"/>
              <a:t>Truly I tell you, unless you are born again of the water and of the spirit, you will never enter into the kingdom of God.</a:t>
            </a:r>
          </a:p>
          <a:p>
            <a:pPr marL="137160" indent="0">
              <a:buNone/>
            </a:pPr>
            <a:endParaRPr lang="en-US" sz="2000" b="1" dirty="0"/>
          </a:p>
          <a:p>
            <a:pPr marL="137160" indent="0">
              <a:buNone/>
            </a:pPr>
            <a:r>
              <a:rPr lang="en-US" sz="3200" b="1" dirty="0"/>
              <a:t>Nicodemus: How can this be?</a:t>
            </a:r>
          </a:p>
          <a:p>
            <a:pPr marL="137160" indent="0">
              <a:buNone/>
            </a:pPr>
            <a:endParaRPr lang="en-US" sz="2000" b="1" dirty="0"/>
          </a:p>
          <a:p>
            <a:pPr marL="137160" indent="0">
              <a:buNone/>
            </a:pPr>
            <a:r>
              <a:rPr lang="en-US" sz="3200" b="1" dirty="0"/>
              <a:t>Jesus: You are Israel’s teacher, and you do not know Ezekiel 36:24-28?  (Acts 2:36-38)</a:t>
            </a:r>
          </a:p>
        </p:txBody>
      </p:sp>
    </p:spTree>
    <p:extLst>
      <p:ext uri="{BB962C8B-B14F-4D97-AF65-F5344CB8AC3E}">
        <p14:creationId xmlns:p14="http://schemas.microsoft.com/office/powerpoint/2010/main" val="1340965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C632E-8E67-41F7-9C1C-AC332C55ABFE}"/>
              </a:ext>
            </a:extLst>
          </p:cNvPr>
          <p:cNvSpPr>
            <a:spLocks noGrp="1"/>
          </p:cNvSpPr>
          <p:nvPr>
            <p:ph type="title"/>
          </p:nvPr>
        </p:nvSpPr>
        <p:spPr/>
        <p:txBody>
          <a:bodyPr>
            <a:normAutofit/>
          </a:bodyPr>
          <a:lstStyle/>
          <a:p>
            <a:r>
              <a:rPr lang="en-US" sz="3600" dirty="0"/>
              <a:t>John 3:10-12</a:t>
            </a:r>
          </a:p>
        </p:txBody>
      </p:sp>
      <p:sp>
        <p:nvSpPr>
          <p:cNvPr id="3" name="Content Placeholder 2">
            <a:extLst>
              <a:ext uri="{FF2B5EF4-FFF2-40B4-BE49-F238E27FC236}">
                <a16:creationId xmlns:a16="http://schemas.microsoft.com/office/drawing/2014/main" id="{9DA34064-24AB-4797-836A-96F76B9CF433}"/>
              </a:ext>
            </a:extLst>
          </p:cNvPr>
          <p:cNvSpPr>
            <a:spLocks noGrp="1"/>
          </p:cNvSpPr>
          <p:nvPr>
            <p:ph idx="1"/>
          </p:nvPr>
        </p:nvSpPr>
        <p:spPr/>
        <p:txBody>
          <a:bodyPr/>
          <a:lstStyle/>
          <a:p>
            <a:pPr marL="137160" indent="0">
              <a:buNone/>
            </a:pPr>
            <a:r>
              <a:rPr lang="en-US" b="1" dirty="0"/>
              <a:t>v. 11 We testify to what we have seen.</a:t>
            </a:r>
          </a:p>
          <a:p>
            <a:pPr marL="137160" indent="0">
              <a:buNone/>
            </a:pPr>
            <a:r>
              <a:rPr lang="en-US" b="1" dirty="0"/>
              <a:t>               Jesus is talking about John the Baptist and his disciples baptizing people and entering the kingdom of God.</a:t>
            </a:r>
          </a:p>
          <a:p>
            <a:pPr marL="137160" indent="0">
              <a:buNone/>
            </a:pPr>
            <a:endParaRPr lang="en-US" b="1" dirty="0"/>
          </a:p>
          <a:p>
            <a:pPr marL="137160" indent="0">
              <a:buNone/>
            </a:pPr>
            <a:r>
              <a:rPr lang="en-US" b="1" dirty="0"/>
              <a:t>v. 12 Now I will speak of heavenly things.</a:t>
            </a:r>
          </a:p>
          <a:p>
            <a:pPr marL="137160" indent="0">
              <a:buNone/>
            </a:pPr>
            <a:endParaRPr lang="en-US" b="1" dirty="0"/>
          </a:p>
          <a:p>
            <a:pPr marL="137160" indent="0">
              <a:buNone/>
            </a:pPr>
            <a:r>
              <a:rPr lang="en-US" b="1" dirty="0"/>
              <a:t>The Son of Man came to reveal these greater things.</a:t>
            </a:r>
          </a:p>
        </p:txBody>
      </p:sp>
    </p:spTree>
    <p:extLst>
      <p:ext uri="{BB962C8B-B14F-4D97-AF65-F5344CB8AC3E}">
        <p14:creationId xmlns:p14="http://schemas.microsoft.com/office/powerpoint/2010/main" val="1134754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4E29-C97F-417B-9CFA-9CAA069ECF5D}"/>
              </a:ext>
            </a:extLst>
          </p:cNvPr>
          <p:cNvSpPr>
            <a:spLocks noGrp="1"/>
          </p:cNvSpPr>
          <p:nvPr>
            <p:ph type="title"/>
          </p:nvPr>
        </p:nvSpPr>
        <p:spPr>
          <a:xfrm>
            <a:off x="0" y="346557"/>
            <a:ext cx="6376827" cy="1143000"/>
          </a:xfrm>
        </p:spPr>
        <p:txBody>
          <a:bodyPr>
            <a:normAutofit/>
          </a:bodyPr>
          <a:lstStyle/>
          <a:p>
            <a:r>
              <a:rPr lang="en-US" sz="3600" dirty="0"/>
              <a:t>John 3:14</a:t>
            </a:r>
          </a:p>
        </p:txBody>
      </p:sp>
      <p:sp>
        <p:nvSpPr>
          <p:cNvPr id="3" name="Content Placeholder 2">
            <a:extLst>
              <a:ext uri="{FF2B5EF4-FFF2-40B4-BE49-F238E27FC236}">
                <a16:creationId xmlns:a16="http://schemas.microsoft.com/office/drawing/2014/main" id="{77DD20BF-BB29-4C2F-80DD-2EAAEB534B31}"/>
              </a:ext>
            </a:extLst>
          </p:cNvPr>
          <p:cNvSpPr>
            <a:spLocks noGrp="1"/>
          </p:cNvSpPr>
          <p:nvPr>
            <p:ph idx="1"/>
          </p:nvPr>
        </p:nvSpPr>
        <p:spPr>
          <a:xfrm>
            <a:off x="849333" y="1859622"/>
            <a:ext cx="4898776" cy="4449738"/>
          </a:xfrm>
        </p:spPr>
        <p:txBody>
          <a:bodyPr>
            <a:normAutofit/>
          </a:bodyPr>
          <a:lstStyle/>
          <a:p>
            <a:pPr marL="137160" indent="0">
              <a:buNone/>
            </a:pPr>
            <a:r>
              <a:rPr lang="en-US" sz="3200" b="1" dirty="0"/>
              <a:t>Numbers 21:7-9</a:t>
            </a:r>
          </a:p>
          <a:p>
            <a:pPr marL="137160" indent="0">
              <a:buNone/>
            </a:pPr>
            <a:endParaRPr lang="en-US" sz="3200" b="1" dirty="0"/>
          </a:p>
          <a:p>
            <a:pPr marL="137160" indent="0">
              <a:buNone/>
            </a:pPr>
            <a:r>
              <a:rPr lang="en-US" sz="3200" b="1" dirty="0"/>
              <a:t>Just as Moses lifted up the snake in the wilderness, so the Son of Man must be lifted up.</a:t>
            </a:r>
          </a:p>
        </p:txBody>
      </p:sp>
      <p:pic>
        <p:nvPicPr>
          <p:cNvPr id="4" name="Picture 3">
            <a:extLst>
              <a:ext uri="{FF2B5EF4-FFF2-40B4-BE49-F238E27FC236}">
                <a16:creationId xmlns:a16="http://schemas.microsoft.com/office/drawing/2014/main" id="{7DB8E74D-4F87-4D1F-AC27-46BF682837D0}"/>
              </a:ext>
            </a:extLst>
          </p:cNvPr>
          <p:cNvPicPr>
            <a:picLocks noChangeAspect="1"/>
          </p:cNvPicPr>
          <p:nvPr/>
        </p:nvPicPr>
        <p:blipFill>
          <a:blip r:embed="rId2"/>
          <a:stretch>
            <a:fillRect/>
          </a:stretch>
        </p:blipFill>
        <p:spPr>
          <a:xfrm>
            <a:off x="6683624" y="-112977"/>
            <a:ext cx="4898776" cy="6864334"/>
          </a:xfrm>
          <a:prstGeom prst="rect">
            <a:avLst/>
          </a:prstGeom>
        </p:spPr>
      </p:pic>
    </p:spTree>
    <p:extLst>
      <p:ext uri="{BB962C8B-B14F-4D97-AF65-F5344CB8AC3E}">
        <p14:creationId xmlns:p14="http://schemas.microsoft.com/office/powerpoint/2010/main" val="77729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18F0-AB81-4C68-B250-A0495157E09B}"/>
              </a:ext>
            </a:extLst>
          </p:cNvPr>
          <p:cNvSpPr>
            <a:spLocks noGrp="1"/>
          </p:cNvSpPr>
          <p:nvPr>
            <p:ph type="title"/>
          </p:nvPr>
        </p:nvSpPr>
        <p:spPr/>
        <p:txBody>
          <a:bodyPr>
            <a:normAutofit/>
          </a:bodyPr>
          <a:lstStyle/>
          <a:p>
            <a:r>
              <a:rPr lang="en-US" sz="3600" dirty="0"/>
              <a:t>Jesus Must Be Lifted Up</a:t>
            </a:r>
          </a:p>
        </p:txBody>
      </p:sp>
      <p:sp>
        <p:nvSpPr>
          <p:cNvPr id="3" name="Content Placeholder 2">
            <a:extLst>
              <a:ext uri="{FF2B5EF4-FFF2-40B4-BE49-F238E27FC236}">
                <a16:creationId xmlns:a16="http://schemas.microsoft.com/office/drawing/2014/main" id="{2A4B4965-8444-4499-A587-024CB0806956}"/>
              </a:ext>
            </a:extLst>
          </p:cNvPr>
          <p:cNvSpPr>
            <a:spLocks noGrp="1"/>
          </p:cNvSpPr>
          <p:nvPr>
            <p:ph idx="1"/>
          </p:nvPr>
        </p:nvSpPr>
        <p:spPr>
          <a:xfrm>
            <a:off x="1981200" y="1695635"/>
            <a:ext cx="8553634" cy="4613725"/>
          </a:xfrm>
        </p:spPr>
        <p:txBody>
          <a:bodyPr>
            <a:normAutofit/>
          </a:bodyPr>
          <a:lstStyle/>
          <a:p>
            <a:pPr marL="137160" indent="0">
              <a:buNone/>
            </a:pPr>
            <a:r>
              <a:rPr lang="en-US" b="1" dirty="0"/>
              <a:t>a. The snake in the desert by Moses.</a:t>
            </a:r>
          </a:p>
          <a:p>
            <a:pPr marL="137160" indent="0">
              <a:buNone/>
            </a:pPr>
            <a:endParaRPr lang="en-US" sz="800" b="1" dirty="0"/>
          </a:p>
          <a:p>
            <a:pPr marL="137160" indent="0">
              <a:buNone/>
            </a:pPr>
            <a:r>
              <a:rPr lang="en-US" b="1" dirty="0"/>
              <a:t>b. Jesus on the cross.</a:t>
            </a:r>
          </a:p>
          <a:p>
            <a:pPr marL="137160" indent="0">
              <a:buNone/>
            </a:pPr>
            <a:endParaRPr lang="en-US" sz="800" b="1" dirty="0"/>
          </a:p>
          <a:p>
            <a:pPr marL="137160" indent="0">
              <a:buNone/>
            </a:pPr>
            <a:r>
              <a:rPr lang="en-US" b="1" dirty="0"/>
              <a:t>c. Jesus lifted from the grave.</a:t>
            </a:r>
          </a:p>
          <a:p>
            <a:pPr marL="137160" indent="0">
              <a:buNone/>
            </a:pPr>
            <a:endParaRPr lang="en-US" sz="800" b="1" dirty="0"/>
          </a:p>
          <a:p>
            <a:pPr marL="137160" indent="0">
              <a:buNone/>
            </a:pPr>
            <a:r>
              <a:rPr lang="en-US" b="1" dirty="0"/>
              <a:t>d. Jesus lifted up (ascended) to heaven.</a:t>
            </a:r>
          </a:p>
          <a:p>
            <a:pPr marL="137160" indent="0">
              <a:buNone/>
            </a:pPr>
            <a:endParaRPr lang="en-US" sz="800" b="1" dirty="0"/>
          </a:p>
          <a:p>
            <a:pPr marL="137160" indent="0">
              <a:buNone/>
            </a:pPr>
            <a:r>
              <a:rPr lang="en-US" b="1" dirty="0"/>
              <a:t>e. We lift Jesus up as we share our faith in him.</a:t>
            </a:r>
          </a:p>
          <a:p>
            <a:pPr marL="137160" indent="0">
              <a:buNone/>
            </a:pPr>
            <a:endParaRPr lang="en-US" sz="800" b="1" dirty="0"/>
          </a:p>
          <a:p>
            <a:pPr marL="137160" indent="0">
              <a:buNone/>
            </a:pPr>
            <a:r>
              <a:rPr lang="en-US" b="1" dirty="0"/>
              <a:t>f. So we, too will be lifted up to heaven, as Jesus was lifted up. </a:t>
            </a:r>
          </a:p>
        </p:txBody>
      </p:sp>
    </p:spTree>
    <p:extLst>
      <p:ext uri="{BB962C8B-B14F-4D97-AF65-F5344CB8AC3E}">
        <p14:creationId xmlns:p14="http://schemas.microsoft.com/office/powerpoint/2010/main" val="1451295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ECF3-A0B0-4051-9D6F-0B9EED0479E6}"/>
              </a:ext>
            </a:extLst>
          </p:cNvPr>
          <p:cNvSpPr>
            <a:spLocks noGrp="1"/>
          </p:cNvSpPr>
          <p:nvPr>
            <p:ph type="title"/>
          </p:nvPr>
        </p:nvSpPr>
        <p:spPr/>
        <p:txBody>
          <a:bodyPr>
            <a:normAutofit/>
          </a:bodyPr>
          <a:lstStyle/>
          <a:p>
            <a:r>
              <a:rPr lang="en-US" sz="4800" dirty="0"/>
              <a:t>John 3:16</a:t>
            </a:r>
          </a:p>
        </p:txBody>
      </p:sp>
      <p:sp>
        <p:nvSpPr>
          <p:cNvPr id="3" name="Content Placeholder 2">
            <a:extLst>
              <a:ext uri="{FF2B5EF4-FFF2-40B4-BE49-F238E27FC236}">
                <a16:creationId xmlns:a16="http://schemas.microsoft.com/office/drawing/2014/main" id="{763B348D-74FC-4158-9B5A-52373B2960EC}"/>
              </a:ext>
            </a:extLst>
          </p:cNvPr>
          <p:cNvSpPr>
            <a:spLocks noGrp="1"/>
          </p:cNvSpPr>
          <p:nvPr>
            <p:ph idx="1"/>
          </p:nvPr>
        </p:nvSpPr>
        <p:spPr>
          <a:xfrm>
            <a:off x="503434" y="2378969"/>
            <a:ext cx="5322013" cy="3930390"/>
          </a:xfrm>
        </p:spPr>
        <p:txBody>
          <a:bodyPr>
            <a:normAutofit/>
          </a:bodyPr>
          <a:lstStyle/>
          <a:p>
            <a:pPr marL="137160" indent="0">
              <a:buNone/>
            </a:pPr>
            <a:r>
              <a:rPr lang="en-US" sz="3200" b="1" dirty="0"/>
              <a:t>For God loved the world in this way: He gave his One and Only Son, so that everyone who believes in him will not perish, but have eternal life.</a:t>
            </a:r>
          </a:p>
        </p:txBody>
      </p:sp>
      <p:pic>
        <p:nvPicPr>
          <p:cNvPr id="1028" name="Picture 4" descr="Here's why John 3:16 is so popular in sports - The Boston Globe">
            <a:extLst>
              <a:ext uri="{FF2B5EF4-FFF2-40B4-BE49-F238E27FC236}">
                <a16:creationId xmlns:a16="http://schemas.microsoft.com/office/drawing/2014/main" id="{0BFD96D7-2975-4FA9-AD51-CB0F17B5E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711" y="1661046"/>
            <a:ext cx="5481860" cy="39303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942E6D-7367-4B04-BD93-C4A1A71979A4}"/>
              </a:ext>
            </a:extLst>
          </p:cNvPr>
          <p:cNvSpPr txBox="1"/>
          <p:nvPr/>
        </p:nvSpPr>
        <p:spPr>
          <a:xfrm>
            <a:off x="8250147" y="5690587"/>
            <a:ext cx="2804845" cy="523220"/>
          </a:xfrm>
          <a:prstGeom prst="rect">
            <a:avLst/>
          </a:prstGeom>
          <a:noFill/>
        </p:spPr>
        <p:txBody>
          <a:bodyPr wrap="square" rtlCol="0">
            <a:spAutoFit/>
          </a:bodyPr>
          <a:lstStyle/>
          <a:p>
            <a:r>
              <a:rPr lang="en-US" sz="2800" b="1" dirty="0"/>
              <a:t>Tim Tebow</a:t>
            </a:r>
          </a:p>
        </p:txBody>
      </p:sp>
    </p:spTree>
    <p:extLst>
      <p:ext uri="{BB962C8B-B14F-4D97-AF65-F5344CB8AC3E}">
        <p14:creationId xmlns:p14="http://schemas.microsoft.com/office/powerpoint/2010/main" val="86634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D046-BD01-4CA9-9A2A-07A05DAE5185}"/>
              </a:ext>
            </a:extLst>
          </p:cNvPr>
          <p:cNvSpPr>
            <a:spLocks noGrp="1"/>
          </p:cNvSpPr>
          <p:nvPr>
            <p:ph type="title"/>
          </p:nvPr>
        </p:nvSpPr>
        <p:spPr/>
        <p:txBody>
          <a:bodyPr>
            <a:normAutofit/>
          </a:bodyPr>
          <a:lstStyle/>
          <a:p>
            <a:r>
              <a:rPr lang="en-US" sz="4400" dirty="0"/>
              <a:t>John 3:16-21 Stark Contrasts!</a:t>
            </a:r>
          </a:p>
        </p:txBody>
      </p:sp>
      <p:sp>
        <p:nvSpPr>
          <p:cNvPr id="3" name="Content Placeholder 2">
            <a:extLst>
              <a:ext uri="{FF2B5EF4-FFF2-40B4-BE49-F238E27FC236}">
                <a16:creationId xmlns:a16="http://schemas.microsoft.com/office/drawing/2014/main" id="{8D37CC03-E610-47BF-858B-4698929E81D0}"/>
              </a:ext>
            </a:extLst>
          </p:cNvPr>
          <p:cNvSpPr>
            <a:spLocks noGrp="1"/>
          </p:cNvSpPr>
          <p:nvPr>
            <p:ph idx="1"/>
          </p:nvPr>
        </p:nvSpPr>
        <p:spPr/>
        <p:txBody>
          <a:bodyPr>
            <a:normAutofit/>
          </a:bodyPr>
          <a:lstStyle/>
          <a:p>
            <a:pPr marL="137160" indent="0">
              <a:buNone/>
            </a:pPr>
            <a:r>
              <a:rPr lang="en-US" sz="3600" b="1" dirty="0"/>
              <a:t>v. 16  perish    vs  have eternal life</a:t>
            </a:r>
          </a:p>
          <a:p>
            <a:pPr marL="137160" indent="0">
              <a:buNone/>
            </a:pPr>
            <a:endParaRPr lang="en-US" sz="1600" b="1" dirty="0"/>
          </a:p>
          <a:p>
            <a:pPr marL="137160" indent="0">
              <a:buNone/>
            </a:pPr>
            <a:r>
              <a:rPr lang="en-US" sz="3600" b="1" dirty="0"/>
              <a:t>v. 18  condemned already   vs  not condemned</a:t>
            </a:r>
          </a:p>
          <a:p>
            <a:pPr marL="137160" indent="0">
              <a:buNone/>
            </a:pPr>
            <a:endParaRPr lang="en-US" sz="1600" b="1" dirty="0"/>
          </a:p>
          <a:p>
            <a:pPr marL="137160" indent="0">
              <a:buNone/>
            </a:pPr>
            <a:r>
              <a:rPr lang="en-US" sz="3600" b="1" dirty="0"/>
              <a:t>v. 19  darkness   vs   light</a:t>
            </a:r>
          </a:p>
          <a:p>
            <a:pPr marL="137160" indent="0">
              <a:buNone/>
            </a:pPr>
            <a:endParaRPr lang="en-US" sz="1600" b="1" dirty="0"/>
          </a:p>
          <a:p>
            <a:pPr marL="137160" indent="0">
              <a:buNone/>
            </a:pPr>
            <a:r>
              <a:rPr lang="en-US" sz="3600" b="1" dirty="0"/>
              <a:t>Where is the grey area?</a:t>
            </a:r>
          </a:p>
        </p:txBody>
      </p:sp>
    </p:spTree>
    <p:extLst>
      <p:ext uri="{BB962C8B-B14F-4D97-AF65-F5344CB8AC3E}">
        <p14:creationId xmlns:p14="http://schemas.microsoft.com/office/powerpoint/2010/main" val="239154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2278-B765-41D1-8F76-8E0760B07037}"/>
              </a:ext>
            </a:extLst>
          </p:cNvPr>
          <p:cNvSpPr>
            <a:spLocks noGrp="1"/>
          </p:cNvSpPr>
          <p:nvPr>
            <p:ph type="title"/>
          </p:nvPr>
        </p:nvSpPr>
        <p:spPr/>
        <p:txBody>
          <a:bodyPr>
            <a:normAutofit/>
          </a:bodyPr>
          <a:lstStyle/>
          <a:p>
            <a:r>
              <a:rPr lang="en-US" sz="4000" dirty="0"/>
              <a:t>Come Into the Light!</a:t>
            </a:r>
          </a:p>
        </p:txBody>
      </p:sp>
      <p:sp>
        <p:nvSpPr>
          <p:cNvPr id="3" name="Content Placeholder 2">
            <a:extLst>
              <a:ext uri="{FF2B5EF4-FFF2-40B4-BE49-F238E27FC236}">
                <a16:creationId xmlns:a16="http://schemas.microsoft.com/office/drawing/2014/main" id="{81EECACF-17D3-4DCA-8E07-3B363239D671}"/>
              </a:ext>
            </a:extLst>
          </p:cNvPr>
          <p:cNvSpPr>
            <a:spLocks noGrp="1"/>
          </p:cNvSpPr>
          <p:nvPr>
            <p:ph idx="1"/>
          </p:nvPr>
        </p:nvSpPr>
        <p:spPr>
          <a:xfrm>
            <a:off x="7664520" y="2075381"/>
            <a:ext cx="3616505" cy="4233980"/>
          </a:xfrm>
        </p:spPr>
        <p:txBody>
          <a:bodyPr>
            <a:normAutofit/>
          </a:bodyPr>
          <a:lstStyle/>
          <a:p>
            <a:pPr marL="137160" indent="0">
              <a:buNone/>
            </a:pPr>
            <a:r>
              <a:rPr lang="en-US" b="1" dirty="0"/>
              <a:t>Are there any deeds that you have been keeping in the darkness?</a:t>
            </a:r>
          </a:p>
          <a:p>
            <a:pPr marL="137160" indent="0">
              <a:buNone/>
            </a:pPr>
            <a:endParaRPr lang="en-US" b="1" dirty="0"/>
          </a:p>
          <a:p>
            <a:pPr marL="137160" indent="0">
              <a:buNone/>
            </a:pPr>
            <a:r>
              <a:rPr lang="en-US" b="1" dirty="0"/>
              <a:t>Bring it out into the light!!!  Today!!!</a:t>
            </a:r>
          </a:p>
        </p:txBody>
      </p:sp>
      <p:pic>
        <p:nvPicPr>
          <p:cNvPr id="2050" name="Picture 2" descr="Dark places | Dark and scary forest with roots | Mikel Martinez de Osaba |  Flickr">
            <a:extLst>
              <a:ext uri="{FF2B5EF4-FFF2-40B4-BE49-F238E27FC236}">
                <a16:creationId xmlns:a16="http://schemas.microsoft.com/office/drawing/2014/main" id="{EF2435B8-0B7D-B7E2-2717-4DAD611F9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90" y="1717242"/>
            <a:ext cx="6915191" cy="459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20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9921-C803-7E60-CB53-A13194758EF9}"/>
              </a:ext>
            </a:extLst>
          </p:cNvPr>
          <p:cNvSpPr>
            <a:spLocks noGrp="1"/>
          </p:cNvSpPr>
          <p:nvPr>
            <p:ph type="title"/>
          </p:nvPr>
        </p:nvSpPr>
        <p:spPr/>
        <p:txBody>
          <a:bodyPr>
            <a:normAutofit/>
          </a:bodyPr>
          <a:lstStyle/>
          <a:p>
            <a:r>
              <a:rPr lang="en-US" dirty="0"/>
              <a:t>Have You Been Born Again?</a:t>
            </a:r>
          </a:p>
        </p:txBody>
      </p:sp>
      <p:sp>
        <p:nvSpPr>
          <p:cNvPr id="3" name="Content Placeholder 2">
            <a:extLst>
              <a:ext uri="{FF2B5EF4-FFF2-40B4-BE49-F238E27FC236}">
                <a16:creationId xmlns:a16="http://schemas.microsoft.com/office/drawing/2014/main" id="{5EEFAE05-562E-659D-62CB-66B0B968C83A}"/>
              </a:ext>
            </a:extLst>
          </p:cNvPr>
          <p:cNvSpPr>
            <a:spLocks noGrp="1"/>
          </p:cNvSpPr>
          <p:nvPr>
            <p:ph idx="1"/>
          </p:nvPr>
        </p:nvSpPr>
        <p:spPr>
          <a:xfrm>
            <a:off x="1089060" y="1839074"/>
            <a:ext cx="10493339" cy="4470286"/>
          </a:xfrm>
        </p:spPr>
        <p:txBody>
          <a:bodyPr>
            <a:normAutofit/>
          </a:bodyPr>
          <a:lstStyle/>
          <a:p>
            <a:pPr marL="137160" indent="0">
              <a:buNone/>
            </a:pPr>
            <a:r>
              <a:rPr lang="en-US" sz="3200" b="1" dirty="0"/>
              <a:t>If not…    Make this your absolute #1 priority!!!               Now!  </a:t>
            </a:r>
            <a:r>
              <a:rPr lang="en-US" sz="3200" b="1"/>
              <a:t>Today!</a:t>
            </a:r>
            <a:endParaRPr lang="en-US" sz="3200" b="1" dirty="0"/>
          </a:p>
          <a:p>
            <a:pPr marL="137160" indent="0">
              <a:buNone/>
            </a:pPr>
            <a:endParaRPr lang="en-US" sz="3200" b="1" dirty="0"/>
          </a:p>
          <a:p>
            <a:pPr marL="137160" indent="0">
              <a:buNone/>
            </a:pPr>
            <a:r>
              <a:rPr lang="en-US" sz="3200" b="1" dirty="0"/>
              <a:t>If so…   Let us live in the light and let us bring our evil deeds into the light</a:t>
            </a:r>
          </a:p>
        </p:txBody>
      </p:sp>
    </p:spTree>
    <p:extLst>
      <p:ext uri="{BB962C8B-B14F-4D97-AF65-F5344CB8AC3E}">
        <p14:creationId xmlns:p14="http://schemas.microsoft.com/office/powerpoint/2010/main" val="68711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19597"/>
            <a:ext cx="9890589" cy="878889"/>
          </a:xfrm>
        </p:spPr>
        <p:txBody>
          <a:bodyPr>
            <a:normAutofit/>
          </a:bodyPr>
          <a:lstStyle/>
          <a:p>
            <a:r>
              <a:rPr lang="en-US" sz="3600" dirty="0"/>
              <a:t>Gospel of John</a:t>
            </a:r>
          </a:p>
        </p:txBody>
      </p:sp>
      <p:sp>
        <p:nvSpPr>
          <p:cNvPr id="3" name="Content Placeholder 2"/>
          <p:cNvSpPr>
            <a:spLocks noGrp="1"/>
          </p:cNvSpPr>
          <p:nvPr>
            <p:ph idx="1"/>
          </p:nvPr>
        </p:nvSpPr>
        <p:spPr>
          <a:xfrm>
            <a:off x="5106255" y="1336611"/>
            <a:ext cx="6318607" cy="5201794"/>
          </a:xfrm>
        </p:spPr>
        <p:txBody>
          <a:bodyPr>
            <a:normAutofit/>
          </a:bodyPr>
          <a:lstStyle/>
          <a:p>
            <a:pPr marL="102870" indent="0">
              <a:buNone/>
            </a:pPr>
            <a:r>
              <a:rPr lang="en-US" sz="2800" b="1" dirty="0"/>
              <a:t>In John Jesus is revealed as Messiah through his miracles and his statements about himself.</a:t>
            </a:r>
          </a:p>
          <a:p>
            <a:pPr marL="102870" indent="0">
              <a:buNone/>
            </a:pPr>
            <a:endParaRPr lang="en-US" sz="1400" b="1" dirty="0"/>
          </a:p>
          <a:p>
            <a:pPr marL="102870" indent="0">
              <a:buNone/>
            </a:pPr>
            <a:r>
              <a:rPr lang="en-US" sz="2800" b="1" dirty="0"/>
              <a:t>Theme of John</a:t>
            </a:r>
          </a:p>
          <a:p>
            <a:pPr marL="102870" indent="0">
              <a:buNone/>
            </a:pPr>
            <a:r>
              <a:rPr lang="en-US" sz="2800" b="1" dirty="0"/>
              <a:t>Jesus is the Son of God who reveals the Father, providing eternal life to all who believe.</a:t>
            </a:r>
          </a:p>
          <a:p>
            <a:pPr marL="102870" indent="0">
              <a:buNone/>
            </a:pPr>
            <a:endParaRPr lang="en-US" sz="1400" b="1" dirty="0"/>
          </a:p>
          <a:p>
            <a:pPr marL="102870" indent="0">
              <a:buNone/>
            </a:pPr>
            <a:r>
              <a:rPr lang="en-US" sz="2800" b="1" dirty="0"/>
              <a:t>Theme verse: John 1:14</a:t>
            </a:r>
          </a:p>
          <a:p>
            <a:pPr marL="102870" indent="0">
              <a:buNone/>
            </a:pPr>
            <a:endParaRPr lang="en-US"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51" y="1059208"/>
            <a:ext cx="3859725" cy="527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852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A6DB-0B18-433B-8266-0C45F378686A}"/>
              </a:ext>
            </a:extLst>
          </p:cNvPr>
          <p:cNvSpPr>
            <a:spLocks noGrp="1"/>
          </p:cNvSpPr>
          <p:nvPr>
            <p:ph type="title"/>
          </p:nvPr>
        </p:nvSpPr>
        <p:spPr/>
        <p:txBody>
          <a:bodyPr>
            <a:normAutofit/>
          </a:bodyPr>
          <a:lstStyle/>
          <a:p>
            <a:r>
              <a:rPr lang="en-US" sz="4000" dirty="0"/>
              <a:t>John 1:14  A Key Verse!</a:t>
            </a:r>
          </a:p>
        </p:txBody>
      </p:sp>
      <p:sp>
        <p:nvSpPr>
          <p:cNvPr id="3" name="Content Placeholder 2">
            <a:extLst>
              <a:ext uri="{FF2B5EF4-FFF2-40B4-BE49-F238E27FC236}">
                <a16:creationId xmlns:a16="http://schemas.microsoft.com/office/drawing/2014/main" id="{D9002341-7A4E-4A78-8486-6067FADAB79F}"/>
              </a:ext>
            </a:extLst>
          </p:cNvPr>
          <p:cNvSpPr>
            <a:spLocks noGrp="1"/>
          </p:cNvSpPr>
          <p:nvPr>
            <p:ph idx="1"/>
          </p:nvPr>
        </p:nvSpPr>
        <p:spPr>
          <a:xfrm>
            <a:off x="609600" y="1643865"/>
            <a:ext cx="10972800" cy="4665495"/>
          </a:xfrm>
        </p:spPr>
        <p:txBody>
          <a:bodyPr>
            <a:noAutofit/>
          </a:bodyPr>
          <a:lstStyle/>
          <a:p>
            <a:pPr marL="102870" indent="0">
              <a:buNone/>
            </a:pPr>
            <a:r>
              <a:rPr lang="en-US" sz="3200" b="1" dirty="0"/>
              <a:t>The Word became flesh and made his dwelling among us. We have seen his glory, the glory of the one and only Son, who came from the Father, full of grace and truth.</a:t>
            </a:r>
          </a:p>
          <a:p>
            <a:pPr marL="102870" indent="0">
              <a:buNone/>
            </a:pPr>
            <a:endParaRPr lang="en-US" sz="3200" b="1" dirty="0">
              <a:solidFill>
                <a:schemeClr val="accent1">
                  <a:lumMod val="60000"/>
                  <a:lumOff val="40000"/>
                </a:schemeClr>
              </a:solidFill>
            </a:endParaRPr>
          </a:p>
          <a:p>
            <a:pPr marL="102870" indent="0">
              <a:buNone/>
            </a:pPr>
            <a:r>
              <a:rPr lang="en-US" sz="3200" b="1" dirty="0"/>
              <a:t>The </a:t>
            </a:r>
            <a:r>
              <a:rPr lang="en-US" sz="3200" b="1" dirty="0">
                <a:solidFill>
                  <a:schemeClr val="accent1">
                    <a:lumMod val="60000"/>
                    <a:lumOff val="40000"/>
                  </a:schemeClr>
                </a:solidFill>
              </a:rPr>
              <a:t>Word</a:t>
            </a:r>
            <a:r>
              <a:rPr lang="en-US" sz="3200" b="1" dirty="0"/>
              <a:t> became </a:t>
            </a:r>
            <a:r>
              <a:rPr lang="en-US" sz="3200" b="1" dirty="0">
                <a:solidFill>
                  <a:schemeClr val="accent1">
                    <a:lumMod val="60000"/>
                    <a:lumOff val="40000"/>
                  </a:schemeClr>
                </a:solidFill>
              </a:rPr>
              <a:t>flesh</a:t>
            </a:r>
            <a:r>
              <a:rPr lang="en-US" sz="3200" b="1" dirty="0"/>
              <a:t>.   </a:t>
            </a:r>
            <a:r>
              <a:rPr lang="en-US" sz="3200" b="1" i="1" dirty="0">
                <a:solidFill>
                  <a:schemeClr val="accent1">
                    <a:lumMod val="60000"/>
                    <a:lumOff val="40000"/>
                  </a:schemeClr>
                </a:solidFill>
              </a:rPr>
              <a:t>Logos</a:t>
            </a:r>
            <a:r>
              <a:rPr lang="en-US" sz="3200" b="1" dirty="0"/>
              <a:t> became </a:t>
            </a:r>
            <a:r>
              <a:rPr lang="en-US" sz="3200" b="1" i="1" dirty="0" err="1">
                <a:solidFill>
                  <a:schemeClr val="accent1">
                    <a:lumMod val="60000"/>
                    <a:lumOff val="40000"/>
                  </a:schemeClr>
                </a:solidFill>
              </a:rPr>
              <a:t>sarx</a:t>
            </a:r>
            <a:endParaRPr lang="en-US" sz="3200" b="1" i="1" dirty="0">
              <a:solidFill>
                <a:schemeClr val="accent1">
                  <a:lumMod val="60000"/>
                  <a:lumOff val="40000"/>
                </a:schemeClr>
              </a:solidFill>
            </a:endParaRPr>
          </a:p>
          <a:p>
            <a:pPr marL="102870" indent="0">
              <a:buNone/>
            </a:pPr>
            <a:endParaRPr lang="en-US" sz="1400" b="1" dirty="0"/>
          </a:p>
          <a:p>
            <a:pPr marL="102870" indent="0">
              <a:buNone/>
            </a:pPr>
            <a:r>
              <a:rPr lang="en-US" sz="3200" b="1" dirty="0"/>
              <a:t>He made his </a:t>
            </a:r>
            <a:r>
              <a:rPr lang="en-US" sz="3200" b="1" dirty="0">
                <a:solidFill>
                  <a:schemeClr val="accent1">
                    <a:lumMod val="60000"/>
                    <a:lumOff val="40000"/>
                  </a:schemeClr>
                </a:solidFill>
              </a:rPr>
              <a:t>dwelling</a:t>
            </a:r>
            <a:r>
              <a:rPr lang="en-US" sz="3200" b="1" dirty="0"/>
              <a:t> (</a:t>
            </a:r>
            <a:r>
              <a:rPr lang="en-US" sz="3200" b="1" dirty="0">
                <a:solidFill>
                  <a:schemeClr val="accent1">
                    <a:lumMod val="60000"/>
                    <a:lumOff val="40000"/>
                  </a:schemeClr>
                </a:solidFill>
              </a:rPr>
              <a:t>tabernacled</a:t>
            </a:r>
            <a:r>
              <a:rPr lang="en-US" sz="3200" b="1" dirty="0"/>
              <a:t>) among us.</a:t>
            </a:r>
          </a:p>
          <a:p>
            <a:pPr marL="102870" indent="0">
              <a:buNone/>
            </a:pPr>
            <a:endParaRPr lang="en-US" sz="1400" b="1" dirty="0"/>
          </a:p>
          <a:p>
            <a:pPr marL="102870" indent="0">
              <a:buNone/>
            </a:pPr>
            <a:r>
              <a:rPr lang="en-US" sz="3200" b="1" dirty="0"/>
              <a:t>Jesus came, full of </a:t>
            </a:r>
            <a:r>
              <a:rPr lang="en-US" sz="3200" b="1" dirty="0">
                <a:solidFill>
                  <a:schemeClr val="accent1">
                    <a:lumMod val="60000"/>
                    <a:lumOff val="40000"/>
                  </a:schemeClr>
                </a:solidFill>
              </a:rPr>
              <a:t>grace</a:t>
            </a:r>
            <a:r>
              <a:rPr lang="en-US" sz="3200" b="1" dirty="0"/>
              <a:t> and </a:t>
            </a:r>
            <a:r>
              <a:rPr lang="en-US" sz="3200" b="1" dirty="0">
                <a:solidFill>
                  <a:schemeClr val="accent1">
                    <a:lumMod val="60000"/>
                    <a:lumOff val="40000"/>
                  </a:schemeClr>
                </a:solidFill>
              </a:rPr>
              <a:t>truth</a:t>
            </a:r>
            <a:r>
              <a:rPr lang="en-US" sz="3200" b="1" dirty="0"/>
              <a:t>.</a:t>
            </a:r>
          </a:p>
        </p:txBody>
      </p:sp>
    </p:spTree>
    <p:extLst>
      <p:ext uri="{BB962C8B-B14F-4D97-AF65-F5344CB8AC3E}">
        <p14:creationId xmlns:p14="http://schemas.microsoft.com/office/powerpoint/2010/main" val="229511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1E4E-3105-4F0C-8107-C751C1194604}"/>
              </a:ext>
            </a:extLst>
          </p:cNvPr>
          <p:cNvSpPr>
            <a:spLocks noGrp="1"/>
          </p:cNvSpPr>
          <p:nvPr>
            <p:ph type="title"/>
          </p:nvPr>
        </p:nvSpPr>
        <p:spPr>
          <a:xfrm>
            <a:off x="1981200" y="274638"/>
            <a:ext cx="8229600" cy="906092"/>
          </a:xfrm>
        </p:spPr>
        <p:txBody>
          <a:bodyPr>
            <a:normAutofit/>
          </a:bodyPr>
          <a:lstStyle/>
          <a:p>
            <a:r>
              <a:rPr lang="en-US" sz="4400" dirty="0"/>
              <a:t>John 1:16-18</a:t>
            </a:r>
          </a:p>
        </p:txBody>
      </p:sp>
      <p:sp>
        <p:nvSpPr>
          <p:cNvPr id="3" name="Content Placeholder 2">
            <a:extLst>
              <a:ext uri="{FF2B5EF4-FFF2-40B4-BE49-F238E27FC236}">
                <a16:creationId xmlns:a16="http://schemas.microsoft.com/office/drawing/2014/main" id="{F7DB2695-090A-43B8-8F41-4229EFB06540}"/>
              </a:ext>
            </a:extLst>
          </p:cNvPr>
          <p:cNvSpPr>
            <a:spLocks noGrp="1"/>
          </p:cNvSpPr>
          <p:nvPr>
            <p:ph idx="1"/>
          </p:nvPr>
        </p:nvSpPr>
        <p:spPr>
          <a:xfrm>
            <a:off x="1438381" y="1746607"/>
            <a:ext cx="9873465" cy="4562753"/>
          </a:xfrm>
        </p:spPr>
        <p:txBody>
          <a:bodyPr>
            <a:normAutofit/>
          </a:bodyPr>
          <a:lstStyle/>
          <a:p>
            <a:pPr marL="102870" indent="0">
              <a:buNone/>
            </a:pPr>
            <a:r>
              <a:rPr lang="en-US" sz="3200" b="1" dirty="0"/>
              <a:t>Moses:  Law and Judgment</a:t>
            </a:r>
          </a:p>
          <a:p>
            <a:pPr marL="102870" indent="0">
              <a:buNone/>
            </a:pPr>
            <a:r>
              <a:rPr lang="en-US" sz="3200" b="1" dirty="0"/>
              <a:t>Jesus:  Grace and Truth</a:t>
            </a:r>
          </a:p>
          <a:p>
            <a:pPr marL="102870" indent="0">
              <a:buNone/>
            </a:pPr>
            <a:endParaRPr lang="en-US" sz="3200" b="1" dirty="0"/>
          </a:p>
          <a:p>
            <a:pPr marL="102870" indent="0">
              <a:buNone/>
            </a:pPr>
            <a:r>
              <a:rPr lang="en-US" sz="3200" b="1" dirty="0"/>
              <a:t>No one has ever seen God, but the one and only Son, who is himself God, the one who is at the Father’s side, </a:t>
            </a:r>
            <a:r>
              <a:rPr lang="en-US" sz="3200" b="1" dirty="0">
                <a:solidFill>
                  <a:srgbClr val="FFFF00"/>
                </a:solidFill>
              </a:rPr>
              <a:t>has made him known.</a:t>
            </a:r>
          </a:p>
          <a:p>
            <a:pPr marL="102870" indent="0">
              <a:buNone/>
            </a:pPr>
            <a:endParaRPr lang="en-US" sz="3200" b="1" dirty="0"/>
          </a:p>
          <a:p>
            <a:pPr marL="102870" indent="0">
              <a:buNone/>
            </a:pPr>
            <a:r>
              <a:rPr lang="en-US" sz="3200" b="1" dirty="0"/>
              <a:t>Jesus explains God.</a:t>
            </a:r>
          </a:p>
        </p:txBody>
      </p:sp>
    </p:spTree>
    <p:extLst>
      <p:ext uri="{BB962C8B-B14F-4D97-AF65-F5344CB8AC3E}">
        <p14:creationId xmlns:p14="http://schemas.microsoft.com/office/powerpoint/2010/main" val="33627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98CC-54AC-48AB-8DE3-B7D14D20E19C}"/>
              </a:ext>
            </a:extLst>
          </p:cNvPr>
          <p:cNvSpPr>
            <a:spLocks noGrp="1"/>
          </p:cNvSpPr>
          <p:nvPr>
            <p:ph type="title"/>
          </p:nvPr>
        </p:nvSpPr>
        <p:spPr/>
        <p:txBody>
          <a:bodyPr>
            <a:normAutofit/>
          </a:bodyPr>
          <a:lstStyle/>
          <a:p>
            <a:r>
              <a:rPr lang="en-US" sz="3600" dirty="0"/>
              <a:t>John 1:35-51 Jesus meets Nathanael</a:t>
            </a:r>
          </a:p>
        </p:txBody>
      </p:sp>
      <p:sp>
        <p:nvSpPr>
          <p:cNvPr id="3" name="Content Placeholder 2">
            <a:extLst>
              <a:ext uri="{FF2B5EF4-FFF2-40B4-BE49-F238E27FC236}">
                <a16:creationId xmlns:a16="http://schemas.microsoft.com/office/drawing/2014/main" id="{A22BB183-0564-4AEE-9F28-1DEDB257FB39}"/>
              </a:ext>
            </a:extLst>
          </p:cNvPr>
          <p:cNvSpPr>
            <a:spLocks noGrp="1"/>
          </p:cNvSpPr>
          <p:nvPr>
            <p:ph idx="1"/>
          </p:nvPr>
        </p:nvSpPr>
        <p:spPr>
          <a:xfrm>
            <a:off x="1633591" y="1664413"/>
            <a:ext cx="8577209" cy="4644947"/>
          </a:xfrm>
        </p:spPr>
        <p:txBody>
          <a:bodyPr>
            <a:normAutofit fontScale="92500" lnSpcReduction="10000"/>
          </a:bodyPr>
          <a:lstStyle/>
          <a:p>
            <a:pPr marL="102870" indent="0">
              <a:buNone/>
            </a:pPr>
            <a:endParaRPr lang="en-US" sz="1200" b="1" dirty="0"/>
          </a:p>
          <a:p>
            <a:pPr marL="102870" indent="0">
              <a:buNone/>
            </a:pPr>
            <a:r>
              <a:rPr lang="en-US" sz="3900" b="1" dirty="0"/>
              <a:t>What do you want?</a:t>
            </a:r>
          </a:p>
          <a:p>
            <a:pPr marL="102870" indent="0">
              <a:buNone/>
            </a:pPr>
            <a:endParaRPr lang="en-US" sz="1600" b="1" dirty="0"/>
          </a:p>
          <a:p>
            <a:pPr marL="102870" indent="0">
              <a:buNone/>
            </a:pPr>
            <a:r>
              <a:rPr lang="en-US" sz="3900" b="1" dirty="0"/>
              <a:t>Come, and you will see!!!</a:t>
            </a:r>
          </a:p>
          <a:p>
            <a:pPr marL="102870" indent="0">
              <a:buNone/>
            </a:pPr>
            <a:endParaRPr lang="en-US" sz="1500" b="1" dirty="0"/>
          </a:p>
          <a:p>
            <a:pPr marL="102870" indent="0">
              <a:buNone/>
            </a:pPr>
            <a:r>
              <a:rPr lang="en-US" sz="3900" b="1" dirty="0"/>
              <a:t>Who is Jesus?       Messiah</a:t>
            </a:r>
          </a:p>
          <a:p>
            <a:pPr marL="102870" indent="0">
              <a:buNone/>
            </a:pPr>
            <a:r>
              <a:rPr lang="en-US" sz="3900" b="1" dirty="0"/>
              <a:t>                                Rabbi/Teacher</a:t>
            </a:r>
          </a:p>
          <a:p>
            <a:pPr marL="102870" indent="0">
              <a:buNone/>
            </a:pPr>
            <a:r>
              <a:rPr lang="en-US" sz="3900" b="1" dirty="0"/>
              <a:t>                                Son of God   </a:t>
            </a:r>
          </a:p>
          <a:p>
            <a:pPr marL="102870" indent="0">
              <a:buNone/>
            </a:pPr>
            <a:r>
              <a:rPr lang="en-US" sz="3900" b="1" dirty="0"/>
              <a:t>                                King of Israel</a:t>
            </a:r>
          </a:p>
        </p:txBody>
      </p:sp>
    </p:spTree>
    <p:extLst>
      <p:ext uri="{BB962C8B-B14F-4D97-AF65-F5344CB8AC3E}">
        <p14:creationId xmlns:p14="http://schemas.microsoft.com/office/powerpoint/2010/main" val="273909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842A-A3AC-4CBF-9E9E-CC143B38C30D}"/>
              </a:ext>
            </a:extLst>
          </p:cNvPr>
          <p:cNvSpPr>
            <a:spLocks noGrp="1"/>
          </p:cNvSpPr>
          <p:nvPr>
            <p:ph type="title"/>
          </p:nvPr>
        </p:nvSpPr>
        <p:spPr/>
        <p:txBody>
          <a:bodyPr>
            <a:normAutofit/>
          </a:bodyPr>
          <a:lstStyle/>
          <a:p>
            <a:r>
              <a:rPr lang="en-US" sz="3200" dirty="0"/>
              <a:t>John 2:1-12 Jesus at Cana </a:t>
            </a:r>
            <a:br>
              <a:rPr lang="en-US" sz="3200" dirty="0"/>
            </a:br>
            <a:r>
              <a:rPr lang="en-US" sz="3200" dirty="0"/>
              <a:t>The First of Seven Signs</a:t>
            </a:r>
          </a:p>
        </p:txBody>
      </p:sp>
      <p:sp>
        <p:nvSpPr>
          <p:cNvPr id="3" name="Content Placeholder 2">
            <a:extLst>
              <a:ext uri="{FF2B5EF4-FFF2-40B4-BE49-F238E27FC236}">
                <a16:creationId xmlns:a16="http://schemas.microsoft.com/office/drawing/2014/main" id="{433E5B30-C96A-4FEF-BAAA-0F13AB452848}"/>
              </a:ext>
            </a:extLst>
          </p:cNvPr>
          <p:cNvSpPr>
            <a:spLocks noGrp="1"/>
          </p:cNvSpPr>
          <p:nvPr>
            <p:ph idx="1"/>
          </p:nvPr>
        </p:nvSpPr>
        <p:spPr>
          <a:xfrm>
            <a:off x="7500135" y="2005070"/>
            <a:ext cx="4082265" cy="4304290"/>
          </a:xfrm>
        </p:spPr>
        <p:txBody>
          <a:bodyPr>
            <a:normAutofit/>
          </a:bodyPr>
          <a:lstStyle/>
          <a:p>
            <a:pPr marL="102870" marR="0" lvl="0" indent="0" algn="l" defTabSz="914400" rtl="0" eaLnBrk="1" fontAlgn="auto" latinLnBrk="0" hangingPunct="1">
              <a:lnSpc>
                <a:spcPct val="100000"/>
              </a:lnSpc>
              <a:spcBef>
                <a:spcPct val="20000"/>
              </a:spcBef>
              <a:spcAft>
                <a:spcPts val="0"/>
              </a:spcAft>
              <a:buClr>
                <a:prstClr val="white">
                  <a:shade val="95000"/>
                </a:prstClr>
              </a:buClr>
              <a:buSzPct val="65000"/>
              <a:buFont typeface="Wingdings 2"/>
              <a:buNone/>
              <a:tabLst/>
              <a:defRPr/>
            </a:pPr>
            <a:r>
              <a:rPr kumimoji="0" lang="en-US" sz="2800" b="1" i="0" u="none" strike="noStrike" kern="1200" cap="none" spc="0" normalizeH="0" baseline="0" noProof="0" dirty="0">
                <a:ln>
                  <a:noFill/>
                </a:ln>
                <a:solidFill>
                  <a:prstClr val="white"/>
                </a:solidFill>
                <a:effectLst/>
                <a:uLnTx/>
                <a:uFillTx/>
                <a:latin typeface="Book Antiqua"/>
                <a:ea typeface="+mn-ea"/>
                <a:cs typeface="+mn-cs"/>
              </a:rPr>
              <a:t>Jesus’ miracles do two things:</a:t>
            </a:r>
          </a:p>
          <a:p>
            <a:pPr marL="102870" marR="0" lvl="0" indent="0" algn="l" defTabSz="914400" rtl="0" eaLnBrk="1" fontAlgn="auto" latinLnBrk="0" hangingPunct="1">
              <a:lnSpc>
                <a:spcPct val="100000"/>
              </a:lnSpc>
              <a:spcBef>
                <a:spcPct val="20000"/>
              </a:spcBef>
              <a:spcAft>
                <a:spcPts val="0"/>
              </a:spcAft>
              <a:buClr>
                <a:prstClr val="white">
                  <a:shade val="95000"/>
                </a:prstClr>
              </a:buClr>
              <a:buSzPct val="65000"/>
              <a:buFont typeface="Wingdings 2"/>
              <a:buNone/>
              <a:tabLst/>
              <a:defRPr/>
            </a:pPr>
            <a:endParaRPr kumimoji="0" lang="en-US" sz="2800" b="1" i="0" u="none" strike="noStrike" kern="1200" cap="none" spc="0" normalizeH="0" baseline="0" noProof="0" dirty="0">
              <a:ln>
                <a:noFill/>
              </a:ln>
              <a:solidFill>
                <a:prstClr val="white"/>
              </a:solidFill>
              <a:effectLst/>
              <a:uLnTx/>
              <a:uFillTx/>
              <a:latin typeface="Book Antiqua"/>
              <a:ea typeface="+mn-ea"/>
              <a:cs typeface="+mn-cs"/>
            </a:endParaRPr>
          </a:p>
          <a:p>
            <a:pPr marL="102870" marR="0" lvl="0" indent="0" algn="l" defTabSz="914400" rtl="0" eaLnBrk="1" fontAlgn="auto" latinLnBrk="0" hangingPunct="1">
              <a:lnSpc>
                <a:spcPct val="100000"/>
              </a:lnSpc>
              <a:spcBef>
                <a:spcPct val="20000"/>
              </a:spcBef>
              <a:spcAft>
                <a:spcPts val="0"/>
              </a:spcAft>
              <a:buClr>
                <a:prstClr val="white">
                  <a:shade val="95000"/>
                </a:prstClr>
              </a:buClr>
              <a:buSzPct val="65000"/>
              <a:buFont typeface="Wingdings 2"/>
              <a:buNone/>
              <a:tabLst/>
              <a:defRPr/>
            </a:pPr>
            <a:r>
              <a:rPr kumimoji="0" lang="en-US" sz="2800" b="1" i="0" u="none" strike="noStrike" kern="1200" cap="none" spc="0" normalizeH="0" baseline="0" noProof="0" dirty="0">
                <a:ln>
                  <a:noFill/>
                </a:ln>
                <a:solidFill>
                  <a:prstClr val="white"/>
                </a:solidFill>
                <a:effectLst/>
                <a:uLnTx/>
                <a:uFillTx/>
                <a:latin typeface="Book Antiqua"/>
                <a:ea typeface="+mn-ea"/>
                <a:cs typeface="+mn-cs"/>
              </a:rPr>
              <a:t>They reveal God’s glory</a:t>
            </a:r>
          </a:p>
          <a:p>
            <a:pPr marL="102870" marR="0" lvl="0" indent="0" algn="l" defTabSz="914400" rtl="0" eaLnBrk="1" fontAlgn="auto" latinLnBrk="0" hangingPunct="1">
              <a:lnSpc>
                <a:spcPct val="100000"/>
              </a:lnSpc>
              <a:spcBef>
                <a:spcPct val="20000"/>
              </a:spcBef>
              <a:spcAft>
                <a:spcPts val="0"/>
              </a:spcAft>
              <a:buClr>
                <a:prstClr val="white">
                  <a:shade val="95000"/>
                </a:prstClr>
              </a:buClr>
              <a:buSzPct val="65000"/>
              <a:buFont typeface="Wingdings 2"/>
              <a:buNone/>
              <a:tabLst/>
              <a:defRPr/>
            </a:pPr>
            <a:r>
              <a:rPr kumimoji="0" lang="en-US" sz="2800" b="1" i="0" u="none" strike="noStrike" kern="1200" cap="none" spc="0" normalizeH="0" baseline="0" noProof="0" dirty="0">
                <a:ln>
                  <a:noFill/>
                </a:ln>
                <a:solidFill>
                  <a:prstClr val="white"/>
                </a:solidFill>
                <a:effectLst/>
                <a:uLnTx/>
                <a:uFillTx/>
                <a:latin typeface="Book Antiqua"/>
                <a:ea typeface="+mn-ea"/>
                <a:cs typeface="+mn-cs"/>
              </a:rPr>
              <a:t>And they help us to believe in Jesus</a:t>
            </a:r>
          </a:p>
          <a:p>
            <a:pPr marL="102870" indent="0">
              <a:buNone/>
            </a:pPr>
            <a:endParaRPr lang="en-US" sz="2800" b="1" dirty="0"/>
          </a:p>
        </p:txBody>
      </p:sp>
      <p:pic>
        <p:nvPicPr>
          <p:cNvPr id="4" name="Picture 3">
            <a:extLst>
              <a:ext uri="{FF2B5EF4-FFF2-40B4-BE49-F238E27FC236}">
                <a16:creationId xmlns:a16="http://schemas.microsoft.com/office/drawing/2014/main" id="{50D04248-F44C-4968-8B0D-38052F2A62FA}"/>
              </a:ext>
            </a:extLst>
          </p:cNvPr>
          <p:cNvPicPr>
            <a:picLocks noChangeAspect="1"/>
          </p:cNvPicPr>
          <p:nvPr/>
        </p:nvPicPr>
        <p:blipFill>
          <a:blip r:embed="rId2"/>
          <a:stretch>
            <a:fillRect/>
          </a:stretch>
        </p:blipFill>
        <p:spPr>
          <a:xfrm>
            <a:off x="-7148" y="1802635"/>
            <a:ext cx="6892991" cy="4304290"/>
          </a:xfrm>
          <a:prstGeom prst="rect">
            <a:avLst/>
          </a:prstGeom>
        </p:spPr>
      </p:pic>
    </p:spTree>
    <p:extLst>
      <p:ext uri="{BB962C8B-B14F-4D97-AF65-F5344CB8AC3E}">
        <p14:creationId xmlns:p14="http://schemas.microsoft.com/office/powerpoint/2010/main" val="188241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798ED-C4D6-65DE-0DFF-BE4874097389}"/>
              </a:ext>
            </a:extLst>
          </p:cNvPr>
          <p:cNvSpPr>
            <a:spLocks noGrp="1"/>
          </p:cNvSpPr>
          <p:nvPr>
            <p:ph type="title"/>
          </p:nvPr>
        </p:nvSpPr>
        <p:spPr/>
        <p:txBody>
          <a:bodyPr>
            <a:normAutofit/>
          </a:bodyPr>
          <a:lstStyle/>
          <a:p>
            <a:r>
              <a:rPr lang="en-US" sz="4000" dirty="0"/>
              <a:t>John 2:13-25  Jesus Clears the Temple</a:t>
            </a:r>
          </a:p>
        </p:txBody>
      </p:sp>
      <p:sp>
        <p:nvSpPr>
          <p:cNvPr id="3" name="Content Placeholder 2">
            <a:extLst>
              <a:ext uri="{FF2B5EF4-FFF2-40B4-BE49-F238E27FC236}">
                <a16:creationId xmlns:a16="http://schemas.microsoft.com/office/drawing/2014/main" id="{414F0BAF-F840-8236-0E9D-18B22FC32BA9}"/>
              </a:ext>
            </a:extLst>
          </p:cNvPr>
          <p:cNvSpPr>
            <a:spLocks noGrp="1"/>
          </p:cNvSpPr>
          <p:nvPr>
            <p:ph idx="1"/>
          </p:nvPr>
        </p:nvSpPr>
        <p:spPr>
          <a:xfrm>
            <a:off x="609600" y="1684962"/>
            <a:ext cx="6417924" cy="4624398"/>
          </a:xfrm>
        </p:spPr>
        <p:txBody>
          <a:bodyPr>
            <a:normAutofit/>
          </a:bodyPr>
          <a:lstStyle/>
          <a:p>
            <a:pPr marL="102870" indent="0">
              <a:buNone/>
            </a:pPr>
            <a:r>
              <a:rPr lang="en-US" sz="3200" b="1" dirty="0"/>
              <a:t>“Destroy this temple and I will raise it in three days.”</a:t>
            </a:r>
          </a:p>
          <a:p>
            <a:pPr marL="102870" indent="0">
              <a:buNone/>
            </a:pPr>
            <a:endParaRPr lang="en-US" sz="3200" b="1" dirty="0"/>
          </a:p>
          <a:p>
            <a:pPr marL="102870" indent="0">
              <a:buNone/>
            </a:pPr>
            <a:r>
              <a:rPr lang="en-US" sz="3200" b="1" dirty="0"/>
              <a:t>… at the Passover festival, many people saw the signs he was performing and believed in his name.</a:t>
            </a:r>
          </a:p>
        </p:txBody>
      </p:sp>
      <p:pic>
        <p:nvPicPr>
          <p:cNvPr id="1026" name="Picture 2" descr="Jesus clears the temple - Immanuel ...">
            <a:extLst>
              <a:ext uri="{FF2B5EF4-FFF2-40B4-BE49-F238E27FC236}">
                <a16:creationId xmlns:a16="http://schemas.microsoft.com/office/drawing/2014/main" id="{66C89CB3-4156-E7D7-D895-08F0E8299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031" y="1592494"/>
            <a:ext cx="4205234" cy="520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576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237FE-2D1B-4FA0-AA78-5F4D864ED66F}"/>
              </a:ext>
            </a:extLst>
          </p:cNvPr>
          <p:cNvSpPr>
            <a:spLocks noGrp="1"/>
          </p:cNvSpPr>
          <p:nvPr>
            <p:ph type="title"/>
          </p:nvPr>
        </p:nvSpPr>
        <p:spPr/>
        <p:txBody>
          <a:bodyPr>
            <a:normAutofit/>
          </a:bodyPr>
          <a:lstStyle/>
          <a:p>
            <a:r>
              <a:rPr lang="en-US" sz="4400" dirty="0"/>
              <a:t>John 3:1-21 Jesus and Nicodemus</a:t>
            </a:r>
          </a:p>
        </p:txBody>
      </p:sp>
      <p:sp>
        <p:nvSpPr>
          <p:cNvPr id="3" name="Content Placeholder 2">
            <a:extLst>
              <a:ext uri="{FF2B5EF4-FFF2-40B4-BE49-F238E27FC236}">
                <a16:creationId xmlns:a16="http://schemas.microsoft.com/office/drawing/2014/main" id="{9B34806D-C994-4F5A-AAE4-EACEE3C66C5B}"/>
              </a:ext>
            </a:extLst>
          </p:cNvPr>
          <p:cNvSpPr>
            <a:spLocks noGrp="1"/>
          </p:cNvSpPr>
          <p:nvPr>
            <p:ph idx="1"/>
          </p:nvPr>
        </p:nvSpPr>
        <p:spPr>
          <a:xfrm>
            <a:off x="2056661" y="1225118"/>
            <a:ext cx="8154139" cy="5084242"/>
          </a:xfrm>
        </p:spPr>
        <p:txBody>
          <a:bodyPr>
            <a:normAutofit/>
          </a:bodyPr>
          <a:lstStyle/>
          <a:p>
            <a:pPr marL="102870" indent="0" algn="ctr">
              <a:buNone/>
            </a:pPr>
            <a:r>
              <a:rPr lang="en-US" sz="3600" b="1" dirty="0"/>
              <a:t>Who Is Jesus?</a:t>
            </a:r>
          </a:p>
        </p:txBody>
      </p:sp>
      <p:pic>
        <p:nvPicPr>
          <p:cNvPr id="4" name="Picture 3">
            <a:extLst>
              <a:ext uri="{FF2B5EF4-FFF2-40B4-BE49-F238E27FC236}">
                <a16:creationId xmlns:a16="http://schemas.microsoft.com/office/drawing/2014/main" id="{5AB2AE7F-DBF3-4610-B29A-2A5E7110B3E0}"/>
              </a:ext>
            </a:extLst>
          </p:cNvPr>
          <p:cNvPicPr>
            <a:picLocks noChangeAspect="1"/>
          </p:cNvPicPr>
          <p:nvPr/>
        </p:nvPicPr>
        <p:blipFill>
          <a:blip r:embed="rId2"/>
          <a:stretch>
            <a:fillRect/>
          </a:stretch>
        </p:blipFill>
        <p:spPr>
          <a:xfrm>
            <a:off x="1683663" y="1959587"/>
            <a:ext cx="8824674" cy="4965120"/>
          </a:xfrm>
          <a:prstGeom prst="rect">
            <a:avLst/>
          </a:prstGeom>
        </p:spPr>
      </p:pic>
    </p:spTree>
    <p:extLst>
      <p:ext uri="{BB962C8B-B14F-4D97-AF65-F5344CB8AC3E}">
        <p14:creationId xmlns:p14="http://schemas.microsoft.com/office/powerpoint/2010/main" val="167297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John 3:1-21 Jesus and Nicodemus</a:t>
            </a:r>
          </a:p>
        </p:txBody>
      </p:sp>
      <p:sp>
        <p:nvSpPr>
          <p:cNvPr id="3" name="Content Placeholder 2"/>
          <p:cNvSpPr>
            <a:spLocks noGrp="1"/>
          </p:cNvSpPr>
          <p:nvPr>
            <p:ph idx="1"/>
          </p:nvPr>
        </p:nvSpPr>
        <p:spPr>
          <a:xfrm>
            <a:off x="1017143" y="1571947"/>
            <a:ext cx="9894012" cy="4752656"/>
          </a:xfrm>
        </p:spPr>
        <p:txBody>
          <a:bodyPr>
            <a:noAutofit/>
          </a:bodyPr>
          <a:lstStyle/>
          <a:p>
            <a:pPr marL="137160" indent="0">
              <a:buNone/>
            </a:pPr>
            <a:r>
              <a:rPr lang="en-US" sz="3200" b="1" dirty="0">
                <a:solidFill>
                  <a:srgbClr val="FFFF00"/>
                </a:solidFill>
              </a:rPr>
              <a:t>Jesus’ interviews: a pattern</a:t>
            </a:r>
          </a:p>
          <a:p>
            <a:pPr marL="137160" indent="0">
              <a:buNone/>
            </a:pPr>
            <a:endParaRPr lang="en-US" sz="1600" b="1" dirty="0"/>
          </a:p>
          <a:p>
            <a:pPr marL="137160" indent="0">
              <a:buNone/>
            </a:pPr>
            <a:r>
              <a:rPr lang="en-US" sz="3200" b="1" dirty="0"/>
              <a:t>Jesus makes an enigmatic statement which provokes thought</a:t>
            </a:r>
          </a:p>
          <a:p>
            <a:pPr marL="137160" indent="0">
              <a:buNone/>
            </a:pPr>
            <a:endParaRPr lang="en-US" sz="800" b="1" dirty="0"/>
          </a:p>
          <a:p>
            <a:pPr marL="137160" indent="0">
              <a:buNone/>
            </a:pPr>
            <a:r>
              <a:rPr lang="en-US" sz="3200" b="1" dirty="0"/>
              <a:t>Confusion</a:t>
            </a:r>
          </a:p>
          <a:p>
            <a:pPr marL="137160" indent="0">
              <a:buNone/>
            </a:pPr>
            <a:endParaRPr lang="en-US" sz="800" b="1" dirty="0"/>
          </a:p>
          <a:p>
            <a:pPr marL="137160" indent="0">
              <a:buNone/>
            </a:pPr>
            <a:r>
              <a:rPr lang="en-US" sz="3200" b="1" dirty="0"/>
              <a:t>Jesus explains the statement</a:t>
            </a:r>
          </a:p>
          <a:p>
            <a:pPr marL="137160" indent="0">
              <a:buNone/>
            </a:pPr>
            <a:endParaRPr lang="en-US" sz="800" b="1" dirty="0"/>
          </a:p>
          <a:p>
            <a:pPr marL="137160" indent="0">
              <a:buNone/>
            </a:pPr>
            <a:r>
              <a:rPr lang="en-US" sz="3200" b="1" dirty="0"/>
              <a:t>Jesus identifies himself</a:t>
            </a:r>
          </a:p>
        </p:txBody>
      </p:sp>
    </p:spTree>
    <p:extLst>
      <p:ext uri="{BB962C8B-B14F-4D97-AF65-F5344CB8AC3E}">
        <p14:creationId xmlns:p14="http://schemas.microsoft.com/office/powerpoint/2010/main" val="34646947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5071</TotalTime>
  <Words>698</Words>
  <Application>Microsoft Office PowerPoint</Application>
  <PresentationFormat>Widescreen</PresentationFormat>
  <Paragraphs>112</Paragraphs>
  <Slides>18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Book Antiqua</vt:lpstr>
      <vt:lpstr>Calibri</vt:lpstr>
      <vt:lpstr>Lucida Sans</vt:lpstr>
      <vt:lpstr>Wingdings</vt:lpstr>
      <vt:lpstr>Wingdings 2</vt:lpstr>
      <vt:lpstr>Wingdings 3</vt:lpstr>
      <vt:lpstr>Apex</vt:lpstr>
      <vt:lpstr>1_Apex</vt:lpstr>
      <vt:lpstr>The Gospel of John III</vt:lpstr>
      <vt:lpstr>Gospel of John</vt:lpstr>
      <vt:lpstr>John 1:14  A Key Verse!</vt:lpstr>
      <vt:lpstr>John 1:16-18</vt:lpstr>
      <vt:lpstr>John 1:35-51 Jesus meets Nathanael</vt:lpstr>
      <vt:lpstr>John 2:1-12 Jesus at Cana  The First of Seven Signs</vt:lpstr>
      <vt:lpstr>John 2:13-25  Jesus Clears the Temple</vt:lpstr>
      <vt:lpstr>John 3:1-21 Jesus and Nicodemus</vt:lpstr>
      <vt:lpstr>John 3:1-21 Jesus and Nicodemus</vt:lpstr>
      <vt:lpstr>John 3 Nicodemus  John 4 Samaritan Woman</vt:lpstr>
      <vt:lpstr>You Must Be Born Again</vt:lpstr>
      <vt:lpstr>John 3:10-12</vt:lpstr>
      <vt:lpstr>John 3:14</vt:lpstr>
      <vt:lpstr>Jesus Must Be Lifted Up</vt:lpstr>
      <vt:lpstr>John 3:16</vt:lpstr>
      <vt:lpstr>John 3:16-21 Stark Contrasts!</vt:lpstr>
      <vt:lpstr>Come Into the Light!</vt:lpstr>
      <vt:lpstr>Have You Been Born Again?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of John</dc:title>
  <dc:creator>John Oakes</dc:creator>
  <cp:lastModifiedBy>John Oakes</cp:lastModifiedBy>
  <cp:revision>43</cp:revision>
  <dcterms:created xsi:type="dcterms:W3CDTF">2020-11-05T23:37:34Z</dcterms:created>
  <dcterms:modified xsi:type="dcterms:W3CDTF">2025-03-10T05:11:56Z</dcterms:modified>
</cp:coreProperties>
</file>