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337" r:id="rId4"/>
    <p:sldId id="336" r:id="rId5"/>
    <p:sldId id="353" r:id="rId6"/>
    <p:sldId id="355" r:id="rId7"/>
    <p:sldId id="356" r:id="rId8"/>
    <p:sldId id="357" r:id="rId9"/>
    <p:sldId id="360" r:id="rId10"/>
    <p:sldId id="361" r:id="rId11"/>
    <p:sldId id="362" r:id="rId12"/>
    <p:sldId id="363" r:id="rId13"/>
    <p:sldId id="365" r:id="rId14"/>
    <p:sldId id="364" r:id="rId15"/>
    <p:sldId id="366" r:id="rId16"/>
    <p:sldId id="367" r:id="rId17"/>
    <p:sldId id="368" r:id="rId18"/>
    <p:sldId id="3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2BA6A7D0-5FFE-4F47-86A7-7C6576FB83E9}"/>
    <pc:docChg chg="modSld">
      <pc:chgData name="John Oakes" userId="1a36f0057432ea1f" providerId="LiveId" clId="{2BA6A7D0-5FFE-4F47-86A7-7C6576FB83E9}" dt="2023-06-13T20:40:52.375" v="0" actId="1076"/>
      <pc:docMkLst>
        <pc:docMk/>
      </pc:docMkLst>
      <pc:sldChg chg="modSp mod">
        <pc:chgData name="John Oakes" userId="1a36f0057432ea1f" providerId="LiveId" clId="{2BA6A7D0-5FFE-4F47-86A7-7C6576FB83E9}" dt="2023-06-13T20:40:52.375" v="0" actId="1076"/>
        <pc:sldMkLst>
          <pc:docMk/>
          <pc:sldMk cId="3168444094" sldId="337"/>
        </pc:sldMkLst>
        <pc:spChg chg="mod">
          <ac:chgData name="John Oakes" userId="1a36f0057432ea1f" providerId="LiveId" clId="{2BA6A7D0-5FFE-4F47-86A7-7C6576FB83E9}" dt="2023-06-13T20:40:52.375" v="0" actId="1076"/>
          <ac:spMkLst>
            <pc:docMk/>
            <pc:sldMk cId="3168444094" sldId="337"/>
            <ac:spMk id="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12-03T22:53:21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7338 17974 0,'0'-18'250,"0"-17"-250,0 17 15,0 1-15,0-1 0,0 1 16,0-1-16,0 0 16,0 1-16,0-19 15,0 19 1,0-1 0,0 0-16,0 1 0,0-1 15,0 1 1,0-1-1,0 0-15,0-17 16,0 17 0,0 1-16,0-1 15,0 0-15,0-17 16,0 17-16,0-17 31,0 18-31,0-1 31,0 0-31,0 1 16,0-1 0,0 0-1,0 1-15,0-1 16,0-17 0,0 17-1,0 1 16,0-1-31,17 18 16,-17-18 0,0 1-1,0-1-15,18 18 16,-18-18-16,0 1 16,0-1-1,0 0 1,0 1 15,0-1 0,0 1-15,0-1 0,0 0-16,18 18 15,-18-17 1,0-1-16,0 0 15,0 1 1,0-1 15,0 0 16,0 1-16,0-1 32,0 0-16,17 18-47,-17-17 15,0-1 1,0 1 15,0-1-31,18 18 32,-18-18-17,0 1 1,0-1-16,0 0 15,18 1 1,-1-1 0,-17 0-16,0 1 31,18-1-15,-18 1-1,0-1 1,18 0-1,-18 1 1,0-1 0,17 0-16,-17 1 15,0-1-15,0 0 16,0 1 0,0-1-16,18 18 15,-18-35 1,0 17-1,17 1-15,-17-1 0,0 0 16,18 1-16,-18-19 16,0 1-1,0 17 1,0 1 0,0-18-16,0 17 15,0 0-15,0 1 16,0-1-16,0 0 15,18 1-15,-18-1 16,0 0-16,0-17 16,0 18-16,0-1 15,0 0 1,0 1-16,0-1 16,0 0-16,0 1 15,0-1-15,0 0 16,0-17-1,0 18-15,0-19 0,0-17 16,0 18 0,0 17-16,0 1 15,0-19-15,0 1 32,0 18-32,0-19 15,0 19-15,0-1 16,0 0-1,0 1-15,0-1 16,0 0 0,0 1-16,0-18 15,0 17 17,0 0-32,0 1 15,0-1 1,0 0-16,0 1 15,0-1 1,0-35 250,17 0-266,-17 0 15,0-17-15,18-1 16,-18 54-16,18-54 16,-18 18-16,0 0 0,0 36 15,0-19-15,0 19 16,0-36-16,0 17 15,0 19-15,0-36 16,0 0-16,0 18 16,0-1-16,0 1 15,0 0-15,0 17 0,0 1 16,0-1 0,0 0-16,0 1 15,0-1-15,0 0 16,0 1-16,0-1 15,0-17-15,0 0 16,0-1 0,0 19-16,0-1 15,0 0-15,0 1 16,0-19-16,0 19 16,0-1-16,0 1 0,0-1 15,0-17 1,0 17-16,0 0 15,0-17 1,0 0 0,0 17-16,0 0 15,0-17-15,0 0 32,0 17-17,0-17-15,0 17 16,0-17-16,0 0 31,0 17-31,0 1 31,0-1-31,0 0 16,0 1-16,0-1 31,0 0-15,0 1-1,0-1 17,0 0-32,0 1 15,17 17-15,-17-18 16,0 1 0,0-1-1,0 0 1,0 1-1,0-1 1,0 0 0,18 18-16,0 0 15,-18-17 1,0-1-16,17 18 0,-17-18 16,0 1-1,18 17 16,-18-18-31,0 0 47,0 1-15,0-1-32,17 18 31,1-17-16,-18-1 17,18 18-17,-1 0 1,-17-18 0,0 1 15,0-1 0,0 0 32,0 1 780,0-1-827,0 0-16,0 1 16,0-1-1,0 1 1,0-1 15,0 0-31,0 1 47,0-1-47,0 0 16,0 1-1,0-19 1,0 19-1,0-1 1,0 1-16,0-1 31,0 0-15,18 1 0,-18-1-16,0 0 15,0 1 16,0-1-31,0 0 32,0 1-17,0-1 1,18 18 0,-18-18-1,0 1 1,0-1-1,0 1-15,0-1 16,0 0 15,17 18-15,-17-17-16,18 17 16,-18-18-1,0 0 1,0 1 15,0-1-15,18 0 15,-1 1-15,1-1-1,-18 1 1,0-1-16,0 0 15,0 1 1,17 17-16,-17-18 16,0 0-16,0 1 15,18-1 1,0 0 0,-18 1-16,0-1 15,0 1 1,0-1-16,17 0 15,1 18 1,-18-35-16,0 17 16,0 1-1,0-1-15,0 0 16,0 1 0,18-1-16,-18 0 15,17 18 1,-17-17-16,0-1 15,0 1-15,18-1 16,-18 0 0,0 1-16,18 17 15,-18-18 1,0 0-16,17 1 0,-17-19 297,0-34-297,18 17 15,0-53-15,-18 71 16,0-36-16,0 18 0,17 0 16,-17 1-16,0 16 15,0-17-15,0 0 16,0 1-16,0-1 16,0 35-16,0-53 15,0 19-15,0 16 16,0 1-16,0 0 0,0 17 15,0 0-15,0-17 16,0 17-16,0-17 16,0 18-16,0-19 15,0 19-15,0-19 16,0 1-16,0 0 0,0 0 16,0 17-1,18-17-15,-18-1 16,0 1-1,17 17-15,1 1 16,-18-1-16,0 1 0,0-1 16,0 0-16,0 1 15,18-19 1,-18 19-16,0-1 16,17-17-1,-17 17 1,0 0-1,18 18-15,0-52 235,-1 16-235,1-17 15,0 0-15,17-35 16,-18 18-16,19-36 16,-19 35-16,1 1 15,0 52-15,-1-70 16,-17 35-16,18 18 0,-18 17 16,0-35-1,0 0-15,18 36 0,-18-19 16,0 1-1,0 17-15,0 1 16,0-1-16,0-17 0,0 17 16,0-17-1,0 0-15,0-1 16,0-17 0,0 36-1,0-18-15,0 17 16,0 0-16,0 1 15,0-1-15,-18 0 16,18 1 0,0-1-16,-18-17 15,18 17-15,0 1 16,0-19-16,-17 36 16,17-35-1,0 17-15,-18 1 16,18-1-16,0 0 15,0 1 1,0-18-16,-18-1 16,18 19-16,0-1 15,0-17 1,0 17-16,-17 0 16,17 1-16,0-1 15,-18-17-15,0 17 16,18 1-16,-17-19 15,17 19 1,0-1 0,-18 0-16,18 1 15,-17-1-15,17 0 16,0 1-16,-18-1 16,18 1-1,0-1-15,-18 0 16,1 18-1,17-17 1,0-1-16,0 0 31,-18 1-31,18-1 16,-18 18 0,18-18-1,0 1-15,0-1 31,-17 18-31,-1-17 0,18-1 16,0 0 0,-18 18-1,18-17-15,0-1 16,-17 18 0,17-18-1,-18 1 1,1 17 15,17-18-15,0 0-1,-18 18 1,18-17 15,-18 17-15,18-18-1,0 0 1,0 1 47,0-1-63,-17 18 15,-1-17 16,18-1 1,-18 18 46,18-18-78,-17 18 1281,-1 0-1250</inkml:trace>
  <inkml:trace contextRef="#ctx0" brushRef="#br0" timeOffset="97773.4">7302 17886 0,'18'0'203,"0"0"-203,35-35 15,0 17-15,-18-17 16,35-1-16,-17 1 16,0 0-16,-17 35 0,34-35 15,-17-1-15,-18 1 16,18 0-16,-35 17 16,17 0-16,-17 18 15,-1 0-15,1-17 0,0-1 16,-18 0-1,17 18-15,1 0 16,0 0 0,-18-17-1,17 17-15,1-18 16,0 18 15,-1 0-15,1-17-16,-1 17 31,-17-18-31,18 18 0,-18-18 16,35 18-16,-17 0 15,0 0 1,-1-17 0,1 17-1,0 0-15,-1-18 0,1 18 16,-1 0-1,1 0 1,0 0-16,-1-18 16,1 18-1,17-17-15,-17 17 16,0-18-16,17 18 16,-18 0-16,19 0 15,-19 0-15,19 0 16,-19-18-16,36 1 15,-17 17-15,16-18 16,-16 1-16,-1 17 16,-17-18-16,-1 0 0,19 18 15,-19 0-15,18 0 16,-17 0 0,0 0-1,17-17-15,-17 17 16,-1-18-16,1 18 15,0 0-15,17-18 16,0 18 0,-17 0-16,-1 0 15,1 0-15,0 0 16,-1 0-16,1-17 0,0 17 16,-1-18-16,19 0 15,-19 18 1,1 0-16,-1 0 15,1 0 1,0 0-16,-1-17 0,1 17 16,0-18-16,-1 18 15,1 0-15,0 0 16,-1-17-16,1 17 16,-1 0-16,1-18 15,0 0-15,-1 1 0,1 17 16,35-36-16,-35 36 15,-1-17-15,1-1 16,-1 18-16,1-18 16,0 1-16,-1-1 15,1 18-15,-18-18 0,18 18 16,-1-35-16,1 35 16,0-17-1,-1 17-15,-17-18 16,18 0-16,0 18 15,-1-17 1,-17-1 0,18 0-16,-1 18 15,1-35-15,-18 17 16,18 1 0,-1 17-16,-17-18 15,0-17-15,18 17 16,0 18-16,-18-35 0,17 17 15,-17 1-15,18-1 16,-18 0-16,18 1 16,-18-1-16,17 1 15,-17-1-15,0 0 16,18 1-16,-1-1 0,1-17 16,-18 17-16,18 0 15,-18 1-15,17-1 16,1 0-16,0-17 15,-18 18-15,17-1 16,-17-17-16,18 35 16,-18-36-16,0 19 15,18-1 1,-18 0-16,17 1 16,-17-1-16,0 1 15,0-1 1,18-17-16,-1 17 0,-17 0 15,0-17-15,0 0 16,0 17 0,0 1-16,0-19 15,18 19-15,-18-19 16,18 1 0,-18-18-16,0 18 15,0 0-15,0-1 16,17 1-16,1 0 15,-18-1-15,0-16 16,0 34-16,0 0 16,0-17-16,0 0 15,0 17 1,0-17-16,0 0 16,0-18-1,18 35-15,-1-17 0,-17-1 16,0 19-16,0-36 15,0 18-15,18 17 16,-18-17-16,18-1 16,-18 19-16,0-1 15,0-35-15,0 36 16,0-19-16,0 19 0,0-19 16,0 19-16,0-1 15,0-17-15,0 17 16,0-17-16,0 17 15,0 1-15,0-19 16,0 19-16,0-19 16,0 1-1,0 17-15,0 1 16,0-18-16,0-18 16,17 17-1,-17 1-15,0-18 0,0 36 16,0-36-16,18 0 15,-18 0-15,0 18 16,18-1 0,-18 19-16,0-1 0,0 0 15,0 1 1,0-1-16,0 0 0,0-17 16,0 17-16,0 1 15,0-1-15,0 1 16,0-1-16,0-17 15,0-1 1,0 19-16,0-1 16,0 0-16,0 1 15,0-1-15,0 1 16,0-1-16,0-17 16,0 17-1,0-17-15,0 17 16,0 0-1,0 1-15,0-1 16,0 1-16,0-19 16,0 19-1,0-1-15,0 0 16,0 1-16,0-1 16,0 0-16,0-17 15,0 17 1,0 1-16,17-1 15,1 1-15,-18-19 16,0 1-16,17 0 0,-17-1 16,18 1-16,0 0 15,-1-36-15,-17 36 16,18 0-16,0 0 16,-1-1-16,-17 1 15,0 0 1,0 17-16,18 0 15,-18 1-15,0-19 16,18 36 0,-18-35-1,0 18 1,0-1 0,0 0-16,0 1 15,0-19 1,0 1 15,0 17-31,0 1 16,0-1-1,0 1-15,0-19 16,0 1-16,0-18 16,0 18-16,0 17 15,0-35-15,0 18 16,0 0-16,0-18 0,0 17 15,0 19-15,0-18 16,0 17-16,0-17 16,0 17-1,0-17 1,-18 35-16,18-18 16,0-17-16,0 17 15,0 1-15,-18-19 16,18 19-1,0-1-15,-17 18 0,17-18 16,0 1-16,0-1 16,0 0-1,0-17 1,0 18 0,0-1-1,-18 0-15,18 1 16,-18-1-1,18 0-15,0 1 32,0-1-17,-35-158 267,-35-107-282,-19-140 0,19-212 15,17 247-15,53 265 16,-18-36-16,18 106 15,0 18-15,0-1 16,-17 36-16,17-17 16,0-1-1,0 0 17,0 1-17,0-1 1,0-35-1,17 36 1,-17-1-16,0 0 16,0 1-16,18-1 15,-18 0-15,0 1 16,0-1-16,0-17 0,0 0 16,17 17-1,-17 0-15,18 1 16,-18-1-16,0 0 15,0 1-15,18-19 16,-18 19 0,17-1-16,-17-17 15,0 17 1,18 1-16,-18-1 16,0 0-1,0 1-15,18 17 16,-18-18-16,0 0 15,0 1 1,0-1 0,0 1-1,0-1 17,0 0-32,0 1 15,0-1-15,0 0 16,0 1 15,0-1-31,-18 18 16,18-18-1,0 1-15,-18 17 16,18-18-16,0 0 31,0 1-31,-17 17 16,17-18-1,-18 18-15,18-17 16,-18-1-16,1 18 16,17-18-1,-18 18-15,18-17 16,-17 17 0,-1-18-16,0 0 15,18 1-15,-17 17 16,-1 0-1,18-18-15,0 0 16,-18 18-16,1-17 16,-1-1-16,18 1 15,-18 17-15,18-18 16,-17 18-16,-1-35 16,1 17 15,-1 18-16,0-18-15,1 1 0,-1 17 16,18-18 0,0 0-16,-18 18 15,-17 0-15,35-17 16,-18-1 0,18 1-16,-17 17 15,-1 0-15,1 0 16,17-18-1,-18 18 1,18-18-16,-18 18 16,1 0-16,-1 0 15,18-17 1,-18 17 0,1 0-1,17-18-15,-18 18 16,0-18-16,1 18 15,-1 0 1,0 0 0,18-17-16,-17 17 15,-1 0-15,1 0 16,17-18-16,-18 18 0,0 0 16,-17 0-1,17-18-15,1 1 16,-1 17-16,0-18 15,-17 0-15,0 18 16,0-17-16,17 17 16,-17 0-16,35-18 0,-18 1 15,0 17-15,1 0 16,-1 0-16,1-18 16,-1 18-16,18-18 15,-18 18-15,1 0 16,-1-17-16,-17 17 15,-1-18 1,19 18 0,-1 0-1,-17-18-15,17 18 16,18-17 0,-35 17-16,17 0 15,1 0 1,-1 0-16,0 0 15,1 0 1,-1 0-16,0 0 16,1 0-1,-1 0 1,1 0-16,-1 0 16,0 0-1,1 0 1,-1 0-16,0 0 0,1 0 15,-1 0 1,0 0 0,1 0-1,-1 0-15,1 0 16,-1 0 0,0 0-1,1 17 16,-1-17-31,0 0 16,1 0 0,-1 0-1,0 0 17,1 0-17,-1 0 16,0 0 16,1 0-15,-1 0-1,1 0-31,-1 0 15,0 0 1,1 0-16,-1 0 31,0 0-15,1 0 0,-1 0 15,18 18-16,-18-18 1,1 0 47,-1 0-63,18 18 46,-17-18-46,-1 0 16,0 0 0,1 0 15,-1 0-15,0 0 30,1 0-30,-1 0 15,0 0 16,1 0-47,-1 0 47,1 0-31,-1 0-1,0 0 32,1 0-31,-1 0-1,0 0 1,1 0 0,-1 0 31,0 0-16,1 0 63,-1 0-79,0 0 1,1 0 78,-1 0-63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0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3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6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825" y="71021"/>
            <a:ext cx="7865616" cy="1331651"/>
          </a:xfrm>
        </p:spPr>
        <p:txBody>
          <a:bodyPr>
            <a:normAutofit/>
          </a:bodyPr>
          <a:lstStyle/>
          <a:p>
            <a:r>
              <a:rPr lang="en-US" sz="4000" dirty="0"/>
              <a:t>The Gospel of John 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4660" y="2805343"/>
            <a:ext cx="3657599" cy="348004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Jesus and the Samaritan Woman at the Well</a:t>
            </a:r>
          </a:p>
        </p:txBody>
      </p:sp>
      <p:pic>
        <p:nvPicPr>
          <p:cNvPr id="1026" name="Picture 2" descr="http://www.milligan.edu/administrative/mmatson/joh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5" y="1951289"/>
            <a:ext cx="3719744" cy="47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9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CE07-4DFC-4914-A350-93B464BB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4:10-26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1D44-F1D5-4E48-B367-69534DD52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v. 10  living water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v. 14 Whoever drinks the water I give them will never thirst. Indeed, the water I give them will become in them a spring of water welling up to eternal life.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Jesus is talking about the Holy Spirit.  John 7:37-39.</a:t>
            </a:r>
          </a:p>
        </p:txBody>
      </p:sp>
    </p:spTree>
    <p:extLst>
      <p:ext uri="{BB962C8B-B14F-4D97-AF65-F5344CB8AC3E}">
        <p14:creationId xmlns:p14="http://schemas.microsoft.com/office/powerpoint/2010/main" val="317544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1B5F-C651-4AF6-949B-76B322B2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When people put up a spiritual smokescreen: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4AEA-ACC1-42C8-8119-5ADBF55DD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9720"/>
            <a:ext cx="8229600" cy="4329640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1. Respectfully and gently answer the question.   And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2. Bring the conversation around to the heart of the matter—matters related to eternal life!!!</a:t>
            </a:r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66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6E34-838B-454F-88F5-74445AEF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4:17 The third miracle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EB01D-EC01-4693-BA79-8D0F6B3C5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8900"/>
            <a:ext cx="8229600" cy="4560459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“You are right when you say you have no husband.”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“Sir, I can see that you are a prophet.”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The Samaritan woman puts up another spiritual smokescreen: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Mt. Gerizim.</a:t>
            </a:r>
          </a:p>
        </p:txBody>
      </p:sp>
    </p:spTree>
    <p:extLst>
      <p:ext uri="{BB962C8B-B14F-4D97-AF65-F5344CB8AC3E}">
        <p14:creationId xmlns:p14="http://schemas.microsoft.com/office/powerpoint/2010/main" val="26331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601F-5397-4123-92A8-A3E7A324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8" y="719090"/>
            <a:ext cx="4066173" cy="2183908"/>
          </a:xfrm>
        </p:spPr>
        <p:txBody>
          <a:bodyPr>
            <a:normAutofit/>
          </a:bodyPr>
          <a:lstStyle/>
          <a:p>
            <a:r>
              <a:rPr lang="en-US" sz="2800" dirty="0"/>
              <a:t>Mt Gerizim and the Samaritans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7D4428-8877-4E6D-9D65-FAF2DF5B4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542" y="3577701"/>
            <a:ext cx="5240429" cy="293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C9164-BBDC-4B43-A104-AFB99087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36" y="545684"/>
            <a:ext cx="3810000" cy="2828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EAD3F-938A-4779-8BB7-24D97D505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83391"/>
            <a:ext cx="27146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8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0D3F-8A57-450E-A0BF-048D2699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4:24  True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1591-C283-45C8-AF5C-75E395866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64310"/>
            <a:ext cx="8229601" cy="4445049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God’s worshipers must worship in spirit and in truth.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I who speak to you—I am He.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Jesus claims to be God!!!!</a:t>
            </a:r>
          </a:p>
        </p:txBody>
      </p:sp>
    </p:spTree>
    <p:extLst>
      <p:ext uri="{BB962C8B-B14F-4D97-AF65-F5344CB8AC3E}">
        <p14:creationId xmlns:p14="http://schemas.microsoft.com/office/powerpoint/2010/main" val="250783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9D538-6E1C-4F08-8CB8-E3B30E35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John 4:27-38 The Disciples are Confused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9BA6-6CEF-420C-BDDE-F71560932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066"/>
            <a:ext cx="8229600" cy="4427294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v. 29  Come and see…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v. 34  My food is to do the will of him who sent me and to finish his work.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Q: What is YOUR food?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Open your eyes!  The fields are ripe for harvest.</a:t>
            </a:r>
          </a:p>
        </p:txBody>
      </p:sp>
    </p:spTree>
    <p:extLst>
      <p:ext uri="{BB962C8B-B14F-4D97-AF65-F5344CB8AC3E}">
        <p14:creationId xmlns:p14="http://schemas.microsoft.com/office/powerpoint/2010/main" val="174777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9F8D-7CD3-423B-8B9C-C6186995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4:39-42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B5A1-95E2-426C-B636-F7D09DC1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Now, many Samaritans believe.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Faith progresses</a:t>
            </a:r>
          </a:p>
          <a:p>
            <a:pPr marL="137160" indent="0">
              <a:buNone/>
            </a:pPr>
            <a:r>
              <a:rPr lang="en-US" b="1" dirty="0"/>
              <a:t>1. Thirsty man</a:t>
            </a:r>
          </a:p>
          <a:p>
            <a:pPr marL="137160" indent="0">
              <a:buNone/>
            </a:pPr>
            <a:r>
              <a:rPr lang="en-US" b="1" dirty="0"/>
              <a:t>2. Jewish man</a:t>
            </a:r>
          </a:p>
          <a:p>
            <a:pPr marL="137160" indent="0">
              <a:buNone/>
            </a:pPr>
            <a:r>
              <a:rPr lang="en-US" b="1" dirty="0"/>
              <a:t>3. A Rabbi</a:t>
            </a:r>
          </a:p>
          <a:p>
            <a:pPr marL="137160" indent="0">
              <a:buNone/>
            </a:pPr>
            <a:r>
              <a:rPr lang="en-US" b="1" dirty="0"/>
              <a:t>4. A prophet.</a:t>
            </a:r>
          </a:p>
          <a:p>
            <a:pPr marL="137160" indent="0">
              <a:buNone/>
            </a:pPr>
            <a:r>
              <a:rPr lang="en-US" b="1" dirty="0"/>
              <a:t>5. Messiah</a:t>
            </a:r>
          </a:p>
          <a:p>
            <a:pPr marL="137160" indent="0">
              <a:buNone/>
            </a:pPr>
            <a:r>
              <a:rPr lang="en-US" b="1" dirty="0"/>
              <a:t>6. Savior of the world        All true!</a:t>
            </a:r>
          </a:p>
        </p:txBody>
      </p:sp>
    </p:spTree>
    <p:extLst>
      <p:ext uri="{BB962C8B-B14F-4D97-AF65-F5344CB8AC3E}">
        <p14:creationId xmlns:p14="http://schemas.microsoft.com/office/powerpoint/2010/main" val="327785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3DBA-4AD9-411F-B98F-570DF701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02944-E4AF-49F8-AF01-C28170E71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3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4161" y="1332205"/>
            <a:ext cx="7279689" cy="878889"/>
          </a:xfrm>
        </p:spPr>
        <p:txBody>
          <a:bodyPr>
            <a:normAutofit/>
          </a:bodyPr>
          <a:lstStyle/>
          <a:p>
            <a:r>
              <a:rPr lang="en-US" sz="3600" dirty="0"/>
              <a:t>Theme of John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569" y="1771650"/>
            <a:ext cx="4429957" cy="4766754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400" b="1" dirty="0"/>
              <a:t> </a:t>
            </a:r>
            <a:r>
              <a:rPr lang="en-US" sz="3200" b="1" dirty="0"/>
              <a:t>Jesus is the Son of God who reveals the Father, providing eternal life to all who believe.</a:t>
            </a:r>
          </a:p>
          <a:p>
            <a:pPr marL="102870" indent="0">
              <a:buNone/>
            </a:pP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8" y="1520585"/>
            <a:ext cx="3671574" cy="501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44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86" y="274638"/>
            <a:ext cx="9357064" cy="1143000"/>
          </a:xfrm>
        </p:spPr>
        <p:txBody>
          <a:bodyPr>
            <a:noAutofit/>
          </a:bodyPr>
          <a:lstStyle/>
          <a:p>
            <a:r>
              <a:rPr lang="en-US" sz="3200" dirty="0"/>
              <a:t>John 3 Nicodemus: An Insider Believes</a:t>
            </a:r>
            <a:br>
              <a:rPr lang="en-US" sz="3200" dirty="0"/>
            </a:br>
            <a:r>
              <a:rPr lang="en-US" sz="3200" dirty="0"/>
              <a:t>John 4 A Samaritan Woman Believes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58" y="1811045"/>
            <a:ext cx="7994341" cy="45135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Jesus’ interviews: a pattern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Jesus makes an enigmatic statement which provokes thought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Confusion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Jesus explains the statement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Jesus identifies himself</a:t>
            </a:r>
          </a:p>
        </p:txBody>
      </p:sp>
    </p:spTree>
    <p:extLst>
      <p:ext uri="{BB962C8B-B14F-4D97-AF65-F5344CB8AC3E}">
        <p14:creationId xmlns:p14="http://schemas.microsoft.com/office/powerpoint/2010/main" val="346469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D07C-2D77-42BA-8F98-EA0F1A23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You Must Be Born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387C-BC96-48D0-86FD-03A0532B5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2056"/>
            <a:ext cx="4851646" cy="42673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John 3:3-5</a:t>
            </a:r>
          </a:p>
          <a:p>
            <a:pPr marL="137160" indent="0">
              <a:buNone/>
            </a:pPr>
            <a:r>
              <a:rPr lang="en-US" sz="3200" b="1" dirty="0"/>
              <a:t>Truly I tell you, unless you are born again of the water and of the spirit, you will never enter into the kingdom of God.</a:t>
            </a:r>
          </a:p>
          <a:p>
            <a:pPr marL="137160" indent="0">
              <a:buNone/>
            </a:pP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57F99-2E04-47A0-9149-8042D12E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992" y="2042056"/>
            <a:ext cx="3310415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4E29-C97F-417B-9CFA-9CAA069E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3:14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D20BF-BB29-4C2F-80DD-2EAAEB53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66907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Numbers 21:7-9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Just as Moses lifted up the snake in the wilderness, so the Son of Man must be lifted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8E74D-4F87-4D1F-AC27-46BF6828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94" y="1533155"/>
            <a:ext cx="30861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9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18F0-AB81-4C68-B250-A0495157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Jesus Must Be Lifted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B4965-8444-4499-A587-024CB080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634"/>
            <a:ext cx="8553634" cy="461372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a. The snake in the desert by Moses.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b. Jesus on the cross.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c. Jesus lifted from the grave.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d. Jesus lifted up (ascended) to heaven.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e. We lift Jesus up as we share our faith in him.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f. So we, too will be lifted up to heaven, as Jesus was lifted up. </a:t>
            </a:r>
          </a:p>
        </p:txBody>
      </p:sp>
    </p:spTree>
    <p:extLst>
      <p:ext uri="{BB962C8B-B14F-4D97-AF65-F5344CB8AC3E}">
        <p14:creationId xmlns:p14="http://schemas.microsoft.com/office/powerpoint/2010/main" val="145129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ECF3-A0B0-4051-9D6F-0B9EED04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3:16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B348D-74FC-4158-9B5A-52373B29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192784"/>
            <a:ext cx="4199138" cy="4116576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For God loved the world in this way: He gave his One and Only Son, so that everyone who believes in him will not perish, but have eternal life.</a:t>
            </a:r>
          </a:p>
        </p:txBody>
      </p:sp>
      <p:pic>
        <p:nvPicPr>
          <p:cNvPr id="1028" name="Picture 4" descr="Here's why John 3:16 is so popular in sports - The Boston Globe">
            <a:extLst>
              <a:ext uri="{FF2B5EF4-FFF2-40B4-BE49-F238E27FC236}">
                <a16:creationId xmlns:a16="http://schemas.microsoft.com/office/drawing/2014/main" id="{0BFD96D7-2975-4FA9-AD51-CB0F17B5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74" y="2112885"/>
            <a:ext cx="4593726" cy="329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42E6D-7367-4B04-BD93-C4A1A71979A4}"/>
              </a:ext>
            </a:extLst>
          </p:cNvPr>
          <p:cNvSpPr txBox="1"/>
          <p:nvPr/>
        </p:nvSpPr>
        <p:spPr>
          <a:xfrm>
            <a:off x="5788241" y="5690586"/>
            <a:ext cx="210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Tim Tebow</a:t>
            </a:r>
          </a:p>
        </p:txBody>
      </p:sp>
    </p:spTree>
    <p:extLst>
      <p:ext uri="{BB962C8B-B14F-4D97-AF65-F5344CB8AC3E}">
        <p14:creationId xmlns:p14="http://schemas.microsoft.com/office/powerpoint/2010/main" val="86634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3773-F7D7-4D58-9677-AA920B98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1" y="274638"/>
            <a:ext cx="8540319" cy="1143000"/>
          </a:xfrm>
        </p:spPr>
        <p:txBody>
          <a:bodyPr>
            <a:normAutofit/>
          </a:bodyPr>
          <a:lstStyle/>
          <a:p>
            <a:r>
              <a:rPr lang="en-US" sz="3200" dirty="0"/>
              <a:t>John 4 Jesus and the Samaritan Woman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75627-87A5-4E02-9DD9-137B01969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452" y="2166150"/>
            <a:ext cx="3857348" cy="414320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John 4:1-9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Jesus ministers in Samaria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96F73-B188-403F-AE23-9522F223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65" y="1417638"/>
            <a:ext cx="3249542" cy="52986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077B50-B5E9-453B-8CEB-1CA9809568D6}"/>
                  </a:ext>
                </a:extLst>
              </p14:cNvPr>
              <p14:cNvContentPartPr/>
              <p14:nvPr/>
            </p14:nvContentPartPr>
            <p14:xfrm>
              <a:off x="2628720" y="2571840"/>
              <a:ext cx="1283400" cy="3899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077B50-B5E9-453B-8CEB-1CA980956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9360" y="2562480"/>
                <a:ext cx="1302120" cy="39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93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2E26-F539-45FE-8B61-1FD78A62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Jacob’s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4A44D-FCEE-49B6-8733-248F9214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038" y="1600200"/>
            <a:ext cx="4407762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Jesus and Outsiders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A Samaritan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A woman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A “sinful” </a:t>
            </a:r>
            <a:r>
              <a:rPr lang="en-US" b="1" dirty="0" err="1"/>
              <a:t>unmaried</a:t>
            </a:r>
            <a:r>
              <a:rPr lang="en-US" b="1" dirty="0"/>
              <a:t> Samaritan woman.</a:t>
            </a:r>
          </a:p>
          <a:p>
            <a:pPr marL="137160" indent="0">
              <a:buNone/>
            </a:pPr>
            <a:endParaRPr lang="en-US" sz="1800" b="1" dirty="0"/>
          </a:p>
          <a:p>
            <a:pPr marL="137160" indent="0">
              <a:buNone/>
            </a:pPr>
            <a:r>
              <a:rPr lang="en-US" b="1" dirty="0"/>
              <a:t>Jesus: Will you give me a drink?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CE1A5-EF12-43D7-8DD0-99D4E3BD0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17" y="1784855"/>
            <a:ext cx="3530767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6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543</Words>
  <Application>Microsoft Office PowerPoint</Application>
  <PresentationFormat>On-screen Show (4:3)</PresentationFormat>
  <Paragraphs>92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1_Apex</vt:lpstr>
      <vt:lpstr>The Gospel of John V</vt:lpstr>
      <vt:lpstr>Theme of John</vt:lpstr>
      <vt:lpstr>John 3 Nicodemus: An Insider Believes John 4 A Samaritan Woman Believes</vt:lpstr>
      <vt:lpstr>You Must Be Born Again</vt:lpstr>
      <vt:lpstr>John 3:14</vt:lpstr>
      <vt:lpstr>Jesus Must Be Lifted Up</vt:lpstr>
      <vt:lpstr>John 3:16</vt:lpstr>
      <vt:lpstr>John 4 Jesus and the Samaritan Woman</vt:lpstr>
      <vt:lpstr>Jacob’s Well</vt:lpstr>
      <vt:lpstr>John 4:10-26</vt:lpstr>
      <vt:lpstr>When people put up a spiritual smokescreen:</vt:lpstr>
      <vt:lpstr>John 4:17 The third miracle of Jesus</vt:lpstr>
      <vt:lpstr>Mt Gerizim and the Samaritans</vt:lpstr>
      <vt:lpstr>John 4:24  True Worship</vt:lpstr>
      <vt:lpstr>John 4:27-38 The Disciples are Confused</vt:lpstr>
      <vt:lpstr>John 4:39-42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57</cp:revision>
  <dcterms:created xsi:type="dcterms:W3CDTF">2020-11-05T23:37:34Z</dcterms:created>
  <dcterms:modified xsi:type="dcterms:W3CDTF">2023-06-13T20:41:01Z</dcterms:modified>
</cp:coreProperties>
</file>