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337" r:id="rId4"/>
    <p:sldId id="360" r:id="rId5"/>
    <p:sldId id="364" r:id="rId6"/>
    <p:sldId id="362" r:id="rId7"/>
    <p:sldId id="366" r:id="rId8"/>
    <p:sldId id="368" r:id="rId9"/>
    <p:sldId id="370" r:id="rId10"/>
    <p:sldId id="371" r:id="rId11"/>
    <p:sldId id="920" r:id="rId12"/>
    <p:sldId id="374" r:id="rId13"/>
    <p:sldId id="270" r:id="rId14"/>
    <p:sldId id="375" r:id="rId15"/>
    <p:sldId id="272" r:id="rId16"/>
    <p:sldId id="273" r:id="rId17"/>
    <p:sldId id="372" r:id="rId18"/>
    <p:sldId id="3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56159-A02D-400F-A1AF-096B013B95E7}" v="30" dt="2025-03-23T16:15:39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27556159-A02D-400F-A1AF-096B013B95E7}"/>
    <pc:docChg chg="custSel addSld delSld modSld sldOrd delMainMaster modMainMaster modNotesMaster">
      <pc:chgData name="John Oakes" userId="1a36f0057432ea1f" providerId="LiveId" clId="{27556159-A02D-400F-A1AF-096B013B95E7}" dt="2025-03-23T23:06:43.178" v="1313" actId="47"/>
      <pc:docMkLst>
        <pc:docMk/>
      </pc:docMkLst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56"/>
        </pc:sldMkLst>
      </pc:sldChg>
      <pc:sldChg chg="modSp mod modNotes">
        <pc:chgData name="John Oakes" userId="1a36f0057432ea1f" providerId="LiveId" clId="{27556159-A02D-400F-A1AF-096B013B95E7}" dt="2025-03-23T01:38:32.929" v="472" actId="14100"/>
        <pc:sldMkLst>
          <pc:docMk/>
          <pc:sldMk cId="2189691723" sldId="257"/>
        </pc:sldMkLst>
        <pc:spChg chg="mod">
          <ac:chgData name="John Oakes" userId="1a36f0057432ea1f" providerId="LiveId" clId="{27556159-A02D-400F-A1AF-096B013B95E7}" dt="2025-03-21T17:44:16.913" v="6" actId="14100"/>
          <ac:spMkLst>
            <pc:docMk/>
            <pc:sldMk cId="2189691723" sldId="257"/>
            <ac:spMk id="2" creationId="{00000000-0000-0000-0000-000000000000}"/>
          </ac:spMkLst>
        </pc:spChg>
        <pc:spChg chg="mod">
          <ac:chgData name="John Oakes" userId="1a36f0057432ea1f" providerId="LiveId" clId="{27556159-A02D-400F-A1AF-096B013B95E7}" dt="2025-03-23T01:38:32.929" v="472" actId="14100"/>
          <ac:spMkLst>
            <pc:docMk/>
            <pc:sldMk cId="2189691723" sldId="257"/>
            <ac:spMk id="3" creationId="{00000000-0000-0000-0000-000000000000}"/>
          </ac:spMkLst>
        </pc:spChg>
        <pc:picChg chg="mod">
          <ac:chgData name="John Oakes" userId="1a36f0057432ea1f" providerId="LiveId" clId="{27556159-A02D-400F-A1AF-096B013B95E7}" dt="2025-03-21T17:44:22.531" v="8" actId="1076"/>
          <ac:picMkLst>
            <pc:docMk/>
            <pc:sldMk cId="2189691723" sldId="257"/>
            <ac:picMk id="1026" creationId="{00000000-0000-0000-0000-000000000000}"/>
          </ac:picMkLst>
        </pc:picChg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58"/>
        </pc:sldMkLst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59"/>
        </pc:sldMkLst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60"/>
        </pc:sldMkLst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61"/>
        </pc:sldMkLst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262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3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4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5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6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7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8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69"/>
        </pc:sldMkLst>
      </pc:sldChg>
      <pc:sldChg chg="modSp mod modNotes">
        <pc:chgData name="John Oakes" userId="1a36f0057432ea1f" providerId="LiveId" clId="{27556159-A02D-400F-A1AF-096B013B95E7}" dt="2025-03-23T16:12:50.967" v="1309" actId="14100"/>
        <pc:sldMkLst>
          <pc:docMk/>
          <pc:sldMk cId="293098906" sldId="270"/>
        </pc:sldMkLst>
        <pc:spChg chg="mod">
          <ac:chgData name="John Oakes" userId="1a36f0057432ea1f" providerId="LiveId" clId="{27556159-A02D-400F-A1AF-096B013B95E7}" dt="2025-03-23T01:23:45.694" v="165" actId="255"/>
          <ac:spMkLst>
            <pc:docMk/>
            <pc:sldMk cId="293098906" sldId="270"/>
            <ac:spMk id="2" creationId="{00000000-0000-0000-0000-000000000000}"/>
          </ac:spMkLst>
        </pc:spChg>
        <pc:spChg chg="mod">
          <ac:chgData name="John Oakes" userId="1a36f0057432ea1f" providerId="LiveId" clId="{27556159-A02D-400F-A1AF-096B013B95E7}" dt="2025-03-23T01:24:09.185" v="174" actId="20577"/>
          <ac:spMkLst>
            <pc:docMk/>
            <pc:sldMk cId="293098906" sldId="270"/>
            <ac:spMk id="3" creationId="{00000000-0000-0000-0000-000000000000}"/>
          </ac:spMkLst>
        </pc:spChg>
        <pc:picChg chg="mod">
          <ac:chgData name="John Oakes" userId="1a36f0057432ea1f" providerId="LiveId" clId="{27556159-A02D-400F-A1AF-096B013B95E7}" dt="2025-03-23T16:12:50.967" v="1309" actId="14100"/>
          <ac:picMkLst>
            <pc:docMk/>
            <pc:sldMk cId="293098906" sldId="270"/>
            <ac:picMk id="3074" creationId="{00000000-0000-0000-0000-000000000000}"/>
          </ac:picMkLst>
        </pc:picChg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71"/>
        </pc:sldMkLst>
      </pc:sldChg>
      <pc:sldChg chg="modSp mod modNotes">
        <pc:chgData name="John Oakes" userId="1a36f0057432ea1f" providerId="LiveId" clId="{27556159-A02D-400F-A1AF-096B013B95E7}" dt="2025-03-23T01:26:09.315" v="222" actId="6549"/>
        <pc:sldMkLst>
          <pc:docMk/>
          <pc:sldMk cId="1981677067" sldId="272"/>
        </pc:sldMkLst>
        <pc:spChg chg="mod">
          <ac:chgData name="John Oakes" userId="1a36f0057432ea1f" providerId="LiveId" clId="{27556159-A02D-400F-A1AF-096B013B95E7}" dt="2025-03-23T01:25:54.286" v="220" actId="255"/>
          <ac:spMkLst>
            <pc:docMk/>
            <pc:sldMk cId="1981677067" sldId="272"/>
            <ac:spMk id="2" creationId="{00000000-0000-0000-0000-000000000000}"/>
          </ac:spMkLst>
        </pc:spChg>
        <pc:spChg chg="mod">
          <ac:chgData name="John Oakes" userId="1a36f0057432ea1f" providerId="LiveId" clId="{27556159-A02D-400F-A1AF-096B013B95E7}" dt="2025-03-23T01:26:09.315" v="222" actId="6549"/>
          <ac:spMkLst>
            <pc:docMk/>
            <pc:sldMk cId="1981677067" sldId="272"/>
            <ac:spMk id="3" creationId="{00000000-0000-0000-0000-000000000000}"/>
          </ac:spMkLst>
        </pc:spChg>
      </pc:sldChg>
      <pc:sldChg chg="modSp mod modNotes">
        <pc:chgData name="John Oakes" userId="1a36f0057432ea1f" providerId="LiveId" clId="{27556159-A02D-400F-A1AF-096B013B95E7}" dt="2025-03-23T01:26:45.585" v="237" actId="20577"/>
        <pc:sldMkLst>
          <pc:docMk/>
          <pc:sldMk cId="1775619537" sldId="273"/>
        </pc:sldMkLst>
        <pc:spChg chg="mod">
          <ac:chgData name="John Oakes" userId="1a36f0057432ea1f" providerId="LiveId" clId="{27556159-A02D-400F-A1AF-096B013B95E7}" dt="2025-03-23T01:26:24.974" v="223" actId="255"/>
          <ac:spMkLst>
            <pc:docMk/>
            <pc:sldMk cId="1775619537" sldId="273"/>
            <ac:spMk id="2" creationId="{00000000-0000-0000-0000-000000000000}"/>
          </ac:spMkLst>
        </pc:spChg>
        <pc:spChg chg="mod">
          <ac:chgData name="John Oakes" userId="1a36f0057432ea1f" providerId="LiveId" clId="{27556159-A02D-400F-A1AF-096B013B95E7}" dt="2025-03-23T01:26:45.585" v="237" actId="20577"/>
          <ac:spMkLst>
            <pc:docMk/>
            <pc:sldMk cId="1775619537" sldId="273"/>
            <ac:spMk id="3" creationId="{00000000-0000-0000-0000-000000000000}"/>
          </ac:spMkLst>
        </pc:spChg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74"/>
        </pc:sldMkLst>
      </pc:sldChg>
      <pc:sldChg chg="modSp del mod modNotes">
        <pc:chgData name="John Oakes" userId="1a36f0057432ea1f" providerId="LiveId" clId="{27556159-A02D-400F-A1AF-096B013B95E7}" dt="2025-03-23T01:32:44.909" v="344" actId="47"/>
        <pc:sldMkLst>
          <pc:docMk/>
          <pc:sldMk cId="2013738299" sldId="274"/>
        </pc:sldMkLst>
        <pc:spChg chg="mod">
          <ac:chgData name="John Oakes" userId="1a36f0057432ea1f" providerId="LiveId" clId="{27556159-A02D-400F-A1AF-096B013B95E7}" dt="2025-03-23T01:32:41.904" v="343" actId="6549"/>
          <ac:spMkLst>
            <pc:docMk/>
            <pc:sldMk cId="2013738299" sldId="274"/>
            <ac:spMk id="3" creationId="{00000000-0000-0000-0000-000000000000}"/>
          </ac:spMkLst>
        </pc:spChg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75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76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277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78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79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80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81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82"/>
        </pc:sldMkLst>
      </pc:sldChg>
      <pc:sldChg chg="del">
        <pc:chgData name="John Oakes" userId="1a36f0057432ea1f" providerId="LiveId" clId="{27556159-A02D-400F-A1AF-096B013B95E7}" dt="2025-03-23T23:05:41.530" v="1311" actId="47"/>
        <pc:sldMkLst>
          <pc:docMk/>
          <pc:sldMk cId="0" sldId="283"/>
        </pc:sldMkLst>
      </pc:sldChg>
      <pc:sldChg chg="del">
        <pc:chgData name="John Oakes" userId="1a36f0057432ea1f" providerId="LiveId" clId="{27556159-A02D-400F-A1AF-096B013B95E7}" dt="2025-03-23T23:06:43.178" v="1313" actId="47"/>
        <pc:sldMkLst>
          <pc:docMk/>
          <pc:sldMk cId="0" sldId="284"/>
        </pc:sldMkLst>
      </pc:sldChg>
      <pc:sldChg chg="modSp mod">
        <pc:chgData name="John Oakes" userId="1a36f0057432ea1f" providerId="LiveId" clId="{27556159-A02D-400F-A1AF-096B013B95E7}" dt="2025-03-23T01:40:00.764" v="523" actId="5793"/>
        <pc:sldMkLst>
          <pc:docMk/>
          <pc:sldMk cId="3168444094" sldId="337"/>
        </pc:sldMkLst>
        <pc:spChg chg="mod">
          <ac:chgData name="John Oakes" userId="1a36f0057432ea1f" providerId="LiveId" clId="{27556159-A02D-400F-A1AF-096B013B95E7}" dt="2025-03-23T01:39:14.530" v="479" actId="27636"/>
          <ac:spMkLst>
            <pc:docMk/>
            <pc:sldMk cId="3168444094" sldId="337"/>
            <ac:spMk id="2" creationId="{00000000-0000-0000-0000-000000000000}"/>
          </ac:spMkLst>
        </pc:spChg>
        <pc:spChg chg="mod">
          <ac:chgData name="John Oakes" userId="1a36f0057432ea1f" providerId="LiveId" clId="{27556159-A02D-400F-A1AF-096B013B95E7}" dt="2025-03-23T01:40:00.764" v="523" actId="5793"/>
          <ac:spMkLst>
            <pc:docMk/>
            <pc:sldMk cId="3168444094" sldId="337"/>
            <ac:spMk id="3" creationId="{00000000-0000-0000-0000-000000000000}"/>
          </ac:spMkLst>
        </pc:spChg>
        <pc:picChg chg="mod">
          <ac:chgData name="John Oakes" userId="1a36f0057432ea1f" providerId="LiveId" clId="{27556159-A02D-400F-A1AF-096B013B95E7}" dt="2025-03-23T01:38:59.122" v="473" actId="14100"/>
          <ac:picMkLst>
            <pc:docMk/>
            <pc:sldMk cId="3168444094" sldId="337"/>
            <ac:picMk id="1026" creationId="{00000000-0000-0000-0000-000000000000}"/>
          </ac:picMkLst>
        </pc:picChg>
      </pc:sldChg>
      <pc:sldChg chg="modSp mod">
        <pc:chgData name="John Oakes" userId="1a36f0057432ea1f" providerId="LiveId" clId="{27556159-A02D-400F-A1AF-096B013B95E7}" dt="2025-03-23T16:02:17.214" v="1166" actId="27636"/>
        <pc:sldMkLst>
          <pc:docMk/>
          <pc:sldMk cId="3520932001" sldId="360"/>
        </pc:sldMkLst>
        <pc:spChg chg="mod">
          <ac:chgData name="John Oakes" userId="1a36f0057432ea1f" providerId="LiveId" clId="{27556159-A02D-400F-A1AF-096B013B95E7}" dt="2025-03-23T01:40:18.994" v="525" actId="255"/>
          <ac:spMkLst>
            <pc:docMk/>
            <pc:sldMk cId="3520932001" sldId="360"/>
            <ac:spMk id="2" creationId="{7F3E3773-F7D7-4D58-9677-AA920B984C3F}"/>
          </ac:spMkLst>
        </pc:spChg>
        <pc:spChg chg="mod">
          <ac:chgData name="John Oakes" userId="1a36f0057432ea1f" providerId="LiveId" clId="{27556159-A02D-400F-A1AF-096B013B95E7}" dt="2025-03-23T16:02:17.214" v="1166" actId="27636"/>
          <ac:spMkLst>
            <pc:docMk/>
            <pc:sldMk cId="3520932001" sldId="360"/>
            <ac:spMk id="3" creationId="{BA675627-87A5-4E02-9DD9-137B0196950C}"/>
          </ac:spMkLst>
        </pc:spChg>
        <pc:picChg chg="mod">
          <ac:chgData name="John Oakes" userId="1a36f0057432ea1f" providerId="LiveId" clId="{27556159-A02D-400F-A1AF-096B013B95E7}" dt="2025-03-23T01:41:20.493" v="555" actId="1076"/>
          <ac:picMkLst>
            <pc:docMk/>
            <pc:sldMk cId="3520932001" sldId="360"/>
            <ac:picMk id="4" creationId="{04596F73-B188-403F-AE23-9522F22367FF}"/>
          </ac:picMkLst>
        </pc:picChg>
        <pc:inkChg chg="mod">
          <ac:chgData name="John Oakes" userId="1a36f0057432ea1f" providerId="LiveId" clId="{27556159-A02D-400F-A1AF-096B013B95E7}" dt="2025-03-21T17:44:03.977" v="0"/>
          <ac:inkMkLst>
            <pc:docMk/>
            <pc:sldMk cId="3520932001" sldId="360"/>
            <ac:inkMk id="5" creationId="{44077B50-B5E9-453B-8CEB-1CA9809568D6}"/>
          </ac:inkMkLst>
        </pc:inkChg>
      </pc:sldChg>
      <pc:sldChg chg="modSp mod">
        <pc:chgData name="John Oakes" userId="1a36f0057432ea1f" providerId="LiveId" clId="{27556159-A02D-400F-A1AF-096B013B95E7}" dt="2025-03-23T16:04:31.219" v="1219" actId="6549"/>
        <pc:sldMkLst>
          <pc:docMk/>
          <pc:sldMk cId="3175443502" sldId="362"/>
        </pc:sldMkLst>
        <pc:spChg chg="mod">
          <ac:chgData name="John Oakes" userId="1a36f0057432ea1f" providerId="LiveId" clId="{27556159-A02D-400F-A1AF-096B013B95E7}" dt="2025-03-23T16:04:31.219" v="1219" actId="6549"/>
          <ac:spMkLst>
            <pc:docMk/>
            <pc:sldMk cId="3175443502" sldId="362"/>
            <ac:spMk id="2" creationId="{77E2CE07-4DFC-4914-A350-93B464BBDB05}"/>
          </ac:spMkLst>
        </pc:spChg>
      </pc:sldChg>
      <pc:sldChg chg="modSp mod ord">
        <pc:chgData name="John Oakes" userId="1a36f0057432ea1f" providerId="LiveId" clId="{27556159-A02D-400F-A1AF-096B013B95E7}" dt="2025-03-23T16:03:48.364" v="1168"/>
        <pc:sldMkLst>
          <pc:docMk/>
          <pc:sldMk cId="4262186729" sldId="364"/>
        </pc:sldMkLst>
        <pc:spChg chg="mod">
          <ac:chgData name="John Oakes" userId="1a36f0057432ea1f" providerId="LiveId" clId="{27556159-A02D-400F-A1AF-096B013B95E7}" dt="2025-03-23T01:41:51.154" v="558" actId="255"/>
          <ac:spMkLst>
            <pc:docMk/>
            <pc:sldMk cId="4262186729" sldId="364"/>
            <ac:spMk id="2" creationId="{00BF601F-5397-4123-92A8-A3E7A324418D}"/>
          </ac:spMkLst>
        </pc:spChg>
        <pc:picChg chg="mod">
          <ac:chgData name="John Oakes" userId="1a36f0057432ea1f" providerId="LiveId" clId="{27556159-A02D-400F-A1AF-096B013B95E7}" dt="2025-03-21T17:44:03.977" v="0"/>
          <ac:picMkLst>
            <pc:docMk/>
            <pc:sldMk cId="4262186729" sldId="364"/>
            <ac:picMk id="4" creationId="{6D7D4428-8877-4E6D-9D65-FAF2DF5B43AD}"/>
          </ac:picMkLst>
        </pc:picChg>
        <pc:picChg chg="mod">
          <ac:chgData name="John Oakes" userId="1a36f0057432ea1f" providerId="LiveId" clId="{27556159-A02D-400F-A1AF-096B013B95E7}" dt="2025-03-21T17:44:03.977" v="0"/>
          <ac:picMkLst>
            <pc:docMk/>
            <pc:sldMk cId="4262186729" sldId="364"/>
            <ac:picMk id="5" creationId="{DB7C9164-BBDC-4B43-A104-AFB990877A55}"/>
          </ac:picMkLst>
        </pc:picChg>
        <pc:picChg chg="mod">
          <ac:chgData name="John Oakes" userId="1a36f0057432ea1f" providerId="LiveId" clId="{27556159-A02D-400F-A1AF-096B013B95E7}" dt="2025-03-21T17:44:03.977" v="0"/>
          <ac:picMkLst>
            <pc:docMk/>
            <pc:sldMk cId="4262186729" sldId="364"/>
            <ac:picMk id="6" creationId="{D62EAD3F-938A-4779-8BB7-24D97D505992}"/>
          </ac:picMkLst>
        </pc:picChg>
      </pc:sldChg>
      <pc:sldChg chg="modSp mod">
        <pc:chgData name="John Oakes" userId="1a36f0057432ea1f" providerId="LiveId" clId="{27556159-A02D-400F-A1AF-096B013B95E7}" dt="2025-03-23T01:42:21.179" v="592" actId="114"/>
        <pc:sldMkLst>
          <pc:docMk/>
          <pc:sldMk cId="2507837032" sldId="366"/>
        </pc:sldMkLst>
        <pc:spChg chg="mod">
          <ac:chgData name="John Oakes" userId="1a36f0057432ea1f" providerId="LiveId" clId="{27556159-A02D-400F-A1AF-096B013B95E7}" dt="2025-03-21T17:48:02.243" v="45" actId="14100"/>
          <ac:spMkLst>
            <pc:docMk/>
            <pc:sldMk cId="2507837032" sldId="366"/>
            <ac:spMk id="2" creationId="{04D80D3F-8A57-450E-A0BF-048D2699CF00}"/>
          </ac:spMkLst>
        </pc:spChg>
        <pc:spChg chg="mod">
          <ac:chgData name="John Oakes" userId="1a36f0057432ea1f" providerId="LiveId" clId="{27556159-A02D-400F-A1AF-096B013B95E7}" dt="2025-03-23T01:42:21.179" v="592" actId="114"/>
          <ac:spMkLst>
            <pc:docMk/>
            <pc:sldMk cId="2507837032" sldId="366"/>
            <ac:spMk id="3" creationId="{11CE1591-C283-45C8-AF5C-75E39586620C}"/>
          </ac:spMkLst>
        </pc:spChg>
      </pc:sldChg>
      <pc:sldChg chg="modSp del mod">
        <pc:chgData name="John Oakes" userId="1a36f0057432ea1f" providerId="LiveId" clId="{27556159-A02D-400F-A1AF-096B013B95E7}" dt="2025-03-23T01:42:43.914" v="593" actId="47"/>
        <pc:sldMkLst>
          <pc:docMk/>
          <pc:sldMk cId="1747773734" sldId="367"/>
        </pc:sldMkLst>
      </pc:sldChg>
      <pc:sldChg chg="modSp mod">
        <pc:chgData name="John Oakes" userId="1a36f0057432ea1f" providerId="LiveId" clId="{27556159-A02D-400F-A1AF-096B013B95E7}" dt="2025-03-21T17:57:23.572" v="161" actId="6549"/>
        <pc:sldMkLst>
          <pc:docMk/>
          <pc:sldMk cId="3277854428" sldId="368"/>
        </pc:sldMkLst>
        <pc:spChg chg="mod">
          <ac:chgData name="John Oakes" userId="1a36f0057432ea1f" providerId="LiveId" clId="{27556159-A02D-400F-A1AF-096B013B95E7}" dt="2025-03-21T17:57:23.572" v="161" actId="6549"/>
          <ac:spMkLst>
            <pc:docMk/>
            <pc:sldMk cId="3277854428" sldId="368"/>
            <ac:spMk id="3" creationId="{BBBFB5A1-95E2-426C-B636-F7D09DC130C4}"/>
          </ac:spMkLst>
        </pc:spChg>
      </pc:sldChg>
      <pc:sldChg chg="del">
        <pc:chgData name="John Oakes" userId="1a36f0057432ea1f" providerId="LiveId" clId="{27556159-A02D-400F-A1AF-096B013B95E7}" dt="2025-03-23T23:06:43.178" v="1313" actId="47"/>
        <pc:sldMkLst>
          <pc:docMk/>
          <pc:sldMk cId="2213537364" sldId="369"/>
        </pc:sldMkLst>
      </pc:sldChg>
      <pc:sldChg chg="modSp">
        <pc:chgData name="John Oakes" userId="1a36f0057432ea1f" providerId="LiveId" clId="{27556159-A02D-400F-A1AF-096B013B95E7}" dt="2025-03-21T17:44:03.977" v="0"/>
        <pc:sldMkLst>
          <pc:docMk/>
          <pc:sldMk cId="1733440631" sldId="370"/>
        </pc:sldMkLst>
        <pc:spChg chg="mod">
          <ac:chgData name="John Oakes" userId="1a36f0057432ea1f" providerId="LiveId" clId="{27556159-A02D-400F-A1AF-096B013B95E7}" dt="2025-03-21T17:44:03.977" v="0"/>
          <ac:spMkLst>
            <pc:docMk/>
            <pc:sldMk cId="1733440631" sldId="370"/>
            <ac:spMk id="3" creationId="{F43B6DB6-5744-43D5-AB0D-F5FE3DD42D5E}"/>
          </ac:spMkLst>
        </pc:spChg>
      </pc:sldChg>
      <pc:sldChg chg="modSp mod">
        <pc:chgData name="John Oakes" userId="1a36f0057432ea1f" providerId="LiveId" clId="{27556159-A02D-400F-A1AF-096B013B95E7}" dt="2025-03-23T01:43:20.149" v="595" actId="14100"/>
        <pc:sldMkLst>
          <pc:docMk/>
          <pc:sldMk cId="2109613537" sldId="371"/>
        </pc:sldMkLst>
        <pc:spChg chg="mod">
          <ac:chgData name="John Oakes" userId="1a36f0057432ea1f" providerId="LiveId" clId="{27556159-A02D-400F-A1AF-096B013B95E7}" dt="2025-03-21T17:44:03.977" v="0"/>
          <ac:spMkLst>
            <pc:docMk/>
            <pc:sldMk cId="2109613537" sldId="371"/>
            <ac:spMk id="2" creationId="{1C6B04B1-A263-4A4D-ACC2-1E09AA53987E}"/>
          </ac:spMkLst>
        </pc:spChg>
        <pc:spChg chg="mod">
          <ac:chgData name="John Oakes" userId="1a36f0057432ea1f" providerId="LiveId" clId="{27556159-A02D-400F-A1AF-096B013B95E7}" dt="2025-03-23T01:43:20.149" v="595" actId="14100"/>
          <ac:spMkLst>
            <pc:docMk/>
            <pc:sldMk cId="2109613537" sldId="371"/>
            <ac:spMk id="5" creationId="{E605FF61-4A4F-4298-BAB8-3ED24621CA72}"/>
          </ac:spMkLst>
        </pc:spChg>
        <pc:picChg chg="mod">
          <ac:chgData name="John Oakes" userId="1a36f0057432ea1f" providerId="LiveId" clId="{27556159-A02D-400F-A1AF-096B013B95E7}" dt="2025-03-21T17:44:03.977" v="0"/>
          <ac:picMkLst>
            <pc:docMk/>
            <pc:sldMk cId="2109613537" sldId="371"/>
            <ac:picMk id="1026" creationId="{88A218FE-20FE-46E9-BF87-6936D852258F}"/>
          </ac:picMkLst>
        </pc:picChg>
        <pc:picChg chg="mod">
          <ac:chgData name="John Oakes" userId="1a36f0057432ea1f" providerId="LiveId" clId="{27556159-A02D-400F-A1AF-096B013B95E7}" dt="2025-03-21T17:44:03.977" v="0"/>
          <ac:picMkLst>
            <pc:docMk/>
            <pc:sldMk cId="2109613537" sldId="371"/>
            <ac:picMk id="1028" creationId="{EC7AA01F-11C8-4C98-B7E3-19A346C70022}"/>
          </ac:picMkLst>
        </pc:picChg>
      </pc:sldChg>
      <pc:sldChg chg="modSp mod">
        <pc:chgData name="John Oakes" userId="1a36f0057432ea1f" providerId="LiveId" clId="{27556159-A02D-400F-A1AF-096B013B95E7}" dt="2025-03-23T01:27:45.986" v="295" actId="255"/>
        <pc:sldMkLst>
          <pc:docMk/>
          <pc:sldMk cId="913545586" sldId="372"/>
        </pc:sldMkLst>
        <pc:spChg chg="mod">
          <ac:chgData name="John Oakes" userId="1a36f0057432ea1f" providerId="LiveId" clId="{27556159-A02D-400F-A1AF-096B013B95E7}" dt="2025-03-21T17:44:04.136" v="3" actId="27636"/>
          <ac:spMkLst>
            <pc:docMk/>
            <pc:sldMk cId="913545586" sldId="372"/>
            <ac:spMk id="2" creationId="{86AA92AE-9B85-41F6-818D-A3699B0DE13B}"/>
          </ac:spMkLst>
        </pc:spChg>
        <pc:spChg chg="mod">
          <ac:chgData name="John Oakes" userId="1a36f0057432ea1f" providerId="LiveId" clId="{27556159-A02D-400F-A1AF-096B013B95E7}" dt="2025-03-23T01:27:45.986" v="295" actId="255"/>
          <ac:spMkLst>
            <pc:docMk/>
            <pc:sldMk cId="913545586" sldId="372"/>
            <ac:spMk id="3" creationId="{0C165A20-B587-4316-A752-5A5B6892D673}"/>
          </ac:spMkLst>
        </pc:spChg>
      </pc:sldChg>
      <pc:sldChg chg="modSp mod">
        <pc:chgData name="John Oakes" userId="1a36f0057432ea1f" providerId="LiveId" clId="{27556159-A02D-400F-A1AF-096B013B95E7}" dt="2025-03-23T01:28:41.515" v="342" actId="5793"/>
        <pc:sldMkLst>
          <pc:docMk/>
          <pc:sldMk cId="2419021449" sldId="373"/>
        </pc:sldMkLst>
        <pc:spChg chg="mod">
          <ac:chgData name="John Oakes" userId="1a36f0057432ea1f" providerId="LiveId" clId="{27556159-A02D-400F-A1AF-096B013B95E7}" dt="2025-03-23T01:28:41.515" v="342" actId="5793"/>
          <ac:spMkLst>
            <pc:docMk/>
            <pc:sldMk cId="2419021449" sldId="373"/>
            <ac:spMk id="3" creationId="{B0243E36-6750-44DE-B3A5-DF6A77227411}"/>
          </ac:spMkLst>
        </pc:spChg>
      </pc:sldChg>
      <pc:sldChg chg="modSp mod">
        <pc:chgData name="John Oakes" userId="1a36f0057432ea1f" providerId="LiveId" clId="{27556159-A02D-400F-A1AF-096B013B95E7}" dt="2025-03-23T16:04:52.337" v="1220" actId="14100"/>
        <pc:sldMkLst>
          <pc:docMk/>
          <pc:sldMk cId="2910780548" sldId="374"/>
        </pc:sldMkLst>
        <pc:spChg chg="mod">
          <ac:chgData name="John Oakes" userId="1a36f0057432ea1f" providerId="LiveId" clId="{27556159-A02D-400F-A1AF-096B013B95E7}" dt="2025-03-21T17:58:42.632" v="164" actId="255"/>
          <ac:spMkLst>
            <pc:docMk/>
            <pc:sldMk cId="2910780548" sldId="374"/>
            <ac:spMk id="2" creationId="{54CBC014-BA79-4782-8E7E-B20EF5CFD8F7}"/>
          </ac:spMkLst>
        </pc:spChg>
        <pc:spChg chg="mod">
          <ac:chgData name="John Oakes" userId="1a36f0057432ea1f" providerId="LiveId" clId="{27556159-A02D-400F-A1AF-096B013B95E7}" dt="2025-03-23T16:04:52.337" v="1220" actId="14100"/>
          <ac:spMkLst>
            <pc:docMk/>
            <pc:sldMk cId="2910780548" sldId="374"/>
            <ac:spMk id="3" creationId="{9880C351-3A8A-4B18-B9E8-1AF02C4D1538}"/>
          </ac:spMkLst>
        </pc:spChg>
      </pc:sldChg>
      <pc:sldChg chg="modSp mod">
        <pc:chgData name="John Oakes" userId="1a36f0057432ea1f" providerId="LiveId" clId="{27556159-A02D-400F-A1AF-096B013B95E7}" dt="2025-03-23T01:25:31.112" v="219" actId="255"/>
        <pc:sldMkLst>
          <pc:docMk/>
          <pc:sldMk cId="2915349626" sldId="375"/>
        </pc:sldMkLst>
        <pc:spChg chg="mod">
          <ac:chgData name="John Oakes" userId="1a36f0057432ea1f" providerId="LiveId" clId="{27556159-A02D-400F-A1AF-096B013B95E7}" dt="2025-03-23T01:24:23.275" v="175" actId="255"/>
          <ac:spMkLst>
            <pc:docMk/>
            <pc:sldMk cId="2915349626" sldId="375"/>
            <ac:spMk id="2" creationId="{A339D831-0782-4219-9FB5-371CF61216A3}"/>
          </ac:spMkLst>
        </pc:spChg>
        <pc:spChg chg="mod">
          <ac:chgData name="John Oakes" userId="1a36f0057432ea1f" providerId="LiveId" clId="{27556159-A02D-400F-A1AF-096B013B95E7}" dt="2025-03-23T01:25:31.112" v="219" actId="255"/>
          <ac:spMkLst>
            <pc:docMk/>
            <pc:sldMk cId="2915349626" sldId="375"/>
            <ac:spMk id="3" creationId="{93A5F7B2-7270-42B4-9B82-4118E25C8D41}"/>
          </ac:spMkLst>
        </pc:spChg>
      </pc:sldChg>
      <pc:sldChg chg="del">
        <pc:chgData name="John Oakes" userId="1a36f0057432ea1f" providerId="LiveId" clId="{27556159-A02D-400F-A1AF-096B013B95E7}" dt="2025-03-23T01:51:21.824" v="596" actId="47"/>
        <pc:sldMkLst>
          <pc:docMk/>
          <pc:sldMk cId="0" sldId="543"/>
        </pc:sldMkLst>
      </pc:sldChg>
      <pc:sldChg chg="del">
        <pc:chgData name="John Oakes" userId="1a36f0057432ea1f" providerId="LiveId" clId="{27556159-A02D-400F-A1AF-096B013B95E7}" dt="2025-03-23T23:05:45.011" v="1312" actId="47"/>
        <pc:sldMkLst>
          <pc:docMk/>
          <pc:sldMk cId="0" sldId="609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3315063160" sldId="790"/>
        </pc:sldMkLst>
      </pc:sldChg>
      <pc:sldChg chg="addSp delSp modSp new del mod ord">
        <pc:chgData name="John Oakes" userId="1a36f0057432ea1f" providerId="LiveId" clId="{27556159-A02D-400F-A1AF-096B013B95E7}" dt="2025-03-23T23:05:20.466" v="1310" actId="47"/>
        <pc:sldMkLst>
          <pc:docMk/>
          <pc:sldMk cId="1575358113" sldId="791"/>
        </pc:sldMkLst>
        <pc:spChg chg="mod">
          <ac:chgData name="John Oakes" userId="1a36f0057432ea1f" providerId="LiveId" clId="{27556159-A02D-400F-A1AF-096B013B95E7}" dt="2025-03-23T01:37:19.887" v="431" actId="255"/>
          <ac:spMkLst>
            <pc:docMk/>
            <pc:sldMk cId="1575358113" sldId="791"/>
            <ac:spMk id="2" creationId="{31B044BC-E790-6613-9762-581E59C318F6}"/>
          </ac:spMkLst>
        </pc:spChg>
        <pc:spChg chg="del">
          <ac:chgData name="John Oakes" userId="1a36f0057432ea1f" providerId="LiveId" clId="{27556159-A02D-400F-A1AF-096B013B95E7}" dt="2025-03-23T01:34:52.538" v="354" actId="931"/>
          <ac:spMkLst>
            <pc:docMk/>
            <pc:sldMk cId="1575358113" sldId="791"/>
            <ac:spMk id="3" creationId="{432D8AE6-0928-906A-906C-D2DFC3296C3C}"/>
          </ac:spMkLst>
        </pc:spChg>
        <pc:picChg chg="add mod">
          <ac:chgData name="John Oakes" userId="1a36f0057432ea1f" providerId="LiveId" clId="{27556159-A02D-400F-A1AF-096B013B95E7}" dt="2025-03-23T01:37:07.616" v="430" actId="1076"/>
          <ac:picMkLst>
            <pc:docMk/>
            <pc:sldMk cId="1575358113" sldId="791"/>
            <ac:picMk id="5" creationId="{E811CAE5-2C86-87FD-EA90-ABF2B41015F0}"/>
          </ac:picMkLst>
        </pc:picChg>
      </pc:sldChg>
      <pc:sldChg chg="addSp delSp modSp new del mod ord">
        <pc:chgData name="John Oakes" userId="1a36f0057432ea1f" providerId="LiveId" clId="{27556159-A02D-400F-A1AF-096B013B95E7}" dt="2025-03-23T23:05:20.466" v="1310" actId="47"/>
        <pc:sldMkLst>
          <pc:docMk/>
          <pc:sldMk cId="232644863" sldId="792"/>
        </pc:sldMkLst>
        <pc:spChg chg="mod">
          <ac:chgData name="John Oakes" userId="1a36f0057432ea1f" providerId="LiveId" clId="{27556159-A02D-400F-A1AF-096B013B95E7}" dt="2025-03-23T15:55:38.408" v="1119" actId="20577"/>
          <ac:spMkLst>
            <pc:docMk/>
            <pc:sldMk cId="232644863" sldId="792"/>
            <ac:spMk id="2" creationId="{9D9F6B0B-F7E0-B08E-8633-1AAC30DFE48B}"/>
          </ac:spMkLst>
        </pc:spChg>
        <pc:spChg chg="del">
          <ac:chgData name="John Oakes" userId="1a36f0057432ea1f" providerId="LiveId" clId="{27556159-A02D-400F-A1AF-096B013B95E7}" dt="2025-03-23T01:35:05.383" v="356" actId="931"/>
          <ac:spMkLst>
            <pc:docMk/>
            <pc:sldMk cId="232644863" sldId="792"/>
            <ac:spMk id="3" creationId="{2E5D2380-F904-A148-B10E-3F88DCE10899}"/>
          </ac:spMkLst>
        </pc:spChg>
        <pc:spChg chg="add del mod">
          <ac:chgData name="John Oakes" userId="1a36f0057432ea1f" providerId="LiveId" clId="{27556159-A02D-400F-A1AF-096B013B95E7}" dt="2025-03-23T15:54:58.453" v="1069" actId="931"/>
          <ac:spMkLst>
            <pc:docMk/>
            <pc:sldMk cId="232644863" sldId="792"/>
            <ac:spMk id="4" creationId="{EB4A3233-AB69-C50D-9215-AC395D4A5D57}"/>
          </ac:spMkLst>
        </pc:spChg>
        <pc:picChg chg="add del mod">
          <ac:chgData name="John Oakes" userId="1a36f0057432ea1f" providerId="LiveId" clId="{27556159-A02D-400F-A1AF-096B013B95E7}" dt="2025-03-23T15:54:33.564" v="1065" actId="478"/>
          <ac:picMkLst>
            <pc:docMk/>
            <pc:sldMk cId="232644863" sldId="792"/>
            <ac:picMk id="5" creationId="{30CEB943-1EE5-072F-3C45-B2415560A6A3}"/>
          </ac:picMkLst>
        </pc:picChg>
        <pc:picChg chg="add mod">
          <ac:chgData name="John Oakes" userId="1a36f0057432ea1f" providerId="LiveId" clId="{27556159-A02D-400F-A1AF-096B013B95E7}" dt="2025-03-23T15:55:23.911" v="1076" actId="1076"/>
          <ac:picMkLst>
            <pc:docMk/>
            <pc:sldMk cId="232644863" sldId="792"/>
            <ac:picMk id="7" creationId="{CB2E9E03-5F92-A82F-F1D6-D8C5EADCF722}"/>
          </ac:picMkLst>
        </pc:picChg>
      </pc:sldChg>
      <pc:sldChg chg="addSp delSp modSp new del mod ord">
        <pc:chgData name="John Oakes" userId="1a36f0057432ea1f" providerId="LiveId" clId="{27556159-A02D-400F-A1AF-096B013B95E7}" dt="2025-03-23T23:05:20.466" v="1310" actId="47"/>
        <pc:sldMkLst>
          <pc:docMk/>
          <pc:sldMk cId="1406220459" sldId="793"/>
        </pc:sldMkLst>
        <pc:spChg chg="mod">
          <ac:chgData name="John Oakes" userId="1a36f0057432ea1f" providerId="LiveId" clId="{27556159-A02D-400F-A1AF-096B013B95E7}" dt="2025-03-23T01:36:18.059" v="398" actId="14100"/>
          <ac:spMkLst>
            <pc:docMk/>
            <pc:sldMk cId="1406220459" sldId="793"/>
            <ac:spMk id="2" creationId="{31FD978B-1C7F-0F99-E9EB-B4077C6BCD7F}"/>
          </ac:spMkLst>
        </pc:spChg>
        <pc:spChg chg="del">
          <ac:chgData name="John Oakes" userId="1a36f0057432ea1f" providerId="LiveId" clId="{27556159-A02D-400F-A1AF-096B013B95E7}" dt="2025-03-23T01:35:22.530" v="358" actId="931"/>
          <ac:spMkLst>
            <pc:docMk/>
            <pc:sldMk cId="1406220459" sldId="793"/>
            <ac:spMk id="3" creationId="{3517ACA1-B923-1069-1FB3-B8410484F348}"/>
          </ac:spMkLst>
        </pc:spChg>
        <pc:picChg chg="add mod">
          <ac:chgData name="John Oakes" userId="1a36f0057432ea1f" providerId="LiveId" clId="{27556159-A02D-400F-A1AF-096B013B95E7}" dt="2025-03-23T01:36:13.136" v="397" actId="1076"/>
          <ac:picMkLst>
            <pc:docMk/>
            <pc:sldMk cId="1406220459" sldId="793"/>
            <ac:picMk id="5" creationId="{9E126F5C-ECDF-6CA6-37C0-17C20922C060}"/>
          </ac:picMkLst>
        </pc:picChg>
      </pc:sldChg>
      <pc:sldChg chg="del">
        <pc:chgData name="John Oakes" userId="1a36f0057432ea1f" providerId="LiveId" clId="{27556159-A02D-400F-A1AF-096B013B95E7}" dt="2025-03-23T23:06:43.178" v="1313" actId="47"/>
        <pc:sldMkLst>
          <pc:docMk/>
          <pc:sldMk cId="0" sldId="802"/>
        </pc:sldMkLst>
      </pc:sldChg>
      <pc:sldChg chg="addSp delSp modSp del mod">
        <pc:chgData name="John Oakes" userId="1a36f0057432ea1f" providerId="LiveId" clId="{27556159-A02D-400F-A1AF-096B013B95E7}" dt="2025-03-23T23:06:43.178" v="1313" actId="47"/>
        <pc:sldMkLst>
          <pc:docMk/>
          <pc:sldMk cId="0" sldId="903"/>
        </pc:sldMkLst>
        <pc:spChg chg="mod">
          <ac:chgData name="John Oakes" userId="1a36f0057432ea1f" providerId="LiveId" clId="{27556159-A02D-400F-A1AF-096B013B95E7}" dt="2025-03-23T15:51:19.373" v="1038" actId="14100"/>
          <ac:spMkLst>
            <pc:docMk/>
            <pc:sldMk cId="0" sldId="903"/>
            <ac:spMk id="4" creationId="{9269334E-260A-EAC1-751F-92B5EF1E6BB8}"/>
          </ac:spMkLst>
        </pc:spChg>
        <pc:picChg chg="add mod">
          <ac:chgData name="John Oakes" userId="1a36f0057432ea1f" providerId="LiveId" clId="{27556159-A02D-400F-A1AF-096B013B95E7}" dt="2025-03-23T15:34:31.789" v="602" actId="1076"/>
          <ac:picMkLst>
            <pc:docMk/>
            <pc:sldMk cId="0" sldId="903"/>
            <ac:picMk id="3" creationId="{AFA69DFF-81D2-5981-1C9A-F01ADC670B5A}"/>
          </ac:picMkLst>
        </pc:picChg>
        <pc:picChg chg="del">
          <ac:chgData name="John Oakes" userId="1a36f0057432ea1f" providerId="LiveId" clId="{27556159-A02D-400F-A1AF-096B013B95E7}" dt="2025-03-23T15:33:55.387" v="598" actId="478"/>
          <ac:picMkLst>
            <pc:docMk/>
            <pc:sldMk cId="0" sldId="903"/>
            <ac:picMk id="1026" creationId="{36BD3DAF-277B-9036-F742-864CE3F09A36}"/>
          </ac:picMkLst>
        </pc:picChg>
      </pc:sldChg>
      <pc:sldChg chg="modSp del mod">
        <pc:chgData name="John Oakes" userId="1a36f0057432ea1f" providerId="LiveId" clId="{27556159-A02D-400F-A1AF-096B013B95E7}" dt="2025-03-23T23:06:43.178" v="1313" actId="47"/>
        <pc:sldMkLst>
          <pc:docMk/>
          <pc:sldMk cId="0" sldId="904"/>
        </pc:sldMkLst>
        <pc:spChg chg="mod">
          <ac:chgData name="John Oakes" userId="1a36f0057432ea1f" providerId="LiveId" clId="{27556159-A02D-400F-A1AF-096B013B95E7}" dt="2025-03-23T15:37:24.054" v="1015" actId="20577"/>
          <ac:spMkLst>
            <pc:docMk/>
            <pc:sldMk cId="0" sldId="904"/>
            <ac:spMk id="3" creationId="{492357AC-34EC-F5F8-A5CA-AAE2E8BDE3F8}"/>
          </ac:spMkLst>
        </pc:spChg>
      </pc:sldChg>
      <pc:sldChg chg="del">
        <pc:chgData name="John Oakes" userId="1a36f0057432ea1f" providerId="LiveId" clId="{27556159-A02D-400F-A1AF-096B013B95E7}" dt="2025-03-23T15:37:33.252" v="1016" actId="47"/>
        <pc:sldMkLst>
          <pc:docMk/>
          <pc:sldMk cId="1324787524" sldId="905"/>
        </pc:sldMkLst>
      </pc:sldChg>
      <pc:sldChg chg="del">
        <pc:chgData name="John Oakes" userId="1a36f0057432ea1f" providerId="LiveId" clId="{27556159-A02D-400F-A1AF-096B013B95E7}" dt="2025-03-23T23:06:43.178" v="1313" actId="47"/>
        <pc:sldMkLst>
          <pc:docMk/>
          <pc:sldMk cId="0" sldId="906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111789244" sldId="907"/>
        </pc:sldMkLst>
      </pc:sldChg>
      <pc:sldChg chg="del">
        <pc:chgData name="John Oakes" userId="1a36f0057432ea1f" providerId="LiveId" clId="{27556159-A02D-400F-A1AF-096B013B95E7}" dt="2025-03-23T15:32:12.313" v="597" actId="47"/>
        <pc:sldMkLst>
          <pc:docMk/>
          <pc:sldMk cId="0" sldId="908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09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0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1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2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3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4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5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6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7"/>
        </pc:sldMkLst>
      </pc:sldChg>
      <pc:sldChg chg="del">
        <pc:chgData name="John Oakes" userId="1a36f0057432ea1f" providerId="LiveId" clId="{27556159-A02D-400F-A1AF-096B013B95E7}" dt="2025-03-23T23:05:20.466" v="1310" actId="47"/>
        <pc:sldMkLst>
          <pc:docMk/>
          <pc:sldMk cId="0" sldId="918"/>
        </pc:sldMkLst>
      </pc:sldChg>
      <pc:sldChg chg="addSp delSp modSp new del mod">
        <pc:chgData name="John Oakes" userId="1a36f0057432ea1f" providerId="LiveId" clId="{27556159-A02D-400F-A1AF-096B013B95E7}" dt="2025-03-23T23:05:20.466" v="1310" actId="47"/>
        <pc:sldMkLst>
          <pc:docMk/>
          <pc:sldMk cId="671309414" sldId="919"/>
        </pc:sldMkLst>
        <pc:spChg chg="mod">
          <ac:chgData name="John Oakes" userId="1a36f0057432ea1f" providerId="LiveId" clId="{27556159-A02D-400F-A1AF-096B013B95E7}" dt="2025-03-23T15:54:24.639" v="1064" actId="14100"/>
          <ac:spMkLst>
            <pc:docMk/>
            <pc:sldMk cId="671309414" sldId="919"/>
            <ac:spMk id="2" creationId="{A83637DB-94E1-265E-FC6B-8C9893F6AEF7}"/>
          </ac:spMkLst>
        </pc:spChg>
        <pc:spChg chg="del">
          <ac:chgData name="John Oakes" userId="1a36f0057432ea1f" providerId="LiveId" clId="{27556159-A02D-400F-A1AF-096B013B95E7}" dt="2025-03-23T15:53:49.874" v="1040" actId="931"/>
          <ac:spMkLst>
            <pc:docMk/>
            <pc:sldMk cId="671309414" sldId="919"/>
            <ac:spMk id="3" creationId="{5BAE565C-ED5D-72EB-77E9-517AA62D6B6A}"/>
          </ac:spMkLst>
        </pc:spChg>
        <pc:picChg chg="add mod">
          <ac:chgData name="John Oakes" userId="1a36f0057432ea1f" providerId="LiveId" clId="{27556159-A02D-400F-A1AF-096B013B95E7}" dt="2025-03-23T15:54:17.732" v="1062" actId="1076"/>
          <ac:picMkLst>
            <pc:docMk/>
            <pc:sldMk cId="671309414" sldId="919"/>
            <ac:picMk id="5" creationId="{2ADA4495-382E-281A-3BD6-CAA596DE4AFC}"/>
          </ac:picMkLst>
        </pc:picChg>
      </pc:sldChg>
      <pc:sldChg chg="addSp modSp new mod">
        <pc:chgData name="John Oakes" userId="1a36f0057432ea1f" providerId="LiveId" clId="{27556159-A02D-400F-A1AF-096B013B95E7}" dt="2025-03-23T16:10:07.752" v="1304" actId="14100"/>
        <pc:sldMkLst>
          <pc:docMk/>
          <pc:sldMk cId="1472835651" sldId="920"/>
        </pc:sldMkLst>
        <pc:spChg chg="mod">
          <ac:chgData name="John Oakes" userId="1a36f0057432ea1f" providerId="LiveId" clId="{27556159-A02D-400F-A1AF-096B013B95E7}" dt="2025-03-23T16:07:50.984" v="1232" actId="20577"/>
          <ac:spMkLst>
            <pc:docMk/>
            <pc:sldMk cId="1472835651" sldId="920"/>
            <ac:spMk id="2" creationId="{40CD8A80-D6C0-D11B-0A10-B8048DB56046}"/>
          </ac:spMkLst>
        </pc:spChg>
        <pc:spChg chg="mod">
          <ac:chgData name="John Oakes" userId="1a36f0057432ea1f" providerId="LiveId" clId="{27556159-A02D-400F-A1AF-096B013B95E7}" dt="2025-03-23T16:10:07.752" v="1304" actId="14100"/>
          <ac:spMkLst>
            <pc:docMk/>
            <pc:sldMk cId="1472835651" sldId="920"/>
            <ac:spMk id="3" creationId="{FA2C7B96-A482-F093-6259-014593D95C43}"/>
          </ac:spMkLst>
        </pc:spChg>
        <pc:picChg chg="add mod">
          <ac:chgData name="John Oakes" userId="1a36f0057432ea1f" providerId="LiveId" clId="{27556159-A02D-400F-A1AF-096B013B95E7}" dt="2025-03-23T16:09:42.133" v="1300" actId="1076"/>
          <ac:picMkLst>
            <pc:docMk/>
            <pc:sldMk cId="1472835651" sldId="920"/>
            <ac:picMk id="2050" creationId="{8D508D66-F77A-53B5-884C-3A2D253C21ED}"/>
          </ac:picMkLst>
        </pc:picChg>
      </pc:sldChg>
      <pc:sldMasterChg chg="modSp modSldLayout">
        <pc:chgData name="John Oakes" userId="1a36f0057432ea1f" providerId="LiveId" clId="{27556159-A02D-400F-A1AF-096B013B95E7}" dt="2025-03-21T17:44:03.977" v="0"/>
        <pc:sldMasterMkLst>
          <pc:docMk/>
          <pc:sldMasterMk cId="2530817660" sldId="2147483660"/>
        </pc:sldMasterMkLst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2530817660" sldId="2147483660"/>
            <ac:spMk id="3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2530817660" sldId="2147483660"/>
            <ac:spMk id="13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2530817660" sldId="2147483660"/>
            <ac:spMk id="14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2530817660" sldId="2147483660"/>
            <ac:spMk id="22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2530817660" sldId="2147483660"/>
            <ac:spMk id="23" creationId="{00000000-0000-0000-0000-000000000000}"/>
          </ac:spMkLst>
        </pc:sp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2923093668" sldId="2147483661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923093668" sldId="2147483661"/>
              <ac:spMk id="8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923093668" sldId="2147483661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3939980969" sldId="2147483663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939980969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939980969" sldId="2147483663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939980969" sldId="2147483663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2065734083" sldId="2147483664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065734083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065734083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3473917900" sldId="2147483665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473917900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473917900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473917900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473917900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473917900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4187582425" sldId="2147483668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4187582425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4187582425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4187582425" sldId="214748366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2446689441" sldId="2147483669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446689441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446689441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2446689441" sldId="214748366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2530817660" sldId="2147483660"/>
            <pc:sldLayoutMk cId="3207866165" sldId="2147483671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207866165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2530817660" sldId="2147483660"/>
              <pc:sldLayoutMk cId="3207866165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27556159-A02D-400F-A1AF-096B013B95E7}" dt="2025-03-21T17:44:03.977" v="0"/>
        <pc:sldMasterMkLst>
          <pc:docMk/>
          <pc:sldMasterMk cId="1164484220" sldId="2147483672"/>
        </pc:sldMasterMkLst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1164484220" sldId="2147483672"/>
            <ac:spMk id="3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1164484220" sldId="2147483672"/>
            <ac:spMk id="13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1164484220" sldId="2147483672"/>
            <ac:spMk id="14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1164484220" sldId="2147483672"/>
            <ac:spMk id="22" creationId="{00000000-0000-0000-0000-000000000000}"/>
          </ac:spMkLst>
        </pc:spChg>
        <pc:spChg chg="mod">
          <ac:chgData name="John Oakes" userId="1a36f0057432ea1f" providerId="LiveId" clId="{27556159-A02D-400F-A1AF-096B013B95E7}" dt="2025-03-21T17:44:03.977" v="0"/>
          <ac:spMkLst>
            <pc:docMk/>
            <pc:sldMasterMk cId="1164484220" sldId="2147483672"/>
            <ac:spMk id="23" creationId="{00000000-0000-0000-0000-000000000000}"/>
          </ac:spMkLst>
        </pc:sp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280639103" sldId="2147483673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80639103" sldId="2147483673"/>
              <ac:spMk id="8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80639103" sldId="2147483673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2383274924" sldId="2147483675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383274924" sldId="2147483675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383274924" sldId="2147483675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383274924" sldId="214748367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3735093188" sldId="2147483676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735093188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735093188" sldId="2147483676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3507454638" sldId="2147483677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507454638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507454638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507454638" sldId="2147483677"/>
              <ac:spMk id="4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507454638" sldId="2147483677"/>
              <ac:spMk id="5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3507454638" sldId="2147483677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147916320" sldId="2147483680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147916320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147916320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147916320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667183610" sldId="2147483681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667183610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667183610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667183610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27556159-A02D-400F-A1AF-096B013B95E7}" dt="2025-03-21T17:44:03.977" v="0"/>
          <pc:sldLayoutMkLst>
            <pc:docMk/>
            <pc:sldMasterMk cId="1164484220" sldId="2147483672"/>
            <pc:sldLayoutMk cId="2641786831" sldId="2147483683"/>
          </pc:sldLayoutMkLst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641786831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27556159-A02D-400F-A1AF-096B013B95E7}" dt="2025-03-21T17:44:03.977" v="0"/>
            <ac:spMkLst>
              <pc:docMk/>
              <pc:sldMasterMk cId="1164484220" sldId="2147483672"/>
              <pc:sldLayoutMk cId="2641786831" sldId="2147483683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27556159-A02D-400F-A1AF-096B013B95E7}" dt="2025-03-23T23:05:20.466" v="1310" actId="47"/>
        <pc:sldMasterMkLst>
          <pc:docMk/>
          <pc:sldMasterMk cId="385909504" sldId="2147483684"/>
        </pc:sldMasterMkLst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32888662" sldId="2147483685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3175467593" sldId="2147483686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3289489707" sldId="2147483687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2699995964" sldId="2147483688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1014043837" sldId="2147483689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2768719797" sldId="2147483690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2348396605" sldId="2147483691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350258972" sldId="2147483692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1657695424" sldId="2147483693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1683004267" sldId="2147483694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385909504" sldId="2147483684"/>
            <pc:sldLayoutMk cId="1191550176" sldId="2147483695"/>
          </pc:sldLayoutMkLst>
        </pc:sldLayoutChg>
      </pc:sldMasterChg>
      <pc:sldMasterChg chg="del delSldLayout">
        <pc:chgData name="John Oakes" userId="1a36f0057432ea1f" providerId="LiveId" clId="{27556159-A02D-400F-A1AF-096B013B95E7}" dt="2025-03-23T01:51:21.824" v="596" actId="47"/>
        <pc:sldMasterMkLst>
          <pc:docMk/>
          <pc:sldMasterMk cId="3083475198" sldId="2147483696"/>
        </pc:sldMasterMkLst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1233644106" sldId="2147483697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2225365153" sldId="2147483698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3049648725" sldId="2147483699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3037491374" sldId="2147483700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1583496630" sldId="2147483701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3634689479" sldId="2147483702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2434030321" sldId="2147483703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1730215778" sldId="2147483704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3518701872" sldId="2147483705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921365627" sldId="2147483706"/>
          </pc:sldLayoutMkLst>
        </pc:sldLayoutChg>
        <pc:sldLayoutChg chg="del">
          <pc:chgData name="John Oakes" userId="1a36f0057432ea1f" providerId="LiveId" clId="{27556159-A02D-400F-A1AF-096B013B95E7}" dt="2025-03-23T01:51:21.824" v="596" actId="47"/>
          <pc:sldLayoutMkLst>
            <pc:docMk/>
            <pc:sldMasterMk cId="3083475198" sldId="2147483696"/>
            <pc:sldLayoutMk cId="679168927" sldId="2147483707"/>
          </pc:sldLayoutMkLst>
        </pc:sldLayoutChg>
      </pc:sldMasterChg>
      <pc:sldMasterChg chg="del delSldLayout">
        <pc:chgData name="John Oakes" userId="1a36f0057432ea1f" providerId="LiveId" clId="{27556159-A02D-400F-A1AF-096B013B95E7}" dt="2025-03-23T23:06:43.178" v="1313" actId="47"/>
        <pc:sldMasterMkLst>
          <pc:docMk/>
          <pc:sldMasterMk cId="2825110540" sldId="2147483708"/>
        </pc:sldMasterMkLst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2989406422" sldId="2147483709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2524815658" sldId="2147483710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2788871858" sldId="2147483711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3468488763" sldId="2147483712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3677603549" sldId="2147483713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1802678690" sldId="2147483714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3666464402" sldId="2147483715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2494856325" sldId="2147483716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2388364879" sldId="2147483717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1852116794" sldId="2147483718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25110540" sldId="2147483708"/>
            <pc:sldLayoutMk cId="3182608484" sldId="2147483719"/>
          </pc:sldLayoutMkLst>
        </pc:sldLayoutChg>
      </pc:sldMasterChg>
      <pc:sldMasterChg chg="del delSldLayout">
        <pc:chgData name="John Oakes" userId="1a36f0057432ea1f" providerId="LiveId" clId="{27556159-A02D-400F-A1AF-096B013B95E7}" dt="2025-03-23T23:06:43.178" v="1313" actId="47"/>
        <pc:sldMasterMkLst>
          <pc:docMk/>
          <pc:sldMasterMk cId="1791652213" sldId="2147483720"/>
        </pc:sldMasterMkLst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3982834370" sldId="2147483721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391342439" sldId="2147483722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1605299442" sldId="2147483723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621272221" sldId="2147483724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3442473387" sldId="2147483725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3295939631" sldId="2147483726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1654681191" sldId="2147483727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2578867392" sldId="2147483728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3641827558" sldId="2147483729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2648128605" sldId="2147483730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1437390146" sldId="2147483731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1791652213" sldId="2147483720"/>
            <pc:sldLayoutMk cId="1883354033" sldId="2147483732"/>
          </pc:sldLayoutMkLst>
        </pc:sldLayoutChg>
      </pc:sldMasterChg>
      <pc:sldMasterChg chg="del delSldLayout">
        <pc:chgData name="John Oakes" userId="1a36f0057432ea1f" providerId="LiveId" clId="{27556159-A02D-400F-A1AF-096B013B95E7}" dt="2025-03-23T23:06:43.178" v="1313" actId="47"/>
        <pc:sldMasterMkLst>
          <pc:docMk/>
          <pc:sldMasterMk cId="3210727673" sldId="2147483733"/>
        </pc:sldMasterMkLst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1537042786" sldId="2147483734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207880059" sldId="2147483735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429580888" sldId="2147483736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900035761" sldId="2147483737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584796008" sldId="2147483738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976415836" sldId="2147483739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3398331643" sldId="2147483740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3781175114" sldId="2147483741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1118920861" sldId="2147483742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1921905122" sldId="2147483743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3210727673" sldId="2147483733"/>
            <pc:sldLayoutMk cId="2953272754" sldId="2147483744"/>
          </pc:sldLayoutMkLst>
        </pc:sldLayoutChg>
      </pc:sldMasterChg>
      <pc:sldMasterChg chg="del delSldLayout">
        <pc:chgData name="John Oakes" userId="1a36f0057432ea1f" providerId="LiveId" clId="{27556159-A02D-400F-A1AF-096B013B95E7}" dt="2025-03-23T23:05:20.466" v="1310" actId="47"/>
        <pc:sldMasterMkLst>
          <pc:docMk/>
          <pc:sldMasterMk cId="2418090006" sldId="2147483745"/>
        </pc:sldMasterMkLst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3848208206" sldId="2147483746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172108761" sldId="2147483747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1616392616" sldId="2147483748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102575092" sldId="2147483749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1316995036" sldId="2147483750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2162806834" sldId="2147483751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2919181384" sldId="2147483752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570457763" sldId="2147483753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1812706069" sldId="2147483754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2692105455" sldId="2147483755"/>
          </pc:sldLayoutMkLst>
        </pc:sldLayoutChg>
        <pc:sldLayoutChg chg="del">
          <pc:chgData name="John Oakes" userId="1a36f0057432ea1f" providerId="LiveId" clId="{27556159-A02D-400F-A1AF-096B013B95E7}" dt="2025-03-23T23:05:20.466" v="1310" actId="47"/>
          <pc:sldLayoutMkLst>
            <pc:docMk/>
            <pc:sldMasterMk cId="2418090006" sldId="2147483745"/>
            <pc:sldLayoutMk cId="408377377" sldId="2147483756"/>
          </pc:sldLayoutMkLst>
        </pc:sldLayoutChg>
      </pc:sldMasterChg>
      <pc:sldMasterChg chg="del delSldLayout">
        <pc:chgData name="John Oakes" userId="1a36f0057432ea1f" providerId="LiveId" clId="{27556159-A02D-400F-A1AF-096B013B95E7}" dt="2025-03-23T15:32:12.313" v="597" actId="47"/>
        <pc:sldMasterMkLst>
          <pc:docMk/>
          <pc:sldMasterMk cId="611290796" sldId="2147483757"/>
        </pc:sldMasterMkLst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3964377200" sldId="2147483758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693491568" sldId="2147483759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027930438" sldId="2147483760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1871179362" sldId="2147483761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3665413300" sldId="2147483762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998444142" sldId="2147483763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1113552508" sldId="2147483764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095863048" sldId="2147483765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794673606" sldId="2147483766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657599091" sldId="2147483767"/>
          </pc:sldLayoutMkLst>
        </pc:sldLayoutChg>
        <pc:sldLayoutChg chg="del">
          <pc:chgData name="John Oakes" userId="1a36f0057432ea1f" providerId="LiveId" clId="{27556159-A02D-400F-A1AF-096B013B95E7}" dt="2025-03-23T15:32:12.313" v="597" actId="47"/>
          <pc:sldLayoutMkLst>
            <pc:docMk/>
            <pc:sldMasterMk cId="611290796" sldId="2147483757"/>
            <pc:sldLayoutMk cId="2574122227" sldId="2147483768"/>
          </pc:sldLayoutMkLst>
        </pc:sldLayoutChg>
      </pc:sldMasterChg>
      <pc:sldMasterChg chg="del delSldLayout">
        <pc:chgData name="John Oakes" userId="1a36f0057432ea1f" providerId="LiveId" clId="{27556159-A02D-400F-A1AF-096B013B95E7}" dt="2025-03-23T23:06:43.178" v="1313" actId="47"/>
        <pc:sldMasterMkLst>
          <pc:docMk/>
          <pc:sldMasterMk cId="2832925952" sldId="2147483757"/>
        </pc:sldMasterMkLst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3294195993" sldId="2147483758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3032616623" sldId="2147483759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4080456571" sldId="2147483760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1347172387" sldId="2147483761"/>
          </pc:sldLayoutMkLst>
        </pc:sldLayoutChg>
        <pc:sldLayoutChg chg="del">
          <pc:chgData name="John Oakes" userId="1a36f0057432ea1f" providerId="LiveId" clId="{27556159-A02D-400F-A1AF-096B013B95E7}" dt="2025-03-23T23:05:41.530" v="1311" actId="47"/>
          <pc:sldLayoutMkLst>
            <pc:docMk/>
            <pc:sldMasterMk cId="2832925952" sldId="2147483757"/>
            <pc:sldLayoutMk cId="3224008324" sldId="2147483762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1172198716" sldId="2147483763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190807049" sldId="2147483764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378764606" sldId="2147483765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3449297266" sldId="2147483766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4113830390" sldId="2147483767"/>
          </pc:sldLayoutMkLst>
        </pc:sldLayoutChg>
        <pc:sldLayoutChg chg="del">
          <pc:chgData name="John Oakes" userId="1a36f0057432ea1f" providerId="LiveId" clId="{27556159-A02D-400F-A1AF-096B013B95E7}" dt="2025-03-23T23:06:43.178" v="1313" actId="47"/>
          <pc:sldLayoutMkLst>
            <pc:docMk/>
            <pc:sldMasterMk cId="2832925952" sldId="2147483757"/>
            <pc:sldLayoutMk cId="1721310832" sldId="214748376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12-03T22:53:21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7338 17974 0,'0'-18'250,"0"-17"-250,0 17 15,0 1-15,0-1 0,0 1 16,0-1-16,0 0 16,0 1-16,0-19 15,0 19 1,0-1 0,0 0-16,0 1 0,0-1 15,0 1 1,0-1-1,0 0-15,0-17 16,0 17 0,0 1-16,0-1 15,0 0-15,0-17 16,0 17-16,0-17 31,0 18-31,0-1 31,0 0-31,0 1 16,0-1 0,0 0-1,0 1-15,0-1 16,0-17 0,0 17-1,0 1 16,0-1-31,17 18 16,-17-18 0,0 1-1,0-1-15,18 18 16,-18-18-16,0 1 16,0-1-1,0 0 1,0 1 15,0-1 0,0 1-15,0-1 0,0 0-16,18 18 15,-18-17 1,0-1-16,0 0 15,0 1 1,0-1 15,0 0 16,0 1-16,0-1 32,0 0-16,17 18-47,-17-17 15,0-1 1,0 1 15,0-1-31,18 18 32,-18-18-17,0 1 1,0-1-16,0 0 15,18 1 1,-1-1 0,-17 0-16,0 1 31,18-1-15,-18 1-1,0-1 1,18 0-1,-18 1 1,0-1 0,17 0-16,-17 1 15,0-1-15,0 0 16,0 1 0,0-1-16,18 18 15,-18-35 1,0 17-1,17 1-15,-17-1 0,0 0 16,18 1-16,-18-19 16,0 1-1,0 17 1,0 1 0,0-18-16,0 17 15,0 0-15,0 1 16,0-1-16,0 0 15,18 1-15,-18-1 16,0 0-16,0-17 16,0 18-16,0-1 15,0 0 1,0 1-16,0-1 16,0 0-16,0 1 15,0-1-15,0 0 16,0-17-1,0 18-15,0-19 0,0-17 16,0 18 0,0 17-16,0 1 15,0-19-15,0 1 32,0 18-32,0-19 15,0 19-15,0-1 16,0 0-1,0 1-15,0-1 16,0 0 0,0 1-16,0-18 15,0 17 17,0 0-32,0 1 15,0-1 1,0 0-16,0 1 15,0-1 1,0-35 250,17 0-266,-17 0 15,0-17-15,18-1 16,-18 54-16,18-54 16,-18 18-16,0 0 0,0 36 15,0-19-15,0 19 16,0-36-16,0 17 15,0 19-15,0-36 16,0 0-16,0 18 16,0-1-16,0 1 15,0 0-15,0 17 0,0 1 16,0-1 0,0 0-16,0 1 15,0-1-15,0 0 16,0 1-16,0-1 15,0-17-15,0 0 16,0-1 0,0 19-16,0-1 15,0 0-15,0 1 16,0-19-16,0 19 16,0-1-16,0 1 0,0-1 15,0-17 1,0 17-16,0 0 15,0-17 1,0 0 0,0 17-16,0 0 15,0-17-15,0 0 32,0 17-17,0-17-15,0 17 16,0-17-16,0 0 31,0 17-31,0 1 31,0-1-31,0 0 16,0 1-16,0-1 31,0 0-15,0 1-1,0-1 17,0 0-32,0 1 15,17 17-15,-17-18 16,0 1 0,0-1-1,0 0 1,0 1-1,0-1 1,0 0 0,18 18-16,0 0 15,-18-17 1,0-1-16,17 18 0,-17-18 16,0 1-1,18 17 16,-18-18-31,0 0 47,0 1-15,0-1-32,17 18 31,1-17-16,-18-1 17,18 18-17,-1 0 1,-17-18 0,0 1 15,0-1 0,0 0 32,0 1 780,0-1-827,0 0-16,0 1 16,0-1-1,0 1 1,0-1 15,0 0-31,0 1 47,0-1-47,0 0 16,0 1-1,0-19 1,0 19-1,0-1 1,0 1-16,0-1 31,0 0-15,18 1 0,-18-1-16,0 0 15,0 1 16,0-1-31,0 0 32,0 1-17,0-1 1,18 18 0,-18-18-1,0 1 1,0-1-1,0 1-15,0-1 16,0 0 15,17 18-15,-17-17-16,18 17 16,-18-18-1,0 0 1,0 1 15,0-1-15,18 0 15,-1 1-15,1-1-1,-18 1 1,0-1-16,0 0 15,0 1 1,17 17-16,-17-18 16,0 0-16,0 1 15,18-1 1,0 0 0,-18 1-16,0-1 15,0 1 1,0-1-16,17 0 15,1 18 1,-18-35-16,0 17 16,0 1-1,0-1-15,0 0 16,0 1 0,18-1-16,-18 0 15,17 18 1,-17-17-16,0-1 15,0 1-15,18-1 16,-18 0 0,0 1-16,18 17 15,-18-18 1,0 0-16,17 1 0,-17-19 297,0-34-297,18 17 15,0-53-15,-18 71 16,0-36-16,0 18 0,17 0 16,-17 1-16,0 16 15,0-17-15,0 0 16,0 1-16,0-1 16,0 35-16,0-53 15,0 19-15,0 16 16,0 1-16,0 0 0,0 17 15,0 0-15,0-17 16,0 17-16,0-17 16,0 18-16,0-19 15,0 19-15,0-19 16,0 1-16,0 0 0,0 0 16,0 17-1,18-17-15,-18-1 16,0 1-1,17 17-15,1 1 16,-18-1-16,0 1 0,0-1 16,0 0-16,0 1 15,18-19 1,-18 19-16,0-1 16,17-17-1,-17 17 1,0 0-1,18 18-15,0-52 235,-1 16-235,1-17 15,0 0-15,17-35 16,-18 18-16,19-36 16,-19 35-16,1 1 15,0 52-15,-1-70 16,-17 35-16,18 18 0,-18 17 16,0-35-1,0 0-15,18 36 0,-18-19 16,0 1-1,0 17-15,0 1 16,0-1-16,0-17 0,0 17 16,0-17-1,0 0-15,0-1 16,0-17 0,0 36-1,0-18-15,0 17 16,0 0-16,0 1 15,0-1-15,-18 0 16,18 1 0,0-1-16,-18-17 15,18 17-15,0 1 16,0-19-16,-17 36 16,17-35-1,0 17-15,-18 1 16,18-1-16,0 0 15,0 1 1,0-18-16,-18-1 16,18 19-16,0-1 15,0-17 1,0 17-16,-17 0 16,17 1-16,0-1 15,-18-17-15,0 17 16,18 1-16,-17-19 15,17 19 1,0-1 0,-18 0-16,18 1 15,-17-1-15,17 0 16,0 1-16,-18-1 16,18 1-1,0-1-15,-18 0 16,1 18-1,17-17 1,0-1-16,0 0 31,-18 1-31,18-1 16,-18 18 0,18-18-1,0 1-15,0-1 31,-17 18-31,-1-17 0,18-1 16,0 0 0,-18 18-1,18-17-15,0-1 16,-17 18 0,17-18-1,-18 1 1,1 17 15,17-18-15,0 0-1,-18 18 1,18-17 15,-18 17-15,18-18-1,0 0 1,0 1 47,0-1-63,-17 18 15,-1-17 16,18-1 1,-18 18 46,18-18-78,-17 18 1281,-1 0-1250</inkml:trace>
  <inkml:trace contextRef="#ctx0" brushRef="#br0" timeOffset="97773.4">7302 17886 0,'18'0'203,"0"0"-203,35-35 15,0 17-15,-18-17 16,35-1-16,-17 1 16,0 0-16,-17 35 0,34-35 15,-17-1-15,-18 1 16,18 0-16,-35 17 16,17 0-16,-17 18 15,-1 0-15,1-17 0,0-1 16,-18 0-1,17 18-15,1 0 16,0 0 0,-18-17-1,17 17-15,1-18 16,0 18 15,-1 0-15,1-17-16,-1 17 31,-17-18-31,18 18 0,-18-18 16,35 18-16,-17 0 15,0 0 1,-1-17 0,1 17-1,0 0-15,-1-18 0,1 18 16,-1 0-1,1 0 1,0 0-16,-1-18 16,1 18-1,17-17-15,-17 17 16,0-18-16,17 18 16,-18 0-16,19 0 15,-19 0-15,19 0 16,-19-18-16,36 1 15,-17 17-15,16-18 16,-16 1-16,-1 17 16,-17-18-16,-1 0 0,19 18 15,-19 0-15,18 0 16,-17 0 0,0 0-1,17-17-15,-17 17 16,-1-18-16,1 18 15,0 0-15,17-18 16,0 18 0,-17 0-16,-1 0 15,1 0-15,0 0 16,-1 0-16,1-17 0,0 17 16,-1-18-16,19 0 15,-19 18 1,1 0-16,-1 0 15,1 0 1,0 0-16,-1-17 0,1 17 16,0-18-16,-1 18 15,1 0-15,0 0 16,-1-17-16,1 17 16,-1 0-16,1-18 15,0 0-15,-1 1 0,1 17 16,35-36-16,-35 36 15,-1-17-15,1-1 16,-1 18-16,1-18 16,0 1-16,-1-1 15,1 18-15,-18-18 0,18 18 16,-1-35-16,1 35 16,0-17-1,-1 17-15,-17-18 16,18 0-16,0 18 15,-1-17 1,-17-1 0,18 0-16,-1 18 15,1-35-15,-18 17 16,18 1 0,-1 17-16,-17-18 15,0-17-15,18 17 16,0 18-16,-18-35 0,17 17 15,-17 1-15,18-1 16,-18 0-16,18 1 16,-18-1-16,17 1 15,-17-1-15,0 0 16,18 1-16,-1-1 0,1-17 16,-18 17-16,18 0 15,-18 1-15,17-1 16,1 0-16,0-17 15,-18 18-15,17-1 16,-17-17-16,18 35 16,-18-36-16,0 19 15,18-1 1,-18 0-16,17 1 16,-17-1-16,0 1 15,0-1 1,18-17-16,-1 17 0,-17 0 15,0-17-15,0 0 16,0 17 0,0 1-16,0-19 15,18 19-15,-18-19 16,18 1 0,-18-18-16,0 18 15,0 0-15,0-1 16,17 1-16,1 0 15,-18-1-15,0-16 16,0 34-16,0 0 16,0-17-16,0 0 15,0 17 1,0-17-16,0 0 16,0-18-1,18 35-15,-1-17 0,-17-1 16,0 19-16,0-36 15,0 18-15,18 17 16,-18-17-16,18-1 16,-18 19-16,0-1 15,0-35-15,0 36 16,0-19-16,0 19 0,0-19 16,0 19-16,0-1 15,0-17-15,0 17 16,0-17-16,0 17 15,0 1-15,0-19 16,0 19-16,0-19 16,0 1-1,0 17-15,0 1 16,0-18-16,0-18 16,17 17-1,-17 1-15,0-18 0,0 36 16,0-36-16,18 0 15,-18 0-15,0 18 16,18-1 0,-18 19-16,0-1 0,0 0 15,0 1 1,0-1-16,0 0 0,0-17 16,0 17-16,0 1 15,0-1-15,0 1 16,0-1-16,0-17 15,0-1 1,0 19-16,0-1 16,0 0-16,0 1 15,0-1-15,0 1 16,0-1-16,0-17 16,0 17-1,0-17-15,0 17 16,0 0-1,0 1-15,0-1 16,0 1-16,0-19 16,0 19-1,0-1-15,0 0 16,0 1-16,0-1 16,0 0-16,0-17 15,0 17 1,0 1-16,17-1 15,1 1-15,-18-19 16,0 1-16,17 0 0,-17-1 16,18 1-16,0 0 15,-1-36-15,-17 36 16,18 0-16,0 0 16,-1-1-16,-17 1 15,0 0 1,0 17-16,18 0 15,-18 1-15,0-19 16,18 36 0,-18-35-1,0 18 1,0-1 0,0 0-16,0 1 15,0-19 1,0 1 15,0 17-31,0 1 16,0-1-1,0 1-15,0-19 16,0 1-16,0-18 16,0 18-16,0 17 15,0-35-15,0 18 16,0 0-16,0-18 0,0 17 15,0 19-15,0-18 16,0 17-16,0-17 16,0 17-1,0-17 1,-18 35-16,18-18 16,0-17-16,0 17 15,0 1-15,-18-19 16,18 19-1,0-1-15,-17 18 0,17-18 16,0 1-16,0-1 16,0 0-1,0-17 1,0 18 0,0-1-1,-18 0-15,18 1 16,-18-1-1,18 0-15,0 1 32,0-1-17,-35-158 267,-35-107-282,-19-140 0,19-212 15,17 247-15,53 265 16,-18-36-16,18 106 15,0 18-15,0-1 16,-17 36-16,17-17 16,0-1-1,0 0 17,0 1-17,0-1 1,0-35-1,17 36 1,-17-1-16,0 0 16,0 1-16,18-1 15,-18 0-15,0 1 16,0-1-16,0-17 0,0 0 16,17 17-1,-17 0-15,18 1 16,-18-1-16,0 0 15,0 1-15,18-19 16,-18 19 0,17-1-16,-17-17 15,0 17 1,18 1-16,-18-1 16,0 0-1,0 1-15,18 17 16,-18-18-16,0 0 15,0 1 1,0-1 0,0 1-1,0-1 17,0 0-32,0 1 15,0-1-15,0 0 16,0 1 15,0-1-31,-18 18 16,18-18-1,0 1-15,-18 17 16,18-18-16,0 0 31,0 1-31,-17 17 16,17-18-1,-18 18-15,18-17 16,-18-1-16,1 18 16,17-18-1,-18 18-15,18-17 16,-17 17 0,-1-18-16,0 0 15,18 1-15,-17 17 16,-1 0-1,18-18-15,0 0 16,-18 18-16,1-17 16,-1-1-16,18 1 15,-18 17-15,18-18 16,-17 18-16,-1-35 16,1 17 15,-1 18-16,0-18-15,1 1 0,-1 17 16,18-18 0,0 0-16,-18 18 15,-17 0-15,35-17 16,-18-1 0,18 1-16,-17 17 15,-1 0-15,1 0 16,17-18-1,-18 18 1,18-18-16,-18 18 16,1 0-16,-1 0 15,18-17 1,-18 17 0,1 0-1,17-18-15,-18 18 16,0-18-16,1 18 15,-1 0 1,0 0 0,18-17-16,-17 17 15,-1 0-15,1 0 16,17-18-16,-18 18 0,0 0 16,-17 0-1,17-18-15,1 1 16,-1 17-16,0-18 15,-17 0-15,0 18 16,0-17-16,17 17 16,-17 0-16,35-18 0,-18 1 15,0 17-15,1 0 16,-1 0-16,1-18 16,-1 18-16,18-18 15,-18 18-15,1 0 16,-1-17-16,-17 17 15,-1-18 1,19 18 0,-1 0-1,-17-18-15,17 18 16,18-17 0,-35 17-16,17 0 15,1 0 1,-1 0-16,0 0 15,1 0 1,-1 0-16,0 0 16,1 0-1,-1 0 1,1 0-16,-1 0 16,0 0-1,1 0 1,-1 0-16,0 0 0,1 0 15,-1 0 1,0 0 0,1 0-1,-1 0-15,1 0 16,-1 0 0,0 0-1,1 17 16,-1-17-31,0 0 16,1 0 0,-1 0-1,0 0 17,1 0-17,-1 0 16,0 0 16,1 0-15,-1 0-1,1 0-31,-1 0 15,0 0 1,1 0-16,-1 0 31,0 0-15,1 0 0,-1 0 15,18 18-16,-18-18 1,1 0 47,-1 0-63,18 18 46,-17-18-46,-1 0 16,0 0 0,1 0 15,-1 0-15,0 0 30,1 0-30,-1 0 15,0 0 16,1 0-47,-1 0 47,1 0-31,-1 0-1,0 0 32,1 0-31,-1 0-1,0 0 1,1 0 0,-1 0 31,0 0-16,1 0 63,-1 0-79,0 0 1,1 0 78,-1 0-63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773" y="71022"/>
            <a:ext cx="7109716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6517" y="2929632"/>
            <a:ext cx="4601492" cy="335575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FFF00"/>
                </a:solidFill>
              </a:rPr>
              <a:t>The Healing at the Pool of Bethsaida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1" y="438625"/>
            <a:ext cx="4830782" cy="61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8A80-D6C0-D11B-0A10-B8048DB5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Our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7B96-A482-F093-6259-014593D95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716" y="2442257"/>
            <a:ext cx="4386806" cy="38671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Jesus</a:t>
            </a:r>
          </a:p>
          <a:p>
            <a:pPr marL="137160" indent="0">
              <a:buNone/>
            </a:pPr>
            <a:r>
              <a:rPr lang="en-US" b="1" dirty="0"/>
              <a:t>The disabled man</a:t>
            </a:r>
          </a:p>
          <a:p>
            <a:pPr marL="137160" indent="0">
              <a:buNone/>
            </a:pPr>
            <a:r>
              <a:rPr lang="en-US" b="1" dirty="0"/>
              <a:t>The “Jews” (Pharisees)</a:t>
            </a:r>
          </a:p>
          <a:p>
            <a:pPr marL="137160" indent="0">
              <a:buNone/>
            </a:pPr>
            <a:r>
              <a:rPr lang="en-US" b="1" dirty="0"/>
              <a:t>The crowd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508D66-F77A-53B5-884C-3A2D253C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73152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3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BC014-BA79-4782-8E7E-B20EF5CF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5:6 Do You Want to Get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C351-3A8A-4B18-B9E8-1AF02C4D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657" y="2445249"/>
            <a:ext cx="8762144" cy="386411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What if Jesus healed you?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What would you have to change?</a:t>
            </a:r>
          </a:p>
        </p:txBody>
      </p:sp>
    </p:spTree>
    <p:extLst>
      <p:ext uri="{BB962C8B-B14F-4D97-AF65-F5344CB8AC3E}">
        <p14:creationId xmlns:p14="http://schemas.microsoft.com/office/powerpoint/2010/main" val="291078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400" dirty="0"/>
              <a:t>John 5:7-15  Jesus 3</a:t>
            </a:r>
            <a:r>
              <a:rPr lang="en-US" sz="4400" baseline="30000" dirty="0"/>
              <a:t>rd</a:t>
            </a:r>
            <a:r>
              <a:rPr lang="en-US" sz="4400" dirty="0"/>
              <a:t> 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55" y="1417834"/>
            <a:ext cx="9258245" cy="4891526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John 5:8   Jesus: “Get up your mat and walk” </a:t>
            </a:r>
          </a:p>
          <a:p>
            <a:pPr marL="137160" indent="0">
              <a:buNone/>
            </a:pPr>
            <a:endParaRPr lang="en-US" sz="14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To be healed:</a:t>
            </a:r>
          </a:p>
          <a:p>
            <a:pPr marL="13716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Trust Jesus</a:t>
            </a:r>
          </a:p>
          <a:p>
            <a:pPr marL="13716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Take action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cure was 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Sudden and complete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Jesus: Stop sinning!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14" y="2182953"/>
            <a:ext cx="6233395" cy="46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D831-0782-4219-9FB5-371CF61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John 5:16-30</a:t>
            </a:r>
            <a:br>
              <a:rPr lang="en-US" sz="4000" dirty="0"/>
            </a:br>
            <a:r>
              <a:rPr lang="en-US" sz="4000" dirty="0"/>
              <a:t>Jesus the Lord of the Sabbath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5F7B2-7270-42B4-9B82-4118E25C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4" y="2034283"/>
            <a:ext cx="10657726" cy="427507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v. 17  My Father is always at work.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v. 18  They tried all the more to kill Jesus.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Why? Because he claims to have authority over the Sabbath.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Jesus Lord of the Sabbath Matthew 12:1-8</a:t>
            </a:r>
          </a:p>
        </p:txBody>
      </p:sp>
    </p:spTree>
    <p:extLst>
      <p:ext uri="{BB962C8B-B14F-4D97-AF65-F5344CB8AC3E}">
        <p14:creationId xmlns:p14="http://schemas.microsoft.com/office/powerpoint/2010/main" val="291534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Theme:  Jesus Replacing/Greater than the Jewish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600200"/>
            <a:ext cx="9779285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1. Jesus greater than the Sabbath  </a:t>
            </a:r>
            <a:r>
              <a:rPr lang="en-US" b="1" dirty="0" err="1">
                <a:solidFill>
                  <a:srgbClr val="FFFF00"/>
                </a:solidFill>
              </a:rPr>
              <a:t>Jn</a:t>
            </a:r>
            <a:r>
              <a:rPr lang="en-US" b="1" dirty="0">
                <a:solidFill>
                  <a:srgbClr val="FFFF00"/>
                </a:solidFill>
              </a:rPr>
              <a:t> 5:1-18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2. Jesus fulfills the Passover  Jn 6:1-70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3. Jesus fulfills Booths/Tabernacles  Jn 7:1-9:41</a:t>
            </a:r>
          </a:p>
          <a:p>
            <a:pPr marL="13716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4. Jesus fulfills Feast of Dedication (Hanukkah)    Jn 10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Testimonies of Jesus  John 5:31-40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512" y="1837678"/>
            <a:ext cx="10513888" cy="4471682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Jesus:  There are three things which testify about me:   Do you believe in Jesus?  Why?</a:t>
            </a:r>
          </a:p>
          <a:p>
            <a:pPr marL="137160" indent="0">
              <a:buNone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a. John the Baptist  5:31-35</a:t>
            </a:r>
          </a:p>
          <a:p>
            <a:pPr marL="137160" indent="0">
              <a:buNone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b. The “works” (miracles) of Jesus   5:36-38</a:t>
            </a:r>
          </a:p>
          <a:p>
            <a:pPr marL="137160" indent="0">
              <a:buNone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c. Prophecy/Scripture   5:37-40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/>
              <a:t>Jesus: The entire Hebrew Bible is about me!!!    Wow!!!!!</a:t>
            </a:r>
          </a:p>
        </p:txBody>
      </p:sp>
    </p:spTree>
    <p:extLst>
      <p:ext uri="{BB962C8B-B14F-4D97-AF65-F5344CB8AC3E}">
        <p14:creationId xmlns:p14="http://schemas.microsoft.com/office/powerpoint/2010/main" val="177561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92AE-9B85-41F6-818D-A3699B0D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5:41-47  One Greater than 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5A20-B587-4316-A752-5A5B6892D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Who do you accept glory from?  God or people?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v. 45  Your accuser is Moses 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Deuteronomy 18:15   Jesus, a prophet like (but much greater than) Moses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sz="3200" b="1" dirty="0"/>
              <a:t>What about you?</a:t>
            </a:r>
          </a:p>
          <a:p>
            <a:pPr marL="137160" indent="0">
              <a:buNone/>
            </a:pPr>
            <a:r>
              <a:rPr lang="en-US" sz="3200" b="1" dirty="0"/>
              <a:t>Who will you listen to and who will you seek glory from?</a:t>
            </a:r>
          </a:p>
        </p:txBody>
      </p:sp>
    </p:spTree>
    <p:extLst>
      <p:ext uri="{BB962C8B-B14F-4D97-AF65-F5344CB8AC3E}">
        <p14:creationId xmlns:p14="http://schemas.microsoft.com/office/powerpoint/2010/main" val="91354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3E36-6750-44DE-B3A5-DF6A77227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431" y="636998"/>
            <a:ext cx="9070371" cy="567236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Do you want to get well?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Get up and walk.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sz="3200" b="1" dirty="0"/>
              <a:t>Stop sinning</a:t>
            </a:r>
          </a:p>
          <a:p>
            <a:pPr marL="137160" indent="0">
              <a:buNone/>
            </a:pPr>
            <a:r>
              <a:rPr lang="en-US" sz="3200" b="1" dirty="0"/>
              <a:t>                                  and…</a:t>
            </a:r>
          </a:p>
          <a:p>
            <a:pPr marL="137160" indent="0">
              <a:buNone/>
            </a:pPr>
            <a:r>
              <a:rPr lang="en-US" sz="3200" b="1" dirty="0"/>
              <a:t>Come to Jesus</a:t>
            </a:r>
          </a:p>
          <a:p>
            <a:pPr marL="137160" indent="0">
              <a:buNone/>
            </a:pPr>
            <a:r>
              <a:rPr lang="en-US" sz="3200" b="1" dirty="0"/>
              <a:t>	Lord of the Sabbath</a:t>
            </a:r>
          </a:p>
          <a:p>
            <a:pPr marL="137160" indent="0">
              <a:buNone/>
            </a:pPr>
            <a:r>
              <a:rPr lang="en-US" sz="3200" b="1" dirty="0"/>
              <a:t>	Fulfillment of Passover</a:t>
            </a:r>
          </a:p>
          <a:p>
            <a:pPr marL="137160" indent="0">
              <a:buNone/>
            </a:pPr>
            <a:r>
              <a:rPr lang="en-US" sz="3200" b="1" dirty="0"/>
              <a:t>	Fulfillment of Tabernacles</a:t>
            </a:r>
          </a:p>
          <a:p>
            <a:pPr marL="137160" indent="0">
              <a:buNone/>
            </a:pPr>
            <a:r>
              <a:rPr lang="en-US" sz="3200" b="1" dirty="0"/>
              <a:t>	The One </a:t>
            </a:r>
            <a:r>
              <a:rPr lang="en-US" sz="3200" b="1" dirty="0" err="1"/>
              <a:t>greateer</a:t>
            </a:r>
            <a:r>
              <a:rPr lang="en-US" sz="3200" b="1" dirty="0"/>
              <a:t> than Moses.</a:t>
            </a:r>
          </a:p>
        </p:txBody>
      </p:sp>
    </p:spTree>
    <p:extLst>
      <p:ext uri="{BB962C8B-B14F-4D97-AF65-F5344CB8AC3E}">
        <p14:creationId xmlns:p14="http://schemas.microsoft.com/office/powerpoint/2010/main" val="24190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542" y="750013"/>
            <a:ext cx="6555578" cy="1315093"/>
          </a:xfrm>
        </p:spPr>
        <p:txBody>
          <a:bodyPr>
            <a:normAutofit/>
          </a:bodyPr>
          <a:lstStyle/>
          <a:p>
            <a:r>
              <a:rPr lang="en-US" sz="3600" dirty="0"/>
              <a:t>Theme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65106"/>
            <a:ext cx="5513798" cy="4473297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 </a:t>
            </a:r>
            <a:r>
              <a:rPr lang="en-US" sz="3200" b="1" dirty="0"/>
              <a:t>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Theme verse: John 1:14</a:t>
            </a:r>
          </a:p>
          <a:p>
            <a:pPr marL="102870" indent="0">
              <a:buNone/>
            </a:pPr>
            <a:r>
              <a:rPr lang="en-US" sz="3200" b="1" dirty="0"/>
              <a:t>The Word…</a:t>
            </a:r>
          </a:p>
          <a:p>
            <a:pPr marL="102870" indent="0">
              <a:buNone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1" y="136458"/>
            <a:ext cx="4684351" cy="64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3773-F7D7-4D58-9677-AA920B98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6" y="274638"/>
            <a:ext cx="10900881" cy="1143000"/>
          </a:xfrm>
        </p:spPr>
        <p:txBody>
          <a:bodyPr>
            <a:normAutofit/>
          </a:bodyPr>
          <a:lstStyle/>
          <a:p>
            <a:r>
              <a:rPr lang="en-US" sz="4000" dirty="0"/>
              <a:t>John 4 Jesus and the Samaritan Woman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5627-87A5-4E02-9DD9-137B0196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36" y="1551398"/>
            <a:ext cx="5414481" cy="475796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b="1" dirty="0"/>
              <a:t>Jesus Converts an  Outsiders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A Samaritan</a:t>
            </a:r>
          </a:p>
          <a:p>
            <a:pPr marL="137160" indent="0">
              <a:buNone/>
            </a:pPr>
            <a:r>
              <a:rPr lang="en-US" b="1" dirty="0"/>
              <a:t>A woman</a:t>
            </a:r>
          </a:p>
          <a:p>
            <a:pPr marL="137160" indent="0">
              <a:buNone/>
            </a:pPr>
            <a:r>
              <a:rPr lang="en-US" b="1" dirty="0"/>
              <a:t>Unmarried</a:t>
            </a:r>
          </a:p>
          <a:p>
            <a:pPr marL="137160" indent="0">
              <a:buNone/>
            </a:pPr>
            <a:r>
              <a:rPr lang="en-US" b="1" dirty="0"/>
              <a:t>“sinful” </a:t>
            </a:r>
          </a:p>
          <a:p>
            <a:pPr marL="137160" indent="0">
              <a:buNone/>
            </a:pPr>
            <a:r>
              <a:rPr lang="en-US" b="1" dirty="0"/>
              <a:t>Four strikes against her</a:t>
            </a:r>
          </a:p>
          <a:p>
            <a:pPr marL="137160" indent="0">
              <a:buNone/>
            </a:pPr>
            <a:endParaRPr lang="en-US" sz="1800" b="1" dirty="0"/>
          </a:p>
          <a:p>
            <a:pPr marL="137160" indent="0">
              <a:buNone/>
            </a:pPr>
            <a:r>
              <a:rPr lang="en-US" b="1" dirty="0"/>
              <a:t>Jesus: Will you give me a drink?</a:t>
            </a:r>
          </a:p>
          <a:p>
            <a:pPr marL="13716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96F73-B188-403F-AE23-9522F2236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136" y="1284745"/>
            <a:ext cx="3249542" cy="52986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077B50-B5E9-453B-8CEB-1CA9809568D6}"/>
                  </a:ext>
                </a:extLst>
              </p14:cNvPr>
              <p14:cNvContentPartPr/>
              <p14:nvPr/>
            </p14:nvContentPartPr>
            <p14:xfrm>
              <a:off x="4152720" y="2571840"/>
              <a:ext cx="1283400" cy="389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077B50-B5E9-453B-8CEB-1CA980956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360" y="2562480"/>
                <a:ext cx="130212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93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601F-5397-4123-92A8-A3E7A324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719090"/>
            <a:ext cx="4066173" cy="2183908"/>
          </a:xfrm>
        </p:spPr>
        <p:txBody>
          <a:bodyPr>
            <a:normAutofit/>
          </a:bodyPr>
          <a:lstStyle/>
          <a:p>
            <a:r>
              <a:rPr lang="en-US" sz="3200" dirty="0"/>
              <a:t>Mt Gerizim and the Samaritans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7D4428-8877-4E6D-9D65-FAF2DF5B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6543" y="3577701"/>
            <a:ext cx="5240429" cy="293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C9164-BBDC-4B43-A104-AFB990877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236" y="545685"/>
            <a:ext cx="3810000" cy="2828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EAD3F-938A-4779-8BB7-24D97D50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1" y="3483391"/>
            <a:ext cx="27146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CE07-4DFC-4914-A350-93B464BB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Enigmatic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1D44-F1D5-4E48-B367-69534DD52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v. 14 Whoever drinks the water I give them will never thirst. Indeed, the water I give them will become in them a spring of water welling up to eternal life.</a:t>
            </a:r>
          </a:p>
          <a:p>
            <a:pPr marL="137160" indent="0"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544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D3F-8A57-450E-A0BF-048D2699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74637"/>
            <a:ext cx="11089240" cy="1513065"/>
          </a:xfrm>
        </p:spPr>
        <p:txBody>
          <a:bodyPr>
            <a:normAutofit/>
          </a:bodyPr>
          <a:lstStyle/>
          <a:p>
            <a:r>
              <a:rPr lang="en-US" sz="4800" dirty="0"/>
              <a:t>John 4:26  I Am 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1591-C283-45C8-AF5C-75E395866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92" y="1787703"/>
            <a:ext cx="8895709" cy="4521658"/>
          </a:xfrm>
        </p:spPr>
        <p:txBody>
          <a:bodyPr/>
          <a:lstStyle/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sz="3200" b="1" dirty="0"/>
              <a:t>I who speak to you—I am He.    </a:t>
            </a:r>
            <a:r>
              <a:rPr lang="en-US" sz="3200" b="1" i="1" dirty="0"/>
              <a:t>ego </a:t>
            </a:r>
            <a:r>
              <a:rPr lang="en-US" sz="3200" b="1" i="1" dirty="0" err="1"/>
              <a:t>eimi</a:t>
            </a:r>
            <a:endParaRPr lang="en-US" sz="3200" b="1" i="1" dirty="0"/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Jesus claims to be God!!!!  (to a Samaritan woman, no less.)</a:t>
            </a:r>
          </a:p>
        </p:txBody>
      </p:sp>
    </p:spTree>
    <p:extLst>
      <p:ext uri="{BB962C8B-B14F-4D97-AF65-F5344CB8AC3E}">
        <p14:creationId xmlns:p14="http://schemas.microsoft.com/office/powerpoint/2010/main" val="250783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9F8D-7CD3-423B-8B9C-C6186995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4:39-42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B5A1-95E2-426C-B636-F7D09DC1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Many Samaritans believe.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Faith progresses</a:t>
            </a:r>
          </a:p>
          <a:p>
            <a:pPr marL="137160" indent="0">
              <a:buNone/>
            </a:pPr>
            <a:r>
              <a:rPr lang="en-US" b="1" dirty="0"/>
              <a:t>1. Thirsty man   v. 7</a:t>
            </a:r>
          </a:p>
          <a:p>
            <a:pPr marL="137160" indent="0">
              <a:buNone/>
            </a:pPr>
            <a:r>
              <a:rPr lang="en-US" b="1" dirty="0"/>
              <a:t>2. Jewish man   v. 9</a:t>
            </a:r>
          </a:p>
          <a:p>
            <a:pPr marL="137160" indent="0">
              <a:buNone/>
            </a:pPr>
            <a:r>
              <a:rPr lang="en-US" b="1" dirty="0"/>
              <a:t>3. A Rabbi    v. 11</a:t>
            </a:r>
          </a:p>
          <a:p>
            <a:pPr marL="137160" indent="0">
              <a:buNone/>
            </a:pPr>
            <a:r>
              <a:rPr lang="en-US" b="1" dirty="0"/>
              <a:t>4. A prophet.   v. 19</a:t>
            </a:r>
          </a:p>
          <a:p>
            <a:pPr marL="137160" indent="0">
              <a:buNone/>
            </a:pPr>
            <a:r>
              <a:rPr lang="en-US" b="1" dirty="0"/>
              <a:t>5. Messiah   v. 29</a:t>
            </a:r>
          </a:p>
          <a:p>
            <a:pPr marL="137160" indent="0">
              <a:buNone/>
            </a:pPr>
            <a:r>
              <a:rPr lang="en-US" b="1" dirty="0"/>
              <a:t>6. Savior of the world   v. 42      All true!</a:t>
            </a:r>
          </a:p>
        </p:txBody>
      </p:sp>
    </p:spTree>
    <p:extLst>
      <p:ext uri="{BB962C8B-B14F-4D97-AF65-F5344CB8AC3E}">
        <p14:creationId xmlns:p14="http://schemas.microsoft.com/office/powerpoint/2010/main" val="327785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3F1A-F52F-4AE7-871A-5F01BA8F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5 Healing at Bethsaida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6DB6-5744-43D5-AB0D-F5FE3DD4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60" y="1819922"/>
            <a:ext cx="8154140" cy="448943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Do you want to get well?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Jesus is Lord of the Sabbath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Testimonies about Jesus</a:t>
            </a:r>
          </a:p>
        </p:txBody>
      </p:sp>
    </p:spTree>
    <p:extLst>
      <p:ext uri="{BB962C8B-B14F-4D97-AF65-F5344CB8AC3E}">
        <p14:creationId xmlns:p14="http://schemas.microsoft.com/office/powerpoint/2010/main" val="173344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B04B1-A263-4A4D-ACC2-1E09AA53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55" y="-3368833"/>
            <a:ext cx="5185447" cy="6377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FB91-C14D-495F-84DB-2D01FFA3A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ol of Bethesda">
            <a:extLst>
              <a:ext uri="{FF2B5EF4-FFF2-40B4-BE49-F238E27FC236}">
                <a16:creationId xmlns:a16="http://schemas.microsoft.com/office/drawing/2014/main" id="{88A218FE-20FE-46E9-BF87-6936D852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60" y="2858610"/>
            <a:ext cx="8252752" cy="38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ool of Bethesda | Ferrell's Travel Blog">
            <a:extLst>
              <a:ext uri="{FF2B5EF4-FFF2-40B4-BE49-F238E27FC236}">
                <a16:creationId xmlns:a16="http://schemas.microsoft.com/office/drawing/2014/main" id="{EC7AA01F-11C8-4C98-B7E3-19A346C70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94" y="-1611963"/>
            <a:ext cx="5761608" cy="432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5FF61-4A4F-4298-BAB8-3ED24621CA72}"/>
              </a:ext>
            </a:extLst>
          </p:cNvPr>
          <p:cNvSpPr txBox="1"/>
          <p:nvPr/>
        </p:nvSpPr>
        <p:spPr>
          <a:xfrm>
            <a:off x="7836022" y="612560"/>
            <a:ext cx="3136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Pool of </a:t>
            </a:r>
          </a:p>
          <a:p>
            <a:r>
              <a:rPr lang="en-US" sz="3200" b="1" dirty="0"/>
              <a:t>Bethsaida</a:t>
            </a:r>
          </a:p>
        </p:txBody>
      </p:sp>
    </p:spTree>
    <p:extLst>
      <p:ext uri="{BB962C8B-B14F-4D97-AF65-F5344CB8AC3E}">
        <p14:creationId xmlns:p14="http://schemas.microsoft.com/office/powerpoint/2010/main" val="2109613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561</Words>
  <Application>Microsoft Office PowerPoint</Application>
  <PresentationFormat>Widescreen</PresentationFormat>
  <Paragraphs>117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V</vt:lpstr>
      <vt:lpstr>Theme of John</vt:lpstr>
      <vt:lpstr>John 4 Jesus and the Samaritan Woman</vt:lpstr>
      <vt:lpstr>Mt Gerizim and the Samaritans</vt:lpstr>
      <vt:lpstr>An Enigmatic Statement</vt:lpstr>
      <vt:lpstr>John 4:26  I Am He</vt:lpstr>
      <vt:lpstr>John 4:39-42</vt:lpstr>
      <vt:lpstr>John 5 Healing at Bethsaida</vt:lpstr>
      <vt:lpstr>PowerPoint Presentation</vt:lpstr>
      <vt:lpstr>Our Actors</vt:lpstr>
      <vt:lpstr>John 5:6 Do You Want to Get Well?</vt:lpstr>
      <vt:lpstr>John 5:7-15  Jesus 3rd Sign </vt:lpstr>
      <vt:lpstr>John 5:16-30 Jesus the Lord of the Sabbath</vt:lpstr>
      <vt:lpstr>Theme:  Jesus Replacing/Greater than the Jewish Festivals</vt:lpstr>
      <vt:lpstr>Testimonies of Jesus  John 5:31-40</vt:lpstr>
      <vt:lpstr>John 5:41-47  One Greater than Moses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64</cp:revision>
  <dcterms:created xsi:type="dcterms:W3CDTF">2020-11-05T23:37:34Z</dcterms:created>
  <dcterms:modified xsi:type="dcterms:W3CDTF">2025-03-23T23:06:47Z</dcterms:modified>
</cp:coreProperties>
</file>