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sldIdLst>
    <p:sldId id="675" r:id="rId5"/>
    <p:sldId id="903" r:id="rId6"/>
    <p:sldId id="904" r:id="rId7"/>
    <p:sldId id="906" r:id="rId8"/>
    <p:sldId id="392" r:id="rId9"/>
    <p:sldId id="393" r:id="rId10"/>
    <p:sldId id="394" r:id="rId11"/>
    <p:sldId id="395" r:id="rId12"/>
    <p:sldId id="396" r:id="rId13"/>
    <p:sldId id="397" r:id="rId14"/>
    <p:sldId id="398" r:id="rId15"/>
    <p:sldId id="399" r:id="rId16"/>
    <p:sldId id="400" r:id="rId17"/>
    <p:sldId id="401" r:id="rId18"/>
    <p:sldId id="402" r:id="rId19"/>
    <p:sldId id="403" r:id="rId20"/>
    <p:sldId id="90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EC7172-CA94-4B79-9F07-766527E45CD9}" v="6" dt="2025-04-03T01:19:18.2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6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Oakes" userId="1a36f0057432ea1f" providerId="LiveId" clId="{C5EC7172-CA94-4B79-9F07-766527E45CD9}"/>
    <pc:docChg chg="undo custSel addSld modSld">
      <pc:chgData name="John Oakes" userId="1a36f0057432ea1f" providerId="LiveId" clId="{C5EC7172-CA94-4B79-9F07-766527E45CD9}" dt="2025-04-03T02:25:28.969" v="617" actId="20577"/>
      <pc:docMkLst>
        <pc:docMk/>
      </pc:docMkLst>
      <pc:sldChg chg="modSp mod">
        <pc:chgData name="John Oakes" userId="1a36f0057432ea1f" providerId="LiveId" clId="{C5EC7172-CA94-4B79-9F07-766527E45CD9}" dt="2025-04-03T01:05:35.308" v="328" actId="14100"/>
        <pc:sldMkLst>
          <pc:docMk/>
          <pc:sldMk cId="3795680158" sldId="393"/>
        </pc:sldMkLst>
        <pc:spChg chg="mod">
          <ac:chgData name="John Oakes" userId="1a36f0057432ea1f" providerId="LiveId" clId="{C5EC7172-CA94-4B79-9F07-766527E45CD9}" dt="2025-04-03T01:05:15.078" v="324" actId="255"/>
          <ac:spMkLst>
            <pc:docMk/>
            <pc:sldMk cId="3795680158" sldId="393"/>
            <ac:spMk id="2" creationId="{00000000-0000-0000-0000-000000000000}"/>
          </ac:spMkLst>
        </pc:spChg>
        <pc:spChg chg="mod">
          <ac:chgData name="John Oakes" userId="1a36f0057432ea1f" providerId="LiveId" clId="{C5EC7172-CA94-4B79-9F07-766527E45CD9}" dt="2025-04-03T01:05:35.308" v="328" actId="14100"/>
          <ac:spMkLst>
            <pc:docMk/>
            <pc:sldMk cId="3795680158" sldId="393"/>
            <ac:spMk id="3" creationId="{00000000-0000-0000-0000-000000000000}"/>
          </ac:spMkLst>
        </pc:spChg>
      </pc:sldChg>
      <pc:sldChg chg="modSp mod">
        <pc:chgData name="John Oakes" userId="1a36f0057432ea1f" providerId="LiveId" clId="{C5EC7172-CA94-4B79-9F07-766527E45CD9}" dt="2025-04-03T01:08:09.010" v="397" actId="20577"/>
        <pc:sldMkLst>
          <pc:docMk/>
          <pc:sldMk cId="1862384242" sldId="394"/>
        </pc:sldMkLst>
        <pc:spChg chg="mod">
          <ac:chgData name="John Oakes" userId="1a36f0057432ea1f" providerId="LiveId" clId="{C5EC7172-CA94-4B79-9F07-766527E45CD9}" dt="2025-04-03T01:08:09.010" v="397" actId="20577"/>
          <ac:spMkLst>
            <pc:docMk/>
            <pc:sldMk cId="1862384242" sldId="394"/>
            <ac:spMk id="3" creationId="{00000000-0000-0000-0000-000000000000}"/>
          </ac:spMkLst>
        </pc:spChg>
      </pc:sldChg>
      <pc:sldChg chg="modSp mod">
        <pc:chgData name="John Oakes" userId="1a36f0057432ea1f" providerId="LiveId" clId="{C5EC7172-CA94-4B79-9F07-766527E45CD9}" dt="2025-04-03T01:13:59.635" v="553" actId="255"/>
        <pc:sldMkLst>
          <pc:docMk/>
          <pc:sldMk cId="491864835" sldId="395"/>
        </pc:sldMkLst>
        <pc:spChg chg="mod">
          <ac:chgData name="John Oakes" userId="1a36f0057432ea1f" providerId="LiveId" clId="{C5EC7172-CA94-4B79-9F07-766527E45CD9}" dt="2025-04-03T01:10:25.400" v="550" actId="255"/>
          <ac:spMkLst>
            <pc:docMk/>
            <pc:sldMk cId="491864835" sldId="395"/>
            <ac:spMk id="2" creationId="{00000000-0000-0000-0000-000000000000}"/>
          </ac:spMkLst>
        </pc:spChg>
        <pc:spChg chg="mod">
          <ac:chgData name="John Oakes" userId="1a36f0057432ea1f" providerId="LiveId" clId="{C5EC7172-CA94-4B79-9F07-766527E45CD9}" dt="2025-04-03T01:13:59.635" v="553" actId="255"/>
          <ac:spMkLst>
            <pc:docMk/>
            <pc:sldMk cId="491864835" sldId="395"/>
            <ac:spMk id="3" creationId="{00000000-0000-0000-0000-000000000000}"/>
          </ac:spMkLst>
        </pc:spChg>
      </pc:sldChg>
      <pc:sldChg chg="modSp mod">
        <pc:chgData name="John Oakes" userId="1a36f0057432ea1f" providerId="LiveId" clId="{C5EC7172-CA94-4B79-9F07-766527E45CD9}" dt="2025-04-03T01:15:59.889" v="556" actId="14100"/>
        <pc:sldMkLst>
          <pc:docMk/>
          <pc:sldMk cId="4107716585" sldId="396"/>
        </pc:sldMkLst>
        <pc:spChg chg="mod">
          <ac:chgData name="John Oakes" userId="1a36f0057432ea1f" providerId="LiveId" clId="{C5EC7172-CA94-4B79-9F07-766527E45CD9}" dt="2025-04-03T01:15:22.982" v="554" actId="255"/>
          <ac:spMkLst>
            <pc:docMk/>
            <pc:sldMk cId="4107716585" sldId="396"/>
            <ac:spMk id="2" creationId="{00000000-0000-0000-0000-000000000000}"/>
          </ac:spMkLst>
        </pc:spChg>
        <pc:spChg chg="mod">
          <ac:chgData name="John Oakes" userId="1a36f0057432ea1f" providerId="LiveId" clId="{C5EC7172-CA94-4B79-9F07-766527E45CD9}" dt="2025-04-03T01:15:59.889" v="556" actId="14100"/>
          <ac:spMkLst>
            <pc:docMk/>
            <pc:sldMk cId="4107716585" sldId="396"/>
            <ac:spMk id="3" creationId="{00000000-0000-0000-0000-000000000000}"/>
          </ac:spMkLst>
        </pc:spChg>
      </pc:sldChg>
      <pc:sldChg chg="modSp mod">
        <pc:chgData name="John Oakes" userId="1a36f0057432ea1f" providerId="LiveId" clId="{C5EC7172-CA94-4B79-9F07-766527E45CD9}" dt="2025-04-03T01:17:09.075" v="588" actId="255"/>
        <pc:sldMkLst>
          <pc:docMk/>
          <pc:sldMk cId="3424414594" sldId="397"/>
        </pc:sldMkLst>
        <pc:spChg chg="mod">
          <ac:chgData name="John Oakes" userId="1a36f0057432ea1f" providerId="LiveId" clId="{C5EC7172-CA94-4B79-9F07-766527E45CD9}" dt="2025-04-03T01:16:25.356" v="584" actId="20577"/>
          <ac:spMkLst>
            <pc:docMk/>
            <pc:sldMk cId="3424414594" sldId="397"/>
            <ac:spMk id="2" creationId="{00000000-0000-0000-0000-000000000000}"/>
          </ac:spMkLst>
        </pc:spChg>
        <pc:spChg chg="mod">
          <ac:chgData name="John Oakes" userId="1a36f0057432ea1f" providerId="LiveId" clId="{C5EC7172-CA94-4B79-9F07-766527E45CD9}" dt="2025-04-03T01:17:09.075" v="588" actId="255"/>
          <ac:spMkLst>
            <pc:docMk/>
            <pc:sldMk cId="3424414594" sldId="397"/>
            <ac:spMk id="3" creationId="{00000000-0000-0000-0000-000000000000}"/>
          </ac:spMkLst>
        </pc:spChg>
      </pc:sldChg>
      <pc:sldChg chg="modSp mod">
        <pc:chgData name="John Oakes" userId="1a36f0057432ea1f" providerId="LiveId" clId="{C5EC7172-CA94-4B79-9F07-766527E45CD9}" dt="2025-04-03T01:19:18.249" v="611" actId="20577"/>
        <pc:sldMkLst>
          <pc:docMk/>
          <pc:sldMk cId="3402123627" sldId="398"/>
        </pc:sldMkLst>
        <pc:spChg chg="mod">
          <ac:chgData name="John Oakes" userId="1a36f0057432ea1f" providerId="LiveId" clId="{C5EC7172-CA94-4B79-9F07-766527E45CD9}" dt="2025-04-03T01:17:31.129" v="596" actId="20577"/>
          <ac:spMkLst>
            <pc:docMk/>
            <pc:sldMk cId="3402123627" sldId="398"/>
            <ac:spMk id="2" creationId="{00000000-0000-0000-0000-000000000000}"/>
          </ac:spMkLst>
        </pc:spChg>
        <pc:spChg chg="mod">
          <ac:chgData name="John Oakes" userId="1a36f0057432ea1f" providerId="LiveId" clId="{C5EC7172-CA94-4B79-9F07-766527E45CD9}" dt="2025-04-03T01:19:18.249" v="611" actId="20577"/>
          <ac:spMkLst>
            <pc:docMk/>
            <pc:sldMk cId="3402123627" sldId="398"/>
            <ac:spMk id="3" creationId="{00000000-0000-0000-0000-000000000000}"/>
          </ac:spMkLst>
        </pc:spChg>
      </pc:sldChg>
      <pc:sldChg chg="modSp mod">
        <pc:chgData name="John Oakes" userId="1a36f0057432ea1f" providerId="LiveId" clId="{C5EC7172-CA94-4B79-9F07-766527E45CD9}" dt="2025-04-02T23:30:21.366" v="279" actId="20577"/>
        <pc:sldMkLst>
          <pc:docMk/>
          <pc:sldMk cId="608710629" sldId="401"/>
        </pc:sldMkLst>
        <pc:spChg chg="mod">
          <ac:chgData name="John Oakes" userId="1a36f0057432ea1f" providerId="LiveId" clId="{C5EC7172-CA94-4B79-9F07-766527E45CD9}" dt="2025-04-02T23:30:21.366" v="279" actId="20577"/>
          <ac:spMkLst>
            <pc:docMk/>
            <pc:sldMk cId="608710629" sldId="401"/>
            <ac:spMk id="3" creationId="{00000000-0000-0000-0000-000000000000}"/>
          </ac:spMkLst>
        </pc:spChg>
      </pc:sldChg>
      <pc:sldChg chg="modSp mod">
        <pc:chgData name="John Oakes" userId="1a36f0057432ea1f" providerId="LiveId" clId="{C5EC7172-CA94-4B79-9F07-766527E45CD9}" dt="2025-04-03T02:25:28.969" v="617" actId="20577"/>
        <pc:sldMkLst>
          <pc:docMk/>
          <pc:sldMk cId="0" sldId="903"/>
        </pc:sldMkLst>
        <pc:spChg chg="mod">
          <ac:chgData name="John Oakes" userId="1a36f0057432ea1f" providerId="LiveId" clId="{C5EC7172-CA94-4B79-9F07-766527E45CD9}" dt="2025-04-03T02:25:28.969" v="617" actId="20577"/>
          <ac:spMkLst>
            <pc:docMk/>
            <pc:sldMk cId="0" sldId="903"/>
            <ac:spMk id="4" creationId="{9269334E-260A-EAC1-751F-92B5EF1E6BB8}"/>
          </ac:spMkLst>
        </pc:spChg>
      </pc:sldChg>
      <pc:sldChg chg="modSp mod">
        <pc:chgData name="John Oakes" userId="1a36f0057432ea1f" providerId="LiveId" clId="{C5EC7172-CA94-4B79-9F07-766527E45CD9}" dt="2025-04-02T22:34:55.247" v="77" actId="20577"/>
        <pc:sldMkLst>
          <pc:docMk/>
          <pc:sldMk cId="0" sldId="904"/>
        </pc:sldMkLst>
        <pc:spChg chg="mod">
          <ac:chgData name="John Oakes" userId="1a36f0057432ea1f" providerId="LiveId" clId="{C5EC7172-CA94-4B79-9F07-766527E45CD9}" dt="2025-04-02T22:34:55.247" v="77" actId="20577"/>
          <ac:spMkLst>
            <pc:docMk/>
            <pc:sldMk cId="0" sldId="904"/>
            <ac:spMk id="3" creationId="{492357AC-34EC-F5F8-A5CA-AAE2E8BDE3F8}"/>
          </ac:spMkLst>
        </pc:spChg>
      </pc:sldChg>
      <pc:sldChg chg="modSp new mod">
        <pc:chgData name="John Oakes" userId="1a36f0057432ea1f" providerId="LiveId" clId="{C5EC7172-CA94-4B79-9F07-766527E45CD9}" dt="2025-04-02T23:29:57.604" v="266" actId="20577"/>
        <pc:sldMkLst>
          <pc:docMk/>
          <pc:sldMk cId="1151362312" sldId="907"/>
        </pc:sldMkLst>
        <pc:spChg chg="mod">
          <ac:chgData name="John Oakes" userId="1a36f0057432ea1f" providerId="LiveId" clId="{C5EC7172-CA94-4B79-9F07-766527E45CD9}" dt="2025-04-02T23:05:04.137" v="98" actId="20577"/>
          <ac:spMkLst>
            <pc:docMk/>
            <pc:sldMk cId="1151362312" sldId="907"/>
            <ac:spMk id="2" creationId="{6ED19FBA-4083-ABE4-919C-2C2756D01BEE}"/>
          </ac:spMkLst>
        </pc:spChg>
        <pc:spChg chg="mod">
          <ac:chgData name="John Oakes" userId="1a36f0057432ea1f" providerId="LiveId" clId="{C5EC7172-CA94-4B79-9F07-766527E45CD9}" dt="2025-04-02T23:29:57.604" v="266" actId="20577"/>
          <ac:spMkLst>
            <pc:docMk/>
            <pc:sldMk cId="1151362312" sldId="907"/>
            <ac:spMk id="3" creationId="{6E0DE82C-5DCD-3583-981B-196467DDE64D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62707" y="1371600"/>
            <a:ext cx="109728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95B73-5353-4D46-9B11-961A96D0F9B4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4/2/2025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F246A-E2FB-4174-AB8E-CF4CBC2D7C29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8800" y="333169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55635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95B73-5353-4D46-9B11-961A96D0F9B4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4/2/2025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F246A-E2FB-4174-AB8E-CF4CBC2D7C29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698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95B73-5353-4D46-9B11-961A96D0F9B4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4/2/2025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F246A-E2FB-4174-AB8E-CF4CBC2D7C29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8955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AB711A13-63D0-5997-DCEF-898F938968A8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87238" cy="6850063"/>
            <a:chOff x="0" y="0"/>
            <a:chExt cx="5758" cy="4315"/>
          </a:xfrm>
        </p:grpSpPr>
        <p:grpSp>
          <p:nvGrpSpPr>
            <p:cNvPr id="3" name="Group 3">
              <a:extLst>
                <a:ext uri="{FF2B5EF4-FFF2-40B4-BE49-F238E27FC236}">
                  <a16:creationId xmlns:a16="http://schemas.microsoft.com/office/drawing/2014/main" id="{21DD89FE-634E-55A2-423A-04DAABCB51AA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6" name="Freeform 4">
                <a:extLst>
                  <a:ext uri="{FF2B5EF4-FFF2-40B4-BE49-F238E27FC236}">
                    <a16:creationId xmlns:a16="http://schemas.microsoft.com/office/drawing/2014/main" id="{CF07A2AB-32E6-D9FB-E6BC-5DD039F5465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3600">
                  <a:solidFill>
                    <a:srgbClr val="FFFFFF"/>
                  </a:solidFill>
                  <a:latin typeface="Garamond"/>
                  <a:cs typeface="Arial"/>
                </a:endParaRPr>
              </a:p>
            </p:txBody>
          </p:sp>
          <p:sp>
            <p:nvSpPr>
              <p:cNvPr id="7" name="Freeform 5">
                <a:extLst>
                  <a:ext uri="{FF2B5EF4-FFF2-40B4-BE49-F238E27FC236}">
                    <a16:creationId xmlns:a16="http://schemas.microsoft.com/office/drawing/2014/main" id="{D0953865-EBB1-2218-F5A1-200EF96F532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3600">
                  <a:solidFill>
                    <a:srgbClr val="FFFFFF"/>
                  </a:solidFill>
                  <a:latin typeface="Garamond"/>
                  <a:cs typeface="Arial"/>
                </a:endParaRPr>
              </a:p>
            </p:txBody>
          </p:sp>
          <p:sp>
            <p:nvSpPr>
              <p:cNvPr id="8" name="Freeform 6">
                <a:extLst>
                  <a:ext uri="{FF2B5EF4-FFF2-40B4-BE49-F238E27FC236}">
                    <a16:creationId xmlns:a16="http://schemas.microsoft.com/office/drawing/2014/main" id="{5517A67E-DD58-75A2-E625-C3567D6AFEE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3600">
                  <a:solidFill>
                    <a:srgbClr val="FFFFFF"/>
                  </a:solidFill>
                  <a:latin typeface="Garamond"/>
                  <a:cs typeface="Arial"/>
                </a:endParaRPr>
              </a:p>
            </p:txBody>
          </p:sp>
          <p:sp>
            <p:nvSpPr>
              <p:cNvPr id="9" name="Freeform 7">
                <a:extLst>
                  <a:ext uri="{FF2B5EF4-FFF2-40B4-BE49-F238E27FC236}">
                    <a16:creationId xmlns:a16="http://schemas.microsoft.com/office/drawing/2014/main" id="{32AE2F08-2DFF-3EEB-30CE-959D05D9D48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Freeform 8">
                <a:extLst>
                  <a:ext uri="{FF2B5EF4-FFF2-40B4-BE49-F238E27FC236}">
                    <a16:creationId xmlns:a16="http://schemas.microsoft.com/office/drawing/2014/main" id="{26C317D1-4E59-6AC9-FA2E-1732D56F842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3600">
                  <a:solidFill>
                    <a:srgbClr val="FFFFFF"/>
                  </a:solidFill>
                  <a:latin typeface="Garamond"/>
                  <a:cs typeface="Arial"/>
                </a:endParaRPr>
              </a:p>
            </p:txBody>
          </p:sp>
        </p:grpSp>
        <p:sp>
          <p:nvSpPr>
            <p:cNvPr id="4" name="Freeform 9">
              <a:extLst>
                <a:ext uri="{FF2B5EF4-FFF2-40B4-BE49-F238E27FC236}">
                  <a16:creationId xmlns:a16="http://schemas.microsoft.com/office/drawing/2014/main" id="{05D7DD0A-E16E-86D8-1340-F4719FE0733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3600">
                <a:solidFill>
                  <a:srgbClr val="FFFFFF"/>
                </a:solidFill>
                <a:latin typeface="Garamond"/>
                <a:cs typeface="Arial"/>
              </a:endParaRPr>
            </a:p>
          </p:txBody>
        </p:sp>
        <p:sp>
          <p:nvSpPr>
            <p:cNvPr id="5" name="Freeform 10">
              <a:extLst>
                <a:ext uri="{FF2B5EF4-FFF2-40B4-BE49-F238E27FC236}">
                  <a16:creationId xmlns:a16="http://schemas.microsoft.com/office/drawing/2014/main" id="{94D01914-ED8B-1D77-05A0-CD320B29FE5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761 h 1906"/>
                <a:gd name="T4" fmla="*/ 5978 w 5740"/>
                <a:gd name="T5" fmla="*/ 761 h 1906"/>
                <a:gd name="T6" fmla="*/ 597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23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736727"/>
            <a:ext cx="103632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3324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B959D2A5-DF96-2BA8-723B-7C129A6399DE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xfrm>
            <a:off x="609600" y="6248400"/>
            <a:ext cx="2844800" cy="476250"/>
          </a:xfrm>
        </p:spPr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4">
            <a:extLst>
              <a:ext uri="{FF2B5EF4-FFF2-40B4-BE49-F238E27FC236}">
                <a16:creationId xmlns:a16="http://schemas.microsoft.com/office/drawing/2014/main" id="{627684F7-C28D-0C6A-2D97-7C9D14911B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51575"/>
            <a:ext cx="3860800" cy="476250"/>
          </a:xfrm>
        </p:spPr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5">
            <a:extLst>
              <a:ext uri="{FF2B5EF4-FFF2-40B4-BE49-F238E27FC236}">
                <a16:creationId xmlns:a16="http://schemas.microsoft.com/office/drawing/2014/main" id="{745B4A47-1F9F-8306-8F78-8EBD7445FC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54750"/>
            <a:ext cx="2844800" cy="476250"/>
          </a:xfrm>
        </p:spPr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D5D9339-16CE-4B29-A634-CF1B8131E2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0379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D03BD2E-9497-FC8D-F0CE-02A3E1602C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924BF23-EC40-1AE2-0D24-E9A1BCE1991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1EFB634-5AF1-4103-A481-89FCB51DC3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DD064EE6-DBA2-B80C-E6A1-9B86757F932A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7823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7" indent="0">
              <a:buNone/>
              <a:defRPr sz="1800"/>
            </a:lvl2pPr>
            <a:lvl3pPr marL="914353" indent="0">
              <a:buNone/>
              <a:defRPr sz="1600"/>
            </a:lvl3pPr>
            <a:lvl4pPr marL="1371530" indent="0">
              <a:buNone/>
              <a:defRPr sz="1400"/>
            </a:lvl4pPr>
            <a:lvl5pPr marL="1828706" indent="0">
              <a:buNone/>
              <a:defRPr sz="1400"/>
            </a:lvl5pPr>
            <a:lvl6pPr marL="2285883" indent="0">
              <a:buNone/>
              <a:defRPr sz="1400"/>
            </a:lvl6pPr>
            <a:lvl7pPr marL="2743060" indent="0">
              <a:buNone/>
              <a:defRPr sz="1400"/>
            </a:lvl7pPr>
            <a:lvl8pPr marL="3200236" indent="0">
              <a:buNone/>
              <a:defRPr sz="1400"/>
            </a:lvl8pPr>
            <a:lvl9pPr marL="365741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4483064-AA0E-C768-F112-C5BD577ED5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1090599-DD5E-750E-5167-51A5B9850F3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CFD4885-80AC-4155-B51E-08256487A0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632E0B38-6073-77C9-E2E9-E7EEB0EA7BF2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8216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1452E09-DC17-A840-E968-A216C9762A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790A0651-D288-497E-B309-8D1932B6A48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9F527F5-928A-4AB2-87CC-7B784DB813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B69E5D2E-D5C2-C361-CE2B-F9377D95ED33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3760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8D3AA0DE-88BF-DE74-FBBC-4A9CA4F12E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292B5D0B-BBBD-B41D-AFF6-A5D8C066FD8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76EAE16-9484-40D4-A481-97B6D4C868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22AB1F8D-E15D-7EF7-5DA0-D12C422191C1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8498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514C0DBB-5856-2DC7-D112-467F55FE0E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08F11BCE-AF96-65BF-FDEE-F022B0D9079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8ECE820-A5AD-44B8-864F-6349ADD86B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43D1991B-E848-3EED-300A-0A2F4A364ECC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6182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10131591-8769-86C8-ACA0-81A0146CAD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73E9621F-C258-470F-6D95-A3E1B9697A3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271606C-9879-4F67-8CD1-B960FCE34E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DC65176B-07FB-36A1-3CA1-50279FB38CC6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8852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0ED776F-B0D1-3CC0-9D56-401D4DBE72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D823BAE7-6045-4DDA-622B-776B8EDF4A7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17FAC13-FBC3-42B9-962E-57CBE6705C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A74ADC4B-3711-FDBE-03B5-FF0921252063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831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95B73-5353-4D46-9B11-961A96D0F9B4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4/2/2025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F246A-E2FB-4174-AB8E-CF4CBC2D7C29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6634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3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3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C8C4645-9F27-F0B5-5989-0D5F726AC0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A7854E96-3458-D770-E86C-1A30EEF006A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DD3003C-97E5-4176-A495-28370779AA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B4454B85-D39D-DF8A-EF7B-8A88D2F7A1A6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4821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6B8E431-CE22-1C91-D501-E07F1EFD4A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0A01929-85AC-BA4A-672F-BC012C433CF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5B43599-18B9-4E30-BF14-BB7935E7B0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41E82DEB-250B-F98D-ECD4-85BD47102E50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479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A162B2A-A81E-C39D-FBB8-9D171141DE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B6C17A1-B496-18D2-51A6-DB8868700C8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C4F2C1E-D71F-450A-BD71-AF87E94E53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E1F9149F-CBA8-9E91-411E-2BB761A44473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3590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3AB3230F-AD2A-B57A-DF53-7CB8BA808F7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8350" cy="6851650"/>
            <a:chOff x="1" y="0"/>
            <a:chExt cx="5763" cy="431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A2BF9942-ED22-80B1-6A78-016E7A94143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1A9FBABF-0ACC-8562-810C-59981E9BE67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06CA903F-1C01-EE1D-BFB2-A86A5B02542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F8592B7F-B3C4-3D16-89AE-4553A0B775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6" name="Freeform 7">
                <a:extLst>
                  <a:ext uri="{FF2B5EF4-FFF2-40B4-BE49-F238E27FC236}">
                    <a16:creationId xmlns:a16="http://schemas.microsoft.com/office/drawing/2014/main" id="{750E5B7E-C84C-DA42-26C9-C9BD217614C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790" y="0"/>
                <a:ext cx="71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27" name="Freeform 8">
                <a:extLst>
                  <a:ext uri="{FF2B5EF4-FFF2-40B4-BE49-F238E27FC236}">
                    <a16:creationId xmlns:a16="http://schemas.microsoft.com/office/drawing/2014/main" id="{13C26B8F-2EF6-79AE-C59D-71DED307D68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28" name="Freeform 9">
                <a:extLst>
                  <a:ext uri="{FF2B5EF4-FFF2-40B4-BE49-F238E27FC236}">
                    <a16:creationId xmlns:a16="http://schemas.microsoft.com/office/drawing/2014/main" id="{D736A9CE-BCD9-9B0E-B212-A5DFFF7B6D8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29" name="Freeform 10">
                <a:extLst>
                  <a:ext uri="{FF2B5EF4-FFF2-40B4-BE49-F238E27FC236}">
                    <a16:creationId xmlns:a16="http://schemas.microsoft.com/office/drawing/2014/main" id="{7E9A0A5E-1BB3-491C-DC52-4BE098224BE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0" name="Freeform 11">
                <a:extLst>
                  <a:ext uri="{FF2B5EF4-FFF2-40B4-BE49-F238E27FC236}">
                    <a16:creationId xmlns:a16="http://schemas.microsoft.com/office/drawing/2014/main" id="{2534A910-A427-D913-6B51-BCE550AC626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1" name="Freeform 12">
                <a:extLst>
                  <a:ext uri="{FF2B5EF4-FFF2-40B4-BE49-F238E27FC236}">
                    <a16:creationId xmlns:a16="http://schemas.microsoft.com/office/drawing/2014/main" id="{3D0AE9BA-A6C3-90A9-5984-A7EEEC59990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2" name="Freeform 13">
                <a:extLst>
                  <a:ext uri="{FF2B5EF4-FFF2-40B4-BE49-F238E27FC236}">
                    <a16:creationId xmlns:a16="http://schemas.microsoft.com/office/drawing/2014/main" id="{A07BC1FE-7CF1-29B5-7940-B50C9D0C647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3" name="Freeform 14">
                <a:extLst>
                  <a:ext uri="{FF2B5EF4-FFF2-40B4-BE49-F238E27FC236}">
                    <a16:creationId xmlns:a16="http://schemas.microsoft.com/office/drawing/2014/main" id="{43A6492C-AD2E-C11A-60A5-B6ED9725422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400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4" name="Freeform 15">
                <a:extLst>
                  <a:ext uri="{FF2B5EF4-FFF2-40B4-BE49-F238E27FC236}">
                    <a16:creationId xmlns:a16="http://schemas.microsoft.com/office/drawing/2014/main" id="{A8819474-4320-3FEB-875E-5EA8E99C300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968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5" name="Freeform 16">
                <a:extLst>
                  <a:ext uri="{FF2B5EF4-FFF2-40B4-BE49-F238E27FC236}">
                    <a16:creationId xmlns:a16="http://schemas.microsoft.com/office/drawing/2014/main" id="{0CFF9C5D-A2DE-E90B-D6B0-1A9122AC1EF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6" name="Freeform 17">
                <a:extLst>
                  <a:ext uri="{FF2B5EF4-FFF2-40B4-BE49-F238E27FC236}">
                    <a16:creationId xmlns:a16="http://schemas.microsoft.com/office/drawing/2014/main" id="{D6FD8B98-40E6-CE2A-439E-E8EC4762F38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7" name="Freeform 18">
                <a:extLst>
                  <a:ext uri="{FF2B5EF4-FFF2-40B4-BE49-F238E27FC236}">
                    <a16:creationId xmlns:a16="http://schemas.microsoft.com/office/drawing/2014/main" id="{81D0AE87-48B0-60D8-7476-6DBE16B44AF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8" name="Freeform 19">
                <a:extLst>
                  <a:ext uri="{FF2B5EF4-FFF2-40B4-BE49-F238E27FC236}">
                    <a16:creationId xmlns:a16="http://schemas.microsoft.com/office/drawing/2014/main" id="{B6F0CCCD-E332-7741-AF97-B67B4678CF1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  <p:sp>
          <p:nvSpPr>
            <p:cNvPr id="7" name="Freeform 20">
              <a:extLst>
                <a:ext uri="{FF2B5EF4-FFF2-40B4-BE49-F238E27FC236}">
                  <a16:creationId xmlns:a16="http://schemas.microsoft.com/office/drawing/2014/main" id="{B80B5E72-9806-4D47-D7BB-95DF67265B1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8" name="Freeform 21">
              <a:extLst>
                <a:ext uri="{FF2B5EF4-FFF2-40B4-BE49-F238E27FC236}">
                  <a16:creationId xmlns:a16="http://schemas.microsoft.com/office/drawing/2014/main" id="{0E01921D-89A7-D75D-3F68-94F92690F91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9" name="Freeform 22">
              <a:extLst>
                <a:ext uri="{FF2B5EF4-FFF2-40B4-BE49-F238E27FC236}">
                  <a16:creationId xmlns:a16="http://schemas.microsoft.com/office/drawing/2014/main" id="{CE800CED-EE44-017F-F80D-4F549C4DFE7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0" name="Freeform 23">
              <a:extLst>
                <a:ext uri="{FF2B5EF4-FFF2-40B4-BE49-F238E27FC236}">
                  <a16:creationId xmlns:a16="http://schemas.microsoft.com/office/drawing/2014/main" id="{143D60E9-8BAD-9439-648A-A3C4AE81A8E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833 w 717"/>
                <a:gd name="T1" fmla="*/ 845 h 845"/>
                <a:gd name="T2" fmla="*/ 833 w 717"/>
                <a:gd name="T3" fmla="*/ 821 h 845"/>
                <a:gd name="T4" fmla="*/ 690 w 717"/>
                <a:gd name="T5" fmla="*/ 605 h 845"/>
                <a:gd name="T6" fmla="*/ 464 w 717"/>
                <a:gd name="T7" fmla="*/ 396 h 845"/>
                <a:gd name="T8" fmla="*/ 279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67 w 717"/>
                <a:gd name="T15" fmla="*/ 198 h 845"/>
                <a:gd name="T16" fmla="*/ 458 w 717"/>
                <a:gd name="T17" fmla="*/ 408 h 845"/>
                <a:gd name="T18" fmla="*/ 684 w 717"/>
                <a:gd name="T19" fmla="*/ 623 h 845"/>
                <a:gd name="T20" fmla="*/ 833 w 717"/>
                <a:gd name="T21" fmla="*/ 845 h 845"/>
                <a:gd name="T22" fmla="*/ 833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24">
              <a:extLst>
                <a:ext uri="{FF2B5EF4-FFF2-40B4-BE49-F238E27FC236}">
                  <a16:creationId xmlns:a16="http://schemas.microsoft.com/office/drawing/2014/main" id="{3932A90F-F0CF-2C0E-F10E-BEB98EA2AAA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65 w 407"/>
                <a:gd name="T1" fmla="*/ 414 h 414"/>
                <a:gd name="T2" fmla="*/ 465 w 407"/>
                <a:gd name="T3" fmla="*/ 396 h 414"/>
                <a:gd name="T4" fmla="*/ 280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74 w 407"/>
                <a:gd name="T13" fmla="*/ 204 h 414"/>
                <a:gd name="T14" fmla="*/ 465 w 407"/>
                <a:gd name="T15" fmla="*/ 414 h 414"/>
                <a:gd name="T16" fmla="*/ 465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25">
              <a:extLst>
                <a:ext uri="{FF2B5EF4-FFF2-40B4-BE49-F238E27FC236}">
                  <a16:creationId xmlns:a16="http://schemas.microsoft.com/office/drawing/2014/main" id="{67AAC591-59D3-4FC9-D45F-9B2CC71EE85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3" name="Freeform 26">
              <a:extLst>
                <a:ext uri="{FF2B5EF4-FFF2-40B4-BE49-F238E27FC236}">
                  <a16:creationId xmlns:a16="http://schemas.microsoft.com/office/drawing/2014/main" id="{788FEEFF-B263-243D-6038-5ADF149DEF6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702 w 586"/>
                <a:gd name="T1" fmla="*/ 0 h 599"/>
                <a:gd name="T2" fmla="*/ 684 w 586"/>
                <a:gd name="T3" fmla="*/ 0 h 599"/>
                <a:gd name="T4" fmla="*/ 490 w 586"/>
                <a:gd name="T5" fmla="*/ 132 h 599"/>
                <a:gd name="T6" fmla="*/ 315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315 w 586"/>
                <a:gd name="T17" fmla="*/ 282 h 599"/>
                <a:gd name="T18" fmla="*/ 502 w 586"/>
                <a:gd name="T19" fmla="*/ 138 h 599"/>
                <a:gd name="T20" fmla="*/ 702 w 586"/>
                <a:gd name="T21" fmla="*/ 0 h 599"/>
                <a:gd name="T22" fmla="*/ 702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27">
              <a:extLst>
                <a:ext uri="{FF2B5EF4-FFF2-40B4-BE49-F238E27FC236}">
                  <a16:creationId xmlns:a16="http://schemas.microsoft.com/office/drawing/2014/main" id="{0FDABE07-25A5-C04D-88E5-957855B2449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327 w 269"/>
                <a:gd name="T1" fmla="*/ 0 h 252"/>
                <a:gd name="T2" fmla="*/ 309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327 w 269"/>
                <a:gd name="T15" fmla="*/ 0 h 252"/>
                <a:gd name="T16" fmla="*/ 327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28">
              <a:extLst>
                <a:ext uri="{FF2B5EF4-FFF2-40B4-BE49-F238E27FC236}">
                  <a16:creationId xmlns:a16="http://schemas.microsoft.com/office/drawing/2014/main" id="{24739EA4-137D-0DED-7001-ED36DA55085B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29">
              <a:extLst>
                <a:ext uri="{FF2B5EF4-FFF2-40B4-BE49-F238E27FC236}">
                  <a16:creationId xmlns:a16="http://schemas.microsoft.com/office/drawing/2014/main" id="{A83E8D2F-D9C7-F18F-A603-00BADE464A2E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30">
              <a:extLst>
                <a:ext uri="{FF2B5EF4-FFF2-40B4-BE49-F238E27FC236}">
                  <a16:creationId xmlns:a16="http://schemas.microsoft.com/office/drawing/2014/main" id="{D150DA9F-E62A-4172-DFC0-A5D2C14731B2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8" name="Group 31">
              <a:extLst>
                <a:ext uri="{FF2B5EF4-FFF2-40B4-BE49-F238E27FC236}">
                  <a16:creationId xmlns:a16="http://schemas.microsoft.com/office/drawing/2014/main" id="{33FD751A-2B0C-2FD0-07B9-A11673DBC8D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1" name="Line 32">
                <a:extLst>
                  <a:ext uri="{FF2B5EF4-FFF2-40B4-BE49-F238E27FC236}">
                    <a16:creationId xmlns:a16="http://schemas.microsoft.com/office/drawing/2014/main" id="{84A6345D-E6C7-C409-6901-2D6B61EECEB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33">
                <a:extLst>
                  <a:ext uri="{FF2B5EF4-FFF2-40B4-BE49-F238E27FC236}">
                    <a16:creationId xmlns:a16="http://schemas.microsoft.com/office/drawing/2014/main" id="{5127F877-9291-C5A1-70CC-957F0C2720D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Line 34">
                <a:extLst>
                  <a:ext uri="{FF2B5EF4-FFF2-40B4-BE49-F238E27FC236}">
                    <a16:creationId xmlns:a16="http://schemas.microsoft.com/office/drawing/2014/main" id="{3E37A3D7-1239-7ED3-34CA-802BFF22D7B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35">
                <a:extLst>
                  <a:ext uri="{FF2B5EF4-FFF2-40B4-BE49-F238E27FC236}">
                    <a16:creationId xmlns:a16="http://schemas.microsoft.com/office/drawing/2014/main" id="{AE8AC25D-0901-3A73-6BF8-2510E6D2C7E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36">
                <a:extLst>
                  <a:ext uri="{FF2B5EF4-FFF2-40B4-BE49-F238E27FC236}">
                    <a16:creationId xmlns:a16="http://schemas.microsoft.com/office/drawing/2014/main" id="{7E978102-CD5B-D805-06DB-5FBA9D521F9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" name="Line 37">
              <a:extLst>
                <a:ext uri="{FF2B5EF4-FFF2-40B4-BE49-F238E27FC236}">
                  <a16:creationId xmlns:a16="http://schemas.microsoft.com/office/drawing/2014/main" id="{3DAF02EF-2AB5-4153-778B-E4D3A8308DBC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38">
              <a:extLst>
                <a:ext uri="{FF2B5EF4-FFF2-40B4-BE49-F238E27FC236}">
                  <a16:creationId xmlns:a16="http://schemas.microsoft.com/office/drawing/2014/main" id="{E76FB1B0-7894-3C67-3E0C-DF3AFD67DEA3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4007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692276"/>
            <a:ext cx="103632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84008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39" name="Rectangle 41">
            <a:extLst>
              <a:ext uri="{FF2B5EF4-FFF2-40B4-BE49-F238E27FC236}">
                <a16:creationId xmlns:a16="http://schemas.microsoft.com/office/drawing/2014/main" id="{D0392D54-5C82-AC17-C07A-304FFD33216F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" name="Rectangle 42">
            <a:extLst>
              <a:ext uri="{FF2B5EF4-FFF2-40B4-BE49-F238E27FC236}">
                <a16:creationId xmlns:a16="http://schemas.microsoft.com/office/drawing/2014/main" id="{0C87EBCD-8EFF-9BE1-7B3E-5D580E9EF7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" name="Rectangle 43">
            <a:extLst>
              <a:ext uri="{FF2B5EF4-FFF2-40B4-BE49-F238E27FC236}">
                <a16:creationId xmlns:a16="http://schemas.microsoft.com/office/drawing/2014/main" id="{9004A2A3-8E00-BE89-32E3-7E70E63DC1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9778C-67DB-4098-97FE-C4F6FAE3C3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10568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0">
            <a:extLst>
              <a:ext uri="{FF2B5EF4-FFF2-40B4-BE49-F238E27FC236}">
                <a16:creationId xmlns:a16="http://schemas.microsoft.com/office/drawing/2014/main" id="{DE36D68D-82B8-5AF1-00E8-1048C9D6BD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>
            <a:extLst>
              <a:ext uri="{FF2B5EF4-FFF2-40B4-BE49-F238E27FC236}">
                <a16:creationId xmlns:a16="http://schemas.microsoft.com/office/drawing/2014/main" id="{FB0D5806-B802-1E20-E80B-19E072AE4C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>
            <a:extLst>
              <a:ext uri="{FF2B5EF4-FFF2-40B4-BE49-F238E27FC236}">
                <a16:creationId xmlns:a16="http://schemas.microsoft.com/office/drawing/2014/main" id="{9F3D7796-707C-583A-4E5C-92A89C6334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97A5ED-4D2C-4CB1-9308-73EDD72E02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56821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0">
            <a:extLst>
              <a:ext uri="{FF2B5EF4-FFF2-40B4-BE49-F238E27FC236}">
                <a16:creationId xmlns:a16="http://schemas.microsoft.com/office/drawing/2014/main" id="{5BC2E9B1-76B5-1DF6-A8AC-5CA0AEFC35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>
            <a:extLst>
              <a:ext uri="{FF2B5EF4-FFF2-40B4-BE49-F238E27FC236}">
                <a16:creationId xmlns:a16="http://schemas.microsoft.com/office/drawing/2014/main" id="{134B0D73-1378-5973-BCCC-42A38CDE0A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>
            <a:extLst>
              <a:ext uri="{FF2B5EF4-FFF2-40B4-BE49-F238E27FC236}">
                <a16:creationId xmlns:a16="http://schemas.microsoft.com/office/drawing/2014/main" id="{15B02DAE-3A78-B18F-CFA5-FE8371BDA4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94E5E9-40FF-48A3-9419-DAB1479F17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44526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0">
            <a:extLst>
              <a:ext uri="{FF2B5EF4-FFF2-40B4-BE49-F238E27FC236}">
                <a16:creationId xmlns:a16="http://schemas.microsoft.com/office/drawing/2014/main" id="{60F06D4E-2BCA-ED9A-5309-AD7387D166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>
            <a:extLst>
              <a:ext uri="{FF2B5EF4-FFF2-40B4-BE49-F238E27FC236}">
                <a16:creationId xmlns:a16="http://schemas.microsoft.com/office/drawing/2014/main" id="{1C346F9A-A53D-5D95-29B0-6E3D8B2461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>
            <a:extLst>
              <a:ext uri="{FF2B5EF4-FFF2-40B4-BE49-F238E27FC236}">
                <a16:creationId xmlns:a16="http://schemas.microsoft.com/office/drawing/2014/main" id="{F3D740F4-BB29-4475-5CB2-87B6CB0B0D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2174BF-14BB-4331-B442-5ED6939218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31631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0">
            <a:extLst>
              <a:ext uri="{FF2B5EF4-FFF2-40B4-BE49-F238E27FC236}">
                <a16:creationId xmlns:a16="http://schemas.microsoft.com/office/drawing/2014/main" id="{3C5C3878-6E0A-1E82-24AB-D3B252AD79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1">
            <a:extLst>
              <a:ext uri="{FF2B5EF4-FFF2-40B4-BE49-F238E27FC236}">
                <a16:creationId xmlns:a16="http://schemas.microsoft.com/office/drawing/2014/main" id="{6E9C60FB-1C96-528A-BB5E-6B352DD1CB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2">
            <a:extLst>
              <a:ext uri="{FF2B5EF4-FFF2-40B4-BE49-F238E27FC236}">
                <a16:creationId xmlns:a16="http://schemas.microsoft.com/office/drawing/2014/main" id="{90CC64C3-DC6D-E5DE-0504-625406E92B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E97635-2513-4120-89D7-4AF3A9A287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64471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0">
            <a:extLst>
              <a:ext uri="{FF2B5EF4-FFF2-40B4-BE49-F238E27FC236}">
                <a16:creationId xmlns:a16="http://schemas.microsoft.com/office/drawing/2014/main" id="{B3C624CD-2D6B-A3F9-9FE3-CA31BCE0BB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1">
            <a:extLst>
              <a:ext uri="{FF2B5EF4-FFF2-40B4-BE49-F238E27FC236}">
                <a16:creationId xmlns:a16="http://schemas.microsoft.com/office/drawing/2014/main" id="{C9059D1D-C343-3C29-FC53-DD6F058D09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2">
            <a:extLst>
              <a:ext uri="{FF2B5EF4-FFF2-40B4-BE49-F238E27FC236}">
                <a16:creationId xmlns:a16="http://schemas.microsoft.com/office/drawing/2014/main" id="{6AEA6977-C85F-8519-F079-5F105836CC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CE5A3-8BAF-44C9-9EB1-C5CDAB6666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69212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>
            <a:extLst>
              <a:ext uri="{FF2B5EF4-FFF2-40B4-BE49-F238E27FC236}">
                <a16:creationId xmlns:a16="http://schemas.microsoft.com/office/drawing/2014/main" id="{AFCA007F-8E0F-3FA4-1377-A18B4A37CB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1">
            <a:extLst>
              <a:ext uri="{FF2B5EF4-FFF2-40B4-BE49-F238E27FC236}">
                <a16:creationId xmlns:a16="http://schemas.microsoft.com/office/drawing/2014/main" id="{368F3BD2-B131-CE03-0B4E-7038AEBD6B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2">
            <a:extLst>
              <a:ext uri="{FF2B5EF4-FFF2-40B4-BE49-F238E27FC236}">
                <a16:creationId xmlns:a16="http://schemas.microsoft.com/office/drawing/2014/main" id="{F7A741EA-8704-945C-6FEF-5FCBBFDD8F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4E59A4-7854-4EEA-972A-DBEEB6BF8E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9582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94488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2507786"/>
            <a:ext cx="94488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95B73-5353-4D46-9B11-961A96D0F9B4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4/2/2025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66400" y="6416676"/>
            <a:ext cx="1016000" cy="365125"/>
          </a:xfrm>
        </p:spPr>
        <p:txBody>
          <a:bodyPr/>
          <a:lstStyle/>
          <a:p>
            <a:fld id="{4BBF246A-E2FB-4174-AB8E-CF4CBC2D7C29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3839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0">
            <a:extLst>
              <a:ext uri="{FF2B5EF4-FFF2-40B4-BE49-F238E27FC236}">
                <a16:creationId xmlns:a16="http://schemas.microsoft.com/office/drawing/2014/main" id="{EDDBB9B1-7C30-20FF-E60D-8A4DC8B9E9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>
            <a:extLst>
              <a:ext uri="{FF2B5EF4-FFF2-40B4-BE49-F238E27FC236}">
                <a16:creationId xmlns:a16="http://schemas.microsoft.com/office/drawing/2014/main" id="{F4732896-5307-108C-8B4A-18FE68A340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>
            <a:extLst>
              <a:ext uri="{FF2B5EF4-FFF2-40B4-BE49-F238E27FC236}">
                <a16:creationId xmlns:a16="http://schemas.microsoft.com/office/drawing/2014/main" id="{D9828BD7-6DA4-95FF-2675-B348B642C7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01CE52-17D8-498E-AD43-17881E2B83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24156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0">
            <a:extLst>
              <a:ext uri="{FF2B5EF4-FFF2-40B4-BE49-F238E27FC236}">
                <a16:creationId xmlns:a16="http://schemas.microsoft.com/office/drawing/2014/main" id="{0157F72A-7416-8DB8-6379-379D79E919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>
            <a:extLst>
              <a:ext uri="{FF2B5EF4-FFF2-40B4-BE49-F238E27FC236}">
                <a16:creationId xmlns:a16="http://schemas.microsoft.com/office/drawing/2014/main" id="{D7188380-A241-DB82-2416-F6FF9933E1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>
            <a:extLst>
              <a:ext uri="{FF2B5EF4-FFF2-40B4-BE49-F238E27FC236}">
                <a16:creationId xmlns:a16="http://schemas.microsoft.com/office/drawing/2014/main" id="{60587C65-1318-1D19-9006-891D8705FC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362EF-236F-4F0C-AF88-6A795ADDC7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240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0">
            <a:extLst>
              <a:ext uri="{FF2B5EF4-FFF2-40B4-BE49-F238E27FC236}">
                <a16:creationId xmlns:a16="http://schemas.microsoft.com/office/drawing/2014/main" id="{8C066B4C-B0AE-E810-3DA2-45D8444FC2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>
            <a:extLst>
              <a:ext uri="{FF2B5EF4-FFF2-40B4-BE49-F238E27FC236}">
                <a16:creationId xmlns:a16="http://schemas.microsoft.com/office/drawing/2014/main" id="{FDC1BEA3-E939-8E8B-BC07-E00DB39EF3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>
            <a:extLst>
              <a:ext uri="{FF2B5EF4-FFF2-40B4-BE49-F238E27FC236}">
                <a16:creationId xmlns:a16="http://schemas.microsoft.com/office/drawing/2014/main" id="{FABA4BC1-A718-2657-F368-39F0897BC6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A5DAA2-9E41-423B-97D2-1DF38FD587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99256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0">
            <a:extLst>
              <a:ext uri="{FF2B5EF4-FFF2-40B4-BE49-F238E27FC236}">
                <a16:creationId xmlns:a16="http://schemas.microsoft.com/office/drawing/2014/main" id="{C76F310F-A778-24C7-BF47-A7D5A84B4E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>
            <a:extLst>
              <a:ext uri="{FF2B5EF4-FFF2-40B4-BE49-F238E27FC236}">
                <a16:creationId xmlns:a16="http://schemas.microsoft.com/office/drawing/2014/main" id="{F5223F87-67D2-2BE6-1E77-B69E73F0AB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>
            <a:extLst>
              <a:ext uri="{FF2B5EF4-FFF2-40B4-BE49-F238E27FC236}">
                <a16:creationId xmlns:a16="http://schemas.microsoft.com/office/drawing/2014/main" id="{A1F7A1B2-5071-4E52-0886-BCF886CB6B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CB17E7-5FFC-4945-907F-037D6C072F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54675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676400"/>
            <a:ext cx="103632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63E82628-8F27-8798-432F-5B9C9E75FF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E7D6E93-E9F6-BCCF-6813-05EDD13C32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9892696-CC14-79BB-12D2-4CDE2F0D0D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4BA613-52EF-4A5B-A10D-717082446D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84937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56A5845-B2E0-C937-8C60-97C15D40F8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5C9BBDE-039B-6874-9D21-D6620CAFC9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A7CCEFD-0778-FCA1-19FB-7BA3CE701C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1E04BC-5885-45E0-95BF-3C5818F22B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76276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EAA05C1-35BF-674B-BF78-2BC4642BF5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8A6A442-E5D9-F55A-74BD-54AAF4B0D8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C397C39-F449-9E5F-D528-804A77269C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DAA731-374E-42D6-8704-50E2BA4AA2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91367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5384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489EE0-B38C-5E8F-AD4B-1C19FDC414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3AD987-2157-10D2-193C-31B3ABD525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1AE0DA-7CC9-F524-9BA5-046A1CE80F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70854-3A73-402C-8C5C-9ECCFBFC9E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54913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FAE25A6-92C6-7155-20D7-45388B6B03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CEBCCA4-5280-609D-0EAB-9902306B04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B28EEBF-0418-DD0F-14E2-F082E6EC75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5C950-3F92-4E7F-86FD-3D86934653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06369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58CF785-867A-43EF-A089-DAE01CDC9A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C4A0DDC-A9C4-0F50-A2C6-69EC747A4D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F793F71-1E88-617C-BFFF-802EDB97BF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15B223-19FD-47D5-BC4E-0BFE754B4F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6438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95B73-5353-4D46-9B11-961A96D0F9B4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4/2/2025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F246A-E2FB-4174-AB8E-CF4CBC2D7C29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93542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57E0C73-E69D-30BB-329A-9FE8E4C4D8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8B91166-1DB7-5F47-F541-A1A2034536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F011A4E-A5EC-8B76-B3A2-9BAF1D66E0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4570D4-DD0D-46EA-8CA9-A492E9B05A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764812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5A2259-9AFF-E979-1B3A-64DC578EF7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1846DD-D0EE-5574-A85F-E0C21A9AD2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D8651A-F3E3-9C50-25FF-15BD9B6A05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E1F95-EA67-4356-A090-4591EE3CC6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7114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63C8CC-4824-EFBC-A739-5DB169DFB8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F04398B-AFC1-1A83-903F-A218A172B5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D9C614-887D-304B-36AC-D4CCA0F9F1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489708-BED0-446C-983C-75880B188F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67047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F845ECD-46EE-71F2-9166-7672EA624A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4331343-3D24-267D-A9C5-3D6E467F44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A56A71F-3154-C39E-1733-9E8EBD157C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55F332-25A6-492C-9A89-F5E247DC11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41319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81000"/>
            <a:ext cx="27432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80264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857498A-A144-C206-653A-FD019676F3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AEC3AF1-4631-67EE-91EB-3C87904E3F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9755E8C-EBA8-076E-9515-9BF6DC57E0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D87B80-6406-4B0B-9F84-FB49182D96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647026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381000"/>
            <a:ext cx="1097280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6709208-A27A-E732-4524-BAECB27A83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0C752DB-7FD6-5318-F588-2481E9523E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3764365-1199-84F7-6E8B-2D489F185A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D131D0-4C1C-45D2-8646-B7B5C455D5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2516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95B73-5353-4D46-9B11-961A96D0F9B4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4/2/2025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F246A-E2FB-4174-AB8E-CF4CBC2D7C29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252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95B73-5353-4D46-9B11-961A96D0F9B4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4/2/2025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F246A-E2FB-4174-AB8E-CF4CBC2D7C29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660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95B73-5353-4D46-9B11-961A96D0F9B4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4/2/2025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F246A-E2FB-4174-AB8E-CF4CBC2D7C29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728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1" y="1524001"/>
            <a:ext cx="4011084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95B73-5353-4D46-9B11-961A96D0F9B4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4/2/2025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F246A-E2FB-4174-AB8E-CF4CBC2D7C29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158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73152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1831975"/>
            <a:ext cx="73152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1166787"/>
            <a:ext cx="73152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95B73-5353-4D46-9B11-961A96D0F9B4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4/2/2025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F246A-E2FB-4174-AB8E-CF4CBC2D7C29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31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5A95B73-5353-4D46-9B11-961A96D0F9B4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4/2/2025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BBF246A-E2FB-4174-AB8E-CF4CBC2D7C29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0550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CF139A81-9DD0-C453-5893-4F80A80C29F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5157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  <a:latin typeface="Arial" charset="0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70310742-0D44-36D2-98CC-2C295E12780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latin typeface="Arial" charset="0"/>
                <a:cs typeface="Arial"/>
              </a:defRPr>
            </a:lvl1pPr>
          </a:lstStyle>
          <a:p>
            <a:pPr>
              <a:defRPr/>
            </a:pPr>
            <a:fld id="{54105A03-FD1B-46D6-AC1A-8785C56366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6148" name="Group 4">
            <a:extLst>
              <a:ext uri="{FF2B5EF4-FFF2-40B4-BE49-F238E27FC236}">
                <a16:creationId xmlns:a16="http://schemas.microsoft.com/office/drawing/2014/main" id="{2E7E69CC-BE52-4CAA-72B5-33AA2D418B11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87238" cy="6850063"/>
            <a:chOff x="0" y="0"/>
            <a:chExt cx="5758" cy="4315"/>
          </a:xfrm>
        </p:grpSpPr>
        <p:grpSp>
          <p:nvGrpSpPr>
            <p:cNvPr id="6152" name="Group 5">
              <a:extLst>
                <a:ext uri="{FF2B5EF4-FFF2-40B4-BE49-F238E27FC236}">
                  <a16:creationId xmlns:a16="http://schemas.microsoft.com/office/drawing/2014/main" id="{B9061FD7-62F3-983F-9EC4-2112F82BE8FE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2294" name="Freeform 6">
                <a:extLst>
                  <a:ext uri="{FF2B5EF4-FFF2-40B4-BE49-F238E27FC236}">
                    <a16:creationId xmlns:a16="http://schemas.microsoft.com/office/drawing/2014/main" id="{67C697B5-3067-9022-D210-4643AB484F5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3600">
                  <a:solidFill>
                    <a:srgbClr val="FFFFFF"/>
                  </a:solidFill>
                  <a:latin typeface="Garamond"/>
                  <a:cs typeface="Arial"/>
                </a:endParaRPr>
              </a:p>
            </p:txBody>
          </p:sp>
          <p:sp>
            <p:nvSpPr>
              <p:cNvPr id="12295" name="Freeform 7">
                <a:extLst>
                  <a:ext uri="{FF2B5EF4-FFF2-40B4-BE49-F238E27FC236}">
                    <a16:creationId xmlns:a16="http://schemas.microsoft.com/office/drawing/2014/main" id="{253AFD88-49F0-E4F5-CDA1-A148B5BC540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3600">
                  <a:solidFill>
                    <a:srgbClr val="FFFFFF"/>
                  </a:solidFill>
                  <a:latin typeface="Garamond"/>
                  <a:cs typeface="Arial"/>
                </a:endParaRPr>
              </a:p>
            </p:txBody>
          </p:sp>
          <p:sp>
            <p:nvSpPr>
              <p:cNvPr id="12296" name="Freeform 8">
                <a:extLst>
                  <a:ext uri="{FF2B5EF4-FFF2-40B4-BE49-F238E27FC236}">
                    <a16:creationId xmlns:a16="http://schemas.microsoft.com/office/drawing/2014/main" id="{BAF0D727-5DFF-5312-F7BD-21958EAC9E3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3600">
                  <a:solidFill>
                    <a:srgbClr val="FFFFFF"/>
                  </a:solidFill>
                  <a:latin typeface="Garamond"/>
                  <a:cs typeface="Arial"/>
                </a:endParaRPr>
              </a:p>
            </p:txBody>
          </p:sp>
          <p:sp>
            <p:nvSpPr>
              <p:cNvPr id="6158" name="Freeform 9">
                <a:extLst>
                  <a:ext uri="{FF2B5EF4-FFF2-40B4-BE49-F238E27FC236}">
                    <a16:creationId xmlns:a16="http://schemas.microsoft.com/office/drawing/2014/main" id="{4475DA56-8E5F-A297-8D20-3AC6A3329DC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98" name="Freeform 10">
                <a:extLst>
                  <a:ext uri="{FF2B5EF4-FFF2-40B4-BE49-F238E27FC236}">
                    <a16:creationId xmlns:a16="http://schemas.microsoft.com/office/drawing/2014/main" id="{34DADA3F-FD06-8051-B864-BDE39566711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3600">
                  <a:solidFill>
                    <a:srgbClr val="FFFFFF"/>
                  </a:solidFill>
                  <a:latin typeface="Garamond"/>
                  <a:cs typeface="Arial"/>
                </a:endParaRPr>
              </a:p>
            </p:txBody>
          </p:sp>
        </p:grpSp>
        <p:sp>
          <p:nvSpPr>
            <p:cNvPr id="12299" name="Freeform 11">
              <a:extLst>
                <a:ext uri="{FF2B5EF4-FFF2-40B4-BE49-F238E27FC236}">
                  <a16:creationId xmlns:a16="http://schemas.microsoft.com/office/drawing/2014/main" id="{A1CE4E2D-928B-E14C-A3E8-9B430087C61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3600">
                <a:solidFill>
                  <a:srgbClr val="FFFFFF"/>
                </a:solidFill>
                <a:latin typeface="Garamond"/>
                <a:cs typeface="Arial"/>
              </a:endParaRPr>
            </a:p>
          </p:txBody>
        </p:sp>
        <p:sp>
          <p:nvSpPr>
            <p:cNvPr id="6154" name="Freeform 12">
              <a:extLst>
                <a:ext uri="{FF2B5EF4-FFF2-40B4-BE49-F238E27FC236}">
                  <a16:creationId xmlns:a16="http://schemas.microsoft.com/office/drawing/2014/main" id="{B7AFB28A-201E-C22C-D7F0-1937A13D6EF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761 h 1906"/>
                <a:gd name="T4" fmla="*/ 5978 w 5740"/>
                <a:gd name="T5" fmla="*/ 761 h 1906"/>
                <a:gd name="T6" fmla="*/ 597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301" name="Rectangle 13">
            <a:extLst>
              <a:ext uri="{FF2B5EF4-FFF2-40B4-BE49-F238E27FC236}">
                <a16:creationId xmlns:a16="http://schemas.microsoft.com/office/drawing/2014/main" id="{6DA33225-F567-E109-4A8E-1883F16AF256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302" name="Rectangle 14">
            <a:extLst>
              <a:ext uri="{FF2B5EF4-FFF2-40B4-BE49-F238E27FC236}">
                <a16:creationId xmlns:a16="http://schemas.microsoft.com/office/drawing/2014/main" id="{69E21753-D283-C8ED-E66F-D29536043AF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FFFFFF"/>
                </a:solidFill>
                <a:latin typeface="Arial" charset="0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303" name="Rectangle 15">
            <a:extLst>
              <a:ext uri="{FF2B5EF4-FFF2-40B4-BE49-F238E27FC236}">
                <a16:creationId xmlns:a16="http://schemas.microsoft.com/office/drawing/2014/main" id="{1D640E67-42B4-43E2-7D65-3F02867706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1887006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5pPr>
      <a:lvl6pPr marL="457177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6pPr>
      <a:lvl7pPr marL="914353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7pPr>
      <a:lvl8pPr marL="137153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8pPr>
      <a:lvl9pPr marL="1828706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471" indent="-228588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648" indent="-228588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8825" indent="-228588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001" indent="-228588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25352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>
            <a:extLst>
              <a:ext uri="{FF2B5EF4-FFF2-40B4-BE49-F238E27FC236}">
                <a16:creationId xmlns:a16="http://schemas.microsoft.com/office/drawing/2014/main" id="{6A21E3A9-F630-8F40-5D6C-9404ACB9AAC8}"/>
              </a:ext>
            </a:extLst>
          </p:cNvPr>
          <p:cNvGrpSpPr>
            <a:grpSpLocks/>
          </p:cNvGrpSpPr>
          <p:nvPr/>
        </p:nvGrpSpPr>
        <p:grpSpPr bwMode="auto">
          <a:xfrm>
            <a:off x="1588" y="0"/>
            <a:ext cx="12198350" cy="6851650"/>
            <a:chOff x="1" y="0"/>
            <a:chExt cx="5763" cy="4316"/>
          </a:xfrm>
        </p:grpSpPr>
        <p:sp>
          <p:nvSpPr>
            <p:cNvPr id="82947" name="Freeform 3">
              <a:extLst>
                <a:ext uri="{FF2B5EF4-FFF2-40B4-BE49-F238E27FC236}">
                  <a16:creationId xmlns:a16="http://schemas.microsoft.com/office/drawing/2014/main" id="{2C75BF82-B302-86B3-C68C-78406D56318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82948" name="Freeform 4">
              <a:extLst>
                <a:ext uri="{FF2B5EF4-FFF2-40B4-BE49-F238E27FC236}">
                  <a16:creationId xmlns:a16="http://schemas.microsoft.com/office/drawing/2014/main" id="{7C3F856E-AEDD-7C7C-ABE8-74C31932846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82949" name="Freeform 5">
              <a:extLst>
                <a:ext uri="{FF2B5EF4-FFF2-40B4-BE49-F238E27FC236}">
                  <a16:creationId xmlns:a16="http://schemas.microsoft.com/office/drawing/2014/main" id="{D03E1AD7-2C19-BC52-8A2A-550483240DA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grpSp>
          <p:nvGrpSpPr>
            <p:cNvPr id="5131" name="Group 6">
              <a:extLst>
                <a:ext uri="{FF2B5EF4-FFF2-40B4-BE49-F238E27FC236}">
                  <a16:creationId xmlns:a16="http://schemas.microsoft.com/office/drawing/2014/main" id="{1BF545F4-672B-7D9C-8C42-F8F19275827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82951" name="Freeform 7">
                <a:extLst>
                  <a:ext uri="{FF2B5EF4-FFF2-40B4-BE49-F238E27FC236}">
                    <a16:creationId xmlns:a16="http://schemas.microsoft.com/office/drawing/2014/main" id="{2E673DAE-A6F7-C86C-269C-B660D66C988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790" y="0"/>
                <a:ext cx="71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52" name="Freeform 8">
                <a:extLst>
                  <a:ext uri="{FF2B5EF4-FFF2-40B4-BE49-F238E27FC236}">
                    <a16:creationId xmlns:a16="http://schemas.microsoft.com/office/drawing/2014/main" id="{032513D8-B655-35BD-3D29-0846F8EEB57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53" name="Freeform 9">
                <a:extLst>
                  <a:ext uri="{FF2B5EF4-FFF2-40B4-BE49-F238E27FC236}">
                    <a16:creationId xmlns:a16="http://schemas.microsoft.com/office/drawing/2014/main" id="{C58C13E6-627C-4338-9003-F462FCF8B23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54" name="Freeform 10">
                <a:extLst>
                  <a:ext uri="{FF2B5EF4-FFF2-40B4-BE49-F238E27FC236}">
                    <a16:creationId xmlns:a16="http://schemas.microsoft.com/office/drawing/2014/main" id="{78D019F7-5945-B350-DBFE-BC243AAB4F7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55" name="Freeform 11">
                <a:extLst>
                  <a:ext uri="{FF2B5EF4-FFF2-40B4-BE49-F238E27FC236}">
                    <a16:creationId xmlns:a16="http://schemas.microsoft.com/office/drawing/2014/main" id="{B7D28AD9-784D-CB14-5F76-C608ED489F3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56" name="Freeform 12">
                <a:extLst>
                  <a:ext uri="{FF2B5EF4-FFF2-40B4-BE49-F238E27FC236}">
                    <a16:creationId xmlns:a16="http://schemas.microsoft.com/office/drawing/2014/main" id="{056FE361-B84C-FC2B-2D85-A6F39AAEF27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57" name="Freeform 13">
                <a:extLst>
                  <a:ext uri="{FF2B5EF4-FFF2-40B4-BE49-F238E27FC236}">
                    <a16:creationId xmlns:a16="http://schemas.microsoft.com/office/drawing/2014/main" id="{BD077FD2-30CD-E0E6-5D20-69EFD55BA7E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58" name="Freeform 14">
                <a:extLst>
                  <a:ext uri="{FF2B5EF4-FFF2-40B4-BE49-F238E27FC236}">
                    <a16:creationId xmlns:a16="http://schemas.microsoft.com/office/drawing/2014/main" id="{CB788D5D-7513-F476-6AC6-916220B774C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400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59" name="Freeform 15">
                <a:extLst>
                  <a:ext uri="{FF2B5EF4-FFF2-40B4-BE49-F238E27FC236}">
                    <a16:creationId xmlns:a16="http://schemas.microsoft.com/office/drawing/2014/main" id="{49FD3D74-B60F-6A2C-B348-E6F4DD5B526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968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60" name="Freeform 16">
                <a:extLst>
                  <a:ext uri="{FF2B5EF4-FFF2-40B4-BE49-F238E27FC236}">
                    <a16:creationId xmlns:a16="http://schemas.microsoft.com/office/drawing/2014/main" id="{E77D77A6-EC10-4900-843C-95DB5C99916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61" name="Freeform 17">
                <a:extLst>
                  <a:ext uri="{FF2B5EF4-FFF2-40B4-BE49-F238E27FC236}">
                    <a16:creationId xmlns:a16="http://schemas.microsoft.com/office/drawing/2014/main" id="{137E8BD0-41EF-E869-2909-B81DA192E67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62" name="Freeform 18">
                <a:extLst>
                  <a:ext uri="{FF2B5EF4-FFF2-40B4-BE49-F238E27FC236}">
                    <a16:creationId xmlns:a16="http://schemas.microsoft.com/office/drawing/2014/main" id="{9D39F594-9490-4161-CC4C-2F55B3A9A83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63" name="Freeform 19">
                <a:extLst>
                  <a:ext uri="{FF2B5EF4-FFF2-40B4-BE49-F238E27FC236}">
                    <a16:creationId xmlns:a16="http://schemas.microsoft.com/office/drawing/2014/main" id="{3B88B594-B977-01B3-921E-12B332B6E46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  <p:sp>
          <p:nvSpPr>
            <p:cNvPr id="82964" name="Freeform 20">
              <a:extLst>
                <a:ext uri="{FF2B5EF4-FFF2-40B4-BE49-F238E27FC236}">
                  <a16:creationId xmlns:a16="http://schemas.microsoft.com/office/drawing/2014/main" id="{F2D1DFE8-693D-76F1-077D-EA2456EB03B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82965" name="Freeform 21">
              <a:extLst>
                <a:ext uri="{FF2B5EF4-FFF2-40B4-BE49-F238E27FC236}">
                  <a16:creationId xmlns:a16="http://schemas.microsoft.com/office/drawing/2014/main" id="{A8A2AF90-0197-81D8-D6F2-C2C68AFBC03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82966" name="Freeform 22">
              <a:extLst>
                <a:ext uri="{FF2B5EF4-FFF2-40B4-BE49-F238E27FC236}">
                  <a16:creationId xmlns:a16="http://schemas.microsoft.com/office/drawing/2014/main" id="{AD87370B-B7D9-8FFF-405C-0400D4E6B01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5135" name="Freeform 23">
              <a:extLst>
                <a:ext uri="{FF2B5EF4-FFF2-40B4-BE49-F238E27FC236}">
                  <a16:creationId xmlns:a16="http://schemas.microsoft.com/office/drawing/2014/main" id="{B2AAFAFE-D9E1-7490-55DB-53F4E52E55F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833 w 717"/>
                <a:gd name="T1" fmla="*/ 845 h 845"/>
                <a:gd name="T2" fmla="*/ 833 w 717"/>
                <a:gd name="T3" fmla="*/ 821 h 845"/>
                <a:gd name="T4" fmla="*/ 690 w 717"/>
                <a:gd name="T5" fmla="*/ 605 h 845"/>
                <a:gd name="T6" fmla="*/ 464 w 717"/>
                <a:gd name="T7" fmla="*/ 396 h 845"/>
                <a:gd name="T8" fmla="*/ 279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67 w 717"/>
                <a:gd name="T15" fmla="*/ 198 h 845"/>
                <a:gd name="T16" fmla="*/ 458 w 717"/>
                <a:gd name="T17" fmla="*/ 408 h 845"/>
                <a:gd name="T18" fmla="*/ 684 w 717"/>
                <a:gd name="T19" fmla="*/ 623 h 845"/>
                <a:gd name="T20" fmla="*/ 833 w 717"/>
                <a:gd name="T21" fmla="*/ 845 h 845"/>
                <a:gd name="T22" fmla="*/ 833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6" name="Freeform 24">
              <a:extLst>
                <a:ext uri="{FF2B5EF4-FFF2-40B4-BE49-F238E27FC236}">
                  <a16:creationId xmlns:a16="http://schemas.microsoft.com/office/drawing/2014/main" id="{58713306-28A1-5DBE-C8E9-85218AABE51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65 w 407"/>
                <a:gd name="T1" fmla="*/ 414 h 414"/>
                <a:gd name="T2" fmla="*/ 465 w 407"/>
                <a:gd name="T3" fmla="*/ 396 h 414"/>
                <a:gd name="T4" fmla="*/ 280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74 w 407"/>
                <a:gd name="T13" fmla="*/ 204 h 414"/>
                <a:gd name="T14" fmla="*/ 465 w 407"/>
                <a:gd name="T15" fmla="*/ 414 h 414"/>
                <a:gd name="T16" fmla="*/ 465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69" name="Freeform 25">
              <a:extLst>
                <a:ext uri="{FF2B5EF4-FFF2-40B4-BE49-F238E27FC236}">
                  <a16:creationId xmlns:a16="http://schemas.microsoft.com/office/drawing/2014/main" id="{6619F90A-7BDE-C3FB-F398-FCEE65EDFA0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5138" name="Freeform 26">
              <a:extLst>
                <a:ext uri="{FF2B5EF4-FFF2-40B4-BE49-F238E27FC236}">
                  <a16:creationId xmlns:a16="http://schemas.microsoft.com/office/drawing/2014/main" id="{1915F88F-9AE7-F7CF-BA5D-878FB1F554D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702 w 586"/>
                <a:gd name="T1" fmla="*/ 0 h 599"/>
                <a:gd name="T2" fmla="*/ 684 w 586"/>
                <a:gd name="T3" fmla="*/ 0 h 599"/>
                <a:gd name="T4" fmla="*/ 490 w 586"/>
                <a:gd name="T5" fmla="*/ 132 h 599"/>
                <a:gd name="T6" fmla="*/ 315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315 w 586"/>
                <a:gd name="T17" fmla="*/ 282 h 599"/>
                <a:gd name="T18" fmla="*/ 502 w 586"/>
                <a:gd name="T19" fmla="*/ 138 h 599"/>
                <a:gd name="T20" fmla="*/ 702 w 586"/>
                <a:gd name="T21" fmla="*/ 0 h 599"/>
                <a:gd name="T22" fmla="*/ 702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9" name="Freeform 27">
              <a:extLst>
                <a:ext uri="{FF2B5EF4-FFF2-40B4-BE49-F238E27FC236}">
                  <a16:creationId xmlns:a16="http://schemas.microsoft.com/office/drawing/2014/main" id="{9E18ACB8-1ED0-23FD-06B4-A883DE21358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327 w 269"/>
                <a:gd name="T1" fmla="*/ 0 h 252"/>
                <a:gd name="T2" fmla="*/ 309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327 w 269"/>
                <a:gd name="T15" fmla="*/ 0 h 252"/>
                <a:gd name="T16" fmla="*/ 327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0" name="Line 28">
              <a:extLst>
                <a:ext uri="{FF2B5EF4-FFF2-40B4-BE49-F238E27FC236}">
                  <a16:creationId xmlns:a16="http://schemas.microsoft.com/office/drawing/2014/main" id="{10D33CB9-3F23-5201-ECBA-DA1666D9F14D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1" name="Line 29">
              <a:extLst>
                <a:ext uri="{FF2B5EF4-FFF2-40B4-BE49-F238E27FC236}">
                  <a16:creationId xmlns:a16="http://schemas.microsoft.com/office/drawing/2014/main" id="{63737542-98B5-ECB5-D970-9BB67C4B6238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2" name="Line 30">
              <a:extLst>
                <a:ext uri="{FF2B5EF4-FFF2-40B4-BE49-F238E27FC236}">
                  <a16:creationId xmlns:a16="http://schemas.microsoft.com/office/drawing/2014/main" id="{DA85AEF5-DCCE-F660-CA16-40BCDB6D4E86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143" name="Group 31">
              <a:extLst>
                <a:ext uri="{FF2B5EF4-FFF2-40B4-BE49-F238E27FC236}">
                  <a16:creationId xmlns:a16="http://schemas.microsoft.com/office/drawing/2014/main" id="{EB6CC87A-F638-8A26-EB27-31ABCCA320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5146" name="Line 32">
                <a:extLst>
                  <a:ext uri="{FF2B5EF4-FFF2-40B4-BE49-F238E27FC236}">
                    <a16:creationId xmlns:a16="http://schemas.microsoft.com/office/drawing/2014/main" id="{036E8CA3-18CD-E67B-A718-9F46BEB25B3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7" name="Line 33">
                <a:extLst>
                  <a:ext uri="{FF2B5EF4-FFF2-40B4-BE49-F238E27FC236}">
                    <a16:creationId xmlns:a16="http://schemas.microsoft.com/office/drawing/2014/main" id="{C36B3F1D-11D4-1CC6-BEA6-F5BFAE9BADC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8" name="Line 34">
                <a:extLst>
                  <a:ext uri="{FF2B5EF4-FFF2-40B4-BE49-F238E27FC236}">
                    <a16:creationId xmlns:a16="http://schemas.microsoft.com/office/drawing/2014/main" id="{5163A08E-861F-2FBA-261C-2F53B39071D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9" name="Line 35">
                <a:extLst>
                  <a:ext uri="{FF2B5EF4-FFF2-40B4-BE49-F238E27FC236}">
                    <a16:creationId xmlns:a16="http://schemas.microsoft.com/office/drawing/2014/main" id="{EBDF26A5-3705-36E4-1F6F-9CAC57346D0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0" name="Line 36">
                <a:extLst>
                  <a:ext uri="{FF2B5EF4-FFF2-40B4-BE49-F238E27FC236}">
                    <a16:creationId xmlns:a16="http://schemas.microsoft.com/office/drawing/2014/main" id="{D4DDFCE9-BB86-8CC1-951D-A8FDCCCA0DB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144" name="Line 37">
              <a:extLst>
                <a:ext uri="{FF2B5EF4-FFF2-40B4-BE49-F238E27FC236}">
                  <a16:creationId xmlns:a16="http://schemas.microsoft.com/office/drawing/2014/main" id="{70318BFF-BDC9-BA6D-F5E6-E5CA30127D0B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5" name="Line 38">
              <a:extLst>
                <a:ext uri="{FF2B5EF4-FFF2-40B4-BE49-F238E27FC236}">
                  <a16:creationId xmlns:a16="http://schemas.microsoft.com/office/drawing/2014/main" id="{93644E3A-A21A-A966-FAD7-FF939D341F94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2983" name="Rectangle 39">
            <a:extLst>
              <a:ext uri="{FF2B5EF4-FFF2-40B4-BE49-F238E27FC236}">
                <a16:creationId xmlns:a16="http://schemas.microsoft.com/office/drawing/2014/main" id="{14DEF324-8373-97CC-ACEA-F9794D794F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3"/>
            <a:ext cx="10972800" cy="11398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2984" name="Rectangle 40">
            <a:extLst>
              <a:ext uri="{FF2B5EF4-FFF2-40B4-BE49-F238E27FC236}">
                <a16:creationId xmlns:a16="http://schemas.microsoft.com/office/drawing/2014/main" id="{1BD20907-A22C-4A10-2264-2B4B1EC6439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85" name="Rectangle 41">
            <a:extLst>
              <a:ext uri="{FF2B5EF4-FFF2-40B4-BE49-F238E27FC236}">
                <a16:creationId xmlns:a16="http://schemas.microsoft.com/office/drawing/2014/main" id="{9CDAD082-BDAE-AED0-C4F5-664FAF3DCF1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86" name="Rectangle 42">
            <a:extLst>
              <a:ext uri="{FF2B5EF4-FFF2-40B4-BE49-F238E27FC236}">
                <a16:creationId xmlns:a16="http://schemas.microsoft.com/office/drawing/2014/main" id="{BF8A043E-BF2E-18E5-68F1-643D55A9176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D27B556A-BFF3-44DB-93ED-8593DA3E36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2987" name="Rectangle 43">
            <a:extLst>
              <a:ext uri="{FF2B5EF4-FFF2-40B4-BE49-F238E27FC236}">
                <a16:creationId xmlns:a16="http://schemas.microsoft.com/office/drawing/2014/main" id="{698AC1CB-E079-B0BF-A78D-39054591D6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307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208638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BDF5C814-4DCA-A7FA-2512-E6B50E78CD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81000"/>
            <a:ext cx="10972800" cy="13716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3332C23F-AE4F-481B-E5FD-7A526B1254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81200"/>
            <a:ext cx="109728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0180" name="Rectangle 4">
            <a:extLst>
              <a:ext uri="{FF2B5EF4-FFF2-40B4-BE49-F238E27FC236}">
                <a16:creationId xmlns:a16="http://schemas.microsoft.com/office/drawing/2014/main" id="{5ED21E80-C5F6-E447-43D2-862B690D38F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1" name="Rectangle 5">
            <a:extLst>
              <a:ext uri="{FF2B5EF4-FFF2-40B4-BE49-F238E27FC236}">
                <a16:creationId xmlns:a16="http://schemas.microsoft.com/office/drawing/2014/main" id="{AB4D4504-3669-6928-9FA2-F0B936797B1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2" name="Rectangle 6">
            <a:extLst>
              <a:ext uri="{FF2B5EF4-FFF2-40B4-BE49-F238E27FC236}">
                <a16:creationId xmlns:a16="http://schemas.microsoft.com/office/drawing/2014/main" id="{2F816F68-8384-7C5F-0B7F-4A6F6F73727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74592CD-F905-41BF-B05F-1E3F10137E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89494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tithe.ly/event-registration/#/9781554" TargetMode="External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5BA2C-7DEA-4F7E-0030-368A1716D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3040" y="1209040"/>
            <a:ext cx="3769360" cy="3708400"/>
          </a:xfrm>
        </p:spPr>
        <p:txBody>
          <a:bodyPr/>
          <a:lstStyle/>
          <a:p>
            <a:r>
              <a:rPr lang="en-US" dirty="0"/>
              <a:t>Welcome to the Alpha </a:t>
            </a:r>
            <a:r>
              <a:rPr lang="en-US"/>
              <a:t>Omega Midweek</a:t>
            </a:r>
            <a:endParaRPr lang="en-US" dirty="0"/>
          </a:p>
        </p:txBody>
      </p:sp>
      <p:pic>
        <p:nvPicPr>
          <p:cNvPr id="5" name="Content Placeholder 4" descr="A logo on a building&#10;&#10;Description automatically generated">
            <a:extLst>
              <a:ext uri="{FF2B5EF4-FFF2-40B4-BE49-F238E27FC236}">
                <a16:creationId xmlns:a16="http://schemas.microsoft.com/office/drawing/2014/main" id="{85E28BCA-9120-4026-95A5-E8B00F3D3A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20" y="36414"/>
            <a:ext cx="6858000" cy="6821586"/>
          </a:xfrm>
        </p:spPr>
      </p:pic>
    </p:spTree>
    <p:extLst>
      <p:ext uri="{BB962C8B-B14F-4D97-AF65-F5344CB8AC3E}">
        <p14:creationId xmlns:p14="http://schemas.microsoft.com/office/powerpoint/2010/main" val="585357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Worldly Accomplishments: Garbage!!!!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37160" indent="0">
              <a:buNone/>
            </a:pPr>
            <a:r>
              <a:rPr lang="en-US" sz="3200" b="1" dirty="0"/>
              <a:t>Phil 3:7-8  All the things of the flesh is loss compared to knowing Christ.</a:t>
            </a:r>
          </a:p>
          <a:p>
            <a:pPr marL="137160" indent="0">
              <a:buNone/>
            </a:pPr>
            <a:endParaRPr lang="en-US" sz="800" b="1" dirty="0"/>
          </a:p>
          <a:p>
            <a:pPr marL="137160" indent="0">
              <a:buNone/>
            </a:pPr>
            <a:r>
              <a:rPr lang="en-US" sz="3200" b="1" dirty="0"/>
              <a:t>Which is of more value, the flesh or being in Christ?   </a:t>
            </a:r>
          </a:p>
          <a:p>
            <a:pPr marL="137160" indent="0">
              <a:buNone/>
            </a:pPr>
            <a:r>
              <a:rPr lang="en-US" sz="3200" b="1" dirty="0"/>
              <a:t>No comparison!</a:t>
            </a:r>
          </a:p>
          <a:p>
            <a:pPr marL="137160" indent="0">
              <a:buNone/>
            </a:pPr>
            <a:endParaRPr lang="en-US" sz="800" b="1" dirty="0"/>
          </a:p>
          <a:p>
            <a:pPr marL="137160" indent="0">
              <a:buNone/>
            </a:pPr>
            <a:r>
              <a:rPr lang="en-US" sz="3200" b="1" dirty="0"/>
              <a:t>By comparison, the things of the flesh/of the world are garbage.</a:t>
            </a:r>
          </a:p>
          <a:p>
            <a:pPr marL="137160" indent="0">
              <a:buNone/>
            </a:pPr>
            <a:endParaRPr lang="en-US" sz="1200" b="1" dirty="0"/>
          </a:p>
          <a:p>
            <a:pPr marL="137160" indent="0">
              <a:buNone/>
            </a:pPr>
            <a:r>
              <a:rPr lang="en-US" sz="3200" b="1" dirty="0"/>
              <a:t>Q: Do you feel this way about the things of the world?</a:t>
            </a:r>
          </a:p>
        </p:txBody>
      </p:sp>
    </p:spTree>
    <p:extLst>
      <p:ext uri="{BB962C8B-B14F-4D97-AF65-F5344CB8AC3E}">
        <p14:creationId xmlns:p14="http://schemas.microsoft.com/office/powerpoint/2010/main" val="34244145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Refuse!  Dung!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137160" indent="0">
                  <a:buNone/>
                </a:pPr>
                <a:r>
                  <a:rPr lang="en-US" sz="3200" b="1" dirty="0">
                    <a:solidFill>
                      <a:srgbClr val="FFFF00"/>
                    </a:solidFill>
                  </a:rPr>
                  <a:t>A mathematical equation:</a:t>
                </a:r>
              </a:p>
              <a:p>
                <a:pPr marL="137160" indent="0">
                  <a:buNone/>
                </a:pPr>
                <a:endParaRPr lang="en-US" sz="1400" b="1" dirty="0">
                  <a:solidFill>
                    <a:srgbClr val="FFFF00"/>
                  </a:solidFill>
                </a:endParaRPr>
              </a:p>
              <a:p>
                <a:pPr marL="137160" indent="0">
                  <a:buNone/>
                </a:pPr>
                <a:r>
                  <a:rPr lang="en-US" sz="3200" b="1" dirty="0">
                    <a:solidFill>
                      <a:srgbClr val="FFFF00"/>
                    </a:solidFill>
                  </a:rPr>
                  <a:t>Jew + </a:t>
                </a:r>
                <a:r>
                  <a:rPr lang="en-US" sz="3200" b="1" dirty="0" err="1">
                    <a:solidFill>
                      <a:srgbClr val="FFFF00"/>
                    </a:solidFill>
                  </a:rPr>
                  <a:t>Benjamite</a:t>
                </a:r>
                <a:r>
                  <a:rPr lang="en-US" sz="3200" b="1" dirty="0">
                    <a:solidFill>
                      <a:srgbClr val="FFFF00"/>
                    </a:solidFill>
                  </a:rPr>
                  <a:t> + Pharisee +  top 2% righteous</a:t>
                </a:r>
              </a:p>
              <a:p>
                <a:pPr marL="137160" indent="0">
                  <a:buNone/>
                </a:pPr>
                <a:r>
                  <a:rPr lang="en-US" sz="3200" b="1" dirty="0">
                    <a:solidFill>
                      <a:srgbClr val="FFFF00"/>
                    </a:solidFill>
                  </a:rPr>
                  <a:t> +  top 2% devoted  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US" sz="3200" b="1" dirty="0">
                    <a:solidFill>
                      <a:srgbClr val="FFFF00"/>
                    </a:solidFill>
                  </a:rPr>
                  <a:t>   0  </a:t>
                </a:r>
              </a:p>
              <a:p>
                <a:pPr marL="137160" indent="0">
                  <a:buNone/>
                </a:pPr>
                <a:r>
                  <a:rPr lang="en-US" sz="3200" b="1" dirty="0">
                    <a:solidFill>
                      <a:srgbClr val="FFFF00"/>
                    </a:solidFill>
                  </a:rPr>
                  <a:t>   </a:t>
                </a:r>
              </a:p>
              <a:p>
                <a:pPr marL="137160" indent="0">
                  <a:buNone/>
                </a:pPr>
                <a:r>
                  <a:rPr lang="en-US" sz="3200" b="1" dirty="0">
                    <a:solidFill>
                      <a:srgbClr val="FFFF00"/>
                    </a:solidFill>
                  </a:rPr>
                  <a:t>Actually, it adds up to less than nothing.</a:t>
                </a:r>
              </a:p>
              <a:p>
                <a:pPr marL="137160" indent="0">
                  <a:buNone/>
                </a:pPr>
                <a:endParaRPr lang="en-US" sz="3200" b="1" dirty="0">
                  <a:solidFill>
                    <a:srgbClr val="FFFF00"/>
                  </a:solidFill>
                </a:endParaRPr>
              </a:p>
              <a:p>
                <a:pPr marL="137160" indent="0">
                  <a:buNone/>
                </a:pPr>
                <a:r>
                  <a:rPr lang="en-US" sz="3200" b="1" dirty="0">
                    <a:solidFill>
                      <a:srgbClr val="FFFF00"/>
                    </a:solidFill>
                  </a:rPr>
                  <a:t>Filthy rags  Isaiah 64:6  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1" t="-1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21236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All is loss compared to what?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en-US" b="1" dirty="0"/>
              <a:t>Phil 3:8   to knowing Christ.</a:t>
            </a:r>
          </a:p>
          <a:p>
            <a:pPr marL="137160" indent="0">
              <a:buNone/>
            </a:pPr>
            <a:endParaRPr lang="en-US" sz="1200" b="1" dirty="0"/>
          </a:p>
          <a:p>
            <a:pPr marL="137160" indent="0">
              <a:buNone/>
            </a:pPr>
            <a:r>
              <a:rPr lang="en-US" b="1" dirty="0"/>
              <a:t>Phil 3:9  to being found </a:t>
            </a:r>
            <a:r>
              <a:rPr lang="en-US" b="1" dirty="0">
                <a:solidFill>
                  <a:srgbClr val="FF0000"/>
                </a:solidFill>
              </a:rPr>
              <a:t>in</a:t>
            </a:r>
            <a:r>
              <a:rPr lang="en-US" b="1" dirty="0"/>
              <a:t> Him.</a:t>
            </a:r>
          </a:p>
          <a:p>
            <a:pPr marL="137160" indent="0">
              <a:buNone/>
            </a:pPr>
            <a:endParaRPr lang="en-US" sz="1200" b="1" dirty="0"/>
          </a:p>
          <a:p>
            <a:pPr marL="137160" indent="0">
              <a:buNone/>
            </a:pPr>
            <a:r>
              <a:rPr lang="en-US" b="1" dirty="0"/>
              <a:t>Phil 3:10  I want to know Christ.</a:t>
            </a:r>
          </a:p>
          <a:p>
            <a:pPr marL="137160" indent="0">
              <a:buNone/>
            </a:pPr>
            <a:endParaRPr lang="en-US" sz="1200" b="1" dirty="0"/>
          </a:p>
          <a:p>
            <a:pPr marL="137160" indent="0">
              <a:buNone/>
            </a:pPr>
            <a:r>
              <a:rPr lang="en-US" b="1" dirty="0"/>
              <a:t>Our goal:  TO KNOW HIM</a:t>
            </a:r>
          </a:p>
          <a:p>
            <a:pPr marL="137160" indent="0">
              <a:buNone/>
            </a:pPr>
            <a:endParaRPr lang="en-US" sz="1200" b="1" dirty="0"/>
          </a:p>
          <a:p>
            <a:pPr marL="137160" indent="0">
              <a:buNone/>
            </a:pPr>
            <a:r>
              <a:rPr lang="en-US" b="1" dirty="0"/>
              <a:t>know = </a:t>
            </a:r>
            <a:r>
              <a:rPr lang="en-US" b="1" i="1" dirty="0" err="1"/>
              <a:t>ginosko</a:t>
            </a:r>
            <a:r>
              <a:rPr lang="en-US" b="1" i="1" dirty="0"/>
              <a:t> </a:t>
            </a:r>
            <a:r>
              <a:rPr lang="en-US" b="1" dirty="0"/>
              <a:t>(Greek) = </a:t>
            </a:r>
            <a:r>
              <a:rPr lang="en-US" b="1" i="1" dirty="0"/>
              <a:t>yada </a:t>
            </a:r>
            <a:r>
              <a:rPr lang="en-US" b="1" dirty="0"/>
              <a:t>(Hebrew)</a:t>
            </a:r>
          </a:p>
          <a:p>
            <a:pPr marL="137160" indent="0">
              <a:buNone/>
            </a:pPr>
            <a:endParaRPr lang="en-US" sz="800" b="1" dirty="0"/>
          </a:p>
          <a:p>
            <a:pPr marL="137160" indent="0" algn="r">
              <a:buNone/>
            </a:pPr>
            <a:r>
              <a:rPr lang="en-US" b="1" dirty="0"/>
              <a:t>947 times in OT  experiential knowledge</a:t>
            </a:r>
          </a:p>
          <a:p>
            <a:pPr marL="137160" indent="0">
              <a:buNone/>
            </a:pPr>
            <a:endParaRPr lang="en-US" b="1" dirty="0"/>
          </a:p>
          <a:p>
            <a:pPr marL="13716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070279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Knowing Christ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10972800" cy="5090160"/>
          </a:xfrm>
        </p:spPr>
        <p:txBody>
          <a:bodyPr/>
          <a:lstStyle/>
          <a:p>
            <a:pPr marL="137160" indent="0">
              <a:buNone/>
            </a:pPr>
            <a:r>
              <a:rPr lang="en-US" sz="2400" b="1" dirty="0"/>
              <a:t>Q: How badly do you want to know Christ?</a:t>
            </a:r>
          </a:p>
          <a:p>
            <a:pPr marL="137160" indent="0">
              <a:buNone/>
            </a:pPr>
            <a:endParaRPr lang="en-US" sz="800" b="1" dirty="0"/>
          </a:p>
          <a:p>
            <a:pPr marL="137160" indent="0">
              <a:buNone/>
            </a:pPr>
            <a:r>
              <a:rPr lang="en-US" sz="2400" b="1" dirty="0"/>
              <a:t>v. 8  Surpassing worth.   Infinite value.</a:t>
            </a:r>
          </a:p>
          <a:p>
            <a:pPr marL="137160" indent="0">
              <a:buNone/>
            </a:pPr>
            <a:endParaRPr lang="en-US" sz="2400" b="1" dirty="0"/>
          </a:p>
          <a:p>
            <a:pPr marL="137160" indent="0">
              <a:buNone/>
            </a:pPr>
            <a:endParaRPr lang="en-US" b="1" dirty="0"/>
          </a:p>
        </p:txBody>
      </p:sp>
      <p:pic>
        <p:nvPicPr>
          <p:cNvPr id="1027" name="Picture 3" descr="C:\Users\John\Desktop\6a71918866cd2d32fab58977f62dd427_justice-scales-black-scale-of-justice-clip-art_3425-277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799" y="2461846"/>
            <a:ext cx="5326972" cy="323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04125" y="4657074"/>
            <a:ext cx="1930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All things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0" y="4657074"/>
            <a:ext cx="254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Knowing Christ</a:t>
            </a:r>
          </a:p>
        </p:txBody>
      </p:sp>
    </p:spTree>
    <p:extLst>
      <p:ext uri="{BB962C8B-B14F-4D97-AF65-F5344CB8AC3E}">
        <p14:creationId xmlns:p14="http://schemas.microsoft.com/office/powerpoint/2010/main" val="33657598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Coming to know Christ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r>
              <a:rPr lang="en-US" b="1" dirty="0"/>
              <a:t>By faith, not by works  Romans 4:1-3</a:t>
            </a:r>
          </a:p>
          <a:p>
            <a:pPr marL="137160" indent="0">
              <a:buNone/>
            </a:pPr>
            <a:endParaRPr lang="en-US" sz="800" b="1" dirty="0"/>
          </a:p>
          <a:p>
            <a:pPr marL="137160" indent="0">
              <a:buNone/>
            </a:pPr>
            <a:r>
              <a:rPr lang="en-US" b="1" dirty="0"/>
              <a:t>v. 9  Where do we find righteousness? </a:t>
            </a:r>
          </a:p>
          <a:p>
            <a:pPr marL="137160" indent="0">
              <a:buNone/>
            </a:pPr>
            <a:r>
              <a:rPr lang="en-US" b="1" dirty="0">
                <a:solidFill>
                  <a:schemeClr val="bg1"/>
                </a:solidFill>
              </a:rPr>
              <a:t>In Christ  </a:t>
            </a:r>
            <a:endParaRPr lang="en-US" b="1" dirty="0"/>
          </a:p>
          <a:p>
            <a:pPr marL="137160" indent="0">
              <a:buNone/>
            </a:pPr>
            <a:endParaRPr lang="en-US" sz="800" b="1" dirty="0"/>
          </a:p>
          <a:p>
            <a:pPr marL="137160" indent="0">
              <a:buNone/>
            </a:pPr>
            <a:r>
              <a:rPr lang="en-US" b="1" dirty="0"/>
              <a:t>The result of knowing Christ:</a:t>
            </a:r>
          </a:p>
          <a:p>
            <a:pPr marL="137160" indent="0">
              <a:buNone/>
            </a:pPr>
            <a:r>
              <a:rPr lang="en-US" b="1" dirty="0"/>
              <a:t>Power</a:t>
            </a:r>
          </a:p>
          <a:p>
            <a:pPr marL="137160" indent="0">
              <a:buNone/>
            </a:pPr>
            <a:r>
              <a:rPr lang="en-US" b="1" dirty="0"/>
              <a:t>Suffering</a:t>
            </a:r>
          </a:p>
          <a:p>
            <a:pPr marL="137160" indent="0">
              <a:buNone/>
            </a:pPr>
            <a:r>
              <a:rPr lang="en-US" b="1" dirty="0"/>
              <a:t>Christlikeness  (the cross)</a:t>
            </a:r>
          </a:p>
          <a:p>
            <a:pPr marL="137160" indent="0">
              <a:buNone/>
            </a:pPr>
            <a:r>
              <a:rPr lang="en-US" b="1" dirty="0"/>
              <a:t>Resurrection</a:t>
            </a:r>
          </a:p>
          <a:p>
            <a:pPr marL="137160" indent="0">
              <a:buNone/>
            </a:pP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7106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Phil 3:11  Resurrection Power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en-US" b="1" dirty="0"/>
              <a:t>Somehow…..</a:t>
            </a:r>
          </a:p>
          <a:p>
            <a:pPr marL="137160" indent="0">
              <a:buNone/>
            </a:pPr>
            <a:endParaRPr lang="en-US" b="1" dirty="0"/>
          </a:p>
          <a:p>
            <a:pPr marL="137160" indent="0">
              <a:buNone/>
            </a:pPr>
            <a:r>
              <a:rPr lang="en-US" b="1" dirty="0"/>
              <a:t>This is not uncertainty of the result, but uncertainty about the path to the end.</a:t>
            </a:r>
          </a:p>
          <a:p>
            <a:pPr marL="137160" indent="0">
              <a:buNone/>
            </a:pPr>
            <a:endParaRPr lang="en-US" b="1" dirty="0"/>
          </a:p>
          <a:p>
            <a:pPr marL="137160" indent="0">
              <a:buNone/>
            </a:pPr>
            <a:r>
              <a:rPr lang="en-US" b="1" dirty="0"/>
              <a:t>“I want to know Christ by whatever route God chooses in order to attain to the resurrection.”</a:t>
            </a:r>
          </a:p>
        </p:txBody>
      </p:sp>
    </p:spTree>
    <p:extLst>
      <p:ext uri="{BB962C8B-B14F-4D97-AF65-F5344CB8AC3E}">
        <p14:creationId xmlns:p14="http://schemas.microsoft.com/office/powerpoint/2010/main" val="2118906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1277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Phil 3:12-14  But in the meantime…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en-US" b="1" dirty="0"/>
              <a:t>I press on (pursue) to the goal.</a:t>
            </a:r>
          </a:p>
          <a:p>
            <a:pPr marL="137160" indent="0">
              <a:buNone/>
            </a:pPr>
            <a:endParaRPr lang="en-US" sz="1400" b="1" dirty="0"/>
          </a:p>
          <a:p>
            <a:pPr marL="137160" indent="0">
              <a:buNone/>
            </a:pPr>
            <a:r>
              <a:rPr lang="en-US" b="1" dirty="0"/>
              <a:t>Q:  What is this goal?  What is at the finish line?</a:t>
            </a:r>
          </a:p>
          <a:p>
            <a:pPr marL="137160" indent="0">
              <a:buNone/>
            </a:pPr>
            <a:endParaRPr lang="en-US" sz="1400" b="1" dirty="0"/>
          </a:p>
          <a:p>
            <a:pPr marL="137160" indent="0">
              <a:buNone/>
            </a:pPr>
            <a:r>
              <a:rPr lang="en-US" b="1" dirty="0"/>
              <a:t>Luke 19:17</a:t>
            </a:r>
          </a:p>
          <a:p>
            <a:pPr marL="137160" indent="0">
              <a:buNone/>
            </a:pPr>
            <a:r>
              <a:rPr lang="en-US" b="1" dirty="0"/>
              <a:t>2 Tim 4:8</a:t>
            </a:r>
          </a:p>
          <a:p>
            <a:pPr marL="137160" indent="0">
              <a:buNone/>
            </a:pPr>
            <a:r>
              <a:rPr lang="en-US" b="1" dirty="0"/>
              <a:t>1 </a:t>
            </a:r>
            <a:r>
              <a:rPr lang="en-US" b="1" dirty="0" err="1"/>
              <a:t>Cor</a:t>
            </a:r>
            <a:r>
              <a:rPr lang="en-US" b="1" dirty="0"/>
              <a:t> 2:9</a:t>
            </a:r>
          </a:p>
          <a:p>
            <a:pPr marL="137160" indent="0">
              <a:buNone/>
            </a:pPr>
            <a:endParaRPr lang="en-US" b="1" dirty="0"/>
          </a:p>
          <a:p>
            <a:pPr marL="137160" indent="0" algn="r">
              <a:buNone/>
            </a:pPr>
            <a:r>
              <a:rPr lang="en-US" b="1" dirty="0">
                <a:solidFill>
                  <a:srgbClr val="FF0000"/>
                </a:solidFill>
              </a:rPr>
              <a:t>Are you pressing on?</a:t>
            </a:r>
          </a:p>
        </p:txBody>
      </p:sp>
    </p:spTree>
    <p:extLst>
      <p:ext uri="{BB962C8B-B14F-4D97-AF65-F5344CB8AC3E}">
        <p14:creationId xmlns:p14="http://schemas.microsoft.com/office/powerpoint/2010/main" val="42780544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19FBA-4083-ABE4-919C-2C2756D01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DE82C-5DCD-3583-981B-196467DDE6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r>
              <a:rPr lang="en-US" sz="3200" b="1" dirty="0"/>
              <a:t>1. What produces “righteous anger” in you?</a:t>
            </a:r>
          </a:p>
          <a:p>
            <a:pPr marL="137160" indent="0">
              <a:buNone/>
            </a:pPr>
            <a:endParaRPr lang="en-US" sz="3200" b="1" dirty="0"/>
          </a:p>
          <a:p>
            <a:pPr marL="137160" indent="0">
              <a:buNone/>
            </a:pPr>
            <a:r>
              <a:rPr lang="en-US" sz="3200" b="1" dirty="0"/>
              <a:t>2. What do you put your confidence in?  Why?</a:t>
            </a:r>
          </a:p>
          <a:p>
            <a:pPr marL="137160" indent="0">
              <a:buNone/>
            </a:pPr>
            <a:endParaRPr lang="en-US" sz="3200" b="1" dirty="0"/>
          </a:p>
          <a:p>
            <a:pPr marL="137160" indent="0">
              <a:buNone/>
            </a:pPr>
            <a:r>
              <a:rPr lang="en-US" sz="3200" b="1" dirty="0"/>
              <a:t>3. Fill in the blank:  For me to live is 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1151362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4F373-72BF-5EC3-1BFD-06C4F6612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514" y="152400"/>
            <a:ext cx="6004062" cy="969508"/>
          </a:xfrm>
        </p:spPr>
        <p:txBody>
          <a:bodyPr/>
          <a:lstStyle/>
          <a:p>
            <a:pPr>
              <a:defRPr/>
            </a:pPr>
            <a:r>
              <a:rPr lang="en-US" sz="4800" b="1" dirty="0"/>
              <a:t>Announcements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69334E-260A-EAC1-751F-92B5EF1E6BB8}"/>
              </a:ext>
            </a:extLst>
          </p:cNvPr>
          <p:cNvSpPr txBox="1"/>
          <p:nvPr/>
        </p:nvSpPr>
        <p:spPr>
          <a:xfrm>
            <a:off x="440675" y="1376737"/>
            <a:ext cx="5332164" cy="4006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endParaRPr kumimoji="0" lang="en-US" altLang="en-US" sz="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Campus Bible Talk Mon 7:00 UCM Glacier 6</a:t>
            </a:r>
            <a:r>
              <a:rPr kumimoji="0" lang="en-US" altLang="en-US" sz="3200" b="1" i="0" u="none" strike="noStrike" kern="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floor</a:t>
            </a:r>
          </a:p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 12:00 Bible Talk at Merced College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/>
              <a:ea typeface="+mn-ea"/>
              <a:cs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Fri 6:00 Ultimate Frisbee </a:t>
            </a:r>
            <a:r>
              <a:rPr kumimoji="0" lang="en-US" altLang="en-US" sz="3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 Merino 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Park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Sat 9:00 AM Catholic Charities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248B30-A739-81F0-1D0A-69C2E6CEBD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945510"/>
            <a:ext cx="6091415" cy="400230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6AF78-5ADC-D853-1E1C-5F8F20179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11582400" cy="1143000"/>
          </a:xfrm>
        </p:spPr>
        <p:txBody>
          <a:bodyPr/>
          <a:lstStyle/>
          <a:p>
            <a:pPr>
              <a:defRPr/>
            </a:pPr>
            <a:r>
              <a:rPr lang="en-US" b="1" dirty="0"/>
              <a:t>Coming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357AC-34EC-F5F8-A5CA-AAE2E8BDE3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820" y="1582220"/>
            <a:ext cx="11241605" cy="4601093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endParaRPr lang="en-US" sz="800" b="1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sz="800" b="1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sz="2800" b="1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sz="800" b="1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2800" b="1" dirty="0"/>
              <a:t>Campus Retreat in April 11-13  The Secret Place.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2800" b="1" dirty="0">
                <a:hlinkClick r:id="rId2"/>
              </a:rPr>
              <a:t>https://tithe.ly/event-registration/#/9781554</a:t>
            </a:r>
            <a:endParaRPr lang="en-US" sz="2800" b="1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sz="800" b="1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sz="800" b="1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2800" b="1" dirty="0"/>
              <a:t>ICMC and  Jubilee in OC July 31-Aug 3  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sz="2800" b="1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sz="2800" b="1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sz="3600" b="1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3600" b="1" dirty="0"/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64936-4017-8C4C-CEDC-9ACC3C226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81000"/>
            <a:ext cx="6066622" cy="6096000"/>
          </a:xfrm>
        </p:spPr>
        <p:txBody>
          <a:bodyPr/>
          <a:lstStyle/>
          <a:p>
            <a:pPr marL="0" marR="0">
              <a:lnSpc>
                <a:spcPct val="107000"/>
              </a:lnSpc>
              <a:spcAft>
                <a:spcPts val="800"/>
              </a:spcAft>
              <a:tabLst>
                <a:tab pos="4979670" algn="l"/>
              </a:tabLst>
            </a:pPr>
            <a:r>
              <a:rPr lang="en-US" b="1" dirty="0"/>
              <a:t>Alpha Omega Spring Retreat!</a:t>
            </a:r>
            <a:br>
              <a:rPr lang="en-US" b="1" dirty="0"/>
            </a:br>
            <a:br>
              <a:rPr lang="en-US" b="1" dirty="0"/>
            </a:b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https://tithe.ly/event-registration/#/9781554</a:t>
            </a:r>
            <a:b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b="1" dirty="0"/>
          </a:p>
        </p:txBody>
      </p:sp>
      <p:pic>
        <p:nvPicPr>
          <p:cNvPr id="38915" name="Content Placeholder 4" descr="A poster with text and trees in the background&#10;&#10;AI-generated content may be incorrect.">
            <a:extLst>
              <a:ext uri="{FF2B5EF4-FFF2-40B4-BE49-F238E27FC236}">
                <a16:creationId xmlns:a16="http://schemas.microsoft.com/office/drawing/2014/main" id="{FF504306-ED3A-D926-E82B-54DAA2924BA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92708" y="-81976"/>
            <a:ext cx="4721225" cy="7292975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Phil 3  The Surpassing Worth of Knowing Christ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828800"/>
            <a:ext cx="11074400" cy="4480560"/>
          </a:xfrm>
        </p:spPr>
        <p:txBody>
          <a:bodyPr/>
          <a:lstStyle/>
          <a:p>
            <a:pPr marL="137160" indent="0">
              <a:buNone/>
            </a:pPr>
            <a:r>
              <a:rPr lang="en-US" b="1" dirty="0"/>
              <a:t>Phil 1:1-30  To Live is Christ</a:t>
            </a:r>
          </a:p>
          <a:p>
            <a:pPr marL="137160" indent="0">
              <a:buNone/>
            </a:pPr>
            <a:endParaRPr lang="en-US" b="1" dirty="0"/>
          </a:p>
          <a:p>
            <a:pPr marL="137160" indent="0">
              <a:buNone/>
            </a:pPr>
            <a:r>
              <a:rPr lang="en-US" b="1" dirty="0"/>
              <a:t>Phil 2:1-18  Living Like Christ</a:t>
            </a:r>
          </a:p>
          <a:p>
            <a:pPr marL="137160" indent="0">
              <a:buNone/>
            </a:pPr>
            <a:endParaRPr lang="en-US" b="1" dirty="0"/>
          </a:p>
          <a:p>
            <a:pPr marL="137160" indent="0">
              <a:buNone/>
            </a:pPr>
            <a:r>
              <a:rPr lang="en-US" b="1" dirty="0">
                <a:solidFill>
                  <a:srgbClr val="FFFF00"/>
                </a:solidFill>
              </a:rPr>
              <a:t>Phil 3:1-21  Put Your Confidence in Christ</a:t>
            </a:r>
          </a:p>
          <a:p>
            <a:pPr marL="137160" indent="0">
              <a:buNone/>
            </a:pPr>
            <a:endParaRPr lang="en-US" b="1" dirty="0"/>
          </a:p>
          <a:p>
            <a:pPr marL="137160" indent="0">
              <a:buNone/>
            </a:pPr>
            <a:r>
              <a:rPr lang="en-US" b="1" dirty="0"/>
              <a:t>Phil 4:1-23  Practical Living in Christ</a:t>
            </a:r>
          </a:p>
          <a:p>
            <a:pPr marL="13716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402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Phil 3:1 Rejoice in the Lord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0228" y="2024742"/>
            <a:ext cx="10842171" cy="4284617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en-US" sz="3200" b="1" dirty="0"/>
              <a:t>…as opposed to rejoicing in the things of the flesh.</a:t>
            </a:r>
          </a:p>
          <a:p>
            <a:pPr marL="137160" indent="0">
              <a:buNone/>
            </a:pPr>
            <a:endParaRPr lang="en-US" sz="3200" b="1" dirty="0"/>
          </a:p>
          <a:p>
            <a:pPr marL="137160" indent="0">
              <a:buNone/>
            </a:pPr>
            <a:r>
              <a:rPr lang="en-US" sz="3200" b="1" dirty="0"/>
              <a:t>What will steal our joy?  Relying on the things of this world.</a:t>
            </a:r>
          </a:p>
        </p:txBody>
      </p:sp>
    </p:spTree>
    <p:extLst>
      <p:ext uri="{BB962C8B-B14F-4D97-AF65-F5344CB8AC3E}">
        <p14:creationId xmlns:p14="http://schemas.microsoft.com/office/powerpoint/2010/main" val="3795680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Phil 3:2  Watch out!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en-US" b="1" dirty="0"/>
              <a:t>“mutilators of the flesh” = those who are demanding men be circumcised to be Christians.   These are </a:t>
            </a:r>
            <a:r>
              <a:rPr lang="en-US" b="1" dirty="0" err="1"/>
              <a:t>Judaizers</a:t>
            </a:r>
            <a:r>
              <a:rPr lang="en-US" b="1" dirty="0"/>
              <a:t>—legalists.</a:t>
            </a:r>
          </a:p>
          <a:p>
            <a:pPr marL="137160" indent="0">
              <a:buNone/>
            </a:pPr>
            <a:endParaRPr lang="en-US" b="1" dirty="0"/>
          </a:p>
          <a:p>
            <a:pPr marL="137160" indent="0">
              <a:buNone/>
            </a:pPr>
            <a:r>
              <a:rPr lang="en-US" b="1" dirty="0"/>
              <a:t>Dogs!   Paul is angry. (Gal 1:8-9.  5:12. Whew!)</a:t>
            </a:r>
          </a:p>
          <a:p>
            <a:pPr marL="137160" indent="0">
              <a:buNone/>
            </a:pPr>
            <a:r>
              <a:rPr lang="en-US" b="1" dirty="0"/>
              <a:t>  </a:t>
            </a:r>
          </a:p>
          <a:p>
            <a:pPr marL="137160" indent="0">
              <a:buNone/>
            </a:pPr>
            <a:r>
              <a:rPr lang="en-US" b="1" dirty="0"/>
              <a:t>Q: What got Jesus angry?  Matthew 18:32-35 lack of forgiveness</a:t>
            </a:r>
          </a:p>
          <a:p>
            <a:pPr marL="137160" indent="0">
              <a:buNone/>
            </a:pPr>
            <a:endParaRPr lang="en-US" b="1" dirty="0"/>
          </a:p>
          <a:p>
            <a:pPr marL="137160" indent="0">
              <a:buNone/>
            </a:pPr>
            <a:r>
              <a:rPr lang="en-US" b="1" dirty="0"/>
              <a:t>Q: What gets you (righteously) angry?</a:t>
            </a:r>
          </a:p>
        </p:txBody>
      </p:sp>
    </p:spTree>
    <p:extLst>
      <p:ext uri="{BB962C8B-B14F-4D97-AF65-F5344CB8AC3E}">
        <p14:creationId xmlns:p14="http://schemas.microsoft.com/office/powerpoint/2010/main" val="1862384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Phil 3:3  We are the Circumcision.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035628"/>
            <a:ext cx="10287000" cy="4273731"/>
          </a:xfrm>
        </p:spPr>
        <p:txBody>
          <a:bodyPr>
            <a:noAutofit/>
          </a:bodyPr>
          <a:lstStyle/>
          <a:p>
            <a:pPr marL="137160" indent="0">
              <a:buNone/>
            </a:pPr>
            <a:r>
              <a:rPr lang="en-US" sz="3200" b="1" dirty="0"/>
              <a:t>Romans 2:28-29</a:t>
            </a:r>
          </a:p>
          <a:p>
            <a:pPr marL="137160" indent="0">
              <a:buNone/>
            </a:pPr>
            <a:r>
              <a:rPr lang="en-US" sz="3200" b="1" dirty="0"/>
              <a:t>Colossians 2:11-12</a:t>
            </a:r>
          </a:p>
          <a:p>
            <a:pPr marL="137160" indent="0">
              <a:buNone/>
            </a:pPr>
            <a:endParaRPr lang="en-US" sz="3200" b="1" dirty="0"/>
          </a:p>
          <a:p>
            <a:pPr marL="137160" indent="0">
              <a:buNone/>
            </a:pPr>
            <a:r>
              <a:rPr lang="en-US" sz="3200" b="1" dirty="0"/>
              <a:t>Phil 3:3b.  We put no confidence in the flesh.</a:t>
            </a:r>
          </a:p>
          <a:p>
            <a:pPr marL="137160" indent="0">
              <a:buNone/>
            </a:pPr>
            <a:r>
              <a:rPr lang="en-US" sz="3200" b="1" dirty="0"/>
              <a:t>We are the opposite of those dogs!</a:t>
            </a:r>
          </a:p>
          <a:p>
            <a:pPr marL="137160" indent="0">
              <a:buNone/>
            </a:pPr>
            <a:endParaRPr lang="en-US" sz="2000" b="1" dirty="0"/>
          </a:p>
          <a:p>
            <a:pPr marL="137160" indent="0">
              <a:buNone/>
            </a:pPr>
            <a:r>
              <a:rPr lang="en-US" sz="3200" b="1" dirty="0"/>
              <a:t>Q: Can you say that about yourself?</a:t>
            </a:r>
          </a:p>
        </p:txBody>
      </p:sp>
    </p:spTree>
    <p:extLst>
      <p:ext uri="{BB962C8B-B14F-4D97-AF65-F5344CB8AC3E}">
        <p14:creationId xmlns:p14="http://schemas.microsoft.com/office/powerpoint/2010/main" val="491864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Phil 3:4-6 Paul’s Resume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123714" cy="4709160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en-US" sz="3200" b="1" dirty="0"/>
              <a:t>Like Solomon, Paul had great reason to put confidence in the flesh.</a:t>
            </a:r>
          </a:p>
          <a:p>
            <a:pPr marL="137160" indent="0">
              <a:buNone/>
            </a:pPr>
            <a:endParaRPr lang="en-US" sz="3200" b="1" dirty="0"/>
          </a:p>
          <a:p>
            <a:pPr marL="137160" indent="0">
              <a:buNone/>
            </a:pPr>
            <a:r>
              <a:rPr lang="en-US" sz="3200" b="1" dirty="0"/>
              <a:t>Hebrew of Hebrews</a:t>
            </a:r>
          </a:p>
          <a:p>
            <a:pPr marL="137160" indent="0">
              <a:buNone/>
            </a:pPr>
            <a:r>
              <a:rPr lang="en-US" sz="3200" b="1" dirty="0"/>
              <a:t>A student of Gamaliel</a:t>
            </a:r>
          </a:p>
          <a:p>
            <a:pPr marL="137160" indent="0">
              <a:buNone/>
            </a:pPr>
            <a:r>
              <a:rPr lang="en-US" sz="3200" b="1" dirty="0"/>
              <a:t>As to legal righteousness, faultless</a:t>
            </a:r>
          </a:p>
        </p:txBody>
      </p:sp>
    </p:spTree>
    <p:extLst>
      <p:ext uri="{BB962C8B-B14F-4D97-AF65-F5344CB8AC3E}">
        <p14:creationId xmlns:p14="http://schemas.microsoft.com/office/powerpoint/2010/main" val="41077165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_Globe">
  <a:themeElements>
    <a:clrScheme name="Globe 5">
      <a:dk1>
        <a:srgbClr val="3C5436"/>
      </a:dk1>
      <a:lt1>
        <a:srgbClr val="FFFFFF"/>
      </a:lt1>
      <a:dk2>
        <a:srgbClr val="5F8656"/>
      </a:dk2>
      <a:lt2>
        <a:srgbClr val="D6D8C0"/>
      </a:lt2>
      <a:accent1>
        <a:srgbClr val="61733D"/>
      </a:accent1>
      <a:accent2>
        <a:srgbClr val="324A39"/>
      </a:accent2>
      <a:accent3>
        <a:srgbClr val="B6C3B4"/>
      </a:accent3>
      <a:accent4>
        <a:srgbClr val="DADADA"/>
      </a:accent4>
      <a:accent5>
        <a:srgbClr val="B7BCAF"/>
      </a:accent5>
      <a:accent6>
        <a:srgbClr val="2C4233"/>
      </a:accent6>
      <a:hlink>
        <a:srgbClr val="73D588"/>
      </a:hlink>
      <a:folHlink>
        <a:srgbClr val="6F99B9"/>
      </a:folHlink>
    </a:clrScheme>
    <a:fontScheme name="Globe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MX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MX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626</Words>
  <Application>Microsoft Office PowerPoint</Application>
  <PresentationFormat>Widescreen</PresentationFormat>
  <Paragraphs>125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32" baseType="lpstr">
      <vt:lpstr>Arial</vt:lpstr>
      <vt:lpstr>Book Antiqua</vt:lpstr>
      <vt:lpstr>Calibri</vt:lpstr>
      <vt:lpstr>Cambria Math</vt:lpstr>
      <vt:lpstr>Garamond</vt:lpstr>
      <vt:lpstr>Lucida Sans</vt:lpstr>
      <vt:lpstr>Tahoma</vt:lpstr>
      <vt:lpstr>Verdana</vt:lpstr>
      <vt:lpstr>Wingdings</vt:lpstr>
      <vt:lpstr>Wingdings 2</vt:lpstr>
      <vt:lpstr>Wingdings 3</vt:lpstr>
      <vt:lpstr>Apex</vt:lpstr>
      <vt:lpstr>7_Stream</vt:lpstr>
      <vt:lpstr>5_Globe</vt:lpstr>
      <vt:lpstr>1_Textured</vt:lpstr>
      <vt:lpstr>Welcome to the Alpha Omega Midweek</vt:lpstr>
      <vt:lpstr>Announcements</vt:lpstr>
      <vt:lpstr>Coming Up</vt:lpstr>
      <vt:lpstr>Alpha Omega Spring Retreat!  https://tithe.ly/event-registration/#/9781554 </vt:lpstr>
      <vt:lpstr>Phil 3  The Surpassing Worth of Knowing Christ</vt:lpstr>
      <vt:lpstr>Phil 3:1 Rejoice in the Lord</vt:lpstr>
      <vt:lpstr>Phil 3:2  Watch out!</vt:lpstr>
      <vt:lpstr>Phil 3:3  We are the Circumcision.</vt:lpstr>
      <vt:lpstr>Phil 3:4-6 Paul’s Resume</vt:lpstr>
      <vt:lpstr>Worldly Accomplishments: Garbage!!!!</vt:lpstr>
      <vt:lpstr>Refuse!  Dung!</vt:lpstr>
      <vt:lpstr>All is loss compared to what?</vt:lpstr>
      <vt:lpstr>Knowing Christ</vt:lpstr>
      <vt:lpstr>Coming to know Christ</vt:lpstr>
      <vt:lpstr>Phil 3:11  Resurrection Power</vt:lpstr>
      <vt:lpstr>Phil 3:12-14  But in the meantime…</vt:lpstr>
      <vt:lpstr>Discussion 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John Oakes</dc:creator>
  <cp:lastModifiedBy>John Oakes</cp:lastModifiedBy>
  <cp:revision>1</cp:revision>
  <dcterms:created xsi:type="dcterms:W3CDTF">2025-04-02T22:26:04Z</dcterms:created>
  <dcterms:modified xsi:type="dcterms:W3CDTF">2025-04-03T02:25:34Z</dcterms:modified>
</cp:coreProperties>
</file>