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26" r:id="rId2"/>
    <p:sldMasterId id="2147483738" r:id="rId3"/>
  </p:sldMasterIdLst>
  <p:notesMasterIdLst>
    <p:notesMasterId r:id="rId33"/>
  </p:notesMasterIdLst>
  <p:sldIdLst>
    <p:sldId id="675" r:id="rId4"/>
    <p:sldId id="910" r:id="rId5"/>
    <p:sldId id="911" r:id="rId6"/>
    <p:sldId id="256" r:id="rId7"/>
    <p:sldId id="267" r:id="rId8"/>
    <p:sldId id="260" r:id="rId9"/>
    <p:sldId id="268" r:id="rId10"/>
    <p:sldId id="259" r:id="rId11"/>
    <p:sldId id="270" r:id="rId12"/>
    <p:sldId id="269" r:id="rId13"/>
    <p:sldId id="271" r:id="rId14"/>
    <p:sldId id="272" r:id="rId15"/>
    <p:sldId id="273" r:id="rId16"/>
    <p:sldId id="274" r:id="rId17"/>
    <p:sldId id="275" r:id="rId18"/>
    <p:sldId id="266" r:id="rId19"/>
    <p:sldId id="912" r:id="rId20"/>
    <p:sldId id="920" r:id="rId21"/>
    <p:sldId id="914" r:id="rId22"/>
    <p:sldId id="915" r:id="rId23"/>
    <p:sldId id="916" r:id="rId24"/>
    <p:sldId id="276" r:id="rId25"/>
    <p:sldId id="917" r:id="rId26"/>
    <p:sldId id="921" r:id="rId27"/>
    <p:sldId id="279" r:id="rId28"/>
    <p:sldId id="293" r:id="rId29"/>
    <p:sldId id="918" r:id="rId30"/>
    <p:sldId id="919" r:id="rId31"/>
    <p:sldId id="92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F80A36-752A-4CE6-80D0-776CBD786BFE}" v="65" dt="2025-04-30T22:08:48.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7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75F80A36-752A-4CE6-80D0-776CBD786BFE}"/>
    <pc:docChg chg="undo custSel addSld delSld modSld sldOrd modMainMaster">
      <pc:chgData name="John Oakes" userId="1a36f0057432ea1f" providerId="LiveId" clId="{75F80A36-752A-4CE6-80D0-776CBD786BFE}" dt="2025-04-30T22:20:27.215" v="3480" actId="255"/>
      <pc:docMkLst>
        <pc:docMk/>
      </pc:docMkLst>
      <pc:sldChg chg="modSp">
        <pc:chgData name="John Oakes" userId="1a36f0057432ea1f" providerId="LiveId" clId="{75F80A36-752A-4CE6-80D0-776CBD786BFE}" dt="2025-04-24T01:06:05.701" v="594"/>
        <pc:sldMkLst>
          <pc:docMk/>
          <pc:sldMk cId="3311252756" sldId="256"/>
        </pc:sldMkLst>
        <pc:spChg chg="mod">
          <ac:chgData name="John Oakes" userId="1a36f0057432ea1f" providerId="LiveId" clId="{75F80A36-752A-4CE6-80D0-776CBD786BFE}" dt="2025-04-24T01:06:05.701" v="594"/>
          <ac:spMkLst>
            <pc:docMk/>
            <pc:sldMk cId="3311252756" sldId="256"/>
            <ac:spMk id="2" creationId="{3788E3F9-A810-4E15-AA1A-67D735668821}"/>
          </ac:spMkLst>
        </pc:spChg>
        <pc:spChg chg="mod">
          <ac:chgData name="John Oakes" userId="1a36f0057432ea1f" providerId="LiveId" clId="{75F80A36-752A-4CE6-80D0-776CBD786BFE}" dt="2025-04-24T01:06:05.701" v="594"/>
          <ac:spMkLst>
            <pc:docMk/>
            <pc:sldMk cId="3311252756" sldId="256"/>
            <ac:spMk id="3" creationId="{1AB7E148-88B8-424F-BD0B-3FF0DAC43A3B}"/>
          </ac:spMkLst>
        </pc:spChg>
        <pc:spChg chg="mod">
          <ac:chgData name="John Oakes" userId="1a36f0057432ea1f" providerId="LiveId" clId="{75F80A36-752A-4CE6-80D0-776CBD786BFE}" dt="2025-04-24T01:06:05.701" v="594"/>
          <ac:spMkLst>
            <pc:docMk/>
            <pc:sldMk cId="3311252756" sldId="256"/>
            <ac:spMk id="5" creationId="{1828B693-A22C-4618-B072-8A0197347EFD}"/>
          </ac:spMkLst>
        </pc:spChg>
        <pc:spChg chg="mod">
          <ac:chgData name="John Oakes" userId="1a36f0057432ea1f" providerId="LiveId" clId="{75F80A36-752A-4CE6-80D0-776CBD786BFE}" dt="2025-04-24T01:06:05.701" v="594"/>
          <ac:spMkLst>
            <pc:docMk/>
            <pc:sldMk cId="3311252756" sldId="256"/>
            <ac:spMk id="11" creationId="{6069A1F8-9BEB-4786-9694-FC48B2D75D21}"/>
          </ac:spMkLst>
        </pc:spChg>
        <pc:spChg chg="mod">
          <ac:chgData name="John Oakes" userId="1a36f0057432ea1f" providerId="LiveId" clId="{75F80A36-752A-4CE6-80D0-776CBD786BFE}" dt="2025-04-24T01:06:05.701" v="594"/>
          <ac:spMkLst>
            <pc:docMk/>
            <pc:sldMk cId="3311252756" sldId="256"/>
            <ac:spMk id="12" creationId="{526E0BFB-CDF1-4990-8C11-AC849311E0A8}"/>
          </ac:spMkLst>
        </pc:spChg>
        <pc:spChg chg="mod">
          <ac:chgData name="John Oakes" userId="1a36f0057432ea1f" providerId="LiveId" clId="{75F80A36-752A-4CE6-80D0-776CBD786BFE}" dt="2025-04-24T01:06:05.701" v="594"/>
          <ac:spMkLst>
            <pc:docMk/>
            <pc:sldMk cId="3311252756" sldId="256"/>
            <ac:spMk id="13" creationId="{AF2F604E-43BE-4DC3-B983-E071523364F8}"/>
          </ac:spMkLst>
        </pc:spChg>
        <pc:spChg chg="mod">
          <ac:chgData name="John Oakes" userId="1a36f0057432ea1f" providerId="LiveId" clId="{75F80A36-752A-4CE6-80D0-776CBD786BFE}" dt="2025-04-24T01:06:05.701" v="594"/>
          <ac:spMkLst>
            <pc:docMk/>
            <pc:sldMk cId="3311252756" sldId="256"/>
            <ac:spMk id="15" creationId="{08C9B587-E65E-4B52-B37C-ABEBB6E87928}"/>
          </ac:spMkLst>
        </pc:spChg>
        <pc:picChg chg="mod">
          <ac:chgData name="John Oakes" userId="1a36f0057432ea1f" providerId="LiveId" clId="{75F80A36-752A-4CE6-80D0-776CBD786BFE}" dt="2025-04-24T01:06:05.701" v="594"/>
          <ac:picMkLst>
            <pc:docMk/>
            <pc:sldMk cId="3311252756" sldId="256"/>
            <ac:picMk id="14" creationId="{F0437768-BA33-453D-AF9A-06941813FBB0}"/>
          </ac:picMkLst>
        </pc:picChg>
        <pc:picChg chg="mod">
          <ac:chgData name="John Oakes" userId="1a36f0057432ea1f" providerId="LiveId" clId="{75F80A36-752A-4CE6-80D0-776CBD786BFE}" dt="2025-04-24T01:06:05.701" v="594"/>
          <ac:picMkLst>
            <pc:docMk/>
            <pc:sldMk cId="3311252756" sldId="256"/>
            <ac:picMk id="1026" creationId="{D1EBA74E-BC98-4B54-93B8-D2EFD6CF44C6}"/>
          </ac:picMkLst>
        </pc:picChg>
      </pc:sldChg>
      <pc:sldChg chg="delSp modSp add del mod">
        <pc:chgData name="John Oakes" userId="1a36f0057432ea1f" providerId="LiveId" clId="{75F80A36-752A-4CE6-80D0-776CBD786BFE}" dt="2025-04-29T23:47:26.318" v="1817" actId="47"/>
        <pc:sldMkLst>
          <pc:docMk/>
          <pc:sldMk cId="2866984970" sldId="258"/>
        </pc:sldMkLst>
        <pc:spChg chg="mod">
          <ac:chgData name="John Oakes" userId="1a36f0057432ea1f" providerId="LiveId" clId="{75F80A36-752A-4CE6-80D0-776CBD786BFE}" dt="2025-04-29T23:46:16.945" v="1805" actId="20577"/>
          <ac:spMkLst>
            <pc:docMk/>
            <pc:sldMk cId="2866984970" sldId="258"/>
            <ac:spMk id="2" creationId="{00000000-0000-0000-0000-000000000000}"/>
          </ac:spMkLst>
        </pc:spChg>
        <pc:spChg chg="mod">
          <ac:chgData name="John Oakes" userId="1a36f0057432ea1f" providerId="LiveId" clId="{75F80A36-752A-4CE6-80D0-776CBD786BFE}" dt="2025-04-29T23:46:14.136" v="1803" actId="14100"/>
          <ac:spMkLst>
            <pc:docMk/>
            <pc:sldMk cId="2866984970" sldId="258"/>
            <ac:spMk id="3" creationId="{00000000-0000-0000-0000-000000000000}"/>
          </ac:spMkLst>
        </pc:spChg>
        <pc:spChg chg="del mod">
          <ac:chgData name="John Oakes" userId="1a36f0057432ea1f" providerId="LiveId" clId="{75F80A36-752A-4CE6-80D0-776CBD786BFE}" dt="2025-04-29T23:46:36.070" v="1809" actId="478"/>
          <ac:spMkLst>
            <pc:docMk/>
            <pc:sldMk cId="2866984970" sldId="258"/>
            <ac:spMk id="4" creationId="{00000000-0000-0000-0000-000000000000}"/>
          </ac:spMkLst>
        </pc:spChg>
        <pc:picChg chg="del">
          <ac:chgData name="John Oakes" userId="1a36f0057432ea1f" providerId="LiveId" clId="{75F80A36-752A-4CE6-80D0-776CBD786BFE}" dt="2025-04-29T23:46:29.277" v="1806" actId="478"/>
          <ac:picMkLst>
            <pc:docMk/>
            <pc:sldMk cId="2866984970" sldId="258"/>
            <ac:picMk id="2050" creationId="{00000000-0000-0000-0000-000000000000}"/>
          </ac:picMkLst>
        </pc:picChg>
      </pc:sldChg>
      <pc:sldChg chg="addSp delSp modSp mod">
        <pc:chgData name="John Oakes" userId="1a36f0057432ea1f" providerId="LiveId" clId="{75F80A36-752A-4CE6-80D0-776CBD786BFE}" dt="2025-04-24T01:08:15.726" v="710" actId="14100"/>
        <pc:sldMkLst>
          <pc:docMk/>
          <pc:sldMk cId="367614315" sldId="259"/>
        </pc:sldMkLst>
        <pc:spChg chg="mod">
          <ac:chgData name="John Oakes" userId="1a36f0057432ea1f" providerId="LiveId" clId="{75F80A36-752A-4CE6-80D0-776CBD786BFE}" dt="2025-04-24T01:06:05.701" v="594"/>
          <ac:spMkLst>
            <pc:docMk/>
            <pc:sldMk cId="367614315" sldId="259"/>
            <ac:spMk id="2" creationId="{BE989AE9-EB74-4F87-B730-416B7E0D732D}"/>
          </ac:spMkLst>
        </pc:spChg>
        <pc:spChg chg="mod">
          <ac:chgData name="John Oakes" userId="1a36f0057432ea1f" providerId="LiveId" clId="{75F80A36-752A-4CE6-80D0-776CBD786BFE}" dt="2025-04-24T01:08:15.726" v="710" actId="14100"/>
          <ac:spMkLst>
            <pc:docMk/>
            <pc:sldMk cId="367614315" sldId="259"/>
            <ac:spMk id="3" creationId="{84856B10-09C3-4D15-B011-9B99443831EB}"/>
          </ac:spMkLst>
        </pc:spChg>
        <pc:picChg chg="add mod">
          <ac:chgData name="John Oakes" userId="1a36f0057432ea1f" providerId="LiveId" clId="{75F80A36-752A-4CE6-80D0-776CBD786BFE}" dt="2025-04-24T01:07:12.194" v="603" actId="14100"/>
          <ac:picMkLst>
            <pc:docMk/>
            <pc:sldMk cId="367614315" sldId="259"/>
            <ac:picMk id="1026" creationId="{933C82C6-900E-9105-730E-56B51CAB4567}"/>
          </ac:picMkLst>
        </pc:picChg>
      </pc:sldChg>
      <pc:sldChg chg="modSp mod ord">
        <pc:chgData name="John Oakes" userId="1a36f0057432ea1f" providerId="LiveId" clId="{75F80A36-752A-4CE6-80D0-776CBD786BFE}" dt="2025-04-24T01:13:44.943" v="1000"/>
        <pc:sldMkLst>
          <pc:docMk/>
          <pc:sldMk cId="4035743145" sldId="260"/>
        </pc:sldMkLst>
        <pc:spChg chg="mod">
          <ac:chgData name="John Oakes" userId="1a36f0057432ea1f" providerId="LiveId" clId="{75F80A36-752A-4CE6-80D0-776CBD786BFE}" dt="2025-04-24T01:06:40.527" v="598" actId="122"/>
          <ac:spMkLst>
            <pc:docMk/>
            <pc:sldMk cId="4035743145" sldId="260"/>
            <ac:spMk id="2" creationId="{5D20403D-C9BE-4A12-B2C6-90E109D5CF04}"/>
          </ac:spMkLst>
        </pc:spChg>
        <pc:spChg chg="mod">
          <ac:chgData name="John Oakes" userId="1a36f0057432ea1f" providerId="LiveId" clId="{75F80A36-752A-4CE6-80D0-776CBD786BFE}" dt="2025-04-24T01:13:44.943" v="1000"/>
          <ac:spMkLst>
            <pc:docMk/>
            <pc:sldMk cId="4035743145" sldId="260"/>
            <ac:spMk id="3" creationId="{A13341DA-7836-4DEC-892D-CEDF46D161EA}"/>
          </ac:spMkLst>
        </pc:spChg>
      </pc:sldChg>
      <pc:sldChg chg="del">
        <pc:chgData name="John Oakes" userId="1a36f0057432ea1f" providerId="LiveId" clId="{75F80A36-752A-4CE6-80D0-776CBD786BFE}" dt="2025-04-24T00:21:55.387" v="30" actId="47"/>
        <pc:sldMkLst>
          <pc:docMk/>
          <pc:sldMk cId="677313489" sldId="261"/>
        </pc:sldMkLst>
      </pc:sldChg>
      <pc:sldChg chg="del">
        <pc:chgData name="John Oakes" userId="1a36f0057432ea1f" providerId="LiveId" clId="{75F80A36-752A-4CE6-80D0-776CBD786BFE}" dt="2025-04-24T00:23:38.768" v="64" actId="47"/>
        <pc:sldMkLst>
          <pc:docMk/>
          <pc:sldMk cId="1429828582" sldId="262"/>
        </pc:sldMkLst>
      </pc:sldChg>
      <pc:sldChg chg="del">
        <pc:chgData name="John Oakes" userId="1a36f0057432ea1f" providerId="LiveId" clId="{75F80A36-752A-4CE6-80D0-776CBD786BFE}" dt="2025-04-24T00:23:41.469" v="66" actId="47"/>
        <pc:sldMkLst>
          <pc:docMk/>
          <pc:sldMk cId="1983438543" sldId="263"/>
        </pc:sldMkLst>
      </pc:sldChg>
      <pc:sldChg chg="del">
        <pc:chgData name="John Oakes" userId="1a36f0057432ea1f" providerId="LiveId" clId="{75F80A36-752A-4CE6-80D0-776CBD786BFE}" dt="2025-04-24T00:23:40.120" v="65" actId="47"/>
        <pc:sldMkLst>
          <pc:docMk/>
          <pc:sldMk cId="3313358318" sldId="265"/>
        </pc:sldMkLst>
      </pc:sldChg>
      <pc:sldChg chg="modSp mod">
        <pc:chgData name="John Oakes" userId="1a36f0057432ea1f" providerId="LiveId" clId="{75F80A36-752A-4CE6-80D0-776CBD786BFE}" dt="2025-04-24T01:06:05.701" v="594"/>
        <pc:sldMkLst>
          <pc:docMk/>
          <pc:sldMk cId="3762828563" sldId="266"/>
        </pc:sldMkLst>
        <pc:spChg chg="mod">
          <ac:chgData name="John Oakes" userId="1a36f0057432ea1f" providerId="LiveId" clId="{75F80A36-752A-4CE6-80D0-776CBD786BFE}" dt="2025-04-24T01:06:05.701" v="594"/>
          <ac:spMkLst>
            <pc:docMk/>
            <pc:sldMk cId="3762828563" sldId="266"/>
            <ac:spMk id="2" creationId="{001EB7A6-9679-435A-B36F-CBA613138759}"/>
          </ac:spMkLst>
        </pc:spChg>
        <pc:spChg chg="mod">
          <ac:chgData name="John Oakes" userId="1a36f0057432ea1f" providerId="LiveId" clId="{75F80A36-752A-4CE6-80D0-776CBD786BFE}" dt="2025-04-24T01:06:05.701" v="594"/>
          <ac:spMkLst>
            <pc:docMk/>
            <pc:sldMk cId="3762828563" sldId="266"/>
            <ac:spMk id="3" creationId="{C245C218-2DBD-4E30-AA99-CE26950A035E}"/>
          </ac:spMkLst>
        </pc:spChg>
      </pc:sldChg>
      <pc:sldChg chg="modSp mod">
        <pc:chgData name="John Oakes" userId="1a36f0057432ea1f" providerId="LiveId" clId="{75F80A36-752A-4CE6-80D0-776CBD786BFE}" dt="2025-04-24T01:06:25.858" v="596" actId="255"/>
        <pc:sldMkLst>
          <pc:docMk/>
          <pc:sldMk cId="2741009270" sldId="267"/>
        </pc:sldMkLst>
        <pc:spChg chg="mod">
          <ac:chgData name="John Oakes" userId="1a36f0057432ea1f" providerId="LiveId" clId="{75F80A36-752A-4CE6-80D0-776CBD786BFE}" dt="2025-04-24T01:06:25.858" v="596" actId="255"/>
          <ac:spMkLst>
            <pc:docMk/>
            <pc:sldMk cId="2741009270" sldId="267"/>
            <ac:spMk id="2" creationId="{E49E802F-9F2B-7C64-CEDF-76E627244D1D}"/>
          </ac:spMkLst>
        </pc:spChg>
      </pc:sldChg>
      <pc:sldChg chg="modSp mod">
        <pc:chgData name="John Oakes" userId="1a36f0057432ea1f" providerId="LiveId" clId="{75F80A36-752A-4CE6-80D0-776CBD786BFE}" dt="2025-04-24T01:14:00.506" v="1045" actId="6549"/>
        <pc:sldMkLst>
          <pc:docMk/>
          <pc:sldMk cId="456312884" sldId="268"/>
        </pc:sldMkLst>
        <pc:spChg chg="mod">
          <ac:chgData name="John Oakes" userId="1a36f0057432ea1f" providerId="LiveId" clId="{75F80A36-752A-4CE6-80D0-776CBD786BFE}" dt="2025-04-24T01:06:53.685" v="599" actId="255"/>
          <ac:spMkLst>
            <pc:docMk/>
            <pc:sldMk cId="456312884" sldId="268"/>
            <ac:spMk id="2" creationId="{FC46926B-920F-D3F2-373D-6450960D38BE}"/>
          </ac:spMkLst>
        </pc:spChg>
        <pc:spChg chg="mod">
          <ac:chgData name="John Oakes" userId="1a36f0057432ea1f" providerId="LiveId" clId="{75F80A36-752A-4CE6-80D0-776CBD786BFE}" dt="2025-04-24T01:14:00.506" v="1045" actId="6549"/>
          <ac:spMkLst>
            <pc:docMk/>
            <pc:sldMk cId="456312884" sldId="268"/>
            <ac:spMk id="3" creationId="{8F7DEC35-4388-761C-D413-ADBCB21E3ABB}"/>
          </ac:spMkLst>
        </pc:spChg>
      </pc:sldChg>
      <pc:sldChg chg="addSp delSp modSp new mod">
        <pc:chgData name="John Oakes" userId="1a36f0057432ea1f" providerId="LiveId" clId="{75F80A36-752A-4CE6-80D0-776CBD786BFE}" dt="2025-04-24T01:08:40.176" v="714" actId="14100"/>
        <pc:sldMkLst>
          <pc:docMk/>
          <pc:sldMk cId="842210743" sldId="269"/>
        </pc:sldMkLst>
        <pc:spChg chg="mod">
          <ac:chgData name="John Oakes" userId="1a36f0057432ea1f" providerId="LiveId" clId="{75F80A36-752A-4CE6-80D0-776CBD786BFE}" dt="2025-04-24T01:08:40.176" v="714" actId="14100"/>
          <ac:spMkLst>
            <pc:docMk/>
            <pc:sldMk cId="842210743" sldId="269"/>
            <ac:spMk id="2" creationId="{4E079153-A244-B61A-BDA4-93E160203E8C}"/>
          </ac:spMkLst>
        </pc:spChg>
        <pc:picChg chg="add mod">
          <ac:chgData name="John Oakes" userId="1a36f0057432ea1f" providerId="LiveId" clId="{75F80A36-752A-4CE6-80D0-776CBD786BFE}" dt="2025-04-24T01:08:33.709" v="712" actId="1076"/>
          <ac:picMkLst>
            <pc:docMk/>
            <pc:sldMk cId="842210743" sldId="269"/>
            <ac:picMk id="5" creationId="{756E0F9C-902D-1B91-93A6-E95263082E87}"/>
          </ac:picMkLst>
        </pc:picChg>
      </pc:sldChg>
      <pc:sldChg chg="modSp new mod ord">
        <pc:chgData name="John Oakes" userId="1a36f0057432ea1f" providerId="LiveId" clId="{75F80A36-752A-4CE6-80D0-776CBD786BFE}" dt="2025-04-24T01:14:19.165" v="1047" actId="14100"/>
        <pc:sldMkLst>
          <pc:docMk/>
          <pc:sldMk cId="2464069736" sldId="270"/>
        </pc:sldMkLst>
        <pc:spChg chg="mod">
          <ac:chgData name="John Oakes" userId="1a36f0057432ea1f" providerId="LiveId" clId="{75F80A36-752A-4CE6-80D0-776CBD786BFE}" dt="2025-04-24T01:02:03.220" v="222" actId="20577"/>
          <ac:spMkLst>
            <pc:docMk/>
            <pc:sldMk cId="2464069736" sldId="270"/>
            <ac:spMk id="2" creationId="{44F981AF-4CAE-ADB7-F6FE-41A59868D8E0}"/>
          </ac:spMkLst>
        </pc:spChg>
        <pc:spChg chg="mod">
          <ac:chgData name="John Oakes" userId="1a36f0057432ea1f" providerId="LiveId" clId="{75F80A36-752A-4CE6-80D0-776CBD786BFE}" dt="2025-04-24T01:14:19.165" v="1047" actId="14100"/>
          <ac:spMkLst>
            <pc:docMk/>
            <pc:sldMk cId="2464069736" sldId="270"/>
            <ac:spMk id="3" creationId="{914F9893-4EE7-D50B-867D-4374188DBC86}"/>
          </ac:spMkLst>
        </pc:spChg>
      </pc:sldChg>
      <pc:sldChg chg="addSp modSp new mod">
        <pc:chgData name="John Oakes" userId="1a36f0057432ea1f" providerId="LiveId" clId="{75F80A36-752A-4CE6-80D0-776CBD786BFE}" dt="2025-04-24T01:16:16.332" v="1053" actId="1076"/>
        <pc:sldMkLst>
          <pc:docMk/>
          <pc:sldMk cId="2062767460" sldId="271"/>
        </pc:sldMkLst>
        <pc:spChg chg="mod">
          <ac:chgData name="John Oakes" userId="1a36f0057432ea1f" providerId="LiveId" clId="{75F80A36-752A-4CE6-80D0-776CBD786BFE}" dt="2025-04-24T01:06:05.817" v="595" actId="27636"/>
          <ac:spMkLst>
            <pc:docMk/>
            <pc:sldMk cId="2062767460" sldId="271"/>
            <ac:spMk id="2" creationId="{AE6EF35D-62F9-1A0C-3DF4-88CF3C85354A}"/>
          </ac:spMkLst>
        </pc:spChg>
        <pc:spChg chg="mod">
          <ac:chgData name="John Oakes" userId="1a36f0057432ea1f" providerId="LiveId" clId="{75F80A36-752A-4CE6-80D0-776CBD786BFE}" dt="2025-04-24T01:14:37.995" v="1048" actId="14100"/>
          <ac:spMkLst>
            <pc:docMk/>
            <pc:sldMk cId="2062767460" sldId="271"/>
            <ac:spMk id="3" creationId="{2899954F-FC32-2BCC-09FE-9F1400A6831D}"/>
          </ac:spMkLst>
        </pc:spChg>
        <pc:picChg chg="add mod">
          <ac:chgData name="John Oakes" userId="1a36f0057432ea1f" providerId="LiveId" clId="{75F80A36-752A-4CE6-80D0-776CBD786BFE}" dt="2025-04-24T01:16:16.332" v="1053" actId="1076"/>
          <ac:picMkLst>
            <pc:docMk/>
            <pc:sldMk cId="2062767460" sldId="271"/>
            <ac:picMk id="2050" creationId="{B784CABE-981E-7318-5757-9A30CD2A778B}"/>
          </ac:picMkLst>
        </pc:picChg>
      </pc:sldChg>
      <pc:sldChg chg="modSp new mod">
        <pc:chgData name="John Oakes" userId="1a36f0057432ea1f" providerId="LiveId" clId="{75F80A36-752A-4CE6-80D0-776CBD786BFE}" dt="2025-04-24T01:10:25.418" v="848" actId="20577"/>
        <pc:sldMkLst>
          <pc:docMk/>
          <pc:sldMk cId="2310417533" sldId="272"/>
        </pc:sldMkLst>
        <pc:spChg chg="mod">
          <ac:chgData name="John Oakes" userId="1a36f0057432ea1f" providerId="LiveId" clId="{75F80A36-752A-4CE6-80D0-776CBD786BFE}" dt="2025-04-24T01:05:56.759" v="593" actId="255"/>
          <ac:spMkLst>
            <pc:docMk/>
            <pc:sldMk cId="2310417533" sldId="272"/>
            <ac:spMk id="2" creationId="{4DAD4771-7DD8-0CFE-FED8-447E37D2E4CF}"/>
          </ac:spMkLst>
        </pc:spChg>
        <pc:spChg chg="mod">
          <ac:chgData name="John Oakes" userId="1a36f0057432ea1f" providerId="LiveId" clId="{75F80A36-752A-4CE6-80D0-776CBD786BFE}" dt="2025-04-24T01:10:25.418" v="848" actId="20577"/>
          <ac:spMkLst>
            <pc:docMk/>
            <pc:sldMk cId="2310417533" sldId="272"/>
            <ac:spMk id="3" creationId="{7E901365-6AC1-FC9C-F0CF-20548365FD26}"/>
          </ac:spMkLst>
        </pc:spChg>
      </pc:sldChg>
      <pc:sldChg chg="modSp new mod">
        <pc:chgData name="John Oakes" userId="1a36f0057432ea1f" providerId="LiveId" clId="{75F80A36-752A-4CE6-80D0-776CBD786BFE}" dt="2025-04-24T01:18:50.382" v="1222" actId="255"/>
        <pc:sldMkLst>
          <pc:docMk/>
          <pc:sldMk cId="3314952661" sldId="273"/>
        </pc:sldMkLst>
        <pc:spChg chg="mod">
          <ac:chgData name="John Oakes" userId="1a36f0057432ea1f" providerId="LiveId" clId="{75F80A36-752A-4CE6-80D0-776CBD786BFE}" dt="2025-04-24T01:10:47.039" v="881" actId="20577"/>
          <ac:spMkLst>
            <pc:docMk/>
            <pc:sldMk cId="3314952661" sldId="273"/>
            <ac:spMk id="2" creationId="{DE6C9A75-4886-E958-7431-C05EF087F799}"/>
          </ac:spMkLst>
        </pc:spChg>
        <pc:spChg chg="mod">
          <ac:chgData name="John Oakes" userId="1a36f0057432ea1f" providerId="LiveId" clId="{75F80A36-752A-4CE6-80D0-776CBD786BFE}" dt="2025-04-24T01:18:50.382" v="1222" actId="255"/>
          <ac:spMkLst>
            <pc:docMk/>
            <pc:sldMk cId="3314952661" sldId="273"/>
            <ac:spMk id="3" creationId="{A7D5F48A-0830-9E55-42EA-2AFEF9611034}"/>
          </ac:spMkLst>
        </pc:spChg>
      </pc:sldChg>
      <pc:sldChg chg="addSp modSp new mod">
        <pc:chgData name="John Oakes" userId="1a36f0057432ea1f" providerId="LiveId" clId="{75F80A36-752A-4CE6-80D0-776CBD786BFE}" dt="2025-04-24T01:21:52.989" v="1310" actId="20577"/>
        <pc:sldMkLst>
          <pc:docMk/>
          <pc:sldMk cId="3026158928" sldId="274"/>
        </pc:sldMkLst>
        <pc:spChg chg="mod">
          <ac:chgData name="John Oakes" userId="1a36f0057432ea1f" providerId="LiveId" clId="{75F80A36-752A-4CE6-80D0-776CBD786BFE}" dt="2025-04-24T01:19:20.489" v="1249" actId="20577"/>
          <ac:spMkLst>
            <pc:docMk/>
            <pc:sldMk cId="3026158928" sldId="274"/>
            <ac:spMk id="2" creationId="{76EC6CE2-F8D5-5106-D10A-4D1D811AE56F}"/>
          </ac:spMkLst>
        </pc:spChg>
        <pc:spChg chg="mod">
          <ac:chgData name="John Oakes" userId="1a36f0057432ea1f" providerId="LiveId" clId="{75F80A36-752A-4CE6-80D0-776CBD786BFE}" dt="2025-04-24T01:21:52.989" v="1310" actId="20577"/>
          <ac:spMkLst>
            <pc:docMk/>
            <pc:sldMk cId="3026158928" sldId="274"/>
            <ac:spMk id="3" creationId="{0B74215D-D79D-5E8F-83AB-5BA346A29827}"/>
          </ac:spMkLst>
        </pc:spChg>
        <pc:picChg chg="add mod">
          <ac:chgData name="John Oakes" userId="1a36f0057432ea1f" providerId="LiveId" clId="{75F80A36-752A-4CE6-80D0-776CBD786BFE}" dt="2025-04-24T01:21:32.229" v="1253" actId="1076"/>
          <ac:picMkLst>
            <pc:docMk/>
            <pc:sldMk cId="3026158928" sldId="274"/>
            <ac:picMk id="3074" creationId="{ACA65517-9CCB-EF76-0049-879AF1ECBC78}"/>
          </ac:picMkLst>
        </pc:picChg>
      </pc:sldChg>
      <pc:sldChg chg="addSp modSp new mod">
        <pc:chgData name="John Oakes" userId="1a36f0057432ea1f" providerId="LiveId" clId="{75F80A36-752A-4CE6-80D0-776CBD786BFE}" dt="2025-04-24T01:25:23.971" v="1458" actId="1076"/>
        <pc:sldMkLst>
          <pc:docMk/>
          <pc:sldMk cId="3362378392" sldId="275"/>
        </pc:sldMkLst>
        <pc:spChg chg="mod">
          <ac:chgData name="John Oakes" userId="1a36f0057432ea1f" providerId="LiveId" clId="{75F80A36-752A-4CE6-80D0-776CBD786BFE}" dt="2025-04-24T01:22:17.045" v="1351" actId="20577"/>
          <ac:spMkLst>
            <pc:docMk/>
            <pc:sldMk cId="3362378392" sldId="275"/>
            <ac:spMk id="2" creationId="{5EC32B71-A0EE-B6A1-B4AB-20D3C462B534}"/>
          </ac:spMkLst>
        </pc:spChg>
        <pc:spChg chg="mod">
          <ac:chgData name="John Oakes" userId="1a36f0057432ea1f" providerId="LiveId" clId="{75F80A36-752A-4CE6-80D0-776CBD786BFE}" dt="2025-04-24T01:25:15.483" v="1455" actId="14100"/>
          <ac:spMkLst>
            <pc:docMk/>
            <pc:sldMk cId="3362378392" sldId="275"/>
            <ac:spMk id="3" creationId="{06AD355A-C256-FE8B-1C03-76B47C4C6E7A}"/>
          </ac:spMkLst>
        </pc:spChg>
        <pc:picChg chg="add mod">
          <ac:chgData name="John Oakes" userId="1a36f0057432ea1f" providerId="LiveId" clId="{75F80A36-752A-4CE6-80D0-776CBD786BFE}" dt="2025-04-24T01:25:23.971" v="1458" actId="1076"/>
          <ac:picMkLst>
            <pc:docMk/>
            <pc:sldMk cId="3362378392" sldId="275"/>
            <ac:picMk id="4098" creationId="{9A1195C3-F657-15B6-7D96-53C6FACA4B4F}"/>
          </ac:picMkLst>
        </pc:picChg>
      </pc:sldChg>
      <pc:sldChg chg="modSp add mod">
        <pc:chgData name="John Oakes" userId="1a36f0057432ea1f" providerId="LiveId" clId="{75F80A36-752A-4CE6-80D0-776CBD786BFE}" dt="2025-04-30T22:14:21.931" v="2899" actId="20577"/>
        <pc:sldMkLst>
          <pc:docMk/>
          <pc:sldMk cId="3390961797" sldId="276"/>
        </pc:sldMkLst>
        <pc:spChg chg="mod">
          <ac:chgData name="John Oakes" userId="1a36f0057432ea1f" providerId="LiveId" clId="{75F80A36-752A-4CE6-80D0-776CBD786BFE}" dt="2025-04-30T22:14:21.931" v="2899" actId="20577"/>
          <ac:spMkLst>
            <pc:docMk/>
            <pc:sldMk cId="3390961797" sldId="276"/>
            <ac:spMk id="2" creationId="{AFB102B0-B726-465D-8AF8-BBBE92515665}"/>
          </ac:spMkLst>
        </pc:spChg>
        <pc:picChg chg="mod">
          <ac:chgData name="John Oakes" userId="1a36f0057432ea1f" providerId="LiveId" clId="{75F80A36-752A-4CE6-80D0-776CBD786BFE}" dt="2025-04-29T23:51:53.191" v="2011" actId="1076"/>
          <ac:picMkLst>
            <pc:docMk/>
            <pc:sldMk cId="3390961797" sldId="276"/>
            <ac:picMk id="2052" creationId="{0DD56ABF-68E6-4EC3-AB98-D80078C4C836}"/>
          </ac:picMkLst>
        </pc:picChg>
      </pc:sldChg>
      <pc:sldChg chg="add del">
        <pc:chgData name="John Oakes" userId="1a36f0057432ea1f" providerId="LiveId" clId="{75F80A36-752A-4CE6-80D0-776CBD786BFE}" dt="2025-04-29T23:47:34.754" v="1818" actId="47"/>
        <pc:sldMkLst>
          <pc:docMk/>
          <pc:sldMk cId="3668180145" sldId="278"/>
        </pc:sldMkLst>
      </pc:sldChg>
      <pc:sldChg chg="modSp add mod">
        <pc:chgData name="John Oakes" userId="1a36f0057432ea1f" providerId="LiveId" clId="{75F80A36-752A-4CE6-80D0-776CBD786BFE}" dt="2025-04-30T22:14:56.242" v="2904" actId="20577"/>
        <pc:sldMkLst>
          <pc:docMk/>
          <pc:sldMk cId="2949806234" sldId="279"/>
        </pc:sldMkLst>
        <pc:spChg chg="mod">
          <ac:chgData name="John Oakes" userId="1a36f0057432ea1f" providerId="LiveId" clId="{75F80A36-752A-4CE6-80D0-776CBD786BFE}" dt="2025-04-30T22:14:56.242" v="2904" actId="20577"/>
          <ac:spMkLst>
            <pc:docMk/>
            <pc:sldMk cId="2949806234" sldId="279"/>
            <ac:spMk id="2" creationId="{4F2E5FE7-E6F0-4E94-BE1A-5C0CB7FE65F4}"/>
          </ac:spMkLst>
        </pc:spChg>
      </pc:sldChg>
      <pc:sldChg chg="add del">
        <pc:chgData name="John Oakes" userId="1a36f0057432ea1f" providerId="LiveId" clId="{75F80A36-752A-4CE6-80D0-776CBD786BFE}" dt="2025-04-29T23:47:37.563" v="1819" actId="47"/>
        <pc:sldMkLst>
          <pc:docMk/>
          <pc:sldMk cId="2441009008" sldId="280"/>
        </pc:sldMkLst>
      </pc:sldChg>
      <pc:sldChg chg="add del">
        <pc:chgData name="John Oakes" userId="1a36f0057432ea1f" providerId="LiveId" clId="{75F80A36-752A-4CE6-80D0-776CBD786BFE}" dt="2025-04-29T23:47:55.391" v="1825" actId="47"/>
        <pc:sldMkLst>
          <pc:docMk/>
          <pc:sldMk cId="1990966565" sldId="282"/>
        </pc:sldMkLst>
      </pc:sldChg>
      <pc:sldChg chg="add del">
        <pc:chgData name="John Oakes" userId="1a36f0057432ea1f" providerId="LiveId" clId="{75F80A36-752A-4CE6-80D0-776CBD786BFE}" dt="2025-04-29T23:47:58.880" v="1826" actId="47"/>
        <pc:sldMkLst>
          <pc:docMk/>
          <pc:sldMk cId="738831072" sldId="283"/>
        </pc:sldMkLst>
      </pc:sldChg>
      <pc:sldChg chg="add del">
        <pc:chgData name="John Oakes" userId="1a36f0057432ea1f" providerId="LiveId" clId="{75F80A36-752A-4CE6-80D0-776CBD786BFE}" dt="2025-04-29T23:56:28.188" v="2074" actId="47"/>
        <pc:sldMkLst>
          <pc:docMk/>
          <pc:sldMk cId="3700870640" sldId="284"/>
        </pc:sldMkLst>
      </pc:sldChg>
      <pc:sldChg chg="modSp add del mod">
        <pc:chgData name="John Oakes" userId="1a36f0057432ea1f" providerId="LiveId" clId="{75F80A36-752A-4CE6-80D0-776CBD786BFE}" dt="2025-04-30T22:11:38.723" v="2689" actId="47"/>
        <pc:sldMkLst>
          <pc:docMk/>
          <pc:sldMk cId="3107974208" sldId="286"/>
        </pc:sldMkLst>
        <pc:spChg chg="mod">
          <ac:chgData name="John Oakes" userId="1a36f0057432ea1f" providerId="LiveId" clId="{75F80A36-752A-4CE6-80D0-776CBD786BFE}" dt="2025-04-29T23:59:27.620" v="2224" actId="20577"/>
          <ac:spMkLst>
            <pc:docMk/>
            <pc:sldMk cId="3107974208" sldId="286"/>
            <ac:spMk id="2" creationId="{C8DFA5B2-3FB3-4953-853C-0E3BAA1820D0}"/>
          </ac:spMkLst>
        </pc:spChg>
      </pc:sldChg>
      <pc:sldChg chg="add del">
        <pc:chgData name="John Oakes" userId="1a36f0057432ea1f" providerId="LiveId" clId="{75F80A36-752A-4CE6-80D0-776CBD786BFE}" dt="2025-04-29T23:59:01.196" v="2218" actId="47"/>
        <pc:sldMkLst>
          <pc:docMk/>
          <pc:sldMk cId="1662401114" sldId="287"/>
        </pc:sldMkLst>
      </pc:sldChg>
      <pc:sldChg chg="add del">
        <pc:chgData name="John Oakes" userId="1a36f0057432ea1f" providerId="LiveId" clId="{75F80A36-752A-4CE6-80D0-776CBD786BFE}" dt="2025-04-29T23:59:11.320" v="2219" actId="47"/>
        <pc:sldMkLst>
          <pc:docMk/>
          <pc:sldMk cId="3674888050" sldId="289"/>
        </pc:sldMkLst>
      </pc:sldChg>
      <pc:sldChg chg="modSp add mod">
        <pc:chgData name="John Oakes" userId="1a36f0057432ea1f" providerId="LiveId" clId="{75F80A36-752A-4CE6-80D0-776CBD786BFE}" dt="2025-04-30T22:15:07.359" v="2909" actId="20577"/>
        <pc:sldMkLst>
          <pc:docMk/>
          <pc:sldMk cId="2866177933" sldId="293"/>
        </pc:sldMkLst>
        <pc:spChg chg="mod">
          <ac:chgData name="John Oakes" userId="1a36f0057432ea1f" providerId="LiveId" clId="{75F80A36-752A-4CE6-80D0-776CBD786BFE}" dt="2025-04-30T22:15:07.359" v="2909" actId="20577"/>
          <ac:spMkLst>
            <pc:docMk/>
            <pc:sldMk cId="2866177933" sldId="293"/>
            <ac:spMk id="2" creationId="{F05D46DD-3F1C-4712-B59F-4724238893D7}"/>
          </ac:spMkLst>
        </pc:spChg>
      </pc:sldChg>
      <pc:sldChg chg="add">
        <pc:chgData name="John Oakes" userId="1a36f0057432ea1f" providerId="LiveId" clId="{75F80A36-752A-4CE6-80D0-776CBD786BFE}" dt="2025-04-24T01:27:11.450" v="1459"/>
        <pc:sldMkLst>
          <pc:docMk/>
          <pc:sldMk cId="58535702" sldId="675"/>
        </pc:sldMkLst>
      </pc:sldChg>
      <pc:sldChg chg="modSp new del mod">
        <pc:chgData name="John Oakes" userId="1a36f0057432ea1f" providerId="LiveId" clId="{75F80A36-752A-4CE6-80D0-776CBD786BFE}" dt="2025-04-29T23:43:07.480" v="1705" actId="47"/>
        <pc:sldMkLst>
          <pc:docMk/>
          <pc:sldMk cId="3779572832" sldId="676"/>
        </pc:sldMkLst>
        <pc:spChg chg="mod">
          <ac:chgData name="John Oakes" userId="1a36f0057432ea1f" providerId="LiveId" clId="{75F80A36-752A-4CE6-80D0-776CBD786BFE}" dt="2025-04-29T23:42:20.329" v="1702" actId="6549"/>
          <ac:spMkLst>
            <pc:docMk/>
            <pc:sldMk cId="3779572832" sldId="676"/>
            <ac:spMk id="3" creationId="{4318FE3E-493B-C0BF-93EA-D82CAD832CBF}"/>
          </ac:spMkLst>
        </pc:spChg>
      </pc:sldChg>
      <pc:sldChg chg="addSp delSp modSp new del mod">
        <pc:chgData name="John Oakes" userId="1a36f0057432ea1f" providerId="LiveId" clId="{75F80A36-752A-4CE6-80D0-776CBD786BFE}" dt="2025-04-29T23:42:24.106" v="1703" actId="47"/>
        <pc:sldMkLst>
          <pc:docMk/>
          <pc:sldMk cId="321716897" sldId="677"/>
        </pc:sldMkLst>
      </pc:sldChg>
      <pc:sldChg chg="add">
        <pc:chgData name="John Oakes" userId="1a36f0057432ea1f" providerId="LiveId" clId="{75F80A36-752A-4CE6-80D0-776CBD786BFE}" dt="2025-04-29T23:43:04.212" v="1704"/>
        <pc:sldMkLst>
          <pc:docMk/>
          <pc:sldMk cId="0" sldId="910"/>
        </pc:sldMkLst>
      </pc:sldChg>
      <pc:sldChg chg="modSp add mod">
        <pc:chgData name="John Oakes" userId="1a36f0057432ea1f" providerId="LiveId" clId="{75F80A36-752A-4CE6-80D0-776CBD786BFE}" dt="2025-04-29T23:43:25.111" v="1761" actId="20577"/>
        <pc:sldMkLst>
          <pc:docMk/>
          <pc:sldMk cId="0" sldId="911"/>
        </pc:sldMkLst>
        <pc:spChg chg="mod">
          <ac:chgData name="John Oakes" userId="1a36f0057432ea1f" providerId="LiveId" clId="{75F80A36-752A-4CE6-80D0-776CBD786BFE}" dt="2025-04-29T23:43:25.111" v="1761" actId="20577"/>
          <ac:spMkLst>
            <pc:docMk/>
            <pc:sldMk cId="0" sldId="911"/>
            <ac:spMk id="3" creationId="{492357AC-34EC-F5F8-A5CA-AAE2E8BDE3F8}"/>
          </ac:spMkLst>
        </pc:spChg>
      </pc:sldChg>
      <pc:sldChg chg="modSp add mod">
        <pc:chgData name="John Oakes" userId="1a36f0057432ea1f" providerId="LiveId" clId="{75F80A36-752A-4CE6-80D0-776CBD786BFE}" dt="2025-04-29T23:45:48.121" v="1799" actId="1076"/>
        <pc:sldMkLst>
          <pc:docMk/>
          <pc:sldMk cId="614454284" sldId="912"/>
        </pc:sldMkLst>
        <pc:spChg chg="mod">
          <ac:chgData name="John Oakes" userId="1a36f0057432ea1f" providerId="LiveId" clId="{75F80A36-752A-4CE6-80D0-776CBD786BFE}" dt="2025-04-29T23:45:42.845" v="1797" actId="14100"/>
          <ac:spMkLst>
            <pc:docMk/>
            <pc:sldMk cId="614454284" sldId="912"/>
            <ac:spMk id="2" creationId="{00000000-0000-0000-0000-000000000000}"/>
          </ac:spMkLst>
        </pc:spChg>
        <pc:spChg chg="mod">
          <ac:chgData name="John Oakes" userId="1a36f0057432ea1f" providerId="LiveId" clId="{75F80A36-752A-4CE6-80D0-776CBD786BFE}" dt="2025-04-29T23:45:28.643" v="1793" actId="14100"/>
          <ac:spMkLst>
            <pc:docMk/>
            <pc:sldMk cId="614454284" sldId="912"/>
            <ac:spMk id="3" creationId="{00000000-0000-0000-0000-000000000000}"/>
          </ac:spMkLst>
        </pc:spChg>
        <pc:picChg chg="mod">
          <ac:chgData name="John Oakes" userId="1a36f0057432ea1f" providerId="LiveId" clId="{75F80A36-752A-4CE6-80D0-776CBD786BFE}" dt="2025-04-29T23:45:48.121" v="1799" actId="1076"/>
          <ac:picMkLst>
            <pc:docMk/>
            <pc:sldMk cId="614454284" sldId="912"/>
            <ac:picMk id="1026" creationId="{00000000-0000-0000-0000-000000000000}"/>
          </ac:picMkLst>
        </pc:picChg>
      </pc:sldChg>
      <pc:sldChg chg="add del">
        <pc:chgData name="John Oakes" userId="1a36f0057432ea1f" providerId="LiveId" clId="{75F80A36-752A-4CE6-80D0-776CBD786BFE}" dt="2025-04-29T23:47:02.217" v="1815" actId="47"/>
        <pc:sldMkLst>
          <pc:docMk/>
          <pc:sldMk cId="2453612238" sldId="913"/>
        </pc:sldMkLst>
      </pc:sldChg>
      <pc:sldChg chg="modSp add mod">
        <pc:chgData name="John Oakes" userId="1a36f0057432ea1f" providerId="LiveId" clId="{75F80A36-752A-4CE6-80D0-776CBD786BFE}" dt="2025-04-30T22:13:00.569" v="2798" actId="20577"/>
        <pc:sldMkLst>
          <pc:docMk/>
          <pc:sldMk cId="721888010" sldId="914"/>
        </pc:sldMkLst>
        <pc:spChg chg="mod">
          <ac:chgData name="John Oakes" userId="1a36f0057432ea1f" providerId="LiveId" clId="{75F80A36-752A-4CE6-80D0-776CBD786BFE}" dt="2025-04-30T22:13:00.569" v="2798" actId="20577"/>
          <ac:spMkLst>
            <pc:docMk/>
            <pc:sldMk cId="721888010" sldId="914"/>
            <ac:spMk id="2" creationId="{207514F6-8530-4388-9245-1FF36AFEEBDC}"/>
          </ac:spMkLst>
        </pc:spChg>
        <pc:picChg chg="mod">
          <ac:chgData name="John Oakes" userId="1a36f0057432ea1f" providerId="LiveId" clId="{75F80A36-752A-4CE6-80D0-776CBD786BFE}" dt="2025-04-29T23:47:18.439" v="1816" actId="14100"/>
          <ac:picMkLst>
            <pc:docMk/>
            <pc:sldMk cId="721888010" sldId="914"/>
            <ac:picMk id="6" creationId="{46AB6920-7535-40CA-B723-182BD75B204C}"/>
          </ac:picMkLst>
        </pc:picChg>
      </pc:sldChg>
      <pc:sldChg chg="modSp new mod">
        <pc:chgData name="John Oakes" userId="1a36f0057432ea1f" providerId="LiveId" clId="{75F80A36-752A-4CE6-80D0-776CBD786BFE}" dt="2025-04-29T23:49:44.614" v="1869"/>
        <pc:sldMkLst>
          <pc:docMk/>
          <pc:sldMk cId="3306080231" sldId="915"/>
        </pc:sldMkLst>
        <pc:spChg chg="mod">
          <ac:chgData name="John Oakes" userId="1a36f0057432ea1f" providerId="LiveId" clId="{75F80A36-752A-4CE6-80D0-776CBD786BFE}" dt="2025-04-29T23:49:30.721" v="1865" actId="20577"/>
          <ac:spMkLst>
            <pc:docMk/>
            <pc:sldMk cId="3306080231" sldId="915"/>
            <ac:spMk id="2" creationId="{694EB7B6-F40D-CC6F-5EA4-04152B1D2277}"/>
          </ac:spMkLst>
        </pc:spChg>
        <pc:spChg chg="mod">
          <ac:chgData name="John Oakes" userId="1a36f0057432ea1f" providerId="LiveId" clId="{75F80A36-752A-4CE6-80D0-776CBD786BFE}" dt="2025-04-29T23:49:44.614" v="1869"/>
          <ac:spMkLst>
            <pc:docMk/>
            <pc:sldMk cId="3306080231" sldId="915"/>
            <ac:spMk id="3" creationId="{7B02EDC3-F9D0-65DE-88F7-19BCA11F6A25}"/>
          </ac:spMkLst>
        </pc:spChg>
      </pc:sldChg>
      <pc:sldChg chg="modSp new mod">
        <pc:chgData name="John Oakes" userId="1a36f0057432ea1f" providerId="LiveId" clId="{75F80A36-752A-4CE6-80D0-776CBD786BFE}" dt="2025-04-30T22:14:05.854" v="2895" actId="27636"/>
        <pc:sldMkLst>
          <pc:docMk/>
          <pc:sldMk cId="3093699977" sldId="916"/>
        </pc:sldMkLst>
        <pc:spChg chg="mod">
          <ac:chgData name="John Oakes" userId="1a36f0057432ea1f" providerId="LiveId" clId="{75F80A36-752A-4CE6-80D0-776CBD786BFE}" dt="2025-04-30T22:14:00.457" v="2893" actId="20577"/>
          <ac:spMkLst>
            <pc:docMk/>
            <pc:sldMk cId="3093699977" sldId="916"/>
            <ac:spMk id="2" creationId="{31B4B791-B74A-5559-587E-F097DE8F6FA6}"/>
          </ac:spMkLst>
        </pc:spChg>
        <pc:spChg chg="mod">
          <ac:chgData name="John Oakes" userId="1a36f0057432ea1f" providerId="LiveId" clId="{75F80A36-752A-4CE6-80D0-776CBD786BFE}" dt="2025-04-30T22:14:05.854" v="2895" actId="27636"/>
          <ac:spMkLst>
            <pc:docMk/>
            <pc:sldMk cId="3093699977" sldId="916"/>
            <ac:spMk id="3" creationId="{0A53FA2C-76F6-9550-F365-E449B4B43DD8}"/>
          </ac:spMkLst>
        </pc:spChg>
      </pc:sldChg>
      <pc:sldChg chg="modSp new mod">
        <pc:chgData name="John Oakes" userId="1a36f0057432ea1f" providerId="LiveId" clId="{75F80A36-752A-4CE6-80D0-776CBD786BFE}" dt="2025-04-29T23:56:05.618" v="2073" actId="20577"/>
        <pc:sldMkLst>
          <pc:docMk/>
          <pc:sldMk cId="1121228682" sldId="917"/>
        </pc:sldMkLst>
        <pc:spChg chg="mod">
          <ac:chgData name="John Oakes" userId="1a36f0057432ea1f" providerId="LiveId" clId="{75F80A36-752A-4CE6-80D0-776CBD786BFE}" dt="2025-04-29T23:56:05.618" v="2073" actId="20577"/>
          <ac:spMkLst>
            <pc:docMk/>
            <pc:sldMk cId="1121228682" sldId="917"/>
            <ac:spMk id="2" creationId="{CECFE1F7-913A-8032-E6A5-60686EAFAB0A}"/>
          </ac:spMkLst>
        </pc:spChg>
        <pc:spChg chg="mod">
          <ac:chgData name="John Oakes" userId="1a36f0057432ea1f" providerId="LiveId" clId="{75F80A36-752A-4CE6-80D0-776CBD786BFE}" dt="2025-04-29T23:55:52.940" v="2051" actId="27636"/>
          <ac:spMkLst>
            <pc:docMk/>
            <pc:sldMk cId="1121228682" sldId="917"/>
            <ac:spMk id="3" creationId="{7B9AB6E9-7F86-CB05-CAFC-D537FEEC1AF1}"/>
          </ac:spMkLst>
        </pc:spChg>
      </pc:sldChg>
      <pc:sldChg chg="new del">
        <pc:chgData name="John Oakes" userId="1a36f0057432ea1f" providerId="LiveId" clId="{75F80A36-752A-4CE6-80D0-776CBD786BFE}" dt="2025-04-29T23:55:24.584" v="2045" actId="680"/>
        <pc:sldMkLst>
          <pc:docMk/>
          <pc:sldMk cId="1729220884" sldId="917"/>
        </pc:sldMkLst>
      </pc:sldChg>
      <pc:sldChg chg="new del">
        <pc:chgData name="John Oakes" userId="1a36f0057432ea1f" providerId="LiveId" clId="{75F80A36-752A-4CE6-80D0-776CBD786BFE}" dt="2025-04-29T23:55:16.354" v="2043" actId="680"/>
        <pc:sldMkLst>
          <pc:docMk/>
          <pc:sldMk cId="4133634841" sldId="917"/>
        </pc:sldMkLst>
      </pc:sldChg>
      <pc:sldChg chg="new del">
        <pc:chgData name="John Oakes" userId="1a36f0057432ea1f" providerId="LiveId" clId="{75F80A36-752A-4CE6-80D0-776CBD786BFE}" dt="2025-04-30T00:00:33.461" v="2234" actId="47"/>
        <pc:sldMkLst>
          <pc:docMk/>
          <pc:sldMk cId="1380045572" sldId="918"/>
        </pc:sldMkLst>
      </pc:sldChg>
      <pc:sldChg chg="modSp new mod">
        <pc:chgData name="John Oakes" userId="1a36f0057432ea1f" providerId="LiveId" clId="{75F80A36-752A-4CE6-80D0-776CBD786BFE}" dt="2025-04-30T22:12:30.703" v="2794" actId="20577"/>
        <pc:sldMkLst>
          <pc:docMk/>
          <pc:sldMk cId="4011928683" sldId="918"/>
        </pc:sldMkLst>
        <pc:spChg chg="mod">
          <ac:chgData name="John Oakes" userId="1a36f0057432ea1f" providerId="LiveId" clId="{75F80A36-752A-4CE6-80D0-776CBD786BFE}" dt="2025-04-30T00:01:35.277" v="2272" actId="20577"/>
          <ac:spMkLst>
            <pc:docMk/>
            <pc:sldMk cId="4011928683" sldId="918"/>
            <ac:spMk id="2" creationId="{827407B8-E24A-099D-8C8D-EE52823EEF93}"/>
          </ac:spMkLst>
        </pc:spChg>
        <pc:spChg chg="mod">
          <ac:chgData name="John Oakes" userId="1a36f0057432ea1f" providerId="LiveId" clId="{75F80A36-752A-4CE6-80D0-776CBD786BFE}" dt="2025-04-30T22:12:30.703" v="2794" actId="20577"/>
          <ac:spMkLst>
            <pc:docMk/>
            <pc:sldMk cId="4011928683" sldId="918"/>
            <ac:spMk id="3" creationId="{D43F442F-D4D0-5C4C-A85D-6FB405BB9D57}"/>
          </ac:spMkLst>
        </pc:spChg>
      </pc:sldChg>
      <pc:sldChg chg="modSp new mod">
        <pc:chgData name="John Oakes" userId="1a36f0057432ea1f" providerId="LiveId" clId="{75F80A36-752A-4CE6-80D0-776CBD786BFE}" dt="2025-04-30T22:17:42.851" v="3169" actId="255"/>
        <pc:sldMkLst>
          <pc:docMk/>
          <pc:sldMk cId="2740257457" sldId="919"/>
        </pc:sldMkLst>
        <pc:spChg chg="mod">
          <ac:chgData name="John Oakes" userId="1a36f0057432ea1f" providerId="LiveId" clId="{75F80A36-752A-4CE6-80D0-776CBD786BFE}" dt="2025-04-30T22:15:41.300" v="2999" actId="20577"/>
          <ac:spMkLst>
            <pc:docMk/>
            <pc:sldMk cId="2740257457" sldId="919"/>
            <ac:spMk id="2" creationId="{3E65C3C8-F243-EFA4-D436-A10519B129F6}"/>
          </ac:spMkLst>
        </pc:spChg>
        <pc:spChg chg="mod">
          <ac:chgData name="John Oakes" userId="1a36f0057432ea1f" providerId="LiveId" clId="{75F80A36-752A-4CE6-80D0-776CBD786BFE}" dt="2025-04-30T22:17:42.851" v="3169" actId="255"/>
          <ac:spMkLst>
            <pc:docMk/>
            <pc:sldMk cId="2740257457" sldId="919"/>
            <ac:spMk id="3" creationId="{E0923B48-52EA-0F7D-3261-A6236FD6CC06}"/>
          </ac:spMkLst>
        </pc:spChg>
      </pc:sldChg>
      <pc:sldChg chg="addSp modSp new mod ord">
        <pc:chgData name="John Oakes" userId="1a36f0057432ea1f" providerId="LiveId" clId="{75F80A36-752A-4CE6-80D0-776CBD786BFE}" dt="2025-04-30T22:08:56.005" v="2564" actId="14100"/>
        <pc:sldMkLst>
          <pc:docMk/>
          <pc:sldMk cId="3990370133" sldId="920"/>
        </pc:sldMkLst>
        <pc:spChg chg="mod">
          <ac:chgData name="John Oakes" userId="1a36f0057432ea1f" providerId="LiveId" clId="{75F80A36-752A-4CE6-80D0-776CBD786BFE}" dt="2025-04-30T22:05:35.897" v="2456" actId="20577"/>
          <ac:spMkLst>
            <pc:docMk/>
            <pc:sldMk cId="3990370133" sldId="920"/>
            <ac:spMk id="2" creationId="{9533BAF7-720A-EC7E-FA85-327DF0C02025}"/>
          </ac:spMkLst>
        </pc:spChg>
        <pc:spChg chg="mod">
          <ac:chgData name="John Oakes" userId="1a36f0057432ea1f" providerId="LiveId" clId="{75F80A36-752A-4CE6-80D0-776CBD786BFE}" dt="2025-04-30T22:08:56.005" v="2564" actId="14100"/>
          <ac:spMkLst>
            <pc:docMk/>
            <pc:sldMk cId="3990370133" sldId="920"/>
            <ac:spMk id="3" creationId="{CF0B76FC-5C18-6023-1715-4DE6125A9C87}"/>
          </ac:spMkLst>
        </pc:spChg>
        <pc:picChg chg="add mod">
          <ac:chgData name="John Oakes" userId="1a36f0057432ea1f" providerId="LiveId" clId="{75F80A36-752A-4CE6-80D0-776CBD786BFE}" dt="2025-04-30T22:08:48.790" v="2562" actId="1076"/>
          <ac:picMkLst>
            <pc:docMk/>
            <pc:sldMk cId="3990370133" sldId="920"/>
            <ac:picMk id="1026" creationId="{83BC3525-BDAD-7D82-BD27-DC08DF905CA6}"/>
          </ac:picMkLst>
        </pc:picChg>
      </pc:sldChg>
      <pc:sldChg chg="modSp new mod">
        <pc:chgData name="John Oakes" userId="1a36f0057432ea1f" providerId="LiveId" clId="{75F80A36-752A-4CE6-80D0-776CBD786BFE}" dt="2025-04-30T22:11:14.451" v="2688" actId="20577"/>
        <pc:sldMkLst>
          <pc:docMk/>
          <pc:sldMk cId="4290725556" sldId="921"/>
        </pc:sldMkLst>
        <pc:spChg chg="mod">
          <ac:chgData name="John Oakes" userId="1a36f0057432ea1f" providerId="LiveId" clId="{75F80A36-752A-4CE6-80D0-776CBD786BFE}" dt="2025-04-30T22:10:34.299" v="2585" actId="20577"/>
          <ac:spMkLst>
            <pc:docMk/>
            <pc:sldMk cId="4290725556" sldId="921"/>
            <ac:spMk id="2" creationId="{056F72C6-53A4-4B1E-CF67-0C8DDE4888A0}"/>
          </ac:spMkLst>
        </pc:spChg>
        <pc:spChg chg="mod">
          <ac:chgData name="John Oakes" userId="1a36f0057432ea1f" providerId="LiveId" clId="{75F80A36-752A-4CE6-80D0-776CBD786BFE}" dt="2025-04-30T22:11:14.451" v="2688" actId="20577"/>
          <ac:spMkLst>
            <pc:docMk/>
            <pc:sldMk cId="4290725556" sldId="921"/>
            <ac:spMk id="3" creationId="{DE491169-8D24-9286-2588-773F07112B2A}"/>
          </ac:spMkLst>
        </pc:spChg>
      </pc:sldChg>
      <pc:sldChg chg="modSp new mod">
        <pc:chgData name="John Oakes" userId="1a36f0057432ea1f" providerId="LiveId" clId="{75F80A36-752A-4CE6-80D0-776CBD786BFE}" dt="2025-04-30T22:20:27.215" v="3480" actId="255"/>
        <pc:sldMkLst>
          <pc:docMk/>
          <pc:sldMk cId="820718381" sldId="922"/>
        </pc:sldMkLst>
        <pc:spChg chg="mod">
          <ac:chgData name="John Oakes" userId="1a36f0057432ea1f" providerId="LiveId" clId="{75F80A36-752A-4CE6-80D0-776CBD786BFE}" dt="2025-04-30T22:18:07.190" v="3192" actId="20577"/>
          <ac:spMkLst>
            <pc:docMk/>
            <pc:sldMk cId="820718381" sldId="922"/>
            <ac:spMk id="2" creationId="{23E317E2-17D5-AE65-8DCD-3D795C616D55}"/>
          </ac:spMkLst>
        </pc:spChg>
        <pc:spChg chg="mod">
          <ac:chgData name="John Oakes" userId="1a36f0057432ea1f" providerId="LiveId" clId="{75F80A36-752A-4CE6-80D0-776CBD786BFE}" dt="2025-04-30T22:20:27.215" v="3480" actId="255"/>
          <ac:spMkLst>
            <pc:docMk/>
            <pc:sldMk cId="820718381" sldId="922"/>
            <ac:spMk id="3" creationId="{280628AC-4108-E5CA-3A66-8B9592FF4912}"/>
          </ac:spMkLst>
        </pc:spChg>
      </pc:sldChg>
      <pc:sldMasterChg chg="modSp modSldLayout">
        <pc:chgData name="John Oakes" userId="1a36f0057432ea1f" providerId="LiveId" clId="{75F80A36-752A-4CE6-80D0-776CBD786BFE}" dt="2025-04-24T01:06:05.701" v="594"/>
        <pc:sldMasterMkLst>
          <pc:docMk/>
          <pc:sldMasterMk cId="1707571425" sldId="2147483725"/>
        </pc:sldMasterMkLst>
        <pc:spChg chg="mod">
          <ac:chgData name="John Oakes" userId="1a36f0057432ea1f" providerId="LiveId" clId="{75F80A36-752A-4CE6-80D0-776CBD786BFE}" dt="2025-04-24T01:06:05.701" v="594"/>
          <ac:spMkLst>
            <pc:docMk/>
            <pc:sldMasterMk cId="1707571425" sldId="2147483725"/>
            <ac:spMk id="2" creationId="{BB325BDE-35A4-4AAD-960B-C1415864ADD9}"/>
          </ac:spMkLst>
        </pc:spChg>
        <pc:spChg chg="mod">
          <ac:chgData name="John Oakes" userId="1a36f0057432ea1f" providerId="LiveId" clId="{75F80A36-752A-4CE6-80D0-776CBD786BFE}" dt="2025-04-24T01:06:05.701" v="594"/>
          <ac:spMkLst>
            <pc:docMk/>
            <pc:sldMasterMk cId="1707571425" sldId="2147483725"/>
            <ac:spMk id="3" creationId="{BE459C78-0CC4-4552-93DD-49B4194D005D}"/>
          </ac:spMkLst>
        </pc:spChg>
        <pc:spChg chg="mod">
          <ac:chgData name="John Oakes" userId="1a36f0057432ea1f" providerId="LiveId" clId="{75F80A36-752A-4CE6-80D0-776CBD786BFE}" dt="2025-04-24T01:06:05.701" v="594"/>
          <ac:spMkLst>
            <pc:docMk/>
            <pc:sldMasterMk cId="1707571425" sldId="2147483725"/>
            <ac:spMk id="4" creationId="{06744A3C-9C54-46A6-B3EF-5B36362423EB}"/>
          </ac:spMkLst>
        </pc:spChg>
        <pc:spChg chg="mod">
          <ac:chgData name="John Oakes" userId="1a36f0057432ea1f" providerId="LiveId" clId="{75F80A36-752A-4CE6-80D0-776CBD786BFE}" dt="2025-04-24T01:06:05.701" v="594"/>
          <ac:spMkLst>
            <pc:docMk/>
            <pc:sldMasterMk cId="1707571425" sldId="2147483725"/>
            <ac:spMk id="5" creationId="{07D5A696-7B4B-4181-A961-7D66556D507F}"/>
          </ac:spMkLst>
        </pc:spChg>
        <pc:spChg chg="mod">
          <ac:chgData name="John Oakes" userId="1a36f0057432ea1f" providerId="LiveId" clId="{75F80A36-752A-4CE6-80D0-776CBD786BFE}" dt="2025-04-24T01:06:05.701" v="594"/>
          <ac:spMkLst>
            <pc:docMk/>
            <pc:sldMasterMk cId="1707571425" sldId="2147483725"/>
            <ac:spMk id="6" creationId="{23038CB5-8F4A-401D-A3A9-B27DC15B7A81}"/>
          </ac:spMkLst>
        </pc:spChg>
        <pc:sldLayoutChg chg="modSp">
          <pc:chgData name="John Oakes" userId="1a36f0057432ea1f" providerId="LiveId" clId="{75F80A36-752A-4CE6-80D0-776CBD786BFE}" dt="2025-04-24T01:06:05.701" v="594"/>
          <pc:sldLayoutMkLst>
            <pc:docMk/>
            <pc:sldMasterMk cId="1707571425" sldId="2147483725"/>
            <pc:sldLayoutMk cId="3346472110" sldId="2147483715"/>
          </pc:sldLayoutMkLst>
          <pc:spChg chg="mod">
            <ac:chgData name="John Oakes" userId="1a36f0057432ea1f" providerId="LiveId" clId="{75F80A36-752A-4CE6-80D0-776CBD786BFE}" dt="2025-04-24T01:06:05.701" v="594"/>
            <ac:spMkLst>
              <pc:docMk/>
              <pc:sldMasterMk cId="1707571425" sldId="2147483725"/>
              <pc:sldLayoutMk cId="3346472110" sldId="2147483715"/>
              <ac:spMk id="2" creationId="{47F7751B-CD8F-4F5B-A903-1DCE5D1E8306}"/>
            </ac:spMkLst>
          </pc:spChg>
          <pc:spChg chg="mod">
            <ac:chgData name="John Oakes" userId="1a36f0057432ea1f" providerId="LiveId" clId="{75F80A36-752A-4CE6-80D0-776CBD786BFE}" dt="2025-04-24T01:06:05.701" v="594"/>
            <ac:spMkLst>
              <pc:docMk/>
              <pc:sldMasterMk cId="1707571425" sldId="2147483725"/>
              <pc:sldLayoutMk cId="3346472110" sldId="2147483715"/>
              <ac:spMk id="3" creationId="{EFA55C8A-A0BB-441D-976F-EB56D4382DB6}"/>
            </ac:spMkLst>
          </pc:spChg>
          <pc:spChg chg="mod">
            <ac:chgData name="John Oakes" userId="1a36f0057432ea1f" providerId="LiveId" clId="{75F80A36-752A-4CE6-80D0-776CBD786BFE}" dt="2025-04-24T01:06:05.701" v="594"/>
            <ac:spMkLst>
              <pc:docMk/>
              <pc:sldMasterMk cId="1707571425" sldId="2147483725"/>
              <pc:sldLayoutMk cId="3346472110" sldId="2147483715"/>
              <ac:spMk id="4" creationId="{37DE6A51-A2E5-4BFA-B571-9FDFE1BBFB44}"/>
            </ac:spMkLst>
          </pc:spChg>
          <pc:spChg chg="mod">
            <ac:chgData name="John Oakes" userId="1a36f0057432ea1f" providerId="LiveId" clId="{75F80A36-752A-4CE6-80D0-776CBD786BFE}" dt="2025-04-24T01:06:05.701" v="594"/>
            <ac:spMkLst>
              <pc:docMk/>
              <pc:sldMasterMk cId="1707571425" sldId="2147483725"/>
              <pc:sldLayoutMk cId="3346472110" sldId="2147483715"/>
              <ac:spMk id="5" creationId="{3D92778A-DD4C-4651-9C53-8B0C44CD8805}"/>
            </ac:spMkLst>
          </pc:spChg>
          <pc:spChg chg="mod">
            <ac:chgData name="John Oakes" userId="1a36f0057432ea1f" providerId="LiveId" clId="{75F80A36-752A-4CE6-80D0-776CBD786BFE}" dt="2025-04-24T01:06:05.701" v="594"/>
            <ac:spMkLst>
              <pc:docMk/>
              <pc:sldMasterMk cId="1707571425" sldId="2147483725"/>
              <pc:sldLayoutMk cId="3346472110" sldId="2147483715"/>
              <ac:spMk id="9" creationId="{1FA417FE-CD1A-486F-A4AC-E4000A2FB18E}"/>
            </ac:spMkLst>
          </pc:spChg>
          <pc:spChg chg="mod">
            <ac:chgData name="John Oakes" userId="1a36f0057432ea1f" providerId="LiveId" clId="{75F80A36-752A-4CE6-80D0-776CBD786BFE}" dt="2025-04-24T01:06:05.701" v="594"/>
            <ac:spMkLst>
              <pc:docMk/>
              <pc:sldMasterMk cId="1707571425" sldId="2147483725"/>
              <pc:sldLayoutMk cId="3346472110" sldId="2147483715"/>
              <ac:spMk id="11" creationId="{1318F0F5-812B-472C-9408-B80F2553F5E0}"/>
            </ac:spMkLst>
          </pc:spChg>
        </pc:sldLayoutChg>
        <pc:sldLayoutChg chg="modSp">
          <pc:chgData name="John Oakes" userId="1a36f0057432ea1f" providerId="LiveId" clId="{75F80A36-752A-4CE6-80D0-776CBD786BFE}" dt="2025-04-24T01:06:05.701" v="594"/>
          <pc:sldLayoutMkLst>
            <pc:docMk/>
            <pc:sldMasterMk cId="1707571425" sldId="2147483725"/>
            <pc:sldLayoutMk cId="1092183020" sldId="2147483716"/>
          </pc:sldLayoutMkLst>
          <pc:spChg chg="mod">
            <ac:chgData name="John Oakes" userId="1a36f0057432ea1f" providerId="LiveId" clId="{75F80A36-752A-4CE6-80D0-776CBD786BFE}" dt="2025-04-24T01:06:05.701" v="594"/>
            <ac:spMkLst>
              <pc:docMk/>
              <pc:sldMasterMk cId="1707571425" sldId="2147483725"/>
              <pc:sldLayoutMk cId="1092183020" sldId="2147483716"/>
              <ac:spMk id="2" creationId="{A0C04DCC-0E3E-4F05-9FAC-9FA6CA4B2BAE}"/>
            </ac:spMkLst>
          </pc:spChg>
          <pc:spChg chg="mod">
            <ac:chgData name="John Oakes" userId="1a36f0057432ea1f" providerId="LiveId" clId="{75F80A36-752A-4CE6-80D0-776CBD786BFE}" dt="2025-04-24T01:06:05.701" v="594"/>
            <ac:spMkLst>
              <pc:docMk/>
              <pc:sldMasterMk cId="1707571425" sldId="2147483725"/>
              <pc:sldLayoutMk cId="1092183020" sldId="2147483716"/>
              <ac:spMk id="3" creationId="{EBA29649-B19F-499E-8E9A-3577EAC8F031}"/>
            </ac:spMkLst>
          </pc:spChg>
          <pc:spChg chg="mod">
            <ac:chgData name="John Oakes" userId="1a36f0057432ea1f" providerId="LiveId" clId="{75F80A36-752A-4CE6-80D0-776CBD786BFE}" dt="2025-04-24T01:06:05.701" v="594"/>
            <ac:spMkLst>
              <pc:docMk/>
              <pc:sldMasterMk cId="1707571425" sldId="2147483725"/>
              <pc:sldLayoutMk cId="1092183020" sldId="2147483716"/>
              <ac:spMk id="4" creationId="{1BC9EF2E-A8CD-41A1-B11A-0D8842797A98}"/>
            </ac:spMkLst>
          </pc:spChg>
          <pc:spChg chg="mod">
            <ac:chgData name="John Oakes" userId="1a36f0057432ea1f" providerId="LiveId" clId="{75F80A36-752A-4CE6-80D0-776CBD786BFE}" dt="2025-04-24T01:06:05.701" v="594"/>
            <ac:spMkLst>
              <pc:docMk/>
              <pc:sldMasterMk cId="1707571425" sldId="2147483725"/>
              <pc:sldLayoutMk cId="1092183020" sldId="2147483716"/>
              <ac:spMk id="5" creationId="{B44257B5-0DE0-401F-9171-E8687A97DBA7}"/>
            </ac:spMkLst>
          </pc:spChg>
          <pc:spChg chg="mod">
            <ac:chgData name="John Oakes" userId="1a36f0057432ea1f" providerId="LiveId" clId="{75F80A36-752A-4CE6-80D0-776CBD786BFE}" dt="2025-04-24T01:06:05.701" v="594"/>
            <ac:spMkLst>
              <pc:docMk/>
              <pc:sldMasterMk cId="1707571425" sldId="2147483725"/>
              <pc:sldLayoutMk cId="1092183020" sldId="2147483716"/>
              <ac:spMk id="9" creationId="{168B77B5-211C-456E-B79F-306CC3619347}"/>
            </ac:spMkLst>
          </pc:spChg>
          <pc:spChg chg="mod">
            <ac:chgData name="John Oakes" userId="1a36f0057432ea1f" providerId="LiveId" clId="{75F80A36-752A-4CE6-80D0-776CBD786BFE}" dt="2025-04-24T01:06:05.701" v="594"/>
            <ac:spMkLst>
              <pc:docMk/>
              <pc:sldMasterMk cId="1707571425" sldId="2147483725"/>
              <pc:sldLayoutMk cId="1092183020" sldId="2147483716"/>
              <ac:spMk id="11" creationId="{3B63C338-194D-4F23-ABEC-60A7EA96F302}"/>
            </ac:spMkLst>
          </pc:spChg>
        </pc:sldLayoutChg>
        <pc:sldLayoutChg chg="modSp">
          <pc:chgData name="John Oakes" userId="1a36f0057432ea1f" providerId="LiveId" clId="{75F80A36-752A-4CE6-80D0-776CBD786BFE}" dt="2025-04-24T01:06:05.701" v="594"/>
          <pc:sldLayoutMkLst>
            <pc:docMk/>
            <pc:sldMasterMk cId="1707571425" sldId="2147483725"/>
            <pc:sldLayoutMk cId="3165394072" sldId="2147483718"/>
          </pc:sldLayoutMkLst>
          <pc:spChg chg="mod">
            <ac:chgData name="John Oakes" userId="1a36f0057432ea1f" providerId="LiveId" clId="{75F80A36-752A-4CE6-80D0-776CBD786BFE}" dt="2025-04-24T01:06:05.701" v="594"/>
            <ac:spMkLst>
              <pc:docMk/>
              <pc:sldMasterMk cId="1707571425" sldId="2147483725"/>
              <pc:sldLayoutMk cId="3165394072" sldId="2147483718"/>
              <ac:spMk id="2" creationId="{779454F2-0EE5-4888-AF4C-82F825E6226E}"/>
            </ac:spMkLst>
          </pc:spChg>
          <pc:spChg chg="mod">
            <ac:chgData name="John Oakes" userId="1a36f0057432ea1f" providerId="LiveId" clId="{75F80A36-752A-4CE6-80D0-776CBD786BFE}" dt="2025-04-24T01:06:05.701" v="594"/>
            <ac:spMkLst>
              <pc:docMk/>
              <pc:sldMasterMk cId="1707571425" sldId="2147483725"/>
              <pc:sldLayoutMk cId="3165394072" sldId="2147483718"/>
              <ac:spMk id="7" creationId="{8C0689C4-0DB3-408B-A956-40326B4AE4C4}"/>
            </ac:spMkLst>
          </pc:spChg>
          <pc:spChg chg="mod">
            <ac:chgData name="John Oakes" userId="1a36f0057432ea1f" providerId="LiveId" clId="{75F80A36-752A-4CE6-80D0-776CBD786BFE}" dt="2025-04-24T01:06:05.701" v="594"/>
            <ac:spMkLst>
              <pc:docMk/>
              <pc:sldMasterMk cId="1707571425" sldId="2147483725"/>
              <pc:sldLayoutMk cId="3165394072" sldId="2147483718"/>
              <ac:spMk id="9" creationId="{56E1D10E-1C30-41BF-8C3B-C460C9B5597B}"/>
            </ac:spMkLst>
          </pc:spChg>
        </pc:sldLayoutChg>
        <pc:sldLayoutChg chg="modSp">
          <pc:chgData name="John Oakes" userId="1a36f0057432ea1f" providerId="LiveId" clId="{75F80A36-752A-4CE6-80D0-776CBD786BFE}" dt="2025-04-24T01:06:05.701" v="594"/>
          <pc:sldLayoutMkLst>
            <pc:docMk/>
            <pc:sldMasterMk cId="1707571425" sldId="2147483725"/>
            <pc:sldLayoutMk cId="734354984" sldId="2147483719"/>
          </pc:sldLayoutMkLst>
          <pc:spChg chg="mod">
            <ac:chgData name="John Oakes" userId="1a36f0057432ea1f" providerId="LiveId" clId="{75F80A36-752A-4CE6-80D0-776CBD786BFE}" dt="2025-04-24T01:06:05.701" v="594"/>
            <ac:spMkLst>
              <pc:docMk/>
              <pc:sldMasterMk cId="1707571425" sldId="2147483725"/>
              <pc:sldLayoutMk cId="734354984" sldId="2147483719"/>
              <ac:spMk id="2" creationId="{B543C89D-929E-4CD1-BCCC-72A14C0335D6}"/>
            </ac:spMkLst>
          </pc:spChg>
          <pc:spChg chg="mod">
            <ac:chgData name="John Oakes" userId="1a36f0057432ea1f" providerId="LiveId" clId="{75F80A36-752A-4CE6-80D0-776CBD786BFE}" dt="2025-04-24T01:06:05.701" v="594"/>
            <ac:spMkLst>
              <pc:docMk/>
              <pc:sldMasterMk cId="1707571425" sldId="2147483725"/>
              <pc:sldLayoutMk cId="734354984" sldId="2147483719"/>
              <ac:spMk id="3" creationId="{FED450EA-A577-4B76-A12F-650BEB20FD8D}"/>
            </ac:spMkLst>
          </pc:spChg>
        </pc:sldLayoutChg>
        <pc:sldLayoutChg chg="modSp">
          <pc:chgData name="John Oakes" userId="1a36f0057432ea1f" providerId="LiveId" clId="{75F80A36-752A-4CE6-80D0-776CBD786BFE}" dt="2025-04-24T01:06:05.701" v="594"/>
          <pc:sldLayoutMkLst>
            <pc:docMk/>
            <pc:sldMasterMk cId="1707571425" sldId="2147483725"/>
            <pc:sldLayoutMk cId="997148143" sldId="2147483720"/>
          </pc:sldLayoutMkLst>
          <pc:spChg chg="mod">
            <ac:chgData name="John Oakes" userId="1a36f0057432ea1f" providerId="LiveId" clId="{75F80A36-752A-4CE6-80D0-776CBD786BFE}" dt="2025-04-24T01:06:05.701" v="594"/>
            <ac:spMkLst>
              <pc:docMk/>
              <pc:sldMasterMk cId="1707571425" sldId="2147483725"/>
              <pc:sldLayoutMk cId="997148143" sldId="2147483720"/>
              <ac:spMk id="2" creationId="{E0EB8136-4330-4480-80D9-0F6FD970617C}"/>
            </ac:spMkLst>
          </pc:spChg>
          <pc:spChg chg="mod">
            <ac:chgData name="John Oakes" userId="1a36f0057432ea1f" providerId="LiveId" clId="{75F80A36-752A-4CE6-80D0-776CBD786BFE}" dt="2025-04-24T01:06:05.701" v="594"/>
            <ac:spMkLst>
              <pc:docMk/>
              <pc:sldMasterMk cId="1707571425" sldId="2147483725"/>
              <pc:sldLayoutMk cId="997148143" sldId="2147483720"/>
              <ac:spMk id="3" creationId="{566E5739-DD96-45FB-B609-3E3447A52FED}"/>
            </ac:spMkLst>
          </pc:spChg>
          <pc:spChg chg="mod">
            <ac:chgData name="John Oakes" userId="1a36f0057432ea1f" providerId="LiveId" clId="{75F80A36-752A-4CE6-80D0-776CBD786BFE}" dt="2025-04-24T01:06:05.701" v="594"/>
            <ac:spMkLst>
              <pc:docMk/>
              <pc:sldMasterMk cId="1707571425" sldId="2147483725"/>
              <pc:sldLayoutMk cId="997148143" sldId="2147483720"/>
              <ac:spMk id="4" creationId="{1B9FF558-51F9-42A2-9944-DBE23DA8B224}"/>
            </ac:spMkLst>
          </pc:spChg>
          <pc:spChg chg="mod">
            <ac:chgData name="John Oakes" userId="1a36f0057432ea1f" providerId="LiveId" clId="{75F80A36-752A-4CE6-80D0-776CBD786BFE}" dt="2025-04-24T01:06:05.701" v="594"/>
            <ac:spMkLst>
              <pc:docMk/>
              <pc:sldMasterMk cId="1707571425" sldId="2147483725"/>
              <pc:sldLayoutMk cId="997148143" sldId="2147483720"/>
              <ac:spMk id="6" creationId="{C3D10ADE-E9DA-4E57-BF57-1CCB65219839}"/>
            </ac:spMkLst>
          </pc:spChg>
          <pc:spChg chg="mod">
            <ac:chgData name="John Oakes" userId="1a36f0057432ea1f" providerId="LiveId" clId="{75F80A36-752A-4CE6-80D0-776CBD786BFE}" dt="2025-04-24T01:06:05.701" v="594"/>
            <ac:spMkLst>
              <pc:docMk/>
              <pc:sldMasterMk cId="1707571425" sldId="2147483725"/>
              <pc:sldLayoutMk cId="997148143" sldId="2147483720"/>
              <ac:spMk id="8" creationId="{8D06CE56-3881-4ADA-8CEF-D18B02C242A3}"/>
            </ac:spMkLst>
          </pc:spChg>
          <pc:spChg chg="mod">
            <ac:chgData name="John Oakes" userId="1a36f0057432ea1f" providerId="LiveId" clId="{75F80A36-752A-4CE6-80D0-776CBD786BFE}" dt="2025-04-24T01:06:05.701" v="594"/>
            <ac:spMkLst>
              <pc:docMk/>
              <pc:sldMasterMk cId="1707571425" sldId="2147483725"/>
              <pc:sldLayoutMk cId="997148143" sldId="2147483720"/>
              <ac:spMk id="10" creationId="{79F3C543-62EC-4433-9C93-A2CD8764E9B4}"/>
            </ac:spMkLst>
          </pc:spChg>
        </pc:sldLayoutChg>
        <pc:sldLayoutChg chg="modSp">
          <pc:chgData name="John Oakes" userId="1a36f0057432ea1f" providerId="LiveId" clId="{75F80A36-752A-4CE6-80D0-776CBD786BFE}" dt="2025-04-24T01:06:05.701" v="594"/>
          <pc:sldLayoutMkLst>
            <pc:docMk/>
            <pc:sldMasterMk cId="1707571425" sldId="2147483725"/>
            <pc:sldLayoutMk cId="805663861" sldId="2147483721"/>
          </pc:sldLayoutMkLst>
          <pc:spChg chg="mod">
            <ac:chgData name="John Oakes" userId="1a36f0057432ea1f" providerId="LiveId" clId="{75F80A36-752A-4CE6-80D0-776CBD786BFE}" dt="2025-04-24T01:06:05.701" v="594"/>
            <ac:spMkLst>
              <pc:docMk/>
              <pc:sldMasterMk cId="1707571425" sldId="2147483725"/>
              <pc:sldLayoutMk cId="805663861" sldId="2147483721"/>
              <ac:spMk id="2" creationId="{48D358CF-0758-490A-A084-C46443B9ABE8}"/>
            </ac:spMkLst>
          </pc:spChg>
          <pc:spChg chg="mod">
            <ac:chgData name="John Oakes" userId="1a36f0057432ea1f" providerId="LiveId" clId="{75F80A36-752A-4CE6-80D0-776CBD786BFE}" dt="2025-04-24T01:06:05.701" v="594"/>
            <ac:spMkLst>
              <pc:docMk/>
              <pc:sldMasterMk cId="1707571425" sldId="2147483725"/>
              <pc:sldLayoutMk cId="805663861" sldId="2147483721"/>
              <ac:spMk id="3" creationId="{21671183-B3CE-4F45-92FB-98290CA0E2CA}"/>
            </ac:spMkLst>
          </pc:spChg>
          <pc:spChg chg="mod">
            <ac:chgData name="John Oakes" userId="1a36f0057432ea1f" providerId="LiveId" clId="{75F80A36-752A-4CE6-80D0-776CBD786BFE}" dt="2025-04-24T01:06:05.701" v="594"/>
            <ac:spMkLst>
              <pc:docMk/>
              <pc:sldMasterMk cId="1707571425" sldId="2147483725"/>
              <pc:sldLayoutMk cId="805663861" sldId="2147483721"/>
              <ac:spMk id="4" creationId="{3D7DED67-27EC-4D43-A21C-093C1DB04813}"/>
            </ac:spMkLst>
          </pc:spChg>
          <pc:spChg chg="mod">
            <ac:chgData name="John Oakes" userId="1a36f0057432ea1f" providerId="LiveId" clId="{75F80A36-752A-4CE6-80D0-776CBD786BFE}" dt="2025-04-24T01:06:05.701" v="594"/>
            <ac:spMkLst>
              <pc:docMk/>
              <pc:sldMasterMk cId="1707571425" sldId="2147483725"/>
              <pc:sldLayoutMk cId="805663861" sldId="2147483721"/>
              <ac:spMk id="6" creationId="{093C5AD3-D79A-4D46-B25B-822FE0252511}"/>
            </ac:spMkLst>
          </pc:spChg>
          <pc:spChg chg="mod">
            <ac:chgData name="John Oakes" userId="1a36f0057432ea1f" providerId="LiveId" clId="{75F80A36-752A-4CE6-80D0-776CBD786BFE}" dt="2025-04-24T01:06:05.701" v="594"/>
            <ac:spMkLst>
              <pc:docMk/>
              <pc:sldMasterMk cId="1707571425" sldId="2147483725"/>
              <pc:sldLayoutMk cId="805663861" sldId="2147483721"/>
              <ac:spMk id="8" creationId="{2D6FBB9D-1CAA-4D05-AB33-BABDFE17B843}"/>
            </ac:spMkLst>
          </pc:spChg>
          <pc:spChg chg="mod">
            <ac:chgData name="John Oakes" userId="1a36f0057432ea1f" providerId="LiveId" clId="{75F80A36-752A-4CE6-80D0-776CBD786BFE}" dt="2025-04-24T01:06:05.701" v="594"/>
            <ac:spMkLst>
              <pc:docMk/>
              <pc:sldMasterMk cId="1707571425" sldId="2147483725"/>
              <pc:sldLayoutMk cId="805663861" sldId="2147483721"/>
              <ac:spMk id="10" creationId="{04727B71-B4B6-4823-80A1-68C40B475118}"/>
            </ac:spMkLst>
          </pc:spChg>
          <pc:spChg chg="mod">
            <ac:chgData name="John Oakes" userId="1a36f0057432ea1f" providerId="LiveId" clId="{75F80A36-752A-4CE6-80D0-776CBD786BFE}" dt="2025-04-24T01:06:05.701" v="594"/>
            <ac:spMkLst>
              <pc:docMk/>
              <pc:sldMasterMk cId="1707571425" sldId="2147483725"/>
              <pc:sldLayoutMk cId="805663861" sldId="2147483721"/>
              <ac:spMk id="12" creationId="{79A6DB05-9FB5-4B07-8675-74C23D4FD89D}"/>
            </ac:spMkLst>
          </pc:spChg>
        </pc:sldLayoutChg>
        <pc:sldLayoutChg chg="modSp">
          <pc:chgData name="John Oakes" userId="1a36f0057432ea1f" providerId="LiveId" clId="{75F80A36-752A-4CE6-80D0-776CBD786BFE}" dt="2025-04-24T01:06:05.701" v="594"/>
          <pc:sldLayoutMkLst>
            <pc:docMk/>
            <pc:sldMasterMk cId="1707571425" sldId="2147483725"/>
            <pc:sldLayoutMk cId="4283880976" sldId="2147483722"/>
          </pc:sldLayoutMkLst>
          <pc:spChg chg="mod">
            <ac:chgData name="John Oakes" userId="1a36f0057432ea1f" providerId="LiveId" clId="{75F80A36-752A-4CE6-80D0-776CBD786BFE}" dt="2025-04-24T01:06:05.701" v="594"/>
            <ac:spMkLst>
              <pc:docMk/>
              <pc:sldMasterMk cId="1707571425" sldId="2147483725"/>
              <pc:sldLayoutMk cId="4283880976" sldId="2147483722"/>
              <ac:spMk id="2" creationId="{B8E44900-E8BF-4B12-8BCB-41076E2B68C7}"/>
            </ac:spMkLst>
          </pc:spChg>
          <pc:spChg chg="mod">
            <ac:chgData name="John Oakes" userId="1a36f0057432ea1f" providerId="LiveId" clId="{75F80A36-752A-4CE6-80D0-776CBD786BFE}" dt="2025-04-24T01:06:05.701" v="594"/>
            <ac:spMkLst>
              <pc:docMk/>
              <pc:sldMasterMk cId="1707571425" sldId="2147483725"/>
              <pc:sldLayoutMk cId="4283880976" sldId="2147483722"/>
              <ac:spMk id="3" creationId="{917741F9-B00F-4463-A257-6B66DABD9B4E}"/>
            </ac:spMkLst>
          </pc:spChg>
          <pc:spChg chg="mod">
            <ac:chgData name="John Oakes" userId="1a36f0057432ea1f" providerId="LiveId" clId="{75F80A36-752A-4CE6-80D0-776CBD786BFE}" dt="2025-04-24T01:06:05.701" v="594"/>
            <ac:spMkLst>
              <pc:docMk/>
              <pc:sldMasterMk cId="1707571425" sldId="2147483725"/>
              <pc:sldLayoutMk cId="4283880976" sldId="2147483722"/>
              <ac:spMk id="8" creationId="{85AEDC5C-2E87-49C6-AB07-A95E5F39ED8E}"/>
            </ac:spMkLst>
          </pc:spChg>
          <pc:spChg chg="mod">
            <ac:chgData name="John Oakes" userId="1a36f0057432ea1f" providerId="LiveId" clId="{75F80A36-752A-4CE6-80D0-776CBD786BFE}" dt="2025-04-24T01:06:05.701" v="594"/>
            <ac:spMkLst>
              <pc:docMk/>
              <pc:sldMasterMk cId="1707571425" sldId="2147483725"/>
              <pc:sldLayoutMk cId="4283880976" sldId="2147483722"/>
              <ac:spMk id="10" creationId="{A57D88DE-E462-4C8A-BF99-609390DFB781}"/>
            </ac:spMkLst>
          </pc:spChg>
        </pc:sldLayoutChg>
        <pc:sldLayoutChg chg="modSp">
          <pc:chgData name="John Oakes" userId="1a36f0057432ea1f" providerId="LiveId" clId="{75F80A36-752A-4CE6-80D0-776CBD786BFE}" dt="2025-04-24T01:06:05.701" v="594"/>
          <pc:sldLayoutMkLst>
            <pc:docMk/>
            <pc:sldMasterMk cId="1707571425" sldId="2147483725"/>
            <pc:sldLayoutMk cId="1411403793" sldId="2147483723"/>
          </pc:sldLayoutMkLst>
          <pc:spChg chg="mod">
            <ac:chgData name="John Oakes" userId="1a36f0057432ea1f" providerId="LiveId" clId="{75F80A36-752A-4CE6-80D0-776CBD786BFE}" dt="2025-04-24T01:06:05.701" v="594"/>
            <ac:spMkLst>
              <pc:docMk/>
              <pc:sldMasterMk cId="1707571425" sldId="2147483725"/>
              <pc:sldLayoutMk cId="1411403793" sldId="2147483723"/>
              <ac:spMk id="2" creationId="{17A078AE-0BC3-48F9-87EC-2DB0CCE7E2AE}"/>
            </ac:spMkLst>
          </pc:spChg>
          <pc:spChg chg="mod">
            <ac:chgData name="John Oakes" userId="1a36f0057432ea1f" providerId="LiveId" clId="{75F80A36-752A-4CE6-80D0-776CBD786BFE}" dt="2025-04-24T01:06:05.701" v="594"/>
            <ac:spMkLst>
              <pc:docMk/>
              <pc:sldMasterMk cId="1707571425" sldId="2147483725"/>
              <pc:sldLayoutMk cId="1411403793" sldId="2147483723"/>
              <ac:spMk id="3" creationId="{292A20DF-0829-4336-B59F-FF9D7AA9D8B6}"/>
            </ac:spMkLst>
          </pc:spChg>
          <pc:spChg chg="mod">
            <ac:chgData name="John Oakes" userId="1a36f0057432ea1f" providerId="LiveId" clId="{75F80A36-752A-4CE6-80D0-776CBD786BFE}" dt="2025-04-24T01:06:05.701" v="594"/>
            <ac:spMkLst>
              <pc:docMk/>
              <pc:sldMasterMk cId="1707571425" sldId="2147483725"/>
              <pc:sldLayoutMk cId="1411403793" sldId="2147483723"/>
              <ac:spMk id="4" creationId="{7935D01C-CF67-4DF6-B96C-FFC9D5BF847B}"/>
            </ac:spMkLst>
          </pc:spChg>
          <pc:spChg chg="mod">
            <ac:chgData name="John Oakes" userId="1a36f0057432ea1f" providerId="LiveId" clId="{75F80A36-752A-4CE6-80D0-776CBD786BFE}" dt="2025-04-24T01:06:05.701" v="594"/>
            <ac:spMkLst>
              <pc:docMk/>
              <pc:sldMasterMk cId="1707571425" sldId="2147483725"/>
              <pc:sldLayoutMk cId="1411403793" sldId="2147483723"/>
              <ac:spMk id="5" creationId="{29BBD797-6031-4F82-8726-EAB757027FF5}"/>
            </ac:spMkLst>
          </pc:spChg>
          <pc:spChg chg="mod">
            <ac:chgData name="John Oakes" userId="1a36f0057432ea1f" providerId="LiveId" clId="{75F80A36-752A-4CE6-80D0-776CBD786BFE}" dt="2025-04-24T01:06:05.701" v="594"/>
            <ac:spMkLst>
              <pc:docMk/>
              <pc:sldMasterMk cId="1707571425" sldId="2147483725"/>
              <pc:sldLayoutMk cId="1411403793" sldId="2147483723"/>
              <ac:spMk id="7" creationId="{4F78BC14-5BB1-405F-A6F3-C07230F085C8}"/>
            </ac:spMkLst>
          </pc:spChg>
          <pc:spChg chg="mod">
            <ac:chgData name="John Oakes" userId="1a36f0057432ea1f" providerId="LiveId" clId="{75F80A36-752A-4CE6-80D0-776CBD786BFE}" dt="2025-04-24T01:06:05.701" v="594"/>
            <ac:spMkLst>
              <pc:docMk/>
              <pc:sldMasterMk cId="1707571425" sldId="2147483725"/>
              <pc:sldLayoutMk cId="1411403793" sldId="2147483723"/>
              <ac:spMk id="9" creationId="{2076262E-36A0-40C6-ADE6-90CD9FB9B9EA}"/>
            </ac:spMkLst>
          </pc:spChg>
          <pc:spChg chg="mod">
            <ac:chgData name="John Oakes" userId="1a36f0057432ea1f" providerId="LiveId" clId="{75F80A36-752A-4CE6-80D0-776CBD786BFE}" dt="2025-04-24T01:06:05.701" v="594"/>
            <ac:spMkLst>
              <pc:docMk/>
              <pc:sldMasterMk cId="1707571425" sldId="2147483725"/>
              <pc:sldLayoutMk cId="1411403793" sldId="2147483723"/>
              <ac:spMk id="11" creationId="{42677A9B-4D1D-4D80-912C-24570140A650}"/>
            </ac:spMkLst>
          </pc:spChg>
          <pc:spChg chg="mod">
            <ac:chgData name="John Oakes" userId="1a36f0057432ea1f" providerId="LiveId" clId="{75F80A36-752A-4CE6-80D0-776CBD786BFE}" dt="2025-04-24T01:06:05.701" v="594"/>
            <ac:spMkLst>
              <pc:docMk/>
              <pc:sldMasterMk cId="1707571425" sldId="2147483725"/>
              <pc:sldLayoutMk cId="1411403793" sldId="2147483723"/>
              <ac:spMk id="13" creationId="{03DC8C98-510F-48C9-82B2-9E4F760A68DF}"/>
            </ac:spMkLst>
          </pc:spChg>
        </pc:sldLayoutChg>
        <pc:sldLayoutChg chg="modSp">
          <pc:chgData name="John Oakes" userId="1a36f0057432ea1f" providerId="LiveId" clId="{75F80A36-752A-4CE6-80D0-776CBD786BFE}" dt="2025-04-24T01:06:05.701" v="594"/>
          <pc:sldLayoutMkLst>
            <pc:docMk/>
            <pc:sldMasterMk cId="1707571425" sldId="2147483725"/>
            <pc:sldLayoutMk cId="2035806401" sldId="2147483724"/>
          </pc:sldLayoutMkLst>
          <pc:spChg chg="mod">
            <ac:chgData name="John Oakes" userId="1a36f0057432ea1f" providerId="LiveId" clId="{75F80A36-752A-4CE6-80D0-776CBD786BFE}" dt="2025-04-24T01:06:05.701" v="594"/>
            <ac:spMkLst>
              <pc:docMk/>
              <pc:sldMasterMk cId="1707571425" sldId="2147483725"/>
              <pc:sldLayoutMk cId="2035806401" sldId="2147483724"/>
              <ac:spMk id="2" creationId="{0F8F91F8-0767-40B5-A3AA-72931FC192EA}"/>
            </ac:spMkLst>
          </pc:spChg>
          <pc:spChg chg="mod">
            <ac:chgData name="John Oakes" userId="1a36f0057432ea1f" providerId="LiveId" clId="{75F80A36-752A-4CE6-80D0-776CBD786BFE}" dt="2025-04-24T01:06:05.701" v="594"/>
            <ac:spMkLst>
              <pc:docMk/>
              <pc:sldMasterMk cId="1707571425" sldId="2147483725"/>
              <pc:sldLayoutMk cId="2035806401" sldId="2147483724"/>
              <ac:spMk id="3" creationId="{AAAE0554-8BEE-4BF6-9519-51B8475D35E1}"/>
            </ac:spMkLst>
          </pc:spChg>
          <pc:spChg chg="mod">
            <ac:chgData name="John Oakes" userId="1a36f0057432ea1f" providerId="LiveId" clId="{75F80A36-752A-4CE6-80D0-776CBD786BFE}" dt="2025-04-24T01:06:05.701" v="594"/>
            <ac:spMkLst>
              <pc:docMk/>
              <pc:sldMasterMk cId="1707571425" sldId="2147483725"/>
              <pc:sldLayoutMk cId="2035806401" sldId="2147483724"/>
              <ac:spMk id="4" creationId="{FD4A358D-C930-48E0-B372-06A826B74C47}"/>
            </ac:spMkLst>
          </pc:spChg>
          <pc:spChg chg="mod">
            <ac:chgData name="John Oakes" userId="1a36f0057432ea1f" providerId="LiveId" clId="{75F80A36-752A-4CE6-80D0-776CBD786BFE}" dt="2025-04-24T01:06:05.701" v="594"/>
            <ac:spMkLst>
              <pc:docMk/>
              <pc:sldMasterMk cId="1707571425" sldId="2147483725"/>
              <pc:sldLayoutMk cId="2035806401" sldId="2147483724"/>
              <ac:spMk id="5" creationId="{83B6615E-4966-4150-83B6-C47591B36383}"/>
            </ac:spMkLst>
          </pc:spChg>
          <pc:spChg chg="mod">
            <ac:chgData name="John Oakes" userId="1a36f0057432ea1f" providerId="LiveId" clId="{75F80A36-752A-4CE6-80D0-776CBD786BFE}" dt="2025-04-24T01:06:05.701" v="594"/>
            <ac:spMkLst>
              <pc:docMk/>
              <pc:sldMasterMk cId="1707571425" sldId="2147483725"/>
              <pc:sldLayoutMk cId="2035806401" sldId="2147483724"/>
              <ac:spMk id="6" creationId="{BD409F6B-C17B-4B4F-9F35-5068BDC4E2FD}"/>
            </ac:spMkLst>
          </pc:spChg>
          <pc:spChg chg="mod">
            <ac:chgData name="John Oakes" userId="1a36f0057432ea1f" providerId="LiveId" clId="{75F80A36-752A-4CE6-80D0-776CBD786BFE}" dt="2025-04-24T01:06:05.701" v="594"/>
            <ac:spMkLst>
              <pc:docMk/>
              <pc:sldMasterMk cId="1707571425" sldId="2147483725"/>
              <pc:sldLayoutMk cId="2035806401" sldId="2147483724"/>
              <ac:spMk id="7" creationId="{C8BC356D-052B-4A9B-8B2F-6665FD325AB3}"/>
            </ac:spMkLst>
          </pc:spChg>
          <pc:spChg chg="mod">
            <ac:chgData name="John Oakes" userId="1a36f0057432ea1f" providerId="LiveId" clId="{75F80A36-752A-4CE6-80D0-776CBD786BFE}" dt="2025-04-24T01:06:05.701" v="594"/>
            <ac:spMkLst>
              <pc:docMk/>
              <pc:sldMasterMk cId="1707571425" sldId="2147483725"/>
              <pc:sldLayoutMk cId="2035806401" sldId="2147483724"/>
              <ac:spMk id="9" creationId="{D279E50C-1E40-4B48-871B-E392428D20A3}"/>
            </ac:spMkLst>
          </pc:spChg>
          <pc:spChg chg="mod">
            <ac:chgData name="John Oakes" userId="1a36f0057432ea1f" providerId="LiveId" clId="{75F80A36-752A-4CE6-80D0-776CBD786BFE}" dt="2025-04-24T01:06:05.701" v="594"/>
            <ac:spMkLst>
              <pc:docMk/>
              <pc:sldMasterMk cId="1707571425" sldId="2147483725"/>
              <pc:sldLayoutMk cId="2035806401" sldId="2147483724"/>
              <ac:spMk id="11" creationId="{6B671BDE-E45C-41A1-9B98-4A607D703855}"/>
            </ac:spMkLst>
          </pc:spChg>
          <pc:spChg chg="mod">
            <ac:chgData name="John Oakes" userId="1a36f0057432ea1f" providerId="LiveId" clId="{75F80A36-752A-4CE6-80D0-776CBD786BFE}" dt="2025-04-24T01:06:05.701" v="594"/>
            <ac:spMkLst>
              <pc:docMk/>
              <pc:sldMasterMk cId="1707571425" sldId="2147483725"/>
              <pc:sldLayoutMk cId="2035806401" sldId="2147483724"/>
              <ac:spMk id="13" creationId="{299500CE-917A-4D03-A7DF-71D8EBBC1537}"/>
            </ac:spMkLst>
          </pc:spChg>
          <pc:spChg chg="mod">
            <ac:chgData name="John Oakes" userId="1a36f0057432ea1f" providerId="LiveId" clId="{75F80A36-752A-4CE6-80D0-776CBD786BFE}" dt="2025-04-24T01:06:05.701" v="594"/>
            <ac:spMkLst>
              <pc:docMk/>
              <pc:sldMasterMk cId="1707571425" sldId="2147483725"/>
              <pc:sldLayoutMk cId="2035806401" sldId="2147483724"/>
              <ac:spMk id="15" creationId="{C3D0D377-28B0-417D-886B-9483AF064975}"/>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8D5A9-A543-470C-928A-14ED631B9BC4}" type="datetimeFigureOut">
              <a:rPr lang="en-US" smtClean="0"/>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F070A-4601-406E-942A-723F17A174F4}" type="slidenum">
              <a:rPr lang="en-US" smtClean="0"/>
              <a:t>‹#›</a:t>
            </a:fld>
            <a:endParaRPr lang="en-US"/>
          </a:p>
        </p:txBody>
      </p:sp>
    </p:spTree>
    <p:extLst>
      <p:ext uri="{BB962C8B-B14F-4D97-AF65-F5344CB8AC3E}">
        <p14:creationId xmlns:p14="http://schemas.microsoft.com/office/powerpoint/2010/main" val="364553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B1F5B0-683A-44C0-B502-F2D126276A72}" type="slidenum">
              <a:rPr lang="en-US" smtClean="0"/>
              <a:t>17</a:t>
            </a:fld>
            <a:endParaRPr lang="en-US"/>
          </a:p>
        </p:txBody>
      </p:sp>
    </p:spTree>
    <p:extLst>
      <p:ext uri="{BB962C8B-B14F-4D97-AF65-F5344CB8AC3E}">
        <p14:creationId xmlns:p14="http://schemas.microsoft.com/office/powerpoint/2010/main" val="358367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2"/>
            <a:ext cx="2743200" cy="365125"/>
          </a:xfrm>
        </p:spPr>
        <p:txBody>
          <a:bodyPr/>
          <a:lstStyle/>
          <a:p>
            <a:fld id="{02AC24A9-CCB6-4F8D-B8DB-C2F3692CFA5A}" type="datetimeFigureOut">
              <a:rPr lang="en-US" smtClean="0"/>
              <a:t>4/30/2025</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2"/>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48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4/30/2025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3296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4/30/2025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34354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0" y="0"/>
            <a:ext cx="12187238"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3" name="Rectangle 11"/>
          <p:cNvSpPr>
            <a:spLocks noGrp="1" noChangeArrowheads="1"/>
          </p:cNvSpPr>
          <p:nvPr>
            <p:ph type="ctrTitle" sz="quarter"/>
          </p:nvPr>
        </p:nvSpPr>
        <p:spPr>
          <a:xfrm>
            <a:off x="914400" y="1736727"/>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3347324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497264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096916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955161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849927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216941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4130095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6744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10"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5"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2"/>
            <a:ext cx="2743200" cy="365125"/>
          </a:xfrm>
        </p:spPr>
        <p:txBody>
          <a:bodyPr/>
          <a:lstStyle/>
          <a:p>
            <a:fld id="{02AC24A9-CCB6-4F8D-B8DB-C2F3692CFA5A}" type="datetimeFigureOut">
              <a:rPr lang="en-US" smtClean="0"/>
              <a:t>4/30/2025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2"/>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05663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382427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61777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602972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AB3230F-AD2A-B57A-DF53-7CB8BA808F76}"/>
              </a:ext>
            </a:extLst>
          </p:cNvPr>
          <p:cNvGrpSpPr>
            <a:grpSpLocks/>
          </p:cNvGrpSpPr>
          <p:nvPr/>
        </p:nvGrpSpPr>
        <p:grpSpPr bwMode="auto">
          <a:xfrm>
            <a:off x="0" y="0"/>
            <a:ext cx="12198350" cy="6851650"/>
            <a:chOff x="1" y="0"/>
            <a:chExt cx="5763" cy="4316"/>
          </a:xfrm>
        </p:grpSpPr>
        <p:sp>
          <p:nvSpPr>
            <p:cNvPr id="3" name="Freeform 3">
              <a:extLst>
                <a:ext uri="{FF2B5EF4-FFF2-40B4-BE49-F238E27FC236}">
                  <a16:creationId xmlns:a16="http://schemas.microsoft.com/office/drawing/2014/main" id="{A2BF9942-ED22-80B1-6A78-016E7A94143F}"/>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4" name="Freeform 4">
              <a:extLst>
                <a:ext uri="{FF2B5EF4-FFF2-40B4-BE49-F238E27FC236}">
                  <a16:creationId xmlns:a16="http://schemas.microsoft.com/office/drawing/2014/main" id="{1A9FBABF-0ACC-8562-810C-59981E9BE67D}"/>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5" name="Freeform 5">
              <a:extLst>
                <a:ext uri="{FF2B5EF4-FFF2-40B4-BE49-F238E27FC236}">
                  <a16:creationId xmlns:a16="http://schemas.microsoft.com/office/drawing/2014/main" id="{06CA903F-1C01-EE1D-BFB2-A86A5B025429}"/>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6" name="Group 6">
              <a:extLst>
                <a:ext uri="{FF2B5EF4-FFF2-40B4-BE49-F238E27FC236}">
                  <a16:creationId xmlns:a16="http://schemas.microsoft.com/office/drawing/2014/main" id="{F8592B7F-B3C4-3D16-89AE-4553A0B7759F}"/>
                </a:ext>
              </a:extLst>
            </p:cNvPr>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id="{750E5B7E-C84C-DA42-26C9-C9BD217614C7}"/>
                  </a:ext>
                </a:extLst>
              </p:cNvPr>
              <p:cNvSpPr>
                <a:spLocks/>
              </p:cNvSpPr>
              <p:nvPr userDrawn="1"/>
            </p:nvSpPr>
            <p:spPr bwMode="hidden">
              <a:xfrm>
                <a:off x="2790" y="0"/>
                <a:ext cx="71"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7" name="Freeform 8">
                <a:extLst>
                  <a:ext uri="{FF2B5EF4-FFF2-40B4-BE49-F238E27FC236}">
                    <a16:creationId xmlns:a16="http://schemas.microsoft.com/office/drawing/2014/main" id="{13C26B8F-2EF6-79AE-C59D-71DED307D689}"/>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8" name="Freeform 9">
                <a:extLst>
                  <a:ext uri="{FF2B5EF4-FFF2-40B4-BE49-F238E27FC236}">
                    <a16:creationId xmlns:a16="http://schemas.microsoft.com/office/drawing/2014/main" id="{D736A9CE-BCD9-9B0E-B212-A5DFFF7B6D89}"/>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29" name="Freeform 10">
                <a:extLst>
                  <a:ext uri="{FF2B5EF4-FFF2-40B4-BE49-F238E27FC236}">
                    <a16:creationId xmlns:a16="http://schemas.microsoft.com/office/drawing/2014/main" id="{7E9A0A5E-1BB3-491C-DC52-4BE098224BEE}"/>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0" name="Freeform 11">
                <a:extLst>
                  <a:ext uri="{FF2B5EF4-FFF2-40B4-BE49-F238E27FC236}">
                    <a16:creationId xmlns:a16="http://schemas.microsoft.com/office/drawing/2014/main" id="{2534A910-A427-D913-6B51-BCE550AC6268}"/>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1" name="Freeform 12">
                <a:extLst>
                  <a:ext uri="{FF2B5EF4-FFF2-40B4-BE49-F238E27FC236}">
                    <a16:creationId xmlns:a16="http://schemas.microsoft.com/office/drawing/2014/main" id="{3D0AE9BA-A6C3-90A9-5984-A7EEEC599907}"/>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2" name="Freeform 13">
                <a:extLst>
                  <a:ext uri="{FF2B5EF4-FFF2-40B4-BE49-F238E27FC236}">
                    <a16:creationId xmlns:a16="http://schemas.microsoft.com/office/drawing/2014/main" id="{A07BC1FE-7CF1-29B5-7940-B50C9D0C647A}"/>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3" name="Freeform 14">
                <a:extLst>
                  <a:ext uri="{FF2B5EF4-FFF2-40B4-BE49-F238E27FC236}">
                    <a16:creationId xmlns:a16="http://schemas.microsoft.com/office/drawing/2014/main" id="{43A6492C-AD2E-C11A-60A5-B6ED97254226}"/>
                  </a:ext>
                </a:extLst>
              </p:cNvPr>
              <p:cNvSpPr>
                <a:spLocks/>
              </p:cNvSpPr>
              <p:nvPr userDrawn="1"/>
            </p:nvSpPr>
            <p:spPr bwMode="hidden">
              <a:xfrm>
                <a:off x="2400"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4" name="Freeform 15">
                <a:extLst>
                  <a:ext uri="{FF2B5EF4-FFF2-40B4-BE49-F238E27FC236}">
                    <a16:creationId xmlns:a16="http://schemas.microsoft.com/office/drawing/2014/main" id="{A8819474-4320-3FEB-875E-5EA8E99C300F}"/>
                  </a:ext>
                </a:extLst>
              </p:cNvPr>
              <p:cNvSpPr>
                <a:spLocks/>
              </p:cNvSpPr>
              <p:nvPr userDrawn="1"/>
            </p:nvSpPr>
            <p:spPr bwMode="hidden">
              <a:xfrm>
                <a:off x="1968"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5" name="Freeform 16">
                <a:extLst>
                  <a:ext uri="{FF2B5EF4-FFF2-40B4-BE49-F238E27FC236}">
                    <a16:creationId xmlns:a16="http://schemas.microsoft.com/office/drawing/2014/main" id="{0CFF9C5D-A2DE-E90B-D6B0-1A9122AC1EF8}"/>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6" name="Freeform 17">
                <a:extLst>
                  <a:ext uri="{FF2B5EF4-FFF2-40B4-BE49-F238E27FC236}">
                    <a16:creationId xmlns:a16="http://schemas.microsoft.com/office/drawing/2014/main" id="{D6FD8B98-40E6-CE2A-439E-E8EC4762F384}"/>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7" name="Freeform 18">
                <a:extLst>
                  <a:ext uri="{FF2B5EF4-FFF2-40B4-BE49-F238E27FC236}">
                    <a16:creationId xmlns:a16="http://schemas.microsoft.com/office/drawing/2014/main" id="{81D0AE87-48B0-60D8-7476-6DBE16B44AFD}"/>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38" name="Freeform 19">
                <a:extLst>
                  <a:ext uri="{FF2B5EF4-FFF2-40B4-BE49-F238E27FC236}">
                    <a16:creationId xmlns:a16="http://schemas.microsoft.com/office/drawing/2014/main" id="{B6F0CCCD-E332-7741-AF97-B67B4678CF10}"/>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7" name="Freeform 20">
              <a:extLst>
                <a:ext uri="{FF2B5EF4-FFF2-40B4-BE49-F238E27FC236}">
                  <a16:creationId xmlns:a16="http://schemas.microsoft.com/office/drawing/2014/main" id="{B80B5E72-9806-4D47-D7BB-95DF67265B16}"/>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 name="Freeform 21">
              <a:extLst>
                <a:ext uri="{FF2B5EF4-FFF2-40B4-BE49-F238E27FC236}">
                  <a16:creationId xmlns:a16="http://schemas.microsoft.com/office/drawing/2014/main" id="{0E01921D-89A7-D75D-3F68-94F92690F91D}"/>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9" name="Freeform 22">
              <a:extLst>
                <a:ext uri="{FF2B5EF4-FFF2-40B4-BE49-F238E27FC236}">
                  <a16:creationId xmlns:a16="http://schemas.microsoft.com/office/drawing/2014/main" id="{CE800CED-EE44-017F-F80D-4F549C4DFE72}"/>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0" name="Freeform 23">
              <a:extLst>
                <a:ext uri="{FF2B5EF4-FFF2-40B4-BE49-F238E27FC236}">
                  <a16:creationId xmlns:a16="http://schemas.microsoft.com/office/drawing/2014/main" id="{143D60E9-8BAD-9439-648A-A3C4AE81A8ED}"/>
                </a:ext>
              </a:extLst>
            </p:cNvPr>
            <p:cNvSpPr>
              <a:spLocks/>
            </p:cNvSpPr>
            <p:nvPr/>
          </p:nvSpPr>
          <p:spPr bwMode="hidden">
            <a:xfrm>
              <a:off x="5041" y="0"/>
              <a:ext cx="719" cy="845"/>
            </a:xfrm>
            <a:custGeom>
              <a:avLst/>
              <a:gdLst>
                <a:gd name="T0" fmla="*/ 833 w 717"/>
                <a:gd name="T1" fmla="*/ 845 h 845"/>
                <a:gd name="T2" fmla="*/ 833 w 717"/>
                <a:gd name="T3" fmla="*/ 821 h 845"/>
                <a:gd name="T4" fmla="*/ 690 w 717"/>
                <a:gd name="T5" fmla="*/ 605 h 845"/>
                <a:gd name="T6" fmla="*/ 464 w 717"/>
                <a:gd name="T7" fmla="*/ 396 h 845"/>
                <a:gd name="T8" fmla="*/ 279 w 717"/>
                <a:gd name="T9" fmla="*/ 192 h 845"/>
                <a:gd name="T10" fmla="*/ 17 w 717"/>
                <a:gd name="T11" fmla="*/ 0 h 845"/>
                <a:gd name="T12" fmla="*/ 0 w 717"/>
                <a:gd name="T13" fmla="*/ 0 h 845"/>
                <a:gd name="T14" fmla="*/ 267 w 717"/>
                <a:gd name="T15" fmla="*/ 198 h 845"/>
                <a:gd name="T16" fmla="*/ 458 w 717"/>
                <a:gd name="T17" fmla="*/ 408 h 845"/>
                <a:gd name="T18" fmla="*/ 684 w 717"/>
                <a:gd name="T19" fmla="*/ 623 h 845"/>
                <a:gd name="T20" fmla="*/ 833 w 717"/>
                <a:gd name="T21" fmla="*/ 845 h 845"/>
                <a:gd name="T22" fmla="*/ 8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4">
              <a:extLst>
                <a:ext uri="{FF2B5EF4-FFF2-40B4-BE49-F238E27FC236}">
                  <a16:creationId xmlns:a16="http://schemas.microsoft.com/office/drawing/2014/main" id="{3932A90F-F0CF-2C0E-F10E-BEB98EA2AAAC}"/>
                </a:ext>
              </a:extLst>
            </p:cNvPr>
            <p:cNvSpPr>
              <a:spLocks/>
            </p:cNvSpPr>
            <p:nvPr/>
          </p:nvSpPr>
          <p:spPr bwMode="hidden">
            <a:xfrm>
              <a:off x="5352" y="0"/>
              <a:ext cx="408" cy="414"/>
            </a:xfrm>
            <a:custGeom>
              <a:avLst/>
              <a:gdLst>
                <a:gd name="T0" fmla="*/ 465 w 407"/>
                <a:gd name="T1" fmla="*/ 414 h 414"/>
                <a:gd name="T2" fmla="*/ 465 w 407"/>
                <a:gd name="T3" fmla="*/ 396 h 414"/>
                <a:gd name="T4" fmla="*/ 280 w 407"/>
                <a:gd name="T5" fmla="*/ 192 h 414"/>
                <a:gd name="T6" fmla="*/ 12 w 407"/>
                <a:gd name="T7" fmla="*/ 0 h 414"/>
                <a:gd name="T8" fmla="*/ 0 w 407"/>
                <a:gd name="T9" fmla="*/ 0 h 414"/>
                <a:gd name="T10" fmla="*/ 108 w 407"/>
                <a:gd name="T11" fmla="*/ 102 h 414"/>
                <a:gd name="T12" fmla="*/ 274 w 407"/>
                <a:gd name="T13" fmla="*/ 204 h 414"/>
                <a:gd name="T14" fmla="*/ 465 w 407"/>
                <a:gd name="T15" fmla="*/ 414 h 414"/>
                <a:gd name="T16" fmla="*/ 46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5">
              <a:extLst>
                <a:ext uri="{FF2B5EF4-FFF2-40B4-BE49-F238E27FC236}">
                  <a16:creationId xmlns:a16="http://schemas.microsoft.com/office/drawing/2014/main" id="{67AAC591-59D3-4FC9-D45F-9B2CC71EE85B}"/>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13" name="Freeform 26">
              <a:extLst>
                <a:ext uri="{FF2B5EF4-FFF2-40B4-BE49-F238E27FC236}">
                  <a16:creationId xmlns:a16="http://schemas.microsoft.com/office/drawing/2014/main" id="{788FEEFF-B263-243D-6038-5ADF149DEF62}"/>
                </a:ext>
              </a:extLst>
            </p:cNvPr>
            <p:cNvSpPr>
              <a:spLocks/>
            </p:cNvSpPr>
            <p:nvPr/>
          </p:nvSpPr>
          <p:spPr bwMode="hidden">
            <a:xfrm>
              <a:off x="6" y="0"/>
              <a:ext cx="588" cy="599"/>
            </a:xfrm>
            <a:custGeom>
              <a:avLst/>
              <a:gdLst>
                <a:gd name="T0" fmla="*/ 702 w 586"/>
                <a:gd name="T1" fmla="*/ 0 h 599"/>
                <a:gd name="T2" fmla="*/ 684 w 586"/>
                <a:gd name="T3" fmla="*/ 0 h 599"/>
                <a:gd name="T4" fmla="*/ 490 w 586"/>
                <a:gd name="T5" fmla="*/ 132 h 599"/>
                <a:gd name="T6" fmla="*/ 315 w 586"/>
                <a:gd name="T7" fmla="*/ 270 h 599"/>
                <a:gd name="T8" fmla="*/ 120 w 586"/>
                <a:gd name="T9" fmla="*/ 420 h 599"/>
                <a:gd name="T10" fmla="*/ 0 w 586"/>
                <a:gd name="T11" fmla="*/ 575 h 599"/>
                <a:gd name="T12" fmla="*/ 0 w 586"/>
                <a:gd name="T13" fmla="*/ 599 h 599"/>
                <a:gd name="T14" fmla="*/ 120 w 586"/>
                <a:gd name="T15" fmla="*/ 432 h 599"/>
                <a:gd name="T16" fmla="*/ 315 w 586"/>
                <a:gd name="T17" fmla="*/ 282 h 599"/>
                <a:gd name="T18" fmla="*/ 502 w 586"/>
                <a:gd name="T19" fmla="*/ 138 h 599"/>
                <a:gd name="T20" fmla="*/ 702 w 586"/>
                <a:gd name="T21" fmla="*/ 0 h 599"/>
                <a:gd name="T22" fmla="*/ 7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7">
              <a:extLst>
                <a:ext uri="{FF2B5EF4-FFF2-40B4-BE49-F238E27FC236}">
                  <a16:creationId xmlns:a16="http://schemas.microsoft.com/office/drawing/2014/main" id="{0FDABE07-25A5-C04D-88E5-957855B2449C}"/>
                </a:ext>
              </a:extLst>
            </p:cNvPr>
            <p:cNvSpPr>
              <a:spLocks/>
            </p:cNvSpPr>
            <p:nvPr/>
          </p:nvSpPr>
          <p:spPr bwMode="hidden">
            <a:xfrm>
              <a:off x="6" y="0"/>
              <a:ext cx="270" cy="252"/>
            </a:xfrm>
            <a:custGeom>
              <a:avLst/>
              <a:gdLst>
                <a:gd name="T0" fmla="*/ 327 w 269"/>
                <a:gd name="T1" fmla="*/ 0 h 252"/>
                <a:gd name="T2" fmla="*/ 30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27 w 269"/>
                <a:gd name="T15" fmla="*/ 0 h 252"/>
                <a:gd name="T16" fmla="*/ 32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Line 28">
              <a:extLst>
                <a:ext uri="{FF2B5EF4-FFF2-40B4-BE49-F238E27FC236}">
                  <a16:creationId xmlns:a16="http://schemas.microsoft.com/office/drawing/2014/main" id="{24739EA4-137D-0DED-7001-ED36DA55085B}"/>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9">
              <a:extLst>
                <a:ext uri="{FF2B5EF4-FFF2-40B4-BE49-F238E27FC236}">
                  <a16:creationId xmlns:a16="http://schemas.microsoft.com/office/drawing/2014/main" id="{A83E8D2F-D9C7-F18F-A603-00BADE464A2E}"/>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0">
              <a:extLst>
                <a:ext uri="{FF2B5EF4-FFF2-40B4-BE49-F238E27FC236}">
                  <a16:creationId xmlns:a16="http://schemas.microsoft.com/office/drawing/2014/main" id="{D150DA9F-E62A-4172-DFC0-A5D2C14731B2}"/>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 name="Group 31">
              <a:extLst>
                <a:ext uri="{FF2B5EF4-FFF2-40B4-BE49-F238E27FC236}">
                  <a16:creationId xmlns:a16="http://schemas.microsoft.com/office/drawing/2014/main" id="{33FD751A-2B0C-2FD0-07B9-A11673DBC8DE}"/>
                </a:ext>
              </a:extLst>
            </p:cNvPr>
            <p:cNvGrpSpPr>
              <a:grpSpLocks/>
            </p:cNvGrpSpPr>
            <p:nvPr/>
          </p:nvGrpSpPr>
          <p:grpSpPr bwMode="auto">
            <a:xfrm>
              <a:off x="1" y="392"/>
              <a:ext cx="5758" cy="1571"/>
              <a:chOff x="1" y="392"/>
              <a:chExt cx="5758" cy="1571"/>
            </a:xfrm>
          </p:grpSpPr>
          <p:sp>
            <p:nvSpPr>
              <p:cNvPr id="21" name="Line 32">
                <a:extLst>
                  <a:ext uri="{FF2B5EF4-FFF2-40B4-BE49-F238E27FC236}">
                    <a16:creationId xmlns:a16="http://schemas.microsoft.com/office/drawing/2014/main" id="{84A6345D-E6C7-C409-6901-2D6B61EECEB4}"/>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3">
                <a:extLst>
                  <a:ext uri="{FF2B5EF4-FFF2-40B4-BE49-F238E27FC236}">
                    <a16:creationId xmlns:a16="http://schemas.microsoft.com/office/drawing/2014/main" id="{5127F877-9291-C5A1-70CC-957F0C2720D6}"/>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34">
                <a:extLst>
                  <a:ext uri="{FF2B5EF4-FFF2-40B4-BE49-F238E27FC236}">
                    <a16:creationId xmlns:a16="http://schemas.microsoft.com/office/drawing/2014/main" id="{3E37A3D7-1239-7ED3-34CA-802BFF22D7BC}"/>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5">
                <a:extLst>
                  <a:ext uri="{FF2B5EF4-FFF2-40B4-BE49-F238E27FC236}">
                    <a16:creationId xmlns:a16="http://schemas.microsoft.com/office/drawing/2014/main" id="{AE8AC25D-0901-3A73-6BF8-2510E6D2C7EB}"/>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6">
                <a:extLst>
                  <a:ext uri="{FF2B5EF4-FFF2-40B4-BE49-F238E27FC236}">
                    <a16:creationId xmlns:a16="http://schemas.microsoft.com/office/drawing/2014/main" id="{7E978102-CD5B-D805-06DB-5FBA9D521F9D}"/>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 name="Line 37">
              <a:extLst>
                <a:ext uri="{FF2B5EF4-FFF2-40B4-BE49-F238E27FC236}">
                  <a16:creationId xmlns:a16="http://schemas.microsoft.com/office/drawing/2014/main" id="{3DAF02EF-2AB5-4153-778B-E4D3A8308DBC}"/>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8">
              <a:extLst>
                <a:ext uri="{FF2B5EF4-FFF2-40B4-BE49-F238E27FC236}">
                  <a16:creationId xmlns:a16="http://schemas.microsoft.com/office/drawing/2014/main" id="{E76FB1B0-7894-3C67-3E0C-DF3AFD67DEA3}"/>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4007"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a:t>Click to edit Master title style</a:t>
            </a:r>
          </a:p>
        </p:txBody>
      </p:sp>
      <p:sp>
        <p:nvSpPr>
          <p:cNvPr id="84008"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39" name="Rectangle 41">
            <a:extLst>
              <a:ext uri="{FF2B5EF4-FFF2-40B4-BE49-F238E27FC236}">
                <a16:creationId xmlns:a16="http://schemas.microsoft.com/office/drawing/2014/main" id="{D0392D54-5C82-AC17-C07A-304FFD33216F}"/>
              </a:ext>
            </a:extLst>
          </p:cNvPr>
          <p:cNvSpPr>
            <a:spLocks noGrp="1" noChangeArrowheads="1"/>
          </p:cNvSpPr>
          <p:nvPr>
            <p:ph type="dt" sz="quarter" idx="10"/>
          </p:nvPr>
        </p:nvSpPr>
        <p:spPr/>
        <p:txBody>
          <a:bodyPr/>
          <a:lstStyle>
            <a:lvl1pPr>
              <a:defRPr/>
            </a:lvl1pPr>
          </a:lstStyle>
          <a:p>
            <a:pPr>
              <a:defRPr/>
            </a:pPr>
            <a:endParaRPr lang="en-US"/>
          </a:p>
        </p:txBody>
      </p:sp>
      <p:sp>
        <p:nvSpPr>
          <p:cNvPr id="40" name="Rectangle 42">
            <a:extLst>
              <a:ext uri="{FF2B5EF4-FFF2-40B4-BE49-F238E27FC236}">
                <a16:creationId xmlns:a16="http://schemas.microsoft.com/office/drawing/2014/main" id="{0C87EBCD-8EFF-9BE1-7B3E-5D580E9EF79F}"/>
              </a:ext>
            </a:extLst>
          </p:cNvPr>
          <p:cNvSpPr>
            <a:spLocks noGrp="1" noChangeArrowheads="1"/>
          </p:cNvSpPr>
          <p:nvPr>
            <p:ph type="ftr" sz="quarter" idx="11"/>
          </p:nvPr>
        </p:nvSpPr>
        <p:spPr/>
        <p:txBody>
          <a:bodyPr/>
          <a:lstStyle>
            <a:lvl1pPr>
              <a:defRPr/>
            </a:lvl1pPr>
          </a:lstStyle>
          <a:p>
            <a:pPr>
              <a:defRPr/>
            </a:pPr>
            <a:endParaRPr lang="en-US"/>
          </a:p>
        </p:txBody>
      </p:sp>
      <p:sp>
        <p:nvSpPr>
          <p:cNvPr id="41" name="Rectangle 43">
            <a:extLst>
              <a:ext uri="{FF2B5EF4-FFF2-40B4-BE49-F238E27FC236}">
                <a16:creationId xmlns:a16="http://schemas.microsoft.com/office/drawing/2014/main" id="{9004A2A3-8E00-BE89-32E3-7E70E63DC1A8}"/>
              </a:ext>
            </a:extLst>
          </p:cNvPr>
          <p:cNvSpPr>
            <a:spLocks noGrp="1" noChangeArrowheads="1"/>
          </p:cNvSpPr>
          <p:nvPr>
            <p:ph type="sldNum" sz="quarter" idx="12"/>
          </p:nvPr>
        </p:nvSpPr>
        <p:spPr/>
        <p:txBody>
          <a:bodyPr/>
          <a:lstStyle>
            <a:lvl1pPr>
              <a:defRPr/>
            </a:lvl1pPr>
          </a:lstStyle>
          <a:p>
            <a:pPr>
              <a:defRPr/>
            </a:pPr>
            <a:fld id="{2C89778C-67DB-4098-97FE-C4F6FAE3C32F}" type="slidenum">
              <a:rPr lang="en-US" altLang="en-US"/>
              <a:pPr>
                <a:defRPr/>
              </a:pPr>
              <a:t>‹#›</a:t>
            </a:fld>
            <a:endParaRPr lang="en-US" altLang="en-US"/>
          </a:p>
        </p:txBody>
      </p:sp>
    </p:spTree>
    <p:extLst>
      <p:ext uri="{BB962C8B-B14F-4D97-AF65-F5344CB8AC3E}">
        <p14:creationId xmlns:p14="http://schemas.microsoft.com/office/powerpoint/2010/main" val="2937489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DE36D68D-82B8-5AF1-00E8-1048C9D6BD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B0D5806-B802-1E20-E80B-19E072AE4C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9F3D7796-707C-583A-4E5C-92A89C6334D8}"/>
              </a:ext>
            </a:extLst>
          </p:cNvPr>
          <p:cNvSpPr>
            <a:spLocks noGrp="1" noChangeArrowheads="1"/>
          </p:cNvSpPr>
          <p:nvPr>
            <p:ph type="sldNum" sz="quarter" idx="12"/>
          </p:nvPr>
        </p:nvSpPr>
        <p:spPr>
          <a:ln/>
        </p:spPr>
        <p:txBody>
          <a:bodyPr/>
          <a:lstStyle>
            <a:lvl1pPr>
              <a:defRPr/>
            </a:lvl1pPr>
          </a:lstStyle>
          <a:p>
            <a:pPr>
              <a:defRPr/>
            </a:pPr>
            <a:fld id="{E897A5ED-4D2C-4CB1-9308-73EDD72E0274}" type="slidenum">
              <a:rPr lang="en-US" altLang="en-US"/>
              <a:pPr>
                <a:defRPr/>
              </a:pPr>
              <a:t>‹#›</a:t>
            </a:fld>
            <a:endParaRPr lang="en-US" altLang="en-US"/>
          </a:p>
        </p:txBody>
      </p:sp>
    </p:spTree>
    <p:extLst>
      <p:ext uri="{BB962C8B-B14F-4D97-AF65-F5344CB8AC3E}">
        <p14:creationId xmlns:p14="http://schemas.microsoft.com/office/powerpoint/2010/main" val="96211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5BC2E9B1-76B5-1DF6-A8AC-5CA0AEFC35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134B0D73-1378-5973-BCCC-42A38CDE0A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15B02DAE-3A78-B18F-CFA5-FE8371BDA401}"/>
              </a:ext>
            </a:extLst>
          </p:cNvPr>
          <p:cNvSpPr>
            <a:spLocks noGrp="1" noChangeArrowheads="1"/>
          </p:cNvSpPr>
          <p:nvPr>
            <p:ph type="sldNum" sz="quarter" idx="12"/>
          </p:nvPr>
        </p:nvSpPr>
        <p:spPr>
          <a:ln/>
        </p:spPr>
        <p:txBody>
          <a:bodyPr/>
          <a:lstStyle>
            <a:lvl1pPr>
              <a:defRPr/>
            </a:lvl1pPr>
          </a:lstStyle>
          <a:p>
            <a:pPr>
              <a:defRPr/>
            </a:pPr>
            <a:fld id="{7594E5E9-40FF-48A3-9419-DAB1479F171B}" type="slidenum">
              <a:rPr lang="en-US" altLang="en-US"/>
              <a:pPr>
                <a:defRPr/>
              </a:pPr>
              <a:t>‹#›</a:t>
            </a:fld>
            <a:endParaRPr lang="en-US" altLang="en-US"/>
          </a:p>
        </p:txBody>
      </p:sp>
    </p:spTree>
    <p:extLst>
      <p:ext uri="{BB962C8B-B14F-4D97-AF65-F5344CB8AC3E}">
        <p14:creationId xmlns:p14="http://schemas.microsoft.com/office/powerpoint/2010/main" val="2443243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60F06D4E-2BCA-ED9A-5309-AD7387D1660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1C346F9A-A53D-5D95-29B0-6E3D8B2461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F3D740F4-BB29-4475-5CB2-87B6CB0B0DFF}"/>
              </a:ext>
            </a:extLst>
          </p:cNvPr>
          <p:cNvSpPr>
            <a:spLocks noGrp="1" noChangeArrowheads="1"/>
          </p:cNvSpPr>
          <p:nvPr>
            <p:ph type="sldNum" sz="quarter" idx="12"/>
          </p:nvPr>
        </p:nvSpPr>
        <p:spPr>
          <a:ln/>
        </p:spPr>
        <p:txBody>
          <a:bodyPr/>
          <a:lstStyle>
            <a:lvl1pPr>
              <a:defRPr/>
            </a:lvl1pPr>
          </a:lstStyle>
          <a:p>
            <a:pPr>
              <a:defRPr/>
            </a:pPr>
            <a:fld id="{D52174BF-14BB-4331-B442-5ED6939218D3}" type="slidenum">
              <a:rPr lang="en-US" altLang="en-US"/>
              <a:pPr>
                <a:defRPr/>
              </a:pPr>
              <a:t>‹#›</a:t>
            </a:fld>
            <a:endParaRPr lang="en-US" altLang="en-US"/>
          </a:p>
        </p:txBody>
      </p:sp>
    </p:spTree>
    <p:extLst>
      <p:ext uri="{BB962C8B-B14F-4D97-AF65-F5344CB8AC3E}">
        <p14:creationId xmlns:p14="http://schemas.microsoft.com/office/powerpoint/2010/main" val="3035118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3C5C3878-6E0A-1E82-24AB-D3B252AD79A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id="{6E9C60FB-1C96-528A-BB5E-6B352DD1CB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90CC64C3-DC6D-E5DE-0504-625406E92B82}"/>
              </a:ext>
            </a:extLst>
          </p:cNvPr>
          <p:cNvSpPr>
            <a:spLocks noGrp="1" noChangeArrowheads="1"/>
          </p:cNvSpPr>
          <p:nvPr>
            <p:ph type="sldNum" sz="quarter" idx="12"/>
          </p:nvPr>
        </p:nvSpPr>
        <p:spPr>
          <a:ln/>
        </p:spPr>
        <p:txBody>
          <a:bodyPr/>
          <a:lstStyle>
            <a:lvl1pPr>
              <a:defRPr/>
            </a:lvl1pPr>
          </a:lstStyle>
          <a:p>
            <a:pPr>
              <a:defRPr/>
            </a:pPr>
            <a:fld id="{4AE97635-2513-4120-89D7-4AF3A9A287D1}" type="slidenum">
              <a:rPr lang="en-US" altLang="en-US"/>
              <a:pPr>
                <a:defRPr/>
              </a:pPr>
              <a:t>‹#›</a:t>
            </a:fld>
            <a:endParaRPr lang="en-US" altLang="en-US"/>
          </a:p>
        </p:txBody>
      </p:sp>
    </p:spTree>
    <p:extLst>
      <p:ext uri="{BB962C8B-B14F-4D97-AF65-F5344CB8AC3E}">
        <p14:creationId xmlns:p14="http://schemas.microsoft.com/office/powerpoint/2010/main" val="502447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B3C624CD-2D6B-A3F9-9FE3-CA31BCE0BBF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C9059D1D-C343-3C29-FC53-DD6F058D09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6AEA6977-C85F-8519-F079-5F105836CC4C}"/>
              </a:ext>
            </a:extLst>
          </p:cNvPr>
          <p:cNvSpPr>
            <a:spLocks noGrp="1" noChangeArrowheads="1"/>
          </p:cNvSpPr>
          <p:nvPr>
            <p:ph type="sldNum" sz="quarter" idx="12"/>
          </p:nvPr>
        </p:nvSpPr>
        <p:spPr>
          <a:ln/>
        </p:spPr>
        <p:txBody>
          <a:bodyPr/>
          <a:lstStyle>
            <a:lvl1pPr>
              <a:defRPr/>
            </a:lvl1pPr>
          </a:lstStyle>
          <a:p>
            <a:pPr>
              <a:defRPr/>
            </a:pPr>
            <a:fld id="{D6ACE5A3-8BAF-44C9-9EB1-C5CDAB66666C}" type="slidenum">
              <a:rPr lang="en-US" altLang="en-US"/>
              <a:pPr>
                <a:defRPr/>
              </a:pPr>
              <a:t>‹#›</a:t>
            </a:fld>
            <a:endParaRPr lang="en-US" altLang="en-US"/>
          </a:p>
        </p:txBody>
      </p:sp>
    </p:spTree>
    <p:extLst>
      <p:ext uri="{BB962C8B-B14F-4D97-AF65-F5344CB8AC3E}">
        <p14:creationId xmlns:p14="http://schemas.microsoft.com/office/powerpoint/2010/main" val="2925228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AFCA007F-8E0F-3FA4-1377-A18B4A37CB5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id="{368F3BD2-B131-CE03-0B4E-7038AEBD6B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F7A741EA-8704-945C-6FEF-5FCBBFDD8FF3}"/>
              </a:ext>
            </a:extLst>
          </p:cNvPr>
          <p:cNvSpPr>
            <a:spLocks noGrp="1" noChangeArrowheads="1"/>
          </p:cNvSpPr>
          <p:nvPr>
            <p:ph type="sldNum" sz="quarter" idx="12"/>
          </p:nvPr>
        </p:nvSpPr>
        <p:spPr>
          <a:ln/>
        </p:spPr>
        <p:txBody>
          <a:bodyPr/>
          <a:lstStyle>
            <a:lvl1pPr>
              <a:defRPr/>
            </a:lvl1pPr>
          </a:lstStyle>
          <a:p>
            <a:pPr>
              <a:defRPr/>
            </a:pPr>
            <a:fld id="{544E59A4-7854-4EEA-972A-DBEEB6BF8EFE}" type="slidenum">
              <a:rPr lang="en-US" altLang="en-US"/>
              <a:pPr>
                <a:defRPr/>
              </a:pPr>
              <a:t>‹#›</a:t>
            </a:fld>
            <a:endParaRPr lang="en-US" altLang="en-US"/>
          </a:p>
        </p:txBody>
      </p:sp>
    </p:spTree>
    <p:extLst>
      <p:ext uri="{BB962C8B-B14F-4D97-AF65-F5344CB8AC3E}">
        <p14:creationId xmlns:p14="http://schemas.microsoft.com/office/powerpoint/2010/main" val="278424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1"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5"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495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4/30/2025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83880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EDDBB9B1-7C30-20FF-E60D-8A4DC8B9E9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F4732896-5307-108C-8B4A-18FE68A340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D9828BD7-6DA4-95FF-2675-B348B642C717}"/>
              </a:ext>
            </a:extLst>
          </p:cNvPr>
          <p:cNvSpPr>
            <a:spLocks noGrp="1" noChangeArrowheads="1"/>
          </p:cNvSpPr>
          <p:nvPr>
            <p:ph type="sldNum" sz="quarter" idx="12"/>
          </p:nvPr>
        </p:nvSpPr>
        <p:spPr>
          <a:ln/>
        </p:spPr>
        <p:txBody>
          <a:bodyPr/>
          <a:lstStyle>
            <a:lvl1pPr>
              <a:defRPr/>
            </a:lvl1pPr>
          </a:lstStyle>
          <a:p>
            <a:pPr>
              <a:defRPr/>
            </a:pPr>
            <a:fld id="{1701CE52-17D8-498E-AD43-17881E2B832E}" type="slidenum">
              <a:rPr lang="en-US" altLang="en-US"/>
              <a:pPr>
                <a:defRPr/>
              </a:pPr>
              <a:t>‹#›</a:t>
            </a:fld>
            <a:endParaRPr lang="en-US" altLang="en-US"/>
          </a:p>
        </p:txBody>
      </p:sp>
    </p:spTree>
    <p:extLst>
      <p:ext uri="{BB962C8B-B14F-4D97-AF65-F5344CB8AC3E}">
        <p14:creationId xmlns:p14="http://schemas.microsoft.com/office/powerpoint/2010/main" val="3972985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0157F72A-7416-8DB8-6379-379D79E919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D7188380-A241-DB82-2416-F6FF9933E1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60587C65-1318-1D19-9006-891D8705FC6A}"/>
              </a:ext>
            </a:extLst>
          </p:cNvPr>
          <p:cNvSpPr>
            <a:spLocks noGrp="1" noChangeArrowheads="1"/>
          </p:cNvSpPr>
          <p:nvPr>
            <p:ph type="sldNum" sz="quarter" idx="12"/>
          </p:nvPr>
        </p:nvSpPr>
        <p:spPr>
          <a:ln/>
        </p:spPr>
        <p:txBody>
          <a:bodyPr/>
          <a:lstStyle>
            <a:lvl1pPr>
              <a:defRPr/>
            </a:lvl1pPr>
          </a:lstStyle>
          <a:p>
            <a:pPr>
              <a:defRPr/>
            </a:pPr>
            <a:fld id="{706362EF-236F-4F0C-AF88-6A795ADDC762}" type="slidenum">
              <a:rPr lang="en-US" altLang="en-US"/>
              <a:pPr>
                <a:defRPr/>
              </a:pPr>
              <a:t>‹#›</a:t>
            </a:fld>
            <a:endParaRPr lang="en-US" altLang="en-US"/>
          </a:p>
        </p:txBody>
      </p:sp>
    </p:spTree>
    <p:extLst>
      <p:ext uri="{BB962C8B-B14F-4D97-AF65-F5344CB8AC3E}">
        <p14:creationId xmlns:p14="http://schemas.microsoft.com/office/powerpoint/2010/main" val="4176947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8C066B4C-B0AE-E810-3DA2-45D8444FC2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DC1BEA3-E939-8E8B-BC07-E00DB39EF3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FABA4BC1-A718-2657-F368-39F0897BC637}"/>
              </a:ext>
            </a:extLst>
          </p:cNvPr>
          <p:cNvSpPr>
            <a:spLocks noGrp="1" noChangeArrowheads="1"/>
          </p:cNvSpPr>
          <p:nvPr>
            <p:ph type="sldNum" sz="quarter" idx="12"/>
          </p:nvPr>
        </p:nvSpPr>
        <p:spPr>
          <a:ln/>
        </p:spPr>
        <p:txBody>
          <a:bodyPr/>
          <a:lstStyle>
            <a:lvl1pPr>
              <a:defRPr/>
            </a:lvl1pPr>
          </a:lstStyle>
          <a:p>
            <a:pPr>
              <a:defRPr/>
            </a:pPr>
            <a:fld id="{1BA5DAA2-9E41-423B-97D2-1DF38FD5874B}" type="slidenum">
              <a:rPr lang="en-US" altLang="en-US"/>
              <a:pPr>
                <a:defRPr/>
              </a:pPr>
              <a:t>‹#›</a:t>
            </a:fld>
            <a:endParaRPr lang="en-US" altLang="en-US"/>
          </a:p>
        </p:txBody>
      </p:sp>
    </p:spTree>
    <p:extLst>
      <p:ext uri="{BB962C8B-B14F-4D97-AF65-F5344CB8AC3E}">
        <p14:creationId xmlns:p14="http://schemas.microsoft.com/office/powerpoint/2010/main" val="3797932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C76F310F-A778-24C7-BF47-A7D5A84B4E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5223F87-67D2-2BE6-1E77-B69E73F0AB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A1F7A1B2-5071-4E52-0886-BCF886CB6BD0}"/>
              </a:ext>
            </a:extLst>
          </p:cNvPr>
          <p:cNvSpPr>
            <a:spLocks noGrp="1" noChangeArrowheads="1"/>
          </p:cNvSpPr>
          <p:nvPr>
            <p:ph type="sldNum" sz="quarter" idx="12"/>
          </p:nvPr>
        </p:nvSpPr>
        <p:spPr>
          <a:ln/>
        </p:spPr>
        <p:txBody>
          <a:bodyPr/>
          <a:lstStyle>
            <a:lvl1pPr>
              <a:defRPr/>
            </a:lvl1pPr>
          </a:lstStyle>
          <a:p>
            <a:pPr>
              <a:defRPr/>
            </a:pPr>
            <a:fld id="{6BCB17E7-5FFC-4945-907F-037D6C072F8A}" type="slidenum">
              <a:rPr lang="en-US" altLang="en-US"/>
              <a:pPr>
                <a:defRPr/>
              </a:pPr>
              <a:t>‹#›</a:t>
            </a:fld>
            <a:endParaRPr lang="en-US" altLang="en-US"/>
          </a:p>
        </p:txBody>
      </p:sp>
    </p:spTree>
    <p:extLst>
      <p:ext uri="{BB962C8B-B14F-4D97-AF65-F5344CB8AC3E}">
        <p14:creationId xmlns:p14="http://schemas.microsoft.com/office/powerpoint/2010/main" val="182264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10"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5"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2"/>
            <a:ext cx="2743200" cy="365125"/>
          </a:xfrm>
        </p:spPr>
        <p:txBody>
          <a:bodyPr/>
          <a:lstStyle/>
          <a:p>
            <a:fld id="{02AC24A9-CCB6-4F8D-B8DB-C2F3692CFA5A}" type="datetimeFigureOut">
              <a:rPr lang="en-US" smtClean="0"/>
              <a:t>4/30/2025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2"/>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1140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10"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5"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3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1800" b="1"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1800" b="1"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9"/>
            <a:ext cx="4937760" cy="2968511"/>
          </a:xfrm>
        </p:spPr>
        <p:txBody>
          <a:bodyPr/>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2"/>
            <a:ext cx="2743200" cy="365125"/>
          </a:xfrm>
        </p:spPr>
        <p:txBody>
          <a:bodyPr/>
          <a:lstStyle/>
          <a:p>
            <a:fld id="{02AC24A9-CCB6-4F8D-B8DB-C2F3692CFA5A}" type="datetimeFigureOut">
              <a:rPr lang="en-US" smtClean="0"/>
              <a:t>4/30/2025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2"/>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3580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4"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405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4/30/2025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6539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4/30/2025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8551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1"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5"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255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100"/>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2"/>
            <a:ext cx="2743200" cy="365125"/>
          </a:xfrm>
        </p:spPr>
        <p:txBody>
          <a:bodyPr/>
          <a:lstStyle/>
          <a:p>
            <a:fld id="{02AC24A9-CCB6-4F8D-B8DB-C2F3692CFA5A}" type="datetimeFigureOut">
              <a:rPr lang="en-US" smtClean="0"/>
              <a:t>4/30/2025</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4647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1"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5"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255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2"/>
            <a:ext cx="2743200" cy="365125"/>
          </a:xfrm>
        </p:spPr>
        <p:txBody>
          <a:bodyPr/>
          <a:lstStyle/>
          <a:p>
            <a:fld id="{02AC24A9-CCB6-4F8D-B8DB-C2F3692CFA5A}" type="datetimeFigureOut">
              <a:rPr lang="en-US" smtClean="0"/>
              <a:t>4/30/2025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9218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AC24A9-CCB6-4F8D-B8DB-C2F3692CFA5A}" type="datetimeFigureOut">
              <a:rPr lang="en-US" smtClean="0"/>
              <a:t>4/30/2025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70757142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6858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0" y="0"/>
            <a:ext cx="12187238"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0"/>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9018106"/>
      </p:ext>
    </p:extLst>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177"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35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53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70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1313" indent="-341313"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363" indent="-284163"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1413" indent="-227013"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598613" indent="-227013"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5813" indent="-227013"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47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648"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8825"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00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53522"/>
            </a:gs>
          </a:gsLst>
          <a:lin ang="5400000" scaled="1"/>
        </a:gra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6A21E3A9-F630-8F40-5D6C-9404ACB9AAC8}"/>
              </a:ext>
            </a:extLst>
          </p:cNvPr>
          <p:cNvGrpSpPr>
            <a:grpSpLocks/>
          </p:cNvGrpSpPr>
          <p:nvPr/>
        </p:nvGrpSpPr>
        <p:grpSpPr bwMode="auto">
          <a:xfrm>
            <a:off x="1588" y="0"/>
            <a:ext cx="12198350" cy="6851650"/>
            <a:chOff x="1" y="0"/>
            <a:chExt cx="5763" cy="4316"/>
          </a:xfrm>
        </p:grpSpPr>
        <p:sp>
          <p:nvSpPr>
            <p:cNvPr id="82947" name="Freeform 3">
              <a:extLst>
                <a:ext uri="{FF2B5EF4-FFF2-40B4-BE49-F238E27FC236}">
                  <a16:creationId xmlns:a16="http://schemas.microsoft.com/office/drawing/2014/main" id="{2C75BF82-B302-86B3-C68C-78406D56318E}"/>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8" name="Freeform 4">
              <a:extLst>
                <a:ext uri="{FF2B5EF4-FFF2-40B4-BE49-F238E27FC236}">
                  <a16:creationId xmlns:a16="http://schemas.microsoft.com/office/drawing/2014/main" id="{7C3F856E-AEDD-7C7C-ABE8-74C319328464}"/>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49" name="Freeform 5">
              <a:extLst>
                <a:ext uri="{FF2B5EF4-FFF2-40B4-BE49-F238E27FC236}">
                  <a16:creationId xmlns:a16="http://schemas.microsoft.com/office/drawing/2014/main" id="{D03E1AD7-2C19-BC52-8A2A-550483240DA9}"/>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nvGrpSpPr>
            <p:cNvPr id="5131" name="Group 6">
              <a:extLst>
                <a:ext uri="{FF2B5EF4-FFF2-40B4-BE49-F238E27FC236}">
                  <a16:creationId xmlns:a16="http://schemas.microsoft.com/office/drawing/2014/main" id="{1BF545F4-672B-7D9C-8C42-F8F192758277}"/>
                </a:ext>
              </a:extLst>
            </p:cNvPr>
            <p:cNvGrpSpPr>
              <a:grpSpLocks/>
            </p:cNvGrpSpPr>
            <p:nvPr/>
          </p:nvGrpSpPr>
          <p:grpSpPr bwMode="auto">
            <a:xfrm>
              <a:off x="288" y="0"/>
              <a:ext cx="5098" cy="4316"/>
              <a:chOff x="288" y="0"/>
              <a:chExt cx="5098" cy="4316"/>
            </a:xfrm>
          </p:grpSpPr>
          <p:sp>
            <p:nvSpPr>
              <p:cNvPr id="82951" name="Freeform 7">
                <a:extLst>
                  <a:ext uri="{FF2B5EF4-FFF2-40B4-BE49-F238E27FC236}">
                    <a16:creationId xmlns:a16="http://schemas.microsoft.com/office/drawing/2014/main" id="{2E673DAE-A6F7-C86C-269C-B660D66C9887}"/>
                  </a:ext>
                </a:extLst>
              </p:cNvPr>
              <p:cNvSpPr>
                <a:spLocks/>
              </p:cNvSpPr>
              <p:nvPr userDrawn="1"/>
            </p:nvSpPr>
            <p:spPr bwMode="hidden">
              <a:xfrm>
                <a:off x="2790" y="0"/>
                <a:ext cx="71"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2" name="Freeform 8">
                <a:extLst>
                  <a:ext uri="{FF2B5EF4-FFF2-40B4-BE49-F238E27FC236}">
                    <a16:creationId xmlns:a16="http://schemas.microsoft.com/office/drawing/2014/main" id="{032513D8-B655-35BD-3D29-0846F8EEB57D}"/>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3" name="Freeform 9">
                <a:extLst>
                  <a:ext uri="{FF2B5EF4-FFF2-40B4-BE49-F238E27FC236}">
                    <a16:creationId xmlns:a16="http://schemas.microsoft.com/office/drawing/2014/main" id="{C58C13E6-627C-4338-9003-F462FCF8B236}"/>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4" name="Freeform 10">
                <a:extLst>
                  <a:ext uri="{FF2B5EF4-FFF2-40B4-BE49-F238E27FC236}">
                    <a16:creationId xmlns:a16="http://schemas.microsoft.com/office/drawing/2014/main" id="{78D019F7-5945-B350-DBFE-BC243AAB4F77}"/>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5" name="Freeform 11">
                <a:extLst>
                  <a:ext uri="{FF2B5EF4-FFF2-40B4-BE49-F238E27FC236}">
                    <a16:creationId xmlns:a16="http://schemas.microsoft.com/office/drawing/2014/main" id="{B7D28AD9-784D-CB14-5F76-C608ED489F3A}"/>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6" name="Freeform 12">
                <a:extLst>
                  <a:ext uri="{FF2B5EF4-FFF2-40B4-BE49-F238E27FC236}">
                    <a16:creationId xmlns:a16="http://schemas.microsoft.com/office/drawing/2014/main" id="{056FE361-B84C-FC2B-2D85-A6F39AAEF27F}"/>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7" name="Freeform 13">
                <a:extLst>
                  <a:ext uri="{FF2B5EF4-FFF2-40B4-BE49-F238E27FC236}">
                    <a16:creationId xmlns:a16="http://schemas.microsoft.com/office/drawing/2014/main" id="{BD077FD2-30CD-E0E6-5D20-69EFD55BA7EE}"/>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8" name="Freeform 14">
                <a:extLst>
                  <a:ext uri="{FF2B5EF4-FFF2-40B4-BE49-F238E27FC236}">
                    <a16:creationId xmlns:a16="http://schemas.microsoft.com/office/drawing/2014/main" id="{CB788D5D-7513-F476-6AC6-916220B774C5}"/>
                  </a:ext>
                </a:extLst>
              </p:cNvPr>
              <p:cNvSpPr>
                <a:spLocks/>
              </p:cNvSpPr>
              <p:nvPr userDrawn="1"/>
            </p:nvSpPr>
            <p:spPr bwMode="hidden">
              <a:xfrm>
                <a:off x="2400"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59" name="Freeform 15">
                <a:extLst>
                  <a:ext uri="{FF2B5EF4-FFF2-40B4-BE49-F238E27FC236}">
                    <a16:creationId xmlns:a16="http://schemas.microsoft.com/office/drawing/2014/main" id="{49FD3D74-B60F-6A2C-B348-E6F4DD5B5265}"/>
                  </a:ext>
                </a:extLst>
              </p:cNvPr>
              <p:cNvSpPr>
                <a:spLocks/>
              </p:cNvSpPr>
              <p:nvPr userDrawn="1"/>
            </p:nvSpPr>
            <p:spPr bwMode="hidden">
              <a:xfrm>
                <a:off x="1968"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0" name="Freeform 16">
                <a:extLst>
                  <a:ext uri="{FF2B5EF4-FFF2-40B4-BE49-F238E27FC236}">
                    <a16:creationId xmlns:a16="http://schemas.microsoft.com/office/drawing/2014/main" id="{E77D77A6-EC10-4900-843C-95DB5C99916A}"/>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1" name="Freeform 17">
                <a:extLst>
                  <a:ext uri="{FF2B5EF4-FFF2-40B4-BE49-F238E27FC236}">
                    <a16:creationId xmlns:a16="http://schemas.microsoft.com/office/drawing/2014/main" id="{137E8BD0-41EF-E869-2909-B81DA192E67E}"/>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2" name="Freeform 18">
                <a:extLst>
                  <a:ext uri="{FF2B5EF4-FFF2-40B4-BE49-F238E27FC236}">
                    <a16:creationId xmlns:a16="http://schemas.microsoft.com/office/drawing/2014/main" id="{9D39F594-9490-4161-CC4C-2F55B3A9A83A}"/>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3" name="Freeform 19">
                <a:extLst>
                  <a:ext uri="{FF2B5EF4-FFF2-40B4-BE49-F238E27FC236}">
                    <a16:creationId xmlns:a16="http://schemas.microsoft.com/office/drawing/2014/main" id="{3B88B594-B977-01B3-921E-12B332B6E462}"/>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cs typeface="Arial" charset="0"/>
                </a:endParaRPr>
              </a:p>
            </p:txBody>
          </p:sp>
        </p:grpSp>
        <p:sp>
          <p:nvSpPr>
            <p:cNvPr id="82964" name="Freeform 20">
              <a:extLst>
                <a:ext uri="{FF2B5EF4-FFF2-40B4-BE49-F238E27FC236}">
                  <a16:creationId xmlns:a16="http://schemas.microsoft.com/office/drawing/2014/main" id="{F2D1DFE8-693D-76F1-077D-EA2456EB03B2}"/>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5" name="Freeform 21">
              <a:extLst>
                <a:ext uri="{FF2B5EF4-FFF2-40B4-BE49-F238E27FC236}">
                  <a16:creationId xmlns:a16="http://schemas.microsoft.com/office/drawing/2014/main" id="{A8A2AF90-0197-81D8-D6F2-C2C68AFBC038}"/>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82966" name="Freeform 22">
              <a:extLst>
                <a:ext uri="{FF2B5EF4-FFF2-40B4-BE49-F238E27FC236}">
                  <a16:creationId xmlns:a16="http://schemas.microsoft.com/office/drawing/2014/main" id="{AD87370B-B7D9-8FFF-405C-0400D4E6B011}"/>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5135" name="Freeform 23">
              <a:extLst>
                <a:ext uri="{FF2B5EF4-FFF2-40B4-BE49-F238E27FC236}">
                  <a16:creationId xmlns:a16="http://schemas.microsoft.com/office/drawing/2014/main" id="{B2AAFAFE-D9E1-7490-55DB-53F4E52E55FA}"/>
                </a:ext>
              </a:extLst>
            </p:cNvPr>
            <p:cNvSpPr>
              <a:spLocks/>
            </p:cNvSpPr>
            <p:nvPr/>
          </p:nvSpPr>
          <p:spPr bwMode="hidden">
            <a:xfrm>
              <a:off x="5041" y="0"/>
              <a:ext cx="719" cy="845"/>
            </a:xfrm>
            <a:custGeom>
              <a:avLst/>
              <a:gdLst>
                <a:gd name="T0" fmla="*/ 833 w 717"/>
                <a:gd name="T1" fmla="*/ 845 h 845"/>
                <a:gd name="T2" fmla="*/ 833 w 717"/>
                <a:gd name="T3" fmla="*/ 821 h 845"/>
                <a:gd name="T4" fmla="*/ 690 w 717"/>
                <a:gd name="T5" fmla="*/ 605 h 845"/>
                <a:gd name="T6" fmla="*/ 464 w 717"/>
                <a:gd name="T7" fmla="*/ 396 h 845"/>
                <a:gd name="T8" fmla="*/ 279 w 717"/>
                <a:gd name="T9" fmla="*/ 192 h 845"/>
                <a:gd name="T10" fmla="*/ 17 w 717"/>
                <a:gd name="T11" fmla="*/ 0 h 845"/>
                <a:gd name="T12" fmla="*/ 0 w 717"/>
                <a:gd name="T13" fmla="*/ 0 h 845"/>
                <a:gd name="T14" fmla="*/ 267 w 717"/>
                <a:gd name="T15" fmla="*/ 198 h 845"/>
                <a:gd name="T16" fmla="*/ 458 w 717"/>
                <a:gd name="T17" fmla="*/ 408 h 845"/>
                <a:gd name="T18" fmla="*/ 684 w 717"/>
                <a:gd name="T19" fmla="*/ 623 h 845"/>
                <a:gd name="T20" fmla="*/ 833 w 717"/>
                <a:gd name="T21" fmla="*/ 845 h 845"/>
                <a:gd name="T22" fmla="*/ 8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24">
              <a:extLst>
                <a:ext uri="{FF2B5EF4-FFF2-40B4-BE49-F238E27FC236}">
                  <a16:creationId xmlns:a16="http://schemas.microsoft.com/office/drawing/2014/main" id="{58713306-28A1-5DBE-C8E9-85218AABE51B}"/>
                </a:ext>
              </a:extLst>
            </p:cNvPr>
            <p:cNvSpPr>
              <a:spLocks/>
            </p:cNvSpPr>
            <p:nvPr/>
          </p:nvSpPr>
          <p:spPr bwMode="hidden">
            <a:xfrm>
              <a:off x="5352" y="0"/>
              <a:ext cx="408" cy="414"/>
            </a:xfrm>
            <a:custGeom>
              <a:avLst/>
              <a:gdLst>
                <a:gd name="T0" fmla="*/ 465 w 407"/>
                <a:gd name="T1" fmla="*/ 414 h 414"/>
                <a:gd name="T2" fmla="*/ 465 w 407"/>
                <a:gd name="T3" fmla="*/ 396 h 414"/>
                <a:gd name="T4" fmla="*/ 280 w 407"/>
                <a:gd name="T5" fmla="*/ 192 h 414"/>
                <a:gd name="T6" fmla="*/ 12 w 407"/>
                <a:gd name="T7" fmla="*/ 0 h 414"/>
                <a:gd name="T8" fmla="*/ 0 w 407"/>
                <a:gd name="T9" fmla="*/ 0 h 414"/>
                <a:gd name="T10" fmla="*/ 108 w 407"/>
                <a:gd name="T11" fmla="*/ 102 h 414"/>
                <a:gd name="T12" fmla="*/ 274 w 407"/>
                <a:gd name="T13" fmla="*/ 204 h 414"/>
                <a:gd name="T14" fmla="*/ 465 w 407"/>
                <a:gd name="T15" fmla="*/ 414 h 414"/>
                <a:gd name="T16" fmla="*/ 46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9" name="Freeform 25">
              <a:extLst>
                <a:ext uri="{FF2B5EF4-FFF2-40B4-BE49-F238E27FC236}">
                  <a16:creationId xmlns:a16="http://schemas.microsoft.com/office/drawing/2014/main" id="{6619F90A-7BDE-C3FB-F398-FCEE65EDFA02}"/>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cs typeface="Arial" charset="0"/>
              </a:endParaRPr>
            </a:p>
          </p:txBody>
        </p:sp>
        <p:sp>
          <p:nvSpPr>
            <p:cNvPr id="5138" name="Freeform 26">
              <a:extLst>
                <a:ext uri="{FF2B5EF4-FFF2-40B4-BE49-F238E27FC236}">
                  <a16:creationId xmlns:a16="http://schemas.microsoft.com/office/drawing/2014/main" id="{1915F88F-9AE7-F7CF-BA5D-878FB1F554D2}"/>
                </a:ext>
              </a:extLst>
            </p:cNvPr>
            <p:cNvSpPr>
              <a:spLocks/>
            </p:cNvSpPr>
            <p:nvPr/>
          </p:nvSpPr>
          <p:spPr bwMode="hidden">
            <a:xfrm>
              <a:off x="6" y="0"/>
              <a:ext cx="588" cy="599"/>
            </a:xfrm>
            <a:custGeom>
              <a:avLst/>
              <a:gdLst>
                <a:gd name="T0" fmla="*/ 702 w 586"/>
                <a:gd name="T1" fmla="*/ 0 h 599"/>
                <a:gd name="T2" fmla="*/ 684 w 586"/>
                <a:gd name="T3" fmla="*/ 0 h 599"/>
                <a:gd name="T4" fmla="*/ 490 w 586"/>
                <a:gd name="T5" fmla="*/ 132 h 599"/>
                <a:gd name="T6" fmla="*/ 315 w 586"/>
                <a:gd name="T7" fmla="*/ 270 h 599"/>
                <a:gd name="T8" fmla="*/ 120 w 586"/>
                <a:gd name="T9" fmla="*/ 420 h 599"/>
                <a:gd name="T10" fmla="*/ 0 w 586"/>
                <a:gd name="T11" fmla="*/ 575 h 599"/>
                <a:gd name="T12" fmla="*/ 0 w 586"/>
                <a:gd name="T13" fmla="*/ 599 h 599"/>
                <a:gd name="T14" fmla="*/ 120 w 586"/>
                <a:gd name="T15" fmla="*/ 432 h 599"/>
                <a:gd name="T16" fmla="*/ 315 w 586"/>
                <a:gd name="T17" fmla="*/ 282 h 599"/>
                <a:gd name="T18" fmla="*/ 502 w 586"/>
                <a:gd name="T19" fmla="*/ 138 h 599"/>
                <a:gd name="T20" fmla="*/ 702 w 586"/>
                <a:gd name="T21" fmla="*/ 0 h 599"/>
                <a:gd name="T22" fmla="*/ 7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27">
              <a:extLst>
                <a:ext uri="{FF2B5EF4-FFF2-40B4-BE49-F238E27FC236}">
                  <a16:creationId xmlns:a16="http://schemas.microsoft.com/office/drawing/2014/main" id="{9E18ACB8-1ED0-23FD-06B4-A883DE213584}"/>
                </a:ext>
              </a:extLst>
            </p:cNvPr>
            <p:cNvSpPr>
              <a:spLocks/>
            </p:cNvSpPr>
            <p:nvPr/>
          </p:nvSpPr>
          <p:spPr bwMode="hidden">
            <a:xfrm>
              <a:off x="6" y="0"/>
              <a:ext cx="270" cy="252"/>
            </a:xfrm>
            <a:custGeom>
              <a:avLst/>
              <a:gdLst>
                <a:gd name="T0" fmla="*/ 327 w 269"/>
                <a:gd name="T1" fmla="*/ 0 h 252"/>
                <a:gd name="T2" fmla="*/ 30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27 w 269"/>
                <a:gd name="T15" fmla="*/ 0 h 252"/>
                <a:gd name="T16" fmla="*/ 32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Line 28">
              <a:extLst>
                <a:ext uri="{FF2B5EF4-FFF2-40B4-BE49-F238E27FC236}">
                  <a16:creationId xmlns:a16="http://schemas.microsoft.com/office/drawing/2014/main" id="{10D33CB9-3F23-5201-ECBA-DA1666D9F14D}"/>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1" name="Line 29">
              <a:extLst>
                <a:ext uri="{FF2B5EF4-FFF2-40B4-BE49-F238E27FC236}">
                  <a16:creationId xmlns:a16="http://schemas.microsoft.com/office/drawing/2014/main" id="{63737542-98B5-ECB5-D970-9BB67C4B6238}"/>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2" name="Line 30">
              <a:extLst>
                <a:ext uri="{FF2B5EF4-FFF2-40B4-BE49-F238E27FC236}">
                  <a16:creationId xmlns:a16="http://schemas.microsoft.com/office/drawing/2014/main" id="{DA85AEF5-DCCE-F660-CA16-40BCDB6D4E86}"/>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43" name="Group 31">
              <a:extLst>
                <a:ext uri="{FF2B5EF4-FFF2-40B4-BE49-F238E27FC236}">
                  <a16:creationId xmlns:a16="http://schemas.microsoft.com/office/drawing/2014/main" id="{EB6CC87A-F638-8A26-EB27-31ABCCA320C3}"/>
                </a:ext>
              </a:extLst>
            </p:cNvPr>
            <p:cNvGrpSpPr>
              <a:grpSpLocks/>
            </p:cNvGrpSpPr>
            <p:nvPr/>
          </p:nvGrpSpPr>
          <p:grpSpPr bwMode="auto">
            <a:xfrm>
              <a:off x="1" y="392"/>
              <a:ext cx="5758" cy="1571"/>
              <a:chOff x="1" y="392"/>
              <a:chExt cx="5758" cy="1571"/>
            </a:xfrm>
          </p:grpSpPr>
          <p:sp>
            <p:nvSpPr>
              <p:cNvPr id="5146" name="Line 32">
                <a:extLst>
                  <a:ext uri="{FF2B5EF4-FFF2-40B4-BE49-F238E27FC236}">
                    <a16:creationId xmlns:a16="http://schemas.microsoft.com/office/drawing/2014/main" id="{036E8CA3-18CD-E67B-A718-9F46BEB25B33}"/>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7" name="Line 33">
                <a:extLst>
                  <a:ext uri="{FF2B5EF4-FFF2-40B4-BE49-F238E27FC236}">
                    <a16:creationId xmlns:a16="http://schemas.microsoft.com/office/drawing/2014/main" id="{C36B3F1D-11D4-1CC6-BEA6-F5BFAE9BADCC}"/>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8" name="Line 34">
                <a:extLst>
                  <a:ext uri="{FF2B5EF4-FFF2-40B4-BE49-F238E27FC236}">
                    <a16:creationId xmlns:a16="http://schemas.microsoft.com/office/drawing/2014/main" id="{5163A08E-861F-2FBA-261C-2F53B39071D5}"/>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9" name="Line 35">
                <a:extLst>
                  <a:ext uri="{FF2B5EF4-FFF2-40B4-BE49-F238E27FC236}">
                    <a16:creationId xmlns:a16="http://schemas.microsoft.com/office/drawing/2014/main" id="{EBDF26A5-3705-36E4-1F6F-9CAC57346D06}"/>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0" name="Line 36">
                <a:extLst>
                  <a:ext uri="{FF2B5EF4-FFF2-40B4-BE49-F238E27FC236}">
                    <a16:creationId xmlns:a16="http://schemas.microsoft.com/office/drawing/2014/main" id="{D4DDFCE9-BB86-8CC1-951D-A8FDCCCA0DBC}"/>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44" name="Line 37">
              <a:extLst>
                <a:ext uri="{FF2B5EF4-FFF2-40B4-BE49-F238E27FC236}">
                  <a16:creationId xmlns:a16="http://schemas.microsoft.com/office/drawing/2014/main" id="{70318BFF-BDC9-BA6D-F5E6-E5CA30127D0B}"/>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5" name="Line 38">
              <a:extLst>
                <a:ext uri="{FF2B5EF4-FFF2-40B4-BE49-F238E27FC236}">
                  <a16:creationId xmlns:a16="http://schemas.microsoft.com/office/drawing/2014/main" id="{93644E3A-A21A-A966-FAD7-FF939D341F94}"/>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83" name="Rectangle 39">
            <a:extLst>
              <a:ext uri="{FF2B5EF4-FFF2-40B4-BE49-F238E27FC236}">
                <a16:creationId xmlns:a16="http://schemas.microsoft.com/office/drawing/2014/main" id="{14DEF324-8373-97CC-ACEA-F9794D794FCE}"/>
              </a:ext>
            </a:extLst>
          </p:cNvPr>
          <p:cNvSpPr>
            <a:spLocks noGrp="1" noChangeArrowheads="1"/>
          </p:cNvSpPr>
          <p:nvPr>
            <p:ph type="title"/>
          </p:nvPr>
        </p:nvSpPr>
        <p:spPr bwMode="auto">
          <a:xfrm>
            <a:off x="609600" y="277813"/>
            <a:ext cx="109728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984" name="Rectangle 40">
            <a:extLst>
              <a:ext uri="{FF2B5EF4-FFF2-40B4-BE49-F238E27FC236}">
                <a16:creationId xmlns:a16="http://schemas.microsoft.com/office/drawing/2014/main" id="{1BD20907-A22C-4A10-2264-2B4B1EC64395}"/>
              </a:ext>
            </a:extLst>
          </p:cNvPr>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5" name="Rectangle 41">
            <a:extLst>
              <a:ext uri="{FF2B5EF4-FFF2-40B4-BE49-F238E27FC236}">
                <a16:creationId xmlns:a16="http://schemas.microsoft.com/office/drawing/2014/main" id="{9CDAD082-BDAE-AED0-C4F5-664FAF3DCF1F}"/>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6" name="Rectangle 42">
            <a:extLst>
              <a:ext uri="{FF2B5EF4-FFF2-40B4-BE49-F238E27FC236}">
                <a16:creationId xmlns:a16="http://schemas.microsoft.com/office/drawing/2014/main" id="{BF8A043E-BF2E-18E5-68F1-643D55A91767}"/>
              </a:ext>
            </a:extLst>
          </p:cNvPr>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D27B556A-BFF3-44DB-93ED-8593DA3E36F6}" type="slidenum">
              <a:rPr lang="en-US" altLang="en-US"/>
              <a:pPr>
                <a:defRPr/>
              </a:pPr>
              <a:t>‹#›</a:t>
            </a:fld>
            <a:endParaRPr lang="en-US" altLang="en-US"/>
          </a:p>
        </p:txBody>
      </p:sp>
      <p:sp>
        <p:nvSpPr>
          <p:cNvPr id="82987" name="Rectangle 43">
            <a:extLst>
              <a:ext uri="{FF2B5EF4-FFF2-40B4-BE49-F238E27FC236}">
                <a16:creationId xmlns:a16="http://schemas.microsoft.com/office/drawing/2014/main" id="{698AC1CB-E079-B0BF-A78D-39054591D6B7}"/>
              </a:ext>
            </a:extLst>
          </p:cNvPr>
          <p:cNvSpPr>
            <a:spLocks noGrp="1" noChangeArrowheads="1"/>
          </p:cNvSpPr>
          <p:nvPr>
            <p:ph type="body" idx="1"/>
          </p:nvPr>
        </p:nvSpPr>
        <p:spPr bwMode="auto">
          <a:xfrm>
            <a:off x="609600" y="1600200"/>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0632606"/>
      </p:ext>
    </p:extLst>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BA2C-7DEA-4F7E-0030-368A1716D2FA}"/>
              </a:ext>
            </a:extLst>
          </p:cNvPr>
          <p:cNvSpPr>
            <a:spLocks noGrp="1"/>
          </p:cNvSpPr>
          <p:nvPr>
            <p:ph type="title"/>
          </p:nvPr>
        </p:nvSpPr>
        <p:spPr>
          <a:xfrm>
            <a:off x="7813040" y="1209040"/>
            <a:ext cx="3769360" cy="3708400"/>
          </a:xfrm>
        </p:spPr>
        <p:txBody>
          <a:bodyPr/>
          <a:lstStyle/>
          <a:p>
            <a:r>
              <a:rPr lang="en-US" dirty="0"/>
              <a:t>Welcome to the Alpha </a:t>
            </a:r>
            <a:r>
              <a:rPr lang="en-US"/>
              <a:t>Omega Midweek</a:t>
            </a:r>
            <a:endParaRPr lang="en-US" dirty="0"/>
          </a:p>
        </p:txBody>
      </p:sp>
      <p:pic>
        <p:nvPicPr>
          <p:cNvPr id="5" name="Content Placeholder 4" descr="A logo on a building&#10;&#10;Description automatically generated">
            <a:extLst>
              <a:ext uri="{FF2B5EF4-FFF2-40B4-BE49-F238E27FC236}">
                <a16:creationId xmlns:a16="http://schemas.microsoft.com/office/drawing/2014/main" id="{85E28BCA-9120-4026-95A5-E8B00F3D3A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120" y="36414"/>
            <a:ext cx="6858000" cy="6821586"/>
          </a:xfrm>
        </p:spPr>
      </p:pic>
    </p:spTree>
    <p:extLst>
      <p:ext uri="{BB962C8B-B14F-4D97-AF65-F5344CB8AC3E}">
        <p14:creationId xmlns:p14="http://schemas.microsoft.com/office/powerpoint/2010/main" val="58535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9153-A244-B61A-BDA4-93E160203E8C}"/>
              </a:ext>
            </a:extLst>
          </p:cNvPr>
          <p:cNvSpPr>
            <a:spLocks noGrp="1"/>
          </p:cNvSpPr>
          <p:nvPr>
            <p:ph type="title"/>
          </p:nvPr>
        </p:nvSpPr>
        <p:spPr>
          <a:xfrm>
            <a:off x="1880171" y="548639"/>
            <a:ext cx="3657600" cy="5913806"/>
          </a:xfrm>
        </p:spPr>
        <p:txBody>
          <a:bodyPr>
            <a:normAutofit/>
          </a:bodyPr>
          <a:lstStyle/>
          <a:p>
            <a:r>
              <a:rPr lang="en-US" sz="4400" dirty="0"/>
              <a:t>Like a Bride</a:t>
            </a:r>
            <a:br>
              <a:rPr lang="en-US" sz="4400" dirty="0"/>
            </a:br>
            <a:br>
              <a:rPr lang="en-US" sz="4400" dirty="0"/>
            </a:br>
            <a:r>
              <a:rPr lang="en-US" sz="2800" dirty="0"/>
              <a:t>Beautiful</a:t>
            </a:r>
            <a:br>
              <a:rPr lang="en-US" sz="2800" dirty="0"/>
            </a:br>
            <a:r>
              <a:rPr lang="en-US" sz="2800" dirty="0"/>
              <a:t>Radiant</a:t>
            </a:r>
            <a:br>
              <a:rPr lang="en-US" sz="2800" dirty="0"/>
            </a:br>
            <a:r>
              <a:rPr lang="en-US" sz="2800" dirty="0"/>
              <a:t>Admired</a:t>
            </a:r>
            <a:br>
              <a:rPr lang="en-US" sz="2800" dirty="0"/>
            </a:br>
            <a:r>
              <a:rPr lang="en-US" sz="2800" dirty="0"/>
              <a:t>Loved</a:t>
            </a:r>
            <a:br>
              <a:rPr lang="en-US" sz="2800" dirty="0"/>
            </a:br>
            <a:r>
              <a:rPr lang="en-US" sz="2800" dirty="0"/>
              <a:t>Cared for</a:t>
            </a:r>
            <a:br>
              <a:rPr lang="en-US" sz="2800" dirty="0"/>
            </a:br>
            <a:br>
              <a:rPr lang="en-US" sz="2800" dirty="0"/>
            </a:br>
            <a:r>
              <a:rPr lang="en-US" sz="2800" dirty="0"/>
              <a:t>This is Jesus’ plan for the church</a:t>
            </a:r>
            <a:endParaRPr lang="en-US" sz="4400" dirty="0"/>
          </a:p>
        </p:txBody>
      </p:sp>
      <p:pic>
        <p:nvPicPr>
          <p:cNvPr id="5" name="Content Placeholder 4" descr="A person in a veil holding a bouquet&#10;&#10;AI-generated content may be incorrect.">
            <a:extLst>
              <a:ext uri="{FF2B5EF4-FFF2-40B4-BE49-F238E27FC236}">
                <a16:creationId xmlns:a16="http://schemas.microsoft.com/office/drawing/2014/main" id="{756E0F9C-902D-1B91-93A6-E95263082E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22068" y="0"/>
            <a:ext cx="5258955" cy="7011940"/>
          </a:xfrm>
        </p:spPr>
      </p:pic>
    </p:spTree>
    <p:extLst>
      <p:ext uri="{BB962C8B-B14F-4D97-AF65-F5344CB8AC3E}">
        <p14:creationId xmlns:p14="http://schemas.microsoft.com/office/powerpoint/2010/main" val="842210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EF35D-62F9-1A0C-3DF4-88CF3C85354A}"/>
              </a:ext>
            </a:extLst>
          </p:cNvPr>
          <p:cNvSpPr>
            <a:spLocks noGrp="1"/>
          </p:cNvSpPr>
          <p:nvPr>
            <p:ph type="title"/>
          </p:nvPr>
        </p:nvSpPr>
        <p:spPr/>
        <p:txBody>
          <a:bodyPr>
            <a:normAutofit/>
          </a:bodyPr>
          <a:lstStyle/>
          <a:p>
            <a:pPr algn="ctr"/>
            <a:r>
              <a:rPr lang="en-US" sz="4000" dirty="0"/>
              <a:t>The Church is the Body of Christ</a:t>
            </a:r>
          </a:p>
        </p:txBody>
      </p:sp>
      <p:sp>
        <p:nvSpPr>
          <p:cNvPr id="3" name="Content Placeholder 2">
            <a:extLst>
              <a:ext uri="{FF2B5EF4-FFF2-40B4-BE49-F238E27FC236}">
                <a16:creationId xmlns:a16="http://schemas.microsoft.com/office/drawing/2014/main" id="{2899954F-FC32-2BCC-09FE-9F1400A6831D}"/>
              </a:ext>
            </a:extLst>
          </p:cNvPr>
          <p:cNvSpPr>
            <a:spLocks noGrp="1"/>
          </p:cNvSpPr>
          <p:nvPr>
            <p:ph idx="1"/>
          </p:nvPr>
        </p:nvSpPr>
        <p:spPr>
          <a:xfrm>
            <a:off x="1115568" y="2478024"/>
            <a:ext cx="6014697" cy="3694176"/>
          </a:xfrm>
        </p:spPr>
        <p:txBody>
          <a:bodyPr>
            <a:normAutofit/>
          </a:bodyPr>
          <a:lstStyle/>
          <a:p>
            <a:pPr marL="0" indent="0">
              <a:buNone/>
            </a:pPr>
            <a:r>
              <a:rPr lang="en-US" sz="3200" b="1" dirty="0"/>
              <a:t>Colossians 1:15-18</a:t>
            </a:r>
          </a:p>
          <a:p>
            <a:pPr marL="0" indent="0">
              <a:buNone/>
            </a:pPr>
            <a:r>
              <a:rPr lang="en-US" sz="2800" b="1" dirty="0"/>
              <a:t>The body obeys the head.</a:t>
            </a:r>
          </a:p>
          <a:p>
            <a:pPr marL="0" indent="0">
              <a:buNone/>
            </a:pPr>
            <a:r>
              <a:rPr lang="en-US" sz="2800" b="1" dirty="0"/>
              <a:t>The head works in the world through the body.</a:t>
            </a:r>
          </a:p>
          <a:p>
            <a:pPr marL="0" indent="0">
              <a:buNone/>
            </a:pPr>
            <a:r>
              <a:rPr lang="en-US" sz="2800" b="1" dirty="0"/>
              <a:t>But… The body concept is largely about unity in the church.</a:t>
            </a:r>
          </a:p>
        </p:txBody>
      </p:sp>
      <p:pic>
        <p:nvPicPr>
          <p:cNvPr id="2050" name="Picture 2" descr="A Universal Metaphor - knowtruth">
            <a:extLst>
              <a:ext uri="{FF2B5EF4-FFF2-40B4-BE49-F238E27FC236}">
                <a16:creationId xmlns:a16="http://schemas.microsoft.com/office/drawing/2014/main" id="{B784CABE-981E-7318-5757-9A30CD2A7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0265" y="2235999"/>
            <a:ext cx="4649012" cy="417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67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4771-7DD8-0CFE-FED8-447E37D2E4CF}"/>
              </a:ext>
            </a:extLst>
          </p:cNvPr>
          <p:cNvSpPr>
            <a:spLocks noGrp="1"/>
          </p:cNvSpPr>
          <p:nvPr>
            <p:ph type="title"/>
          </p:nvPr>
        </p:nvSpPr>
        <p:spPr/>
        <p:txBody>
          <a:bodyPr>
            <a:normAutofit/>
          </a:bodyPr>
          <a:lstStyle/>
          <a:p>
            <a:pPr algn="ctr"/>
            <a:r>
              <a:rPr lang="en-US" sz="4400" dirty="0"/>
              <a:t>Church: The Body of Christ</a:t>
            </a:r>
          </a:p>
        </p:txBody>
      </p:sp>
      <p:sp>
        <p:nvSpPr>
          <p:cNvPr id="3" name="Content Placeholder 2">
            <a:extLst>
              <a:ext uri="{FF2B5EF4-FFF2-40B4-BE49-F238E27FC236}">
                <a16:creationId xmlns:a16="http://schemas.microsoft.com/office/drawing/2014/main" id="{7E901365-6AC1-FC9C-F0CF-20548365FD26}"/>
              </a:ext>
            </a:extLst>
          </p:cNvPr>
          <p:cNvSpPr>
            <a:spLocks noGrp="1"/>
          </p:cNvSpPr>
          <p:nvPr>
            <p:ph idx="1"/>
          </p:nvPr>
        </p:nvSpPr>
        <p:spPr>
          <a:xfrm>
            <a:off x="1115568" y="2280863"/>
            <a:ext cx="10168128" cy="3891337"/>
          </a:xfrm>
        </p:spPr>
        <p:txBody>
          <a:bodyPr>
            <a:normAutofit/>
          </a:bodyPr>
          <a:lstStyle/>
          <a:p>
            <a:pPr marL="0" indent="0">
              <a:buNone/>
            </a:pPr>
            <a:r>
              <a:rPr lang="en-US" sz="2800" b="1" dirty="0"/>
              <a:t>Eph 2:12-18  Jew and Gentile are one in Christ</a:t>
            </a:r>
          </a:p>
          <a:p>
            <a:pPr marL="0" indent="0">
              <a:buNone/>
            </a:pPr>
            <a:endParaRPr lang="en-US" sz="2800" b="1" dirty="0"/>
          </a:p>
          <a:p>
            <a:pPr marL="0" indent="0">
              <a:buNone/>
            </a:pPr>
            <a:r>
              <a:rPr lang="en-US" sz="2800" b="1" dirty="0"/>
              <a:t>Eph 3:3-6    The mystery…  That God could unify Jew and Gentile!!!</a:t>
            </a:r>
          </a:p>
        </p:txBody>
      </p:sp>
    </p:spTree>
    <p:extLst>
      <p:ext uri="{BB962C8B-B14F-4D97-AF65-F5344CB8AC3E}">
        <p14:creationId xmlns:p14="http://schemas.microsoft.com/office/powerpoint/2010/main" val="231041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9A75-4886-E958-7431-C05EF087F799}"/>
              </a:ext>
            </a:extLst>
          </p:cNvPr>
          <p:cNvSpPr>
            <a:spLocks noGrp="1"/>
          </p:cNvSpPr>
          <p:nvPr>
            <p:ph type="title"/>
          </p:nvPr>
        </p:nvSpPr>
        <p:spPr/>
        <p:txBody>
          <a:bodyPr>
            <a:normAutofit/>
          </a:bodyPr>
          <a:lstStyle/>
          <a:p>
            <a:pPr algn="ctr"/>
            <a:r>
              <a:rPr lang="en-US" sz="4400" dirty="0"/>
              <a:t>The Church: The Family of God</a:t>
            </a:r>
          </a:p>
        </p:txBody>
      </p:sp>
      <p:sp>
        <p:nvSpPr>
          <p:cNvPr id="3" name="Content Placeholder 2">
            <a:extLst>
              <a:ext uri="{FF2B5EF4-FFF2-40B4-BE49-F238E27FC236}">
                <a16:creationId xmlns:a16="http://schemas.microsoft.com/office/drawing/2014/main" id="{A7D5F48A-0830-9E55-42EA-2AFEF9611034}"/>
              </a:ext>
            </a:extLst>
          </p:cNvPr>
          <p:cNvSpPr>
            <a:spLocks noGrp="1"/>
          </p:cNvSpPr>
          <p:nvPr>
            <p:ph idx="1"/>
          </p:nvPr>
        </p:nvSpPr>
        <p:spPr>
          <a:xfrm>
            <a:off x="893852" y="2085654"/>
            <a:ext cx="10389844" cy="4086546"/>
          </a:xfrm>
        </p:spPr>
        <p:txBody>
          <a:bodyPr>
            <a:normAutofit/>
          </a:bodyPr>
          <a:lstStyle/>
          <a:p>
            <a:pPr marL="0" indent="0">
              <a:buNone/>
            </a:pPr>
            <a:r>
              <a:rPr lang="en-US" sz="2800" b="1" dirty="0"/>
              <a:t>Ephesians 2:19-22</a:t>
            </a:r>
          </a:p>
          <a:p>
            <a:pPr marL="0" indent="0">
              <a:buNone/>
            </a:pPr>
            <a:r>
              <a:rPr lang="en-US" sz="2800" b="1" i="1" dirty="0"/>
              <a:t>oikos</a:t>
            </a:r>
            <a:r>
              <a:rPr lang="en-US" sz="2800" b="1" dirty="0"/>
              <a:t> = household = family</a:t>
            </a:r>
          </a:p>
          <a:p>
            <a:pPr marL="0" indent="0">
              <a:buNone/>
            </a:pPr>
            <a:endParaRPr lang="en-US" sz="1400" b="1" dirty="0"/>
          </a:p>
          <a:p>
            <a:pPr marL="0" indent="0">
              <a:buNone/>
            </a:pPr>
            <a:r>
              <a:rPr lang="en-US" sz="2800" b="1" dirty="0"/>
              <a:t>You choose friends. You do not choose family.</a:t>
            </a:r>
          </a:p>
          <a:p>
            <a:pPr marL="0" indent="0">
              <a:buNone/>
            </a:pPr>
            <a:r>
              <a:rPr lang="en-US" sz="2800" b="1" dirty="0"/>
              <a:t>Family is a place where you are known and cared for.</a:t>
            </a:r>
          </a:p>
          <a:p>
            <a:pPr marL="0" indent="0">
              <a:buNone/>
            </a:pPr>
            <a:endParaRPr lang="en-US" sz="1400" b="1" dirty="0"/>
          </a:p>
          <a:p>
            <a:pPr marL="0" indent="0">
              <a:buNone/>
            </a:pPr>
            <a:r>
              <a:rPr lang="en-US" sz="2800" b="1" dirty="0"/>
              <a:t>Families have privileges and obligations</a:t>
            </a:r>
          </a:p>
        </p:txBody>
      </p:sp>
    </p:spTree>
    <p:extLst>
      <p:ext uri="{BB962C8B-B14F-4D97-AF65-F5344CB8AC3E}">
        <p14:creationId xmlns:p14="http://schemas.microsoft.com/office/powerpoint/2010/main" val="3314952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6CE2-F8D5-5106-D10A-4D1D811AE56F}"/>
              </a:ext>
            </a:extLst>
          </p:cNvPr>
          <p:cNvSpPr>
            <a:spLocks noGrp="1"/>
          </p:cNvSpPr>
          <p:nvPr>
            <p:ph type="title"/>
          </p:nvPr>
        </p:nvSpPr>
        <p:spPr/>
        <p:txBody>
          <a:bodyPr>
            <a:normAutofit/>
          </a:bodyPr>
          <a:lstStyle/>
          <a:p>
            <a:pPr algn="ctr"/>
            <a:r>
              <a:rPr lang="en-US" sz="4000" dirty="0"/>
              <a:t>Church: The Family of God</a:t>
            </a:r>
          </a:p>
        </p:txBody>
      </p:sp>
      <p:sp>
        <p:nvSpPr>
          <p:cNvPr id="3" name="Content Placeholder 2">
            <a:extLst>
              <a:ext uri="{FF2B5EF4-FFF2-40B4-BE49-F238E27FC236}">
                <a16:creationId xmlns:a16="http://schemas.microsoft.com/office/drawing/2014/main" id="{0B74215D-D79D-5E8F-83AB-5BA346A29827}"/>
              </a:ext>
            </a:extLst>
          </p:cNvPr>
          <p:cNvSpPr>
            <a:spLocks noGrp="1"/>
          </p:cNvSpPr>
          <p:nvPr>
            <p:ph idx="1"/>
          </p:nvPr>
        </p:nvSpPr>
        <p:spPr>
          <a:xfrm>
            <a:off x="7489861" y="2270589"/>
            <a:ext cx="3793835" cy="3901611"/>
          </a:xfrm>
        </p:spPr>
        <p:txBody>
          <a:bodyPr>
            <a:normAutofit/>
          </a:bodyPr>
          <a:lstStyle/>
          <a:p>
            <a:r>
              <a:rPr lang="en-US" sz="2800" b="1" dirty="0"/>
              <a:t>Christ the cornerstone.</a:t>
            </a:r>
          </a:p>
          <a:p>
            <a:endParaRPr lang="en-US" sz="2800" b="1" dirty="0"/>
          </a:p>
          <a:p>
            <a:r>
              <a:rPr lang="en-US" sz="2800" b="1" dirty="0"/>
              <a:t>The Bible the foundation.</a:t>
            </a:r>
          </a:p>
        </p:txBody>
      </p:sp>
      <p:pic>
        <p:nvPicPr>
          <p:cNvPr id="3074" name="Picture 2" descr="THE CHIEF CORNERSTONE - Preach the Word">
            <a:extLst>
              <a:ext uri="{FF2B5EF4-FFF2-40B4-BE49-F238E27FC236}">
                <a16:creationId xmlns:a16="http://schemas.microsoft.com/office/drawing/2014/main" id="{ACA65517-9CCB-EF76-0049-879AF1ECB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84" y="2122241"/>
            <a:ext cx="6175820" cy="494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158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2B71-A0EE-B6A1-B4AB-20D3C462B534}"/>
              </a:ext>
            </a:extLst>
          </p:cNvPr>
          <p:cNvSpPr>
            <a:spLocks noGrp="1"/>
          </p:cNvSpPr>
          <p:nvPr>
            <p:ph type="title"/>
          </p:nvPr>
        </p:nvSpPr>
        <p:spPr/>
        <p:txBody>
          <a:bodyPr>
            <a:normAutofit/>
          </a:bodyPr>
          <a:lstStyle/>
          <a:p>
            <a:pPr algn="ctr"/>
            <a:r>
              <a:rPr lang="en-US" sz="4000" dirty="0"/>
              <a:t>The Church: A Temple of the Holy Spirit</a:t>
            </a:r>
          </a:p>
        </p:txBody>
      </p:sp>
      <p:sp>
        <p:nvSpPr>
          <p:cNvPr id="3" name="Content Placeholder 2">
            <a:extLst>
              <a:ext uri="{FF2B5EF4-FFF2-40B4-BE49-F238E27FC236}">
                <a16:creationId xmlns:a16="http://schemas.microsoft.com/office/drawing/2014/main" id="{06AD355A-C256-FE8B-1C03-76B47C4C6E7A}"/>
              </a:ext>
            </a:extLst>
          </p:cNvPr>
          <p:cNvSpPr>
            <a:spLocks noGrp="1"/>
          </p:cNvSpPr>
          <p:nvPr>
            <p:ph idx="1"/>
          </p:nvPr>
        </p:nvSpPr>
        <p:spPr>
          <a:xfrm>
            <a:off x="904126" y="2054831"/>
            <a:ext cx="3924728" cy="4117369"/>
          </a:xfrm>
        </p:spPr>
        <p:txBody>
          <a:bodyPr>
            <a:normAutofit/>
          </a:bodyPr>
          <a:lstStyle/>
          <a:p>
            <a:pPr marL="0" indent="0">
              <a:buNone/>
            </a:pPr>
            <a:r>
              <a:rPr lang="en-US" sz="3200" b="1" dirty="0"/>
              <a:t>The corporate church is a place where God lives.</a:t>
            </a:r>
          </a:p>
          <a:p>
            <a:pPr marL="0" indent="0">
              <a:buNone/>
            </a:pPr>
            <a:endParaRPr lang="en-US" sz="3200" b="1" dirty="0"/>
          </a:p>
          <a:p>
            <a:pPr marL="0" indent="0">
              <a:buNone/>
            </a:pPr>
            <a:r>
              <a:rPr lang="en-US" sz="3200" b="1" dirty="0"/>
              <a:t>Individuality?  Not so important.</a:t>
            </a:r>
          </a:p>
        </p:txBody>
      </p:sp>
      <p:pic>
        <p:nvPicPr>
          <p:cNvPr id="4098" name="Picture 2" descr="Seek Grow Love">
            <a:extLst>
              <a:ext uri="{FF2B5EF4-FFF2-40B4-BE49-F238E27FC236}">
                <a16:creationId xmlns:a16="http://schemas.microsoft.com/office/drawing/2014/main" id="{9A1195C3-F657-15B6-7D96-53C6FACA4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1786" y="1992815"/>
            <a:ext cx="6739526" cy="481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378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EB7A6-9679-435A-B36F-CBA613138759}"/>
              </a:ext>
            </a:extLst>
          </p:cNvPr>
          <p:cNvSpPr>
            <a:spLocks noGrp="1"/>
          </p:cNvSpPr>
          <p:nvPr>
            <p:ph type="title"/>
          </p:nvPr>
        </p:nvSpPr>
        <p:spPr>
          <a:xfrm>
            <a:off x="2360676" y="548641"/>
            <a:ext cx="7626096" cy="658723"/>
          </a:xfrm>
        </p:spPr>
        <p:txBody>
          <a:bodyPr>
            <a:normAutofit/>
          </a:bodyPr>
          <a:lstStyle/>
          <a:p>
            <a:pPr algn="ctr"/>
            <a:r>
              <a:rPr lang="en-US" sz="3200" dirty="0"/>
              <a:t>Discussion Questions</a:t>
            </a:r>
          </a:p>
        </p:txBody>
      </p:sp>
      <p:sp>
        <p:nvSpPr>
          <p:cNvPr id="3" name="Content Placeholder 2">
            <a:extLst>
              <a:ext uri="{FF2B5EF4-FFF2-40B4-BE49-F238E27FC236}">
                <a16:creationId xmlns:a16="http://schemas.microsoft.com/office/drawing/2014/main" id="{C245C218-2DBD-4E30-AA99-CE26950A035E}"/>
              </a:ext>
            </a:extLst>
          </p:cNvPr>
          <p:cNvSpPr>
            <a:spLocks noGrp="1"/>
          </p:cNvSpPr>
          <p:nvPr>
            <p:ph idx="1"/>
          </p:nvPr>
        </p:nvSpPr>
        <p:spPr>
          <a:xfrm>
            <a:off x="2243191" y="1551399"/>
            <a:ext cx="8007560" cy="5053588"/>
          </a:xfrm>
        </p:spPr>
        <p:txBody>
          <a:bodyPr>
            <a:normAutofit/>
          </a:bodyPr>
          <a:lstStyle/>
          <a:p>
            <a:pPr marL="0" indent="0">
              <a:buNone/>
            </a:pPr>
            <a:r>
              <a:rPr lang="en-US" sz="2400" b="1" dirty="0"/>
              <a:t>1. What does it mean to you, personally, that the Church is the bride of Christ.  What does it tell you God feels about you?</a:t>
            </a:r>
          </a:p>
          <a:p>
            <a:pPr marL="0" indent="0">
              <a:buNone/>
            </a:pPr>
            <a:endParaRPr lang="en-US" sz="1200" b="1" dirty="0"/>
          </a:p>
          <a:p>
            <a:pPr marL="0" indent="0">
              <a:buNone/>
            </a:pPr>
            <a:r>
              <a:rPr lang="en-US" sz="2400" b="1" dirty="0"/>
              <a:t>2. Which part of the body are you?  A finger?  A kidney?  In other words, what gift/role do you bring to the local church?</a:t>
            </a:r>
          </a:p>
          <a:p>
            <a:pPr marL="0" indent="0">
              <a:buNone/>
            </a:pPr>
            <a:endParaRPr lang="en-US" sz="1200" b="1" dirty="0"/>
          </a:p>
          <a:p>
            <a:pPr marL="0" indent="0">
              <a:buNone/>
            </a:pPr>
            <a:r>
              <a:rPr lang="en-US" sz="2400" b="1" dirty="0"/>
              <a:t>3. What privilege and what obligation of being in the family of God comes to your mind?</a:t>
            </a:r>
          </a:p>
          <a:p>
            <a:pPr marL="0" indent="0">
              <a:buNone/>
            </a:pPr>
            <a:endParaRPr lang="en-US" sz="2400" b="1" dirty="0"/>
          </a:p>
        </p:txBody>
      </p:sp>
    </p:spTree>
    <p:extLst>
      <p:ext uri="{BB962C8B-B14F-4D97-AF65-F5344CB8AC3E}">
        <p14:creationId xmlns:p14="http://schemas.microsoft.com/office/powerpoint/2010/main" val="376282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7420" y="523982"/>
            <a:ext cx="2948683" cy="4931596"/>
          </a:xfrm>
        </p:spPr>
        <p:txBody>
          <a:bodyPr>
            <a:noAutofit/>
          </a:bodyPr>
          <a:lstStyle/>
          <a:p>
            <a:br>
              <a:rPr lang="en-US" sz="4000" dirty="0"/>
            </a:br>
            <a:r>
              <a:rPr lang="en-US" sz="4000" dirty="0"/>
              <a:t>The Kingdom of God and the Church</a:t>
            </a:r>
            <a:br>
              <a:rPr lang="en-US" sz="4000" dirty="0"/>
            </a:br>
            <a:endParaRPr lang="en-US" sz="4000" dirty="0"/>
          </a:p>
        </p:txBody>
      </p:sp>
      <p:sp>
        <p:nvSpPr>
          <p:cNvPr id="3" name="Subtitle 2"/>
          <p:cNvSpPr>
            <a:spLocks noGrp="1"/>
          </p:cNvSpPr>
          <p:nvPr>
            <p:ph type="subTitle" idx="1"/>
          </p:nvPr>
        </p:nvSpPr>
        <p:spPr>
          <a:xfrm>
            <a:off x="9483046" y="5373384"/>
            <a:ext cx="956353" cy="1332216"/>
          </a:xfrm>
        </p:spPr>
        <p:txBody>
          <a:bodyPr>
            <a:normAutofit/>
          </a:bodyPr>
          <a:lstStyle/>
          <a:p>
            <a:pPr algn="r"/>
            <a:endParaRPr lang="en-US" b="1" dirty="0"/>
          </a:p>
        </p:txBody>
      </p:sp>
      <p:pic>
        <p:nvPicPr>
          <p:cNvPr id="1026" name="Picture 2" descr="http://www.google.com/url?source=imgres&amp;ct=img&amp;q=http://madmikes.madmikesamerica.netdna-cdn.com/wp-content/uploads/2011/03/17941-bigthumbnail.jpg&amp;sa=X&amp;ei=q4CoTcimN5O4sQPV66z6DA&amp;ved=0CAQQ8wc4Dw&amp;usg=AFQjCNEgafhmRcmpk7pWo-TlgquO9ZdG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32" y="523982"/>
            <a:ext cx="7768842" cy="5835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454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BAF7-720A-EC7E-FA85-327DF0C02025}"/>
              </a:ext>
            </a:extLst>
          </p:cNvPr>
          <p:cNvSpPr>
            <a:spLocks noGrp="1"/>
          </p:cNvSpPr>
          <p:nvPr>
            <p:ph type="title"/>
          </p:nvPr>
        </p:nvSpPr>
        <p:spPr/>
        <p:txBody>
          <a:bodyPr>
            <a:normAutofit/>
          </a:bodyPr>
          <a:lstStyle/>
          <a:p>
            <a:pPr algn="ctr"/>
            <a:r>
              <a:rPr lang="en-US" sz="3600" dirty="0"/>
              <a:t>I. The Kingdom of God is the thing Jesus spoke about the most.</a:t>
            </a:r>
          </a:p>
        </p:txBody>
      </p:sp>
      <p:sp>
        <p:nvSpPr>
          <p:cNvPr id="3" name="Content Placeholder 2">
            <a:extLst>
              <a:ext uri="{FF2B5EF4-FFF2-40B4-BE49-F238E27FC236}">
                <a16:creationId xmlns:a16="http://schemas.microsoft.com/office/drawing/2014/main" id="{CF0B76FC-5C18-6023-1715-4DE6125A9C87}"/>
              </a:ext>
            </a:extLst>
          </p:cNvPr>
          <p:cNvSpPr>
            <a:spLocks noGrp="1"/>
          </p:cNvSpPr>
          <p:nvPr>
            <p:ph idx="1"/>
          </p:nvPr>
        </p:nvSpPr>
        <p:spPr>
          <a:xfrm>
            <a:off x="6874525" y="2721166"/>
            <a:ext cx="4409171" cy="3451034"/>
          </a:xfrm>
        </p:spPr>
        <p:txBody>
          <a:bodyPr>
            <a:normAutofit/>
          </a:bodyPr>
          <a:lstStyle/>
          <a:p>
            <a:pPr marL="0" indent="0">
              <a:buNone/>
            </a:pPr>
            <a:r>
              <a:rPr lang="en-US" sz="2800" b="1" dirty="0"/>
              <a:t>Acts 1:3   He appeared to them over a period of forty days and spoke about the Kingdom of God.   </a:t>
            </a:r>
          </a:p>
        </p:txBody>
      </p:sp>
      <p:pic>
        <p:nvPicPr>
          <p:cNvPr id="1026" name="Picture 2" descr="Sermon on the Mount - Wikipedia">
            <a:extLst>
              <a:ext uri="{FF2B5EF4-FFF2-40B4-BE49-F238E27FC236}">
                <a16:creationId xmlns:a16="http://schemas.microsoft.com/office/drawing/2014/main" id="{83BC3525-BDAD-7D82-BD27-DC08DF905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843" y="1981604"/>
            <a:ext cx="5014855" cy="562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370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14F6-8530-4388-9245-1FF36AFEEBDC}"/>
              </a:ext>
            </a:extLst>
          </p:cNvPr>
          <p:cNvSpPr>
            <a:spLocks noGrp="1"/>
          </p:cNvSpPr>
          <p:nvPr>
            <p:ph type="title"/>
          </p:nvPr>
        </p:nvSpPr>
        <p:spPr>
          <a:xfrm>
            <a:off x="1981200" y="274638"/>
            <a:ext cx="8229600" cy="5897562"/>
          </a:xfrm>
        </p:spPr>
        <p:txBody>
          <a:bodyPr>
            <a:normAutofit/>
          </a:bodyPr>
          <a:lstStyle/>
          <a:p>
            <a:pPr marL="137160" algn="r"/>
            <a:r>
              <a:rPr lang="en-US" sz="4400" dirty="0"/>
              <a:t>II. The Kingdom of God is a “place” where God is king—where</a:t>
            </a:r>
            <a:br>
              <a:rPr lang="en-US" sz="4400" dirty="0"/>
            </a:br>
            <a:r>
              <a:rPr lang="en-US" sz="4400" dirty="0"/>
              <a:t>     God reigns.</a:t>
            </a:r>
            <a:br>
              <a:rPr lang="en-US" sz="4400" dirty="0"/>
            </a:br>
            <a:br>
              <a:rPr lang="en-US" sz="4400" dirty="0"/>
            </a:br>
            <a:br>
              <a:rPr lang="en-US" sz="4400" dirty="0"/>
            </a:br>
            <a:r>
              <a:rPr lang="en-US" sz="3200" dirty="0"/>
              <a:t>-It is a life lived</a:t>
            </a:r>
            <a:br>
              <a:rPr lang="en-US" sz="3200" dirty="0"/>
            </a:br>
            <a:r>
              <a:rPr lang="en-US" sz="3200" dirty="0"/>
              <a:t> in submission </a:t>
            </a:r>
            <a:br>
              <a:rPr lang="en-US" sz="3200" dirty="0"/>
            </a:br>
            <a:r>
              <a:rPr lang="en-US" sz="3200" dirty="0"/>
              <a:t>to God</a:t>
            </a:r>
          </a:p>
        </p:txBody>
      </p:sp>
      <p:pic>
        <p:nvPicPr>
          <p:cNvPr id="6" name="Picture 2" descr="Image result for crown">
            <a:extLst>
              <a:ext uri="{FF2B5EF4-FFF2-40B4-BE49-F238E27FC236}">
                <a16:creationId xmlns:a16="http://schemas.microsoft.com/office/drawing/2014/main" id="{46AB6920-7535-40CA-B723-182BD75B2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674" y="1330556"/>
            <a:ext cx="5552326" cy="555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88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F373-72BF-5EC3-1BFD-06C4F6612E40}"/>
              </a:ext>
            </a:extLst>
          </p:cNvPr>
          <p:cNvSpPr>
            <a:spLocks noGrp="1"/>
          </p:cNvSpPr>
          <p:nvPr>
            <p:ph type="title"/>
          </p:nvPr>
        </p:nvSpPr>
        <p:spPr>
          <a:xfrm>
            <a:off x="903514" y="152400"/>
            <a:ext cx="6004062" cy="969508"/>
          </a:xfrm>
        </p:spPr>
        <p:txBody>
          <a:bodyPr/>
          <a:lstStyle/>
          <a:p>
            <a:pPr>
              <a:defRPr/>
            </a:pPr>
            <a:r>
              <a:rPr lang="en-US" sz="4800" b="1" dirty="0"/>
              <a:t>Announcements</a:t>
            </a:r>
          </a:p>
        </p:txBody>
      </p:sp>
      <p:sp>
        <p:nvSpPr>
          <p:cNvPr id="4" name="TextBox 3">
            <a:extLst>
              <a:ext uri="{FF2B5EF4-FFF2-40B4-BE49-F238E27FC236}">
                <a16:creationId xmlns:a16="http://schemas.microsoft.com/office/drawing/2014/main" id="{9269334E-260A-EAC1-751F-92B5EF1E6BB8}"/>
              </a:ext>
            </a:extLst>
          </p:cNvPr>
          <p:cNvSpPr txBox="1"/>
          <p:nvPr/>
        </p:nvSpPr>
        <p:spPr>
          <a:xfrm>
            <a:off x="647272" y="1376737"/>
            <a:ext cx="6145414" cy="4139659"/>
          </a:xfrm>
          <a:prstGeom prst="rect">
            <a:avLst/>
          </a:prstGeom>
          <a:noFill/>
        </p:spPr>
        <p:txBody>
          <a:bodyPr wrap="square" rtlCol="0">
            <a:spAutoFit/>
          </a:bodyPr>
          <a:lstStyle/>
          <a:p>
            <a:pPr marL="0" marR="0" lvl="0" indent="0" algn="l" defTabSz="914400" rtl="0" eaLnBrk="0" fontAlgn="base" latinLnBrk="0" hangingPunct="0">
              <a:lnSpc>
                <a:spcPct val="107000"/>
              </a:lnSpc>
              <a:spcBef>
                <a:spcPct val="0"/>
              </a:spcBef>
              <a:spcAft>
                <a:spcPct val="0"/>
              </a:spcAft>
              <a:buClr>
                <a:srgbClr val="FFCC00"/>
              </a:buClr>
              <a:buSzPct val="70000"/>
              <a:buFont typeface="Wingdings" panose="05000000000000000000" pitchFamily="2" charset="2"/>
              <a:buNone/>
              <a:tabLst/>
              <a:defRPr/>
            </a:pPr>
            <a:endParaRPr kumimoji="0" lang="en-US" altLang="en-US" sz="8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ct val="0"/>
              </a:spcBef>
              <a:spcAft>
                <a:spcPct val="0"/>
              </a:spcAft>
              <a:buClr>
                <a:srgbClr val="FFCC00"/>
              </a:buClr>
              <a:buSzPct val="70000"/>
              <a:buFont typeface="Wingdings" panose="05000000000000000000" pitchFamily="2" charset="2"/>
              <a:buNone/>
              <a:tabLst/>
              <a:defRPr/>
            </a:pPr>
            <a:r>
              <a:rPr kumimoji="0" lang="en-US" altLang="en-US" sz="32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Campus Bible Talk Mon 7:00 UCM Glacier 6</a:t>
            </a:r>
            <a:r>
              <a:rPr kumimoji="0" lang="en-US" altLang="en-US" sz="3200" b="1" i="0" u="none" strike="noStrike" kern="0" cap="none" spc="0" normalizeH="0" baseline="3000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a:t>
            </a:r>
            <a:r>
              <a:rPr kumimoji="0" lang="en-US" altLang="en-US" sz="32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floor</a:t>
            </a:r>
          </a:p>
          <a:p>
            <a:pPr marL="0" marR="0" lvl="0" indent="0" algn="l" defTabSz="914400" rtl="0" eaLnBrk="0" fontAlgn="base" latinLnBrk="0" hangingPunct="0">
              <a:lnSpc>
                <a:spcPct val="107000"/>
              </a:lnSpc>
              <a:spcBef>
                <a:spcPct val="0"/>
              </a:spcBef>
              <a:spcAft>
                <a:spcPct val="0"/>
              </a:spcAft>
              <a:buClr>
                <a:srgbClr val="FFCC00"/>
              </a:buClr>
              <a:buSzPct val="70000"/>
              <a:buFont typeface="Wingdings" panose="05000000000000000000" pitchFamily="2" charset="2"/>
              <a:buNone/>
              <a:tabLst/>
              <a:defRPr/>
            </a:pPr>
            <a:endParaRPr kumimoji="0" lang="en-US" altLang="en-US" sz="14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ct val="0"/>
              </a:spcBef>
              <a:spcAft>
                <a:spcPct val="0"/>
              </a:spcAft>
              <a:buClr>
                <a:srgbClr val="FFCC00"/>
              </a:buClr>
              <a:buSzPct val="70000"/>
              <a:buFont typeface="Wingdings" panose="05000000000000000000" pitchFamily="2" charset="2"/>
              <a:buNone/>
              <a:tabLst/>
              <a:defRPr/>
            </a:pPr>
            <a:r>
              <a:rPr kumimoji="0" lang="en-US" altLang="en-US" sz="32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Wed 7:30 Midweek UCM GLCR 120</a:t>
            </a:r>
          </a:p>
          <a:p>
            <a:pPr marL="0" marR="0" lvl="0" indent="0" algn="l" defTabSz="914400" rtl="0" eaLnBrk="0" fontAlgn="base" latinLnBrk="0" hangingPunct="0">
              <a:lnSpc>
                <a:spcPct val="107000"/>
              </a:lnSpc>
              <a:spcBef>
                <a:spcPct val="0"/>
              </a:spcBef>
              <a:spcAft>
                <a:spcPct val="0"/>
              </a:spcAft>
              <a:buClr>
                <a:srgbClr val="FFCC00"/>
              </a:buClr>
              <a:buSzPct val="70000"/>
              <a:buFont typeface="Wingdings" panose="05000000000000000000" pitchFamily="2" charset="2"/>
              <a:buNone/>
              <a:tabLst/>
              <a:defRPr/>
            </a:pPr>
            <a:endParaRPr kumimoji="0" lang="en-US" altLang="en-US" sz="16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ct val="0"/>
              </a:spcBef>
              <a:spcAft>
                <a:spcPct val="0"/>
              </a:spcAft>
              <a:buClr>
                <a:srgbClr val="FFCC00"/>
              </a:buClr>
              <a:buSzPct val="70000"/>
              <a:buFont typeface="Wingdings" panose="05000000000000000000" pitchFamily="2" charset="2"/>
              <a:buNone/>
              <a:tabLst/>
              <a:defRPr/>
            </a:pPr>
            <a:r>
              <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Calibri" panose="020F0502020204030204" pitchFamily="34" charset="0"/>
                <a:cs typeface="Times New Roman" panose="02020603050405020304" pitchFamily="18" charset="0"/>
              </a:rPr>
              <a:t>Fri 6:30 Kickball at Merino Park</a:t>
            </a:r>
          </a:p>
          <a:p>
            <a:pPr marL="0" marR="0" lvl="0" indent="0" algn="l" defTabSz="914400" rtl="0" eaLnBrk="0" fontAlgn="base" latinLnBrk="0" hangingPunct="0">
              <a:lnSpc>
                <a:spcPct val="107000"/>
              </a:lnSpc>
              <a:spcBef>
                <a:spcPct val="0"/>
              </a:spcBef>
              <a:spcAft>
                <a:spcPct val="0"/>
              </a:spcAft>
              <a:buClr>
                <a:srgbClr val="FFCC00"/>
              </a:buClr>
              <a:buSzPct val="70000"/>
              <a:buFont typeface="Wingdings" panose="05000000000000000000" pitchFamily="2" charset="2"/>
              <a:buNone/>
              <a:tabLst/>
              <a:defRPr/>
            </a:pPr>
            <a:endParaRPr kumimoji="0" lang="en-US" sz="1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n-ea"/>
              <a:cs typeface="Arial"/>
            </a:endParaRPr>
          </a:p>
          <a:p>
            <a:pPr marL="0" marR="0" lvl="0" indent="0" algn="l" defTabSz="914400" rtl="0" eaLnBrk="0" fontAlgn="base" latinLnBrk="0" hangingPunct="0">
              <a:lnSpc>
                <a:spcPct val="100000"/>
              </a:lnSpc>
              <a:spcBef>
                <a:spcPct val="20000"/>
              </a:spcBef>
              <a:spcAft>
                <a:spcPct val="0"/>
              </a:spcAft>
              <a:buClr>
                <a:srgbClr val="00CCFF"/>
              </a:buClr>
              <a:buSzPct val="65000"/>
              <a:buFont typeface="Wingdings" panose="05000000000000000000" pitchFamily="2" charset="2"/>
              <a:buNone/>
              <a:tabLst/>
              <a:defRPr/>
            </a:pPr>
            <a:r>
              <a:rPr kumimoji="0" lang="en-US" altLang="en-US" sz="32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Saturday 9:00 Serving at Catholic Charities.</a:t>
            </a:r>
          </a:p>
        </p:txBody>
      </p:sp>
      <p:pic>
        <p:nvPicPr>
          <p:cNvPr id="1026" name="Picture 2" descr="Official Kickball Pack - Gopher Sport">
            <a:extLst>
              <a:ext uri="{FF2B5EF4-FFF2-40B4-BE49-F238E27FC236}">
                <a16:creationId xmlns:a16="http://schemas.microsoft.com/office/drawing/2014/main" id="{27962E7B-CE6D-1A8A-5112-5DDE74BB4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576" y="994459"/>
            <a:ext cx="5172857" cy="51728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B7B6-F40D-CC6F-5EA4-04152B1D2277}"/>
              </a:ext>
            </a:extLst>
          </p:cNvPr>
          <p:cNvSpPr>
            <a:spLocks noGrp="1"/>
          </p:cNvSpPr>
          <p:nvPr>
            <p:ph type="title"/>
          </p:nvPr>
        </p:nvSpPr>
        <p:spPr/>
        <p:txBody>
          <a:bodyPr>
            <a:normAutofit/>
          </a:bodyPr>
          <a:lstStyle/>
          <a:p>
            <a:pPr algn="ctr"/>
            <a:r>
              <a:rPr lang="en-US" sz="4000" dirty="0"/>
              <a:t>What Is The Kingdom of God?</a:t>
            </a:r>
          </a:p>
        </p:txBody>
      </p:sp>
      <p:sp>
        <p:nvSpPr>
          <p:cNvPr id="3" name="Content Placeholder 2">
            <a:extLst>
              <a:ext uri="{FF2B5EF4-FFF2-40B4-BE49-F238E27FC236}">
                <a16:creationId xmlns:a16="http://schemas.microsoft.com/office/drawing/2014/main" id="{7B02EDC3-F9D0-65DE-88F7-19BCA11F6A25}"/>
              </a:ext>
            </a:extLst>
          </p:cNvPr>
          <p:cNvSpPr>
            <a:spLocks noGrp="1"/>
          </p:cNvSpPr>
          <p:nvPr>
            <p:ph idx="1"/>
          </p:nvPr>
        </p:nvSpPr>
        <p:spPr/>
        <p:txBody>
          <a:bodyPr>
            <a:normAutofit/>
          </a:bodyPr>
          <a:lstStyle/>
          <a:p>
            <a:pPr marL="0" indent="0">
              <a:buNone/>
            </a:pPr>
            <a:r>
              <a:rPr lang="en-US" sz="3200" b="1" dirty="0"/>
              <a:t>David Lipscomb:  The Kingdom of God embraces everything and every person in the universe over which God rules as king.”</a:t>
            </a:r>
          </a:p>
        </p:txBody>
      </p:sp>
    </p:spTree>
    <p:extLst>
      <p:ext uri="{BB962C8B-B14F-4D97-AF65-F5344CB8AC3E}">
        <p14:creationId xmlns:p14="http://schemas.microsoft.com/office/powerpoint/2010/main" val="3306080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B791-B74A-5559-587E-F097DE8F6FA6}"/>
              </a:ext>
            </a:extLst>
          </p:cNvPr>
          <p:cNvSpPr>
            <a:spLocks noGrp="1"/>
          </p:cNvSpPr>
          <p:nvPr>
            <p:ph type="title"/>
          </p:nvPr>
        </p:nvSpPr>
        <p:spPr/>
        <p:txBody>
          <a:bodyPr>
            <a:normAutofit/>
          </a:bodyPr>
          <a:lstStyle/>
          <a:p>
            <a:r>
              <a:rPr lang="en-US" sz="3200" dirty="0"/>
              <a:t>III.  The Kingdom of God is something much greater than the Church.</a:t>
            </a:r>
          </a:p>
        </p:txBody>
      </p:sp>
      <p:sp>
        <p:nvSpPr>
          <p:cNvPr id="3" name="Content Placeholder 2">
            <a:extLst>
              <a:ext uri="{FF2B5EF4-FFF2-40B4-BE49-F238E27FC236}">
                <a16:creationId xmlns:a16="http://schemas.microsoft.com/office/drawing/2014/main" id="{0A53FA2C-76F6-9550-F365-E449B4B43DD8}"/>
              </a:ext>
            </a:extLst>
          </p:cNvPr>
          <p:cNvSpPr>
            <a:spLocks noGrp="1"/>
          </p:cNvSpPr>
          <p:nvPr>
            <p:ph idx="1"/>
          </p:nvPr>
        </p:nvSpPr>
        <p:spPr>
          <a:xfrm>
            <a:off x="1115568" y="2013735"/>
            <a:ext cx="10168128" cy="4572000"/>
          </a:xfrm>
        </p:spPr>
        <p:txBody>
          <a:bodyPr>
            <a:normAutofit fontScale="92500" lnSpcReduction="20000"/>
          </a:bodyPr>
          <a:lstStyle/>
          <a:p>
            <a:pPr marL="0" indent="0">
              <a:buNone/>
            </a:pPr>
            <a:r>
              <a:rPr lang="en-US" sz="2800" b="1" dirty="0"/>
              <a:t>The Kingdom of God includes the Church, but it is much greater than the Church.</a:t>
            </a:r>
          </a:p>
          <a:p>
            <a:pPr marL="0" marR="0" indent="0">
              <a:lnSpc>
                <a:spcPct val="115000"/>
              </a:lnSpc>
              <a:spcAft>
                <a:spcPts val="800"/>
              </a:spcAft>
              <a:buNone/>
            </a:pPr>
            <a:r>
              <a:rPr lang="en-US" sz="3100" b="1" kern="0" dirty="0">
                <a:effectLst/>
                <a:latin typeface="Times New Roman" panose="02020603050405020304" pitchFamily="18" charset="0"/>
                <a:ea typeface="Times New Roman" panose="02020603050405020304" pitchFamily="18" charset="0"/>
                <a:cs typeface="Times New Roman" panose="02020603050405020304" pitchFamily="18" charset="0"/>
              </a:rPr>
              <a:t>David Lipscomb:  “The Kingdom of God embraces the church, but it is more extensive in its signification.”</a:t>
            </a:r>
            <a:endParaRPr lang="en-US" sz="31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2800" b="1" dirty="0"/>
              <a:t>Matthew 6:33</a:t>
            </a:r>
          </a:p>
          <a:p>
            <a:pPr marL="0" indent="0">
              <a:buNone/>
            </a:pPr>
            <a:endParaRPr lang="en-US" sz="900" b="1" dirty="0"/>
          </a:p>
          <a:p>
            <a:pPr marL="0" indent="0">
              <a:buNone/>
            </a:pPr>
            <a:r>
              <a:rPr lang="en-US" sz="2800" b="1" dirty="0"/>
              <a:t>Nature</a:t>
            </a:r>
          </a:p>
          <a:p>
            <a:pPr marL="0" indent="0">
              <a:buNone/>
            </a:pPr>
            <a:r>
              <a:rPr lang="en-US" sz="2800" b="1" dirty="0"/>
              <a:t>Israel</a:t>
            </a:r>
          </a:p>
          <a:p>
            <a:pPr marL="0" indent="0">
              <a:buNone/>
            </a:pPr>
            <a:r>
              <a:rPr lang="en-US" sz="2800" b="1" dirty="0"/>
              <a:t>Church</a:t>
            </a:r>
          </a:p>
          <a:p>
            <a:pPr marL="0" indent="0">
              <a:buNone/>
            </a:pPr>
            <a:r>
              <a:rPr lang="en-US" sz="2800" b="1" dirty="0"/>
              <a:t>Heaven</a:t>
            </a:r>
          </a:p>
        </p:txBody>
      </p:sp>
    </p:spTree>
    <p:extLst>
      <p:ext uri="{BB962C8B-B14F-4D97-AF65-F5344CB8AC3E}">
        <p14:creationId xmlns:p14="http://schemas.microsoft.com/office/powerpoint/2010/main" val="3093699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02B0-B726-465D-8AF8-BBBE92515665}"/>
              </a:ext>
            </a:extLst>
          </p:cNvPr>
          <p:cNvSpPr>
            <a:spLocks noGrp="1"/>
          </p:cNvSpPr>
          <p:nvPr>
            <p:ph type="title"/>
          </p:nvPr>
        </p:nvSpPr>
        <p:spPr>
          <a:xfrm>
            <a:off x="1981200" y="274638"/>
            <a:ext cx="8229600" cy="2163762"/>
          </a:xfrm>
        </p:spPr>
        <p:txBody>
          <a:bodyPr>
            <a:normAutofit/>
          </a:bodyPr>
          <a:lstStyle/>
          <a:p>
            <a:r>
              <a:rPr lang="en-US" sz="4400" dirty="0">
                <a:latin typeface="Times New Roman"/>
                <a:ea typeface="Times New Roman"/>
              </a:rPr>
              <a:t>IV. The Kingdom of God is already but not yet.</a:t>
            </a:r>
            <a:br>
              <a:rPr lang="en-US" sz="4400" dirty="0">
                <a:latin typeface="Times New Roman"/>
                <a:ea typeface="Times New Roman"/>
              </a:rPr>
            </a:br>
            <a:endParaRPr lang="en-US" dirty="0"/>
          </a:p>
        </p:txBody>
      </p:sp>
      <p:pic>
        <p:nvPicPr>
          <p:cNvPr id="2052" name="Picture 4" descr="Image result for kingdom">
            <a:extLst>
              <a:ext uri="{FF2B5EF4-FFF2-40B4-BE49-F238E27FC236}">
                <a16:creationId xmlns:a16="http://schemas.microsoft.com/office/drawing/2014/main" id="{0DD56ABF-68E6-4EC3-AB98-D80078C4C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52680"/>
            <a:ext cx="807720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961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E1F7-913A-8032-E6A5-60686EAFAB0A}"/>
              </a:ext>
            </a:extLst>
          </p:cNvPr>
          <p:cNvSpPr>
            <a:spLocks noGrp="1"/>
          </p:cNvSpPr>
          <p:nvPr>
            <p:ph type="title"/>
          </p:nvPr>
        </p:nvSpPr>
        <p:spPr/>
        <p:txBody>
          <a:bodyPr>
            <a:normAutofit/>
          </a:bodyPr>
          <a:lstStyle/>
          <a:p>
            <a:pPr algn="ctr"/>
            <a:r>
              <a:rPr lang="en-US" sz="4000" dirty="0"/>
              <a:t>Already But Not Yet</a:t>
            </a:r>
          </a:p>
        </p:txBody>
      </p:sp>
      <p:sp>
        <p:nvSpPr>
          <p:cNvPr id="3" name="Content Placeholder 2">
            <a:extLst>
              <a:ext uri="{FF2B5EF4-FFF2-40B4-BE49-F238E27FC236}">
                <a16:creationId xmlns:a16="http://schemas.microsoft.com/office/drawing/2014/main" id="{7B9AB6E9-7F86-CB05-CAFC-D537FEEC1AF1}"/>
              </a:ext>
            </a:extLst>
          </p:cNvPr>
          <p:cNvSpPr>
            <a:spLocks noGrp="1"/>
          </p:cNvSpPr>
          <p:nvPr>
            <p:ph idx="1"/>
          </p:nvPr>
        </p:nvSpPr>
        <p:spPr/>
        <p:txBody>
          <a:bodyPr>
            <a:normAutofit lnSpcReduction="10000"/>
          </a:bodyPr>
          <a:lstStyle/>
          <a:p>
            <a:pPr marL="0" indent="0">
              <a:buNone/>
            </a:pPr>
            <a:r>
              <a:rPr lang="en-US" sz="2800" b="1" dirty="0"/>
              <a:t>“God’s colonial outpost, the church, lives as a witness, in the present, of things to come.  Through Christ we have experienced resurrection, though we will face death.  Because of Golgotha, we have salvation, yet we wait in hope for the revelation of our redemption.  We have the “first fruits” (Rom 8:23) of the Spirit as God’s pledge of the rest of the harvest.”   [Kingdom Come, Hicks and Valentine]</a:t>
            </a:r>
          </a:p>
        </p:txBody>
      </p:sp>
    </p:spTree>
    <p:extLst>
      <p:ext uri="{BB962C8B-B14F-4D97-AF65-F5344CB8AC3E}">
        <p14:creationId xmlns:p14="http://schemas.microsoft.com/office/powerpoint/2010/main" val="1121228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F72C6-53A4-4B1E-CF67-0C8DDE4888A0}"/>
              </a:ext>
            </a:extLst>
          </p:cNvPr>
          <p:cNvSpPr>
            <a:spLocks noGrp="1"/>
          </p:cNvSpPr>
          <p:nvPr>
            <p:ph type="title"/>
          </p:nvPr>
        </p:nvSpPr>
        <p:spPr/>
        <p:txBody>
          <a:bodyPr/>
          <a:lstStyle/>
          <a:p>
            <a:pPr algn="ctr"/>
            <a:r>
              <a:rPr lang="en-US" dirty="0"/>
              <a:t>Already But Not Yet</a:t>
            </a:r>
          </a:p>
        </p:txBody>
      </p:sp>
      <p:sp>
        <p:nvSpPr>
          <p:cNvPr id="3" name="Content Placeholder 2">
            <a:extLst>
              <a:ext uri="{FF2B5EF4-FFF2-40B4-BE49-F238E27FC236}">
                <a16:creationId xmlns:a16="http://schemas.microsoft.com/office/drawing/2014/main" id="{DE491169-8D24-9286-2588-773F07112B2A}"/>
              </a:ext>
            </a:extLst>
          </p:cNvPr>
          <p:cNvSpPr>
            <a:spLocks noGrp="1"/>
          </p:cNvSpPr>
          <p:nvPr>
            <p:ph idx="1"/>
          </p:nvPr>
        </p:nvSpPr>
        <p:spPr/>
        <p:txBody>
          <a:bodyPr>
            <a:normAutofit/>
          </a:bodyPr>
          <a:lstStyle/>
          <a:p>
            <a:pPr marL="0" indent="0">
              <a:buNone/>
            </a:pPr>
            <a:r>
              <a:rPr lang="en-US" sz="2800" b="1" dirty="0"/>
              <a:t>Saved    Already but not yet</a:t>
            </a:r>
          </a:p>
          <a:p>
            <a:pPr marL="0" indent="0">
              <a:buNone/>
            </a:pPr>
            <a:r>
              <a:rPr lang="en-US" sz="2800" b="1" dirty="0"/>
              <a:t>Righteous    Already but not yet</a:t>
            </a:r>
          </a:p>
          <a:p>
            <a:pPr marL="0" indent="0">
              <a:buNone/>
            </a:pPr>
            <a:r>
              <a:rPr lang="en-US" sz="2800" b="1" dirty="0"/>
              <a:t>Holy   Already but not yet</a:t>
            </a:r>
          </a:p>
        </p:txBody>
      </p:sp>
    </p:spTree>
    <p:extLst>
      <p:ext uri="{BB962C8B-B14F-4D97-AF65-F5344CB8AC3E}">
        <p14:creationId xmlns:p14="http://schemas.microsoft.com/office/powerpoint/2010/main" val="4290725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5FE7-E6F0-4E94-BE1A-5C0CB7FE65F4}"/>
              </a:ext>
            </a:extLst>
          </p:cNvPr>
          <p:cNvSpPr>
            <a:spLocks noGrp="1"/>
          </p:cNvSpPr>
          <p:nvPr>
            <p:ph type="title"/>
          </p:nvPr>
        </p:nvSpPr>
        <p:spPr>
          <a:xfrm>
            <a:off x="1078787" y="636999"/>
            <a:ext cx="10531012" cy="5589140"/>
          </a:xfrm>
        </p:spPr>
        <p:txBody>
          <a:bodyPr>
            <a:normAutofit/>
          </a:bodyPr>
          <a:lstStyle/>
          <a:p>
            <a:r>
              <a:rPr lang="en-US" sz="3600" dirty="0"/>
              <a:t>V. The Church is the Kingdom of God.  (and I am not contradicting myself)</a:t>
            </a:r>
            <a:br>
              <a:rPr lang="en-US" dirty="0"/>
            </a:br>
            <a:br>
              <a:rPr lang="en-US" dirty="0"/>
            </a:br>
            <a:r>
              <a:rPr lang="en-US" sz="3200" dirty="0"/>
              <a:t>Matthew 16:17-19</a:t>
            </a:r>
            <a:br>
              <a:rPr lang="en-US" sz="3200" dirty="0"/>
            </a:br>
            <a:br>
              <a:rPr lang="en-US" sz="3200" dirty="0"/>
            </a:br>
            <a:r>
              <a:rPr lang="en-US" sz="2800" dirty="0"/>
              <a:t>On this rock I will build my church.       And…</a:t>
            </a:r>
            <a:br>
              <a:rPr lang="en-US" sz="2800" dirty="0"/>
            </a:br>
            <a:r>
              <a:rPr lang="en-US" sz="2800" dirty="0"/>
              <a:t>I will give you the keys to the kingdom of heaven</a:t>
            </a:r>
            <a:endParaRPr lang="en-US" dirty="0"/>
          </a:p>
        </p:txBody>
      </p:sp>
    </p:spTree>
    <p:extLst>
      <p:ext uri="{BB962C8B-B14F-4D97-AF65-F5344CB8AC3E}">
        <p14:creationId xmlns:p14="http://schemas.microsoft.com/office/powerpoint/2010/main" val="2949806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46DD-3F1C-4712-B59F-4724238893D7}"/>
              </a:ext>
            </a:extLst>
          </p:cNvPr>
          <p:cNvSpPr>
            <a:spLocks noGrp="1"/>
          </p:cNvSpPr>
          <p:nvPr>
            <p:ph type="title"/>
          </p:nvPr>
        </p:nvSpPr>
        <p:spPr>
          <a:xfrm>
            <a:off x="1371600" y="274638"/>
            <a:ext cx="8839200" cy="7116762"/>
          </a:xfrm>
        </p:spPr>
        <p:txBody>
          <a:bodyPr>
            <a:normAutofit/>
          </a:bodyPr>
          <a:lstStyle/>
          <a:p>
            <a:pPr marL="0" marR="0">
              <a:lnSpc>
                <a:spcPct val="115000"/>
              </a:lnSpc>
              <a:spcAft>
                <a:spcPts val="800"/>
              </a:spcAft>
            </a:pPr>
            <a:r>
              <a:rPr lang="en-US" sz="3200" dirty="0"/>
              <a:t>VI.  The Kingdom of God is a radical ethic in complete opposition to the worldly ethic </a:t>
            </a:r>
            <a:br>
              <a:rPr lang="en-US" sz="3200" dirty="0"/>
            </a:br>
            <a:r>
              <a:rPr lang="en-US" sz="3200" dirty="0"/>
              <a:t>It is best described in the Sermon on the Mount.</a:t>
            </a:r>
            <a:br>
              <a:rPr lang="en-US" sz="3200" dirty="0"/>
            </a:br>
            <a:br>
              <a:rPr lang="en-US" sz="3200" dirty="0"/>
            </a:b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David Lipscomb:  “God calls us to a radical alien mentality, but he provides the power for such a life through his indwelling and empowering Holy Spirit that transforms us into the image of his Son.”</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866177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07B8-E24A-099D-8C8D-EE52823EEF93}"/>
              </a:ext>
            </a:extLst>
          </p:cNvPr>
          <p:cNvSpPr>
            <a:spLocks noGrp="1"/>
          </p:cNvSpPr>
          <p:nvPr>
            <p:ph type="title"/>
          </p:nvPr>
        </p:nvSpPr>
        <p:spPr/>
        <p:txBody>
          <a:bodyPr>
            <a:normAutofit/>
          </a:bodyPr>
          <a:lstStyle/>
          <a:p>
            <a:pPr algn="ctr"/>
            <a:r>
              <a:rPr lang="en-US" sz="3600" dirty="0"/>
              <a:t>A Radical and Unique Kingdom Ethic</a:t>
            </a:r>
          </a:p>
        </p:txBody>
      </p:sp>
      <p:sp>
        <p:nvSpPr>
          <p:cNvPr id="3" name="Content Placeholder 2">
            <a:extLst>
              <a:ext uri="{FF2B5EF4-FFF2-40B4-BE49-F238E27FC236}">
                <a16:creationId xmlns:a16="http://schemas.microsoft.com/office/drawing/2014/main" id="{D43F442F-D4D0-5C4C-A85D-6FB405BB9D57}"/>
              </a:ext>
            </a:extLst>
          </p:cNvPr>
          <p:cNvSpPr>
            <a:spLocks noGrp="1"/>
          </p:cNvSpPr>
          <p:nvPr>
            <p:ph idx="1"/>
          </p:nvPr>
        </p:nvSpPr>
        <p:spPr/>
        <p:txBody>
          <a:bodyPr>
            <a:normAutofit/>
          </a:bodyPr>
          <a:lstStyle/>
          <a:p>
            <a:pPr marL="0" indent="0">
              <a:buNone/>
            </a:pPr>
            <a:r>
              <a:rPr lang="en-US" sz="3200" b="1" dirty="0"/>
              <a:t>Hebrews 11:8-10        We live in tents</a:t>
            </a:r>
          </a:p>
          <a:p>
            <a:pPr marL="0" indent="0">
              <a:buNone/>
            </a:pPr>
            <a:r>
              <a:rPr lang="en-US" sz="3200" b="1" dirty="0"/>
              <a:t>Hebrews 11:13-16        Foreigners and strangers</a:t>
            </a:r>
          </a:p>
          <a:p>
            <a:pPr marL="0" indent="0">
              <a:buNone/>
            </a:pPr>
            <a:r>
              <a:rPr lang="en-US" sz="3200" b="1" dirty="0"/>
              <a:t>Philippians 3:20        Citizenship in heaven</a:t>
            </a:r>
          </a:p>
        </p:txBody>
      </p:sp>
    </p:spTree>
    <p:extLst>
      <p:ext uri="{BB962C8B-B14F-4D97-AF65-F5344CB8AC3E}">
        <p14:creationId xmlns:p14="http://schemas.microsoft.com/office/powerpoint/2010/main" val="4011928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C3C8-F243-EFA4-D436-A10519B129F6}"/>
              </a:ext>
            </a:extLst>
          </p:cNvPr>
          <p:cNvSpPr>
            <a:spLocks noGrp="1"/>
          </p:cNvSpPr>
          <p:nvPr>
            <p:ph type="title"/>
          </p:nvPr>
        </p:nvSpPr>
        <p:spPr/>
        <p:txBody>
          <a:bodyPr>
            <a:normAutofit fontScale="90000"/>
          </a:bodyPr>
          <a:lstStyle/>
          <a:p>
            <a:pPr algn="ctr"/>
            <a:r>
              <a:rPr lang="en-US" sz="4000" dirty="0"/>
              <a:t>VII. The Kingdom of God is best described in the Sermon on the Mount.</a:t>
            </a:r>
          </a:p>
        </p:txBody>
      </p:sp>
      <p:sp>
        <p:nvSpPr>
          <p:cNvPr id="3" name="Content Placeholder 2">
            <a:extLst>
              <a:ext uri="{FF2B5EF4-FFF2-40B4-BE49-F238E27FC236}">
                <a16:creationId xmlns:a16="http://schemas.microsoft.com/office/drawing/2014/main" id="{E0923B48-52EA-0F7D-3261-A6236FD6CC06}"/>
              </a:ext>
            </a:extLst>
          </p:cNvPr>
          <p:cNvSpPr>
            <a:spLocks noGrp="1"/>
          </p:cNvSpPr>
          <p:nvPr>
            <p:ph idx="1"/>
          </p:nvPr>
        </p:nvSpPr>
        <p:spPr>
          <a:xfrm>
            <a:off x="1551398" y="2599362"/>
            <a:ext cx="9732298" cy="3572838"/>
          </a:xfrm>
        </p:spPr>
        <p:txBody>
          <a:bodyPr>
            <a:normAutofit/>
          </a:bodyPr>
          <a:lstStyle/>
          <a:p>
            <a:pPr marL="0" indent="0">
              <a:buNone/>
            </a:pPr>
            <a:r>
              <a:rPr lang="en-US" sz="2800" b="1" dirty="0"/>
              <a:t>Kingdom </a:t>
            </a:r>
            <a:r>
              <a:rPr lang="en-US" sz="2800" b="1" dirty="0" err="1"/>
              <a:t>Valuse</a:t>
            </a:r>
            <a:r>
              <a:rPr lang="en-US" sz="2800" b="1" dirty="0"/>
              <a:t>:  Matthew 5:3-10  </a:t>
            </a:r>
          </a:p>
          <a:p>
            <a:pPr marL="0" indent="0">
              <a:buNone/>
            </a:pPr>
            <a:endParaRPr lang="en-US" sz="1200" b="1" dirty="0"/>
          </a:p>
          <a:p>
            <a:pPr marL="0" indent="0">
              <a:buNone/>
            </a:pPr>
            <a:r>
              <a:rPr lang="en-US" sz="2800" b="1" dirty="0"/>
              <a:t>Kingdom Ethics:   Matthew 5:17-48</a:t>
            </a:r>
          </a:p>
          <a:p>
            <a:pPr marL="0" indent="0">
              <a:buNone/>
            </a:pPr>
            <a:endParaRPr lang="en-US" sz="1200" b="1" dirty="0"/>
          </a:p>
          <a:p>
            <a:pPr marL="0" indent="0">
              <a:buNone/>
            </a:pPr>
            <a:r>
              <a:rPr lang="en-US" sz="2800" b="1" dirty="0"/>
              <a:t>The Key:  Matthew 6:25-33  Seek first his Kingdom. </a:t>
            </a:r>
          </a:p>
          <a:p>
            <a:pPr marL="0" indent="0">
              <a:buNone/>
            </a:pPr>
            <a:endParaRPr lang="en-US" sz="1200" b="1" dirty="0"/>
          </a:p>
          <a:p>
            <a:pPr marL="0" indent="0">
              <a:buNone/>
            </a:pPr>
            <a:r>
              <a:rPr lang="en-US" sz="2800" b="1" dirty="0"/>
              <a:t>Treasures in Heaven  Matthew 6:19-21</a:t>
            </a:r>
          </a:p>
        </p:txBody>
      </p:sp>
    </p:spTree>
    <p:extLst>
      <p:ext uri="{BB962C8B-B14F-4D97-AF65-F5344CB8AC3E}">
        <p14:creationId xmlns:p14="http://schemas.microsoft.com/office/powerpoint/2010/main" val="2740257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317E2-17D5-AE65-8DCD-3D795C616D55}"/>
              </a:ext>
            </a:extLst>
          </p:cNvPr>
          <p:cNvSpPr>
            <a:spLocks noGrp="1"/>
          </p:cNvSpPr>
          <p:nvPr>
            <p:ph type="title"/>
          </p:nvPr>
        </p:nvSpPr>
        <p:spPr/>
        <p:txBody>
          <a:bodyPr>
            <a:normAutofit/>
          </a:bodyPr>
          <a:lstStyle/>
          <a:p>
            <a:pPr algn="ctr"/>
            <a:r>
              <a:rPr lang="en-US" sz="3600" dirty="0"/>
              <a:t>Discussion Questions</a:t>
            </a:r>
          </a:p>
        </p:txBody>
      </p:sp>
      <p:sp>
        <p:nvSpPr>
          <p:cNvPr id="3" name="Content Placeholder 2">
            <a:extLst>
              <a:ext uri="{FF2B5EF4-FFF2-40B4-BE49-F238E27FC236}">
                <a16:creationId xmlns:a16="http://schemas.microsoft.com/office/drawing/2014/main" id="{280628AC-4108-E5CA-3A66-8B9592FF4912}"/>
              </a:ext>
            </a:extLst>
          </p:cNvPr>
          <p:cNvSpPr>
            <a:spLocks noGrp="1"/>
          </p:cNvSpPr>
          <p:nvPr>
            <p:ph idx="1"/>
          </p:nvPr>
        </p:nvSpPr>
        <p:spPr>
          <a:xfrm>
            <a:off x="1115568" y="1839075"/>
            <a:ext cx="10168128" cy="4333126"/>
          </a:xfrm>
        </p:spPr>
        <p:txBody>
          <a:bodyPr>
            <a:normAutofit/>
          </a:body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en-US" sz="2800" b="1" dirty="0">
                <a:solidFill>
                  <a:srgbClr val="000000"/>
                </a:solidFill>
                <a:latin typeface="Neue Haas Grotesk Text Pro"/>
              </a:rPr>
              <a:t>1</a:t>
            </a:r>
            <a:r>
              <a:rPr kumimoji="0" lang="en-US" sz="2800" b="1" i="0" u="none" strike="noStrike" kern="1200" cap="none" spc="0" normalizeH="0" baseline="0" noProof="0" dirty="0">
                <a:ln>
                  <a:noFill/>
                </a:ln>
                <a:solidFill>
                  <a:srgbClr val="000000"/>
                </a:solidFill>
                <a:effectLst/>
                <a:uLnTx/>
                <a:uFillTx/>
                <a:latin typeface="Neue Haas Grotesk Text Pro"/>
                <a:ea typeface="+mn-ea"/>
                <a:cs typeface="+mn-cs"/>
              </a:rPr>
              <a:t>. What aspect of the Kingdom of God do you find most attractive and interesting?</a:t>
            </a:r>
          </a:p>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rgbClr val="000000"/>
              </a:solidFill>
              <a:effectLst/>
              <a:uLnTx/>
              <a:uFillTx/>
              <a:latin typeface="Neue Haas Grotesk Text Pro"/>
              <a:ea typeface="+mn-ea"/>
              <a:cs typeface="+mn-cs"/>
            </a:endParaRPr>
          </a:p>
          <a:p>
            <a:pPr marL="0" indent="0">
              <a:buNone/>
            </a:pPr>
            <a:r>
              <a:rPr lang="en-US" sz="2800" b="1" dirty="0"/>
              <a:t>2. What does it mean to you to be a citizen of the kingdom of God?</a:t>
            </a:r>
          </a:p>
          <a:p>
            <a:pPr marL="0" indent="0">
              <a:buNone/>
            </a:pPr>
            <a:endParaRPr lang="en-US" sz="1200" b="1" dirty="0"/>
          </a:p>
          <a:p>
            <a:pPr marL="0" indent="0">
              <a:buNone/>
            </a:pPr>
            <a:r>
              <a:rPr lang="en-US" sz="2800" b="1" dirty="0"/>
              <a:t>3. How ought a citizen of the kingdom of God live? Any changes you can see you ought to make to live that way?</a:t>
            </a:r>
          </a:p>
          <a:p>
            <a:pPr marL="0" indent="0">
              <a:buNone/>
            </a:pPr>
            <a:endParaRPr lang="en-US" sz="2800" b="1" dirty="0"/>
          </a:p>
        </p:txBody>
      </p:sp>
    </p:spTree>
    <p:extLst>
      <p:ext uri="{BB962C8B-B14F-4D97-AF65-F5344CB8AC3E}">
        <p14:creationId xmlns:p14="http://schemas.microsoft.com/office/powerpoint/2010/main" val="82071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6AF78-5ADC-D853-1E1C-5F8F20179969}"/>
              </a:ext>
            </a:extLst>
          </p:cNvPr>
          <p:cNvSpPr>
            <a:spLocks noGrp="1"/>
          </p:cNvSpPr>
          <p:nvPr>
            <p:ph type="title"/>
          </p:nvPr>
        </p:nvSpPr>
        <p:spPr>
          <a:xfrm>
            <a:off x="0" y="274638"/>
            <a:ext cx="11582400" cy="1143000"/>
          </a:xfrm>
        </p:spPr>
        <p:txBody>
          <a:bodyPr/>
          <a:lstStyle/>
          <a:p>
            <a:pPr>
              <a:defRPr/>
            </a:pPr>
            <a:r>
              <a:rPr lang="en-US" b="1" dirty="0"/>
              <a:t>Coming Up</a:t>
            </a:r>
          </a:p>
        </p:txBody>
      </p:sp>
      <p:sp>
        <p:nvSpPr>
          <p:cNvPr id="3" name="Content Placeholder 2">
            <a:extLst>
              <a:ext uri="{FF2B5EF4-FFF2-40B4-BE49-F238E27FC236}">
                <a16:creationId xmlns:a16="http://schemas.microsoft.com/office/drawing/2014/main" id="{492357AC-34EC-F5F8-A5CA-AAE2E8BDE3F8}"/>
              </a:ext>
            </a:extLst>
          </p:cNvPr>
          <p:cNvSpPr>
            <a:spLocks noGrp="1"/>
          </p:cNvSpPr>
          <p:nvPr>
            <p:ph idx="1"/>
          </p:nvPr>
        </p:nvSpPr>
        <p:spPr>
          <a:xfrm>
            <a:off x="667820" y="1582220"/>
            <a:ext cx="11241605" cy="4601093"/>
          </a:xfrm>
        </p:spPr>
        <p:txBody>
          <a:bodyPr/>
          <a:lstStyle/>
          <a:p>
            <a:pPr marL="0" indent="0">
              <a:buFont typeface="Wingdings" panose="05000000000000000000" pitchFamily="2" charset="2"/>
              <a:buNone/>
              <a:defRPr/>
            </a:pPr>
            <a:endParaRPr lang="en-US" sz="800" b="1" dirty="0"/>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b="1" dirty="0" err="1"/>
              <a:t>Yosemitie</a:t>
            </a:r>
            <a:r>
              <a:rPr lang="en-US" b="1" dirty="0"/>
              <a:t> Lake Park Service May 25</a:t>
            </a:r>
          </a:p>
          <a:p>
            <a:pPr marL="0" indent="0">
              <a:buFont typeface="Wingdings" panose="05000000000000000000" pitchFamily="2" charset="2"/>
              <a:buNone/>
              <a:defRPr/>
            </a:pPr>
            <a:endParaRPr lang="en-US" sz="1400" b="1" dirty="0"/>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b="1" dirty="0"/>
              <a:t>ICMC in OC July 31-Aug 3   </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endParaRPr lang="en-US" sz="3600" b="1" dirty="0"/>
          </a:p>
          <a:p>
            <a:pPr marL="0" indent="0">
              <a:buFont typeface="Wingdings" panose="05000000000000000000" pitchFamily="2" charset="2"/>
              <a:buNone/>
              <a:defRPr/>
            </a:pPr>
            <a:r>
              <a:rPr lang="en-US" sz="3600" b="1"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3">
            <a:extLst>
              <a:ext uri="{FF2B5EF4-FFF2-40B4-BE49-F238E27FC236}">
                <a16:creationId xmlns:a16="http://schemas.microsoft.com/office/drawing/2014/main" id="{F0437768-BA33-453D-AF9A-06941813FBB0}"/>
              </a:ext>
            </a:extLst>
          </p:cNvPr>
          <p:cNvPicPr>
            <a:picLocks noChangeAspect="1"/>
          </p:cNvPicPr>
          <p:nvPr/>
        </p:nvPicPr>
        <p:blipFill rotWithShape="1">
          <a:blip r:embed="rId2"/>
          <a:srcRect l="4617" r="13854" b="-1"/>
          <a:stretch/>
        </p:blipFill>
        <p:spPr>
          <a:xfrm>
            <a:off x="609599" y="1310567"/>
            <a:ext cx="4935132" cy="3904371"/>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15184" y="857250"/>
            <a:ext cx="7052817" cy="51435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788E3F9-A810-4E15-AA1A-67D735668821}"/>
              </a:ext>
            </a:extLst>
          </p:cNvPr>
          <p:cNvSpPr>
            <a:spLocks noGrp="1"/>
          </p:cNvSpPr>
          <p:nvPr>
            <p:ph type="ctrTitle"/>
          </p:nvPr>
        </p:nvSpPr>
        <p:spPr>
          <a:xfrm>
            <a:off x="6903869" y="3864197"/>
            <a:ext cx="3865062" cy="1739196"/>
          </a:xfrm>
        </p:spPr>
        <p:txBody>
          <a:bodyPr anchor="b">
            <a:normAutofit/>
          </a:bodyPr>
          <a:lstStyle/>
          <a:p>
            <a:r>
              <a:rPr lang="en-US" sz="4000" dirty="0">
                <a:latin typeface="Arial Black" panose="020B0A04020102020204" pitchFamily="34" charset="0"/>
              </a:rPr>
              <a:t>The Church</a:t>
            </a:r>
          </a:p>
        </p:txBody>
      </p:sp>
      <p:sp>
        <p:nvSpPr>
          <p:cNvPr id="3" name="Subtitle 2">
            <a:extLst>
              <a:ext uri="{FF2B5EF4-FFF2-40B4-BE49-F238E27FC236}">
                <a16:creationId xmlns:a16="http://schemas.microsoft.com/office/drawing/2014/main" id="{1AB7E148-88B8-424F-BD0B-3FF0DAC43A3B}"/>
              </a:ext>
            </a:extLst>
          </p:cNvPr>
          <p:cNvSpPr>
            <a:spLocks noGrp="1"/>
          </p:cNvSpPr>
          <p:nvPr>
            <p:ph type="subTitle" idx="1"/>
          </p:nvPr>
        </p:nvSpPr>
        <p:spPr>
          <a:xfrm>
            <a:off x="7088981" y="1627060"/>
            <a:ext cx="3407568" cy="2544368"/>
          </a:xfrm>
        </p:spPr>
        <p:txBody>
          <a:bodyPr>
            <a:normAutofit/>
          </a:bodyPr>
          <a:lstStyle/>
          <a:p>
            <a:r>
              <a:rPr lang="en-US" sz="3200" b="1" dirty="0"/>
              <a:t>Alpha Omega Christian Club</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1905" y="1117343"/>
            <a:ext cx="109728"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2736" y="4267440"/>
            <a:ext cx="301752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026" name="Picture 2" descr="When do people buy their first home? - BBC News">
            <a:extLst>
              <a:ext uri="{FF2B5EF4-FFF2-40B4-BE49-F238E27FC236}">
                <a16:creationId xmlns:a16="http://schemas.microsoft.com/office/drawing/2014/main" id="{D1EBA74E-BC98-4B54-93B8-D2EFD6CF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1" y="1627060"/>
            <a:ext cx="5292600" cy="29770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828B693-A22C-4618-B072-8A0197347EFD}"/>
              </a:ext>
            </a:extLst>
          </p:cNvPr>
          <p:cNvSpPr txBox="1"/>
          <p:nvPr/>
        </p:nvSpPr>
        <p:spPr>
          <a:xfrm>
            <a:off x="2056661" y="5438129"/>
            <a:ext cx="3865062" cy="461665"/>
          </a:xfrm>
          <a:prstGeom prst="rect">
            <a:avLst/>
          </a:prstGeom>
          <a:noFill/>
        </p:spPr>
        <p:txBody>
          <a:bodyPr wrap="square" rtlCol="0">
            <a:spAutoFit/>
          </a:bodyPr>
          <a:lstStyle/>
          <a:p>
            <a:r>
              <a:rPr lang="en-US" sz="2400" b="1" dirty="0"/>
              <a:t>April/May 2025</a:t>
            </a:r>
          </a:p>
        </p:txBody>
      </p:sp>
    </p:spTree>
    <p:extLst>
      <p:ext uri="{BB962C8B-B14F-4D97-AF65-F5344CB8AC3E}">
        <p14:creationId xmlns:p14="http://schemas.microsoft.com/office/powerpoint/2010/main" val="331125275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802F-9F2B-7C64-CEDF-76E627244D1D}"/>
              </a:ext>
            </a:extLst>
          </p:cNvPr>
          <p:cNvSpPr>
            <a:spLocks noGrp="1"/>
          </p:cNvSpPr>
          <p:nvPr>
            <p:ph type="title"/>
          </p:nvPr>
        </p:nvSpPr>
        <p:spPr/>
        <p:txBody>
          <a:bodyPr>
            <a:normAutofit/>
          </a:bodyPr>
          <a:lstStyle/>
          <a:p>
            <a:pPr algn="ctr"/>
            <a:r>
              <a:rPr lang="en-US" sz="4800" dirty="0"/>
              <a:t>The Church</a:t>
            </a:r>
          </a:p>
        </p:txBody>
      </p:sp>
      <p:sp>
        <p:nvSpPr>
          <p:cNvPr id="3" name="Content Placeholder 2">
            <a:extLst>
              <a:ext uri="{FF2B5EF4-FFF2-40B4-BE49-F238E27FC236}">
                <a16:creationId xmlns:a16="http://schemas.microsoft.com/office/drawing/2014/main" id="{F74548D3-7B59-FA04-7D2F-A92B53CA423F}"/>
              </a:ext>
            </a:extLst>
          </p:cNvPr>
          <p:cNvSpPr>
            <a:spLocks noGrp="1"/>
          </p:cNvSpPr>
          <p:nvPr>
            <p:ph idx="1"/>
          </p:nvPr>
        </p:nvSpPr>
        <p:spPr/>
        <p:txBody>
          <a:bodyPr>
            <a:normAutofit/>
          </a:bodyPr>
          <a:lstStyle/>
          <a:p>
            <a:pPr marL="0" indent="0">
              <a:buNone/>
            </a:pPr>
            <a:r>
              <a:rPr lang="en-US" sz="3200" b="1" dirty="0"/>
              <a:t>What is the Church?</a:t>
            </a:r>
          </a:p>
          <a:p>
            <a:pPr marL="0" indent="0">
              <a:buNone/>
            </a:pPr>
            <a:r>
              <a:rPr lang="en-US" sz="3200" b="1" dirty="0"/>
              <a:t>The Church and the Kingdom of God</a:t>
            </a:r>
          </a:p>
          <a:p>
            <a:pPr marL="0" indent="0">
              <a:buNone/>
            </a:pPr>
            <a:r>
              <a:rPr lang="en-US" sz="3200" b="1" dirty="0"/>
              <a:t>The Purpose of the Church</a:t>
            </a:r>
          </a:p>
          <a:p>
            <a:pPr marL="0" indent="0">
              <a:buNone/>
            </a:pPr>
            <a:r>
              <a:rPr lang="en-US" sz="3200" b="1" dirty="0"/>
              <a:t>The Life of the Church</a:t>
            </a:r>
          </a:p>
        </p:txBody>
      </p:sp>
    </p:spTree>
    <p:extLst>
      <p:ext uri="{BB962C8B-B14F-4D97-AF65-F5344CB8AC3E}">
        <p14:creationId xmlns:p14="http://schemas.microsoft.com/office/powerpoint/2010/main" val="274100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0403D-C9BE-4A12-B2C6-90E109D5CF04}"/>
              </a:ext>
            </a:extLst>
          </p:cNvPr>
          <p:cNvSpPr>
            <a:spLocks noGrp="1"/>
          </p:cNvSpPr>
          <p:nvPr>
            <p:ph type="title"/>
          </p:nvPr>
        </p:nvSpPr>
        <p:spPr>
          <a:xfrm>
            <a:off x="2360676" y="548641"/>
            <a:ext cx="7626096" cy="836277"/>
          </a:xfrm>
        </p:spPr>
        <p:txBody>
          <a:bodyPr>
            <a:normAutofit/>
          </a:bodyPr>
          <a:lstStyle/>
          <a:p>
            <a:pPr algn="ctr"/>
            <a:r>
              <a:rPr lang="en-US" sz="4000" dirty="0"/>
              <a:t>What is church?</a:t>
            </a:r>
          </a:p>
        </p:txBody>
      </p:sp>
      <p:sp>
        <p:nvSpPr>
          <p:cNvPr id="3" name="Content Placeholder 2">
            <a:extLst>
              <a:ext uri="{FF2B5EF4-FFF2-40B4-BE49-F238E27FC236}">
                <a16:creationId xmlns:a16="http://schemas.microsoft.com/office/drawing/2014/main" id="{A13341DA-7836-4DEC-892D-CEDF46D161EA}"/>
              </a:ext>
            </a:extLst>
          </p:cNvPr>
          <p:cNvSpPr>
            <a:spLocks noGrp="1"/>
          </p:cNvSpPr>
          <p:nvPr>
            <p:ph idx="1"/>
          </p:nvPr>
        </p:nvSpPr>
        <p:spPr>
          <a:xfrm>
            <a:off x="1376738" y="1571946"/>
            <a:ext cx="10664574" cy="5104063"/>
          </a:xfrm>
        </p:spPr>
        <p:txBody>
          <a:bodyPr>
            <a:normAutofit/>
          </a:bodyPr>
          <a:lstStyle/>
          <a:p>
            <a:pPr marL="0" indent="0">
              <a:buNone/>
            </a:pPr>
            <a:endParaRPr lang="en-US" sz="2400" b="1" dirty="0"/>
          </a:p>
          <a:p>
            <a:pPr marL="0" indent="0">
              <a:buNone/>
            </a:pPr>
            <a:r>
              <a:rPr lang="en-US" sz="2400" b="1" i="1" dirty="0" err="1"/>
              <a:t>ekklesia</a:t>
            </a:r>
            <a:r>
              <a:rPr lang="en-US" sz="2400" b="1" i="1" dirty="0"/>
              <a:t>     </a:t>
            </a:r>
            <a:r>
              <a:rPr lang="en-US" sz="2400" b="1" dirty="0"/>
              <a:t>the assembled, the called-out</a:t>
            </a:r>
            <a:endParaRPr lang="en-US" sz="2400" b="1" i="1" dirty="0"/>
          </a:p>
          <a:p>
            <a:pPr marL="0" indent="0">
              <a:buNone/>
            </a:pPr>
            <a:endParaRPr lang="en-US" sz="2400" b="1" dirty="0"/>
          </a:p>
          <a:p>
            <a:pPr marL="0" indent="0">
              <a:buNone/>
            </a:pPr>
            <a:r>
              <a:rPr lang="en-US" sz="2400" b="1" dirty="0"/>
              <a:t>1. Church (capital C).  The thing that Jesus died for.  It is the thing we enter when we are baptized into Christ. (Eph 5:25)</a:t>
            </a:r>
          </a:p>
          <a:p>
            <a:pPr marL="0" indent="0">
              <a:buNone/>
            </a:pPr>
            <a:endParaRPr lang="en-US" sz="800" b="1" dirty="0"/>
          </a:p>
          <a:p>
            <a:pPr marL="0" indent="0">
              <a:buNone/>
            </a:pPr>
            <a:r>
              <a:rPr lang="en-US" sz="2400" b="1" dirty="0"/>
              <a:t>2. church (small c).  A local body of believers who submit to a local leadership, who put the one another passages into effect, and who become the city on a hill that seekers are attracted to. (Romans 16:3-5)</a:t>
            </a:r>
          </a:p>
          <a:p>
            <a:pPr marL="0" indent="0">
              <a:buNone/>
            </a:pPr>
            <a:endParaRPr lang="en-US" sz="900" b="1" dirty="0"/>
          </a:p>
          <a:p>
            <a:pPr marL="0" indent="0">
              <a:buNone/>
            </a:pPr>
            <a:r>
              <a:rPr lang="en-US" sz="2400" b="1" dirty="0"/>
              <a:t>Which do we love, give ourselves up for and make radiant?</a:t>
            </a:r>
          </a:p>
          <a:p>
            <a:pPr marL="0" indent="0">
              <a:buNone/>
            </a:pPr>
            <a:endParaRPr lang="en-US" sz="2400" b="1" dirty="0"/>
          </a:p>
        </p:txBody>
      </p:sp>
    </p:spTree>
    <p:extLst>
      <p:ext uri="{BB962C8B-B14F-4D97-AF65-F5344CB8AC3E}">
        <p14:creationId xmlns:p14="http://schemas.microsoft.com/office/powerpoint/2010/main" val="4035743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926B-920F-D3F2-373D-6450960D38BE}"/>
              </a:ext>
            </a:extLst>
          </p:cNvPr>
          <p:cNvSpPr>
            <a:spLocks noGrp="1"/>
          </p:cNvSpPr>
          <p:nvPr>
            <p:ph type="title"/>
          </p:nvPr>
        </p:nvSpPr>
        <p:spPr/>
        <p:txBody>
          <a:bodyPr>
            <a:normAutofit/>
          </a:bodyPr>
          <a:lstStyle/>
          <a:p>
            <a:r>
              <a:rPr lang="en-US" sz="4400" dirty="0"/>
              <a:t>What Is The Church?</a:t>
            </a:r>
          </a:p>
        </p:txBody>
      </p:sp>
      <p:sp>
        <p:nvSpPr>
          <p:cNvPr id="3" name="Content Placeholder 2">
            <a:extLst>
              <a:ext uri="{FF2B5EF4-FFF2-40B4-BE49-F238E27FC236}">
                <a16:creationId xmlns:a16="http://schemas.microsoft.com/office/drawing/2014/main" id="{8F7DEC35-4388-761C-D413-ADBCB21E3ABB}"/>
              </a:ext>
            </a:extLst>
          </p:cNvPr>
          <p:cNvSpPr>
            <a:spLocks noGrp="1"/>
          </p:cNvSpPr>
          <p:nvPr>
            <p:ph idx="1"/>
          </p:nvPr>
        </p:nvSpPr>
        <p:spPr/>
        <p:txBody>
          <a:bodyPr>
            <a:normAutofit/>
          </a:bodyPr>
          <a:lstStyle/>
          <a:p>
            <a:pPr marL="0" indent="0">
              <a:buNone/>
            </a:pPr>
            <a:r>
              <a:rPr lang="en-US" sz="3200" b="1" dirty="0"/>
              <a:t>The Bride of Christ</a:t>
            </a:r>
          </a:p>
          <a:p>
            <a:pPr marL="0" indent="0">
              <a:buNone/>
            </a:pPr>
            <a:r>
              <a:rPr lang="en-US" sz="3200" b="1" dirty="0"/>
              <a:t>The Body of Christ</a:t>
            </a:r>
          </a:p>
          <a:p>
            <a:pPr marL="0" indent="0">
              <a:buNone/>
            </a:pPr>
            <a:r>
              <a:rPr lang="en-US" sz="3200" b="1" dirty="0"/>
              <a:t>The Family of God</a:t>
            </a:r>
          </a:p>
          <a:p>
            <a:pPr marL="0" indent="0">
              <a:buNone/>
            </a:pPr>
            <a:r>
              <a:rPr lang="en-US" sz="3200" b="1" dirty="0"/>
              <a:t>The </a:t>
            </a:r>
            <a:r>
              <a:rPr lang="en-US" sz="3200" b="1" dirty="0" err="1"/>
              <a:t>Temply</a:t>
            </a:r>
            <a:r>
              <a:rPr lang="en-US" sz="3200" b="1" dirty="0"/>
              <a:t> of the Holy Spirit</a:t>
            </a:r>
          </a:p>
        </p:txBody>
      </p:sp>
    </p:spTree>
    <p:extLst>
      <p:ext uri="{BB962C8B-B14F-4D97-AF65-F5344CB8AC3E}">
        <p14:creationId xmlns:p14="http://schemas.microsoft.com/office/powerpoint/2010/main" val="456312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9AE9-EB74-4F87-B730-416B7E0D732D}"/>
              </a:ext>
            </a:extLst>
          </p:cNvPr>
          <p:cNvSpPr>
            <a:spLocks noGrp="1"/>
          </p:cNvSpPr>
          <p:nvPr>
            <p:ph type="title"/>
          </p:nvPr>
        </p:nvSpPr>
        <p:spPr>
          <a:xfrm>
            <a:off x="2360676" y="548640"/>
            <a:ext cx="7626096" cy="783010"/>
          </a:xfrm>
        </p:spPr>
        <p:txBody>
          <a:bodyPr>
            <a:normAutofit/>
          </a:bodyPr>
          <a:lstStyle/>
          <a:p>
            <a:pPr algn="ctr"/>
            <a:r>
              <a:rPr lang="en-US" dirty="0"/>
              <a:t>Ephesians 5:25-32 The Bride of Christ                                    </a:t>
            </a:r>
            <a:endParaRPr lang="en-US" sz="2800" dirty="0"/>
          </a:p>
        </p:txBody>
      </p:sp>
      <p:sp>
        <p:nvSpPr>
          <p:cNvPr id="3" name="Content Placeholder 2">
            <a:extLst>
              <a:ext uri="{FF2B5EF4-FFF2-40B4-BE49-F238E27FC236}">
                <a16:creationId xmlns:a16="http://schemas.microsoft.com/office/drawing/2014/main" id="{84856B10-09C3-4D15-B011-9B99443831EB}"/>
              </a:ext>
            </a:extLst>
          </p:cNvPr>
          <p:cNvSpPr>
            <a:spLocks noGrp="1"/>
          </p:cNvSpPr>
          <p:nvPr>
            <p:ph idx="1"/>
          </p:nvPr>
        </p:nvSpPr>
        <p:spPr>
          <a:xfrm>
            <a:off x="523982" y="1766274"/>
            <a:ext cx="5829667" cy="5091726"/>
          </a:xfrm>
        </p:spPr>
        <p:txBody>
          <a:bodyPr>
            <a:normAutofit/>
          </a:bodyPr>
          <a:lstStyle/>
          <a:p>
            <a:pPr marL="0" indent="0">
              <a:buNone/>
            </a:pPr>
            <a:r>
              <a:rPr lang="en-US" sz="2400" b="1" dirty="0"/>
              <a:t>v. 25  Christ loved the Church.</a:t>
            </a:r>
          </a:p>
          <a:p>
            <a:pPr marL="0" indent="0">
              <a:buNone/>
            </a:pPr>
            <a:r>
              <a:rPr lang="en-US" sz="2400" b="1" dirty="0"/>
              <a:t>He gave himself up for her.</a:t>
            </a:r>
          </a:p>
          <a:p>
            <a:pPr marL="0" indent="0">
              <a:buNone/>
            </a:pPr>
            <a:r>
              <a:rPr lang="en-US" sz="2400" b="1" dirty="0"/>
              <a:t>v. 26 He made her holy</a:t>
            </a:r>
          </a:p>
          <a:p>
            <a:pPr marL="0" indent="0">
              <a:buNone/>
            </a:pPr>
            <a:r>
              <a:rPr lang="en-US" sz="2400" b="1" dirty="0"/>
              <a:t>v. 27 He presents us radiant to God.</a:t>
            </a:r>
          </a:p>
          <a:p>
            <a:pPr marL="0" indent="0">
              <a:buNone/>
            </a:pPr>
            <a:endParaRPr lang="en-US" sz="800" b="1" dirty="0"/>
          </a:p>
          <a:p>
            <a:pPr marL="0" indent="0">
              <a:buNone/>
            </a:pPr>
            <a:r>
              <a:rPr lang="en-US" sz="2400" b="1" dirty="0"/>
              <a:t>He wants us to do the same.  Have you been doing that?</a:t>
            </a:r>
          </a:p>
          <a:p>
            <a:pPr marL="0" indent="0">
              <a:buNone/>
            </a:pPr>
            <a:r>
              <a:rPr lang="en-US" sz="2000" b="1" dirty="0"/>
              <a:t>      - give yourself up for the Church</a:t>
            </a:r>
          </a:p>
          <a:p>
            <a:pPr marL="0" indent="0">
              <a:buNone/>
            </a:pPr>
            <a:r>
              <a:rPr lang="en-US" sz="2000" b="1" dirty="0"/>
              <a:t>      - make her holy</a:t>
            </a:r>
          </a:p>
          <a:p>
            <a:pPr marL="0" indent="0">
              <a:buNone/>
            </a:pPr>
            <a:r>
              <a:rPr lang="en-US" sz="2000" b="1" dirty="0"/>
              <a:t>      -present her holy</a:t>
            </a:r>
          </a:p>
          <a:p>
            <a:pPr marL="0" indent="0">
              <a:buNone/>
            </a:pPr>
            <a:endParaRPr lang="en-US" sz="2400" b="1" dirty="0"/>
          </a:p>
        </p:txBody>
      </p:sp>
      <p:pic>
        <p:nvPicPr>
          <p:cNvPr id="1026" name="Picture 2" descr="The Bride of Christ Revealed – Part 3 God's Definition of a Woman | The  Agapegeek Blog">
            <a:extLst>
              <a:ext uri="{FF2B5EF4-FFF2-40B4-BE49-F238E27FC236}">
                <a16:creationId xmlns:a16="http://schemas.microsoft.com/office/drawing/2014/main" id="{933C82C6-900E-9105-730E-56B51CAB4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332" y="1406729"/>
            <a:ext cx="5829667" cy="509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14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981AF-4CAE-ADB7-F6FE-41A59868D8E0}"/>
              </a:ext>
            </a:extLst>
          </p:cNvPr>
          <p:cNvSpPr>
            <a:spLocks noGrp="1"/>
          </p:cNvSpPr>
          <p:nvPr>
            <p:ph type="title"/>
          </p:nvPr>
        </p:nvSpPr>
        <p:spPr/>
        <p:txBody>
          <a:bodyPr>
            <a:normAutofit/>
          </a:bodyPr>
          <a:lstStyle/>
          <a:p>
            <a:pPr algn="ctr"/>
            <a:r>
              <a:rPr lang="en-US" sz="4400" dirty="0"/>
              <a:t>Revelation 19:6-8</a:t>
            </a:r>
          </a:p>
        </p:txBody>
      </p:sp>
      <p:sp>
        <p:nvSpPr>
          <p:cNvPr id="3" name="Content Placeholder 2">
            <a:extLst>
              <a:ext uri="{FF2B5EF4-FFF2-40B4-BE49-F238E27FC236}">
                <a16:creationId xmlns:a16="http://schemas.microsoft.com/office/drawing/2014/main" id="{914F9893-4EE7-D50B-867D-4374188DBC86}"/>
              </a:ext>
            </a:extLst>
          </p:cNvPr>
          <p:cNvSpPr>
            <a:spLocks noGrp="1"/>
          </p:cNvSpPr>
          <p:nvPr>
            <p:ph idx="1"/>
          </p:nvPr>
        </p:nvSpPr>
        <p:spPr>
          <a:xfrm>
            <a:off x="1982912" y="2661006"/>
            <a:ext cx="9226194" cy="3511193"/>
          </a:xfrm>
        </p:spPr>
        <p:txBody>
          <a:bodyPr>
            <a:normAutofit/>
          </a:bodyPr>
          <a:lstStyle/>
          <a:p>
            <a:pPr marL="0" indent="0">
              <a:buNone/>
            </a:pPr>
            <a:r>
              <a:rPr lang="en-US" sz="3200" b="1" dirty="0"/>
              <a:t>At end-time the church is the bride of Christ.  (technically, she is merely betrothed now  2 Cor 11:2)</a:t>
            </a:r>
          </a:p>
        </p:txBody>
      </p:sp>
    </p:spTree>
    <p:extLst>
      <p:ext uri="{BB962C8B-B14F-4D97-AF65-F5344CB8AC3E}">
        <p14:creationId xmlns:p14="http://schemas.microsoft.com/office/powerpoint/2010/main" val="2464069736"/>
      </p:ext>
    </p:extLst>
  </p:cSld>
  <p:clrMapOvr>
    <a:masterClrMapping/>
  </p:clrMapOvr>
</p:sld>
</file>

<file path=ppt/theme/theme1.xml><?xml version="1.0" encoding="utf-8"?>
<a:theme xmlns:a="http://schemas.openxmlformats.org/drawingml/2006/main" name="AccentBoxVTI">
  <a:themeElements>
    <a:clrScheme name="AnalogousFromLightSeedRightStep">
      <a:dk1>
        <a:srgbClr val="000000"/>
      </a:dk1>
      <a:lt1>
        <a:srgbClr val="FFFFFF"/>
      </a:lt1>
      <a:dk2>
        <a:srgbClr val="393620"/>
      </a:dk2>
      <a:lt2>
        <a:srgbClr val="E2E8E3"/>
      </a:lt2>
      <a:accent1>
        <a:srgbClr val="C493BB"/>
      </a:accent1>
      <a:accent2>
        <a:srgbClr val="BA7F96"/>
      </a:accent2>
      <a:accent3>
        <a:srgbClr val="C69796"/>
      </a:accent3>
      <a:accent4>
        <a:srgbClr val="BA997F"/>
      </a:accent4>
      <a:accent5>
        <a:srgbClr val="AAA481"/>
      </a:accent5>
      <a:accent6>
        <a:srgbClr val="9BAA74"/>
      </a:accent6>
      <a:hlink>
        <a:srgbClr val="568E61"/>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7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Globe">
  <a:themeElements>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3176</TotalTime>
  <Words>1094</Words>
  <Application>Microsoft Office PowerPoint</Application>
  <PresentationFormat>Widescreen</PresentationFormat>
  <Paragraphs>132</Paragraphs>
  <Slides>29</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Aptos</vt:lpstr>
      <vt:lpstr>Arial</vt:lpstr>
      <vt:lpstr>Arial Black</vt:lpstr>
      <vt:lpstr>Calibri</vt:lpstr>
      <vt:lpstr>Garamond</vt:lpstr>
      <vt:lpstr>Neue Haas Grotesk Text Pro</vt:lpstr>
      <vt:lpstr>Tahoma</vt:lpstr>
      <vt:lpstr>Times New Roman</vt:lpstr>
      <vt:lpstr>Verdana</vt:lpstr>
      <vt:lpstr>Wingdings</vt:lpstr>
      <vt:lpstr>AccentBoxVTI</vt:lpstr>
      <vt:lpstr>7_Stream</vt:lpstr>
      <vt:lpstr>5_Globe</vt:lpstr>
      <vt:lpstr>Welcome to the Alpha Omega Midweek</vt:lpstr>
      <vt:lpstr>Announcements</vt:lpstr>
      <vt:lpstr>Coming Up</vt:lpstr>
      <vt:lpstr>The Church</vt:lpstr>
      <vt:lpstr>The Church</vt:lpstr>
      <vt:lpstr>What is church?</vt:lpstr>
      <vt:lpstr>What Is The Church?</vt:lpstr>
      <vt:lpstr>Ephesians 5:25-32 The Bride of Christ                                    </vt:lpstr>
      <vt:lpstr>Revelation 19:6-8</vt:lpstr>
      <vt:lpstr>Like a Bride  Beautiful Radiant Admired Loved Cared for  This is Jesus’ plan for the church</vt:lpstr>
      <vt:lpstr>The Church is the Body of Christ</vt:lpstr>
      <vt:lpstr>Church: The Body of Christ</vt:lpstr>
      <vt:lpstr>The Church: The Family of God</vt:lpstr>
      <vt:lpstr>Church: The Family of God</vt:lpstr>
      <vt:lpstr>The Church: A Temple of the Holy Spirit</vt:lpstr>
      <vt:lpstr>Discussion Questions</vt:lpstr>
      <vt:lpstr> The Kingdom of God and the Church </vt:lpstr>
      <vt:lpstr>I. The Kingdom of God is the thing Jesus spoke about the most.</vt:lpstr>
      <vt:lpstr>II. The Kingdom of God is a “place” where God is king—where      God reigns.   -It is a life lived  in submission  to God</vt:lpstr>
      <vt:lpstr>What Is The Kingdom of God?</vt:lpstr>
      <vt:lpstr>III.  The Kingdom of God is something much greater than the Church.</vt:lpstr>
      <vt:lpstr>IV. The Kingdom of God is already but not yet. </vt:lpstr>
      <vt:lpstr>Already But Not Yet</vt:lpstr>
      <vt:lpstr>Already But Not Yet</vt:lpstr>
      <vt:lpstr>V. The Church is the Kingdom of God.  (and I am not contradicting myself)  Matthew 16:17-19  On this rock I will build my church.       And… I will give you the keys to the kingdom of heaven</vt:lpstr>
      <vt:lpstr>VI.  The Kingdom of God is a radical ethic in complete opposition to the worldly ethic  It is best described in the Sermon on the Mount.  David Lipscomb:  “God calls us to a radical alien mentality, but he provides the power for such a life through his indwelling and empowering Holy Spirit that transforms us into the image of his Son.” </vt:lpstr>
      <vt:lpstr>A Radical and Unique Kingdom Ethic</vt:lpstr>
      <vt:lpstr>VII. The Kingdom of God is best described in the Sermon on the Mount.</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Coming Home</dc:title>
  <dc:creator>John Oakes</dc:creator>
  <cp:lastModifiedBy>John Oakes</cp:lastModifiedBy>
  <cp:revision>13</cp:revision>
  <dcterms:created xsi:type="dcterms:W3CDTF">2021-01-15T23:03:26Z</dcterms:created>
  <dcterms:modified xsi:type="dcterms:W3CDTF">2025-04-30T22:20:31Z</dcterms:modified>
</cp:coreProperties>
</file>