
<file path=[Content_Types].xml><?xml version="1.0" encoding="utf-8"?>
<Types xmlns="http://schemas.openxmlformats.org/package/2006/content-types">
  <Default Extension="jpeg" ContentType="image/jpeg"/>
  <Default Extension="jp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theme/theme2.xml" ContentType="application/vnd.openxmlformats-officedocument.theme+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ppt/changesInfos/changesInfo1.xml" ContentType="application/vnd.ms-powerpoint.changesinfo+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725" r:id="rId1"/>
    <p:sldMasterId id="2147483726" r:id="rId2"/>
    <p:sldMasterId id="2147483738" r:id="rId3"/>
  </p:sldMasterIdLst>
  <p:notesMasterIdLst>
    <p:notesMasterId r:id="rId55"/>
  </p:notesMasterIdLst>
  <p:sldIdLst>
    <p:sldId id="675" r:id="rId4"/>
    <p:sldId id="910" r:id="rId5"/>
    <p:sldId id="911" r:id="rId6"/>
    <p:sldId id="256" r:id="rId7"/>
    <p:sldId id="267" r:id="rId8"/>
    <p:sldId id="260" r:id="rId9"/>
    <p:sldId id="268" r:id="rId10"/>
    <p:sldId id="259" r:id="rId11"/>
    <p:sldId id="270" r:id="rId12"/>
    <p:sldId id="269" r:id="rId13"/>
    <p:sldId id="271" r:id="rId14"/>
    <p:sldId id="272" r:id="rId15"/>
    <p:sldId id="273" r:id="rId16"/>
    <p:sldId id="274" r:id="rId17"/>
    <p:sldId id="275" r:id="rId18"/>
    <p:sldId id="266" r:id="rId19"/>
    <p:sldId id="912" r:id="rId20"/>
    <p:sldId id="920" r:id="rId21"/>
    <p:sldId id="914" r:id="rId22"/>
    <p:sldId id="915" r:id="rId23"/>
    <p:sldId id="916" r:id="rId24"/>
    <p:sldId id="276" r:id="rId25"/>
    <p:sldId id="917" r:id="rId26"/>
    <p:sldId id="921" r:id="rId27"/>
    <p:sldId id="279" r:id="rId28"/>
    <p:sldId id="293" r:id="rId29"/>
    <p:sldId id="918" r:id="rId30"/>
    <p:sldId id="919" r:id="rId31"/>
    <p:sldId id="922" r:id="rId32"/>
    <p:sldId id="923" r:id="rId33"/>
    <p:sldId id="924" r:id="rId34"/>
    <p:sldId id="925" r:id="rId35"/>
    <p:sldId id="929" r:id="rId36"/>
    <p:sldId id="926" r:id="rId37"/>
    <p:sldId id="930" r:id="rId38"/>
    <p:sldId id="931" r:id="rId39"/>
    <p:sldId id="932" r:id="rId40"/>
    <p:sldId id="933" r:id="rId41"/>
    <p:sldId id="934" r:id="rId42"/>
    <p:sldId id="936" r:id="rId43"/>
    <p:sldId id="937" r:id="rId44"/>
    <p:sldId id="938" r:id="rId45"/>
    <p:sldId id="939" r:id="rId46"/>
    <p:sldId id="940" r:id="rId47"/>
    <p:sldId id="943" r:id="rId48"/>
    <p:sldId id="944" r:id="rId49"/>
    <p:sldId id="941" r:id="rId50"/>
    <p:sldId id="942" r:id="rId51"/>
    <p:sldId id="947" r:id="rId52"/>
    <p:sldId id="945" r:id="rId53"/>
    <p:sldId id="946" r:id="rId54"/>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75F80A36-752A-4CE6-80D0-776CBD786BFE}" v="103" dt="2025-05-29T00:55:01.844"/>
  </p1510:revLst>
</p1510:revInfo>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4995" autoAdjust="0"/>
    <p:restoredTop sz="94660"/>
  </p:normalViewPr>
  <p:slideViewPr>
    <p:cSldViewPr snapToGrid="0">
      <p:cViewPr varScale="1">
        <p:scale>
          <a:sx n="62" d="100"/>
          <a:sy n="62" d="100"/>
        </p:scale>
        <p:origin x="788" y="44"/>
      </p:cViewPr>
      <p:guideLst/>
    </p:cSldViewPr>
  </p:slideViewPr>
  <p:notesTextViewPr>
    <p:cViewPr>
      <p:scale>
        <a:sx n="3" d="2"/>
        <a:sy n="3" d="2"/>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0.xml"/><Relationship Id="rId18" Type="http://schemas.openxmlformats.org/officeDocument/2006/relationships/slide" Target="slides/slide15.xml"/><Relationship Id="rId26" Type="http://schemas.openxmlformats.org/officeDocument/2006/relationships/slide" Target="slides/slide23.xml"/><Relationship Id="rId39" Type="http://schemas.openxmlformats.org/officeDocument/2006/relationships/slide" Target="slides/slide36.xml"/><Relationship Id="rId21" Type="http://schemas.openxmlformats.org/officeDocument/2006/relationships/slide" Target="slides/slide18.xml"/><Relationship Id="rId34" Type="http://schemas.openxmlformats.org/officeDocument/2006/relationships/slide" Target="slides/slide31.xml"/><Relationship Id="rId42" Type="http://schemas.openxmlformats.org/officeDocument/2006/relationships/slide" Target="slides/slide39.xml"/><Relationship Id="rId47" Type="http://schemas.openxmlformats.org/officeDocument/2006/relationships/slide" Target="slides/slide44.xml"/><Relationship Id="rId50" Type="http://schemas.openxmlformats.org/officeDocument/2006/relationships/slide" Target="slides/slide47.xml"/><Relationship Id="rId55" Type="http://schemas.openxmlformats.org/officeDocument/2006/relationships/notesMaster" Target="notesMasters/notesMaster1.xml"/><Relationship Id="rId7" Type="http://schemas.openxmlformats.org/officeDocument/2006/relationships/slide" Target="slides/slide4.xml"/><Relationship Id="rId2" Type="http://schemas.openxmlformats.org/officeDocument/2006/relationships/slideMaster" Target="slideMasters/slideMaster2.xml"/><Relationship Id="rId16" Type="http://schemas.openxmlformats.org/officeDocument/2006/relationships/slide" Target="slides/slide13.xml"/><Relationship Id="rId29" Type="http://schemas.openxmlformats.org/officeDocument/2006/relationships/slide" Target="slides/slide26.xml"/><Relationship Id="rId11" Type="http://schemas.openxmlformats.org/officeDocument/2006/relationships/slide" Target="slides/slide8.xml"/><Relationship Id="rId24" Type="http://schemas.openxmlformats.org/officeDocument/2006/relationships/slide" Target="slides/slide21.xml"/><Relationship Id="rId32" Type="http://schemas.openxmlformats.org/officeDocument/2006/relationships/slide" Target="slides/slide29.xml"/><Relationship Id="rId37" Type="http://schemas.openxmlformats.org/officeDocument/2006/relationships/slide" Target="slides/slide34.xml"/><Relationship Id="rId40" Type="http://schemas.openxmlformats.org/officeDocument/2006/relationships/slide" Target="slides/slide37.xml"/><Relationship Id="rId45" Type="http://schemas.openxmlformats.org/officeDocument/2006/relationships/slide" Target="slides/slide42.xml"/><Relationship Id="rId53" Type="http://schemas.openxmlformats.org/officeDocument/2006/relationships/slide" Target="slides/slide50.xml"/><Relationship Id="rId58" Type="http://schemas.openxmlformats.org/officeDocument/2006/relationships/theme" Target="theme/theme1.xml"/><Relationship Id="rId5" Type="http://schemas.openxmlformats.org/officeDocument/2006/relationships/slide" Target="slides/slide2.xml"/><Relationship Id="rId61" Type="http://schemas.microsoft.com/office/2015/10/relationships/revisionInfo" Target="revisionInfo.xml"/><Relationship Id="rId19" Type="http://schemas.openxmlformats.org/officeDocument/2006/relationships/slide" Target="slides/slide16.xml"/><Relationship Id="rId14" Type="http://schemas.openxmlformats.org/officeDocument/2006/relationships/slide" Target="slides/slide11.xml"/><Relationship Id="rId22" Type="http://schemas.openxmlformats.org/officeDocument/2006/relationships/slide" Target="slides/slide19.xml"/><Relationship Id="rId27" Type="http://schemas.openxmlformats.org/officeDocument/2006/relationships/slide" Target="slides/slide24.xml"/><Relationship Id="rId30" Type="http://schemas.openxmlformats.org/officeDocument/2006/relationships/slide" Target="slides/slide27.xml"/><Relationship Id="rId35" Type="http://schemas.openxmlformats.org/officeDocument/2006/relationships/slide" Target="slides/slide32.xml"/><Relationship Id="rId43" Type="http://schemas.openxmlformats.org/officeDocument/2006/relationships/slide" Target="slides/slide40.xml"/><Relationship Id="rId48" Type="http://schemas.openxmlformats.org/officeDocument/2006/relationships/slide" Target="slides/slide45.xml"/><Relationship Id="rId56" Type="http://schemas.openxmlformats.org/officeDocument/2006/relationships/presProps" Target="presProps.xml"/><Relationship Id="rId8" Type="http://schemas.openxmlformats.org/officeDocument/2006/relationships/slide" Target="slides/slide5.xml"/><Relationship Id="rId51" Type="http://schemas.openxmlformats.org/officeDocument/2006/relationships/slide" Target="slides/slide48.xml"/><Relationship Id="rId3" Type="http://schemas.openxmlformats.org/officeDocument/2006/relationships/slideMaster" Target="slideMasters/slideMaster3.xml"/><Relationship Id="rId12" Type="http://schemas.openxmlformats.org/officeDocument/2006/relationships/slide" Target="slides/slide9.xml"/><Relationship Id="rId17" Type="http://schemas.openxmlformats.org/officeDocument/2006/relationships/slide" Target="slides/slide14.xml"/><Relationship Id="rId25" Type="http://schemas.openxmlformats.org/officeDocument/2006/relationships/slide" Target="slides/slide22.xml"/><Relationship Id="rId33" Type="http://schemas.openxmlformats.org/officeDocument/2006/relationships/slide" Target="slides/slide30.xml"/><Relationship Id="rId38" Type="http://schemas.openxmlformats.org/officeDocument/2006/relationships/slide" Target="slides/slide35.xml"/><Relationship Id="rId46" Type="http://schemas.openxmlformats.org/officeDocument/2006/relationships/slide" Target="slides/slide43.xml"/><Relationship Id="rId59" Type="http://schemas.openxmlformats.org/officeDocument/2006/relationships/tableStyles" Target="tableStyles.xml"/><Relationship Id="rId20" Type="http://schemas.openxmlformats.org/officeDocument/2006/relationships/slide" Target="slides/slide17.xml"/><Relationship Id="rId41" Type="http://schemas.openxmlformats.org/officeDocument/2006/relationships/slide" Target="slides/slide38.xml"/><Relationship Id="rId54" Type="http://schemas.openxmlformats.org/officeDocument/2006/relationships/slide" Target="slides/slide51.xml"/><Relationship Id="rId1" Type="http://schemas.openxmlformats.org/officeDocument/2006/relationships/slideMaster" Target="slideMasters/slideMaster1.xml"/><Relationship Id="rId6" Type="http://schemas.openxmlformats.org/officeDocument/2006/relationships/slide" Target="slides/slide3.xml"/><Relationship Id="rId15" Type="http://schemas.openxmlformats.org/officeDocument/2006/relationships/slide" Target="slides/slide12.xml"/><Relationship Id="rId23" Type="http://schemas.openxmlformats.org/officeDocument/2006/relationships/slide" Target="slides/slide20.xml"/><Relationship Id="rId28" Type="http://schemas.openxmlformats.org/officeDocument/2006/relationships/slide" Target="slides/slide25.xml"/><Relationship Id="rId36" Type="http://schemas.openxmlformats.org/officeDocument/2006/relationships/slide" Target="slides/slide33.xml"/><Relationship Id="rId49" Type="http://schemas.openxmlformats.org/officeDocument/2006/relationships/slide" Target="slides/slide46.xml"/><Relationship Id="rId57" Type="http://schemas.openxmlformats.org/officeDocument/2006/relationships/viewProps" Target="viewProps.xml"/><Relationship Id="rId10" Type="http://schemas.openxmlformats.org/officeDocument/2006/relationships/slide" Target="slides/slide7.xml"/><Relationship Id="rId31" Type="http://schemas.openxmlformats.org/officeDocument/2006/relationships/slide" Target="slides/slide28.xml"/><Relationship Id="rId44" Type="http://schemas.openxmlformats.org/officeDocument/2006/relationships/slide" Target="slides/slide41.xml"/><Relationship Id="rId52" Type="http://schemas.openxmlformats.org/officeDocument/2006/relationships/slide" Target="slides/slide49.xml"/><Relationship Id="rId60" Type="http://schemas.microsoft.com/office/2016/11/relationships/changesInfo" Target="changesInfos/changesInfo1.xml"/><Relationship Id="rId4" Type="http://schemas.openxmlformats.org/officeDocument/2006/relationships/slide" Target="slides/slide1.xml"/><Relationship Id="rId9" Type="http://schemas.openxmlformats.org/officeDocument/2006/relationships/slide" Target="slides/slide6.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John Oakes" userId="1a36f0057432ea1f" providerId="LiveId" clId="{75F80A36-752A-4CE6-80D0-776CBD786BFE}"/>
    <pc:docChg chg="undo custSel addSld delSld modSld sldOrd modMainMaster">
      <pc:chgData name="John Oakes" userId="1a36f0057432ea1f" providerId="LiveId" clId="{75F80A36-752A-4CE6-80D0-776CBD786BFE}" dt="2025-05-29T01:18:16.121" v="11122" actId="20577"/>
      <pc:docMkLst>
        <pc:docMk/>
      </pc:docMkLst>
      <pc:sldChg chg="modSp">
        <pc:chgData name="John Oakes" userId="1a36f0057432ea1f" providerId="LiveId" clId="{75F80A36-752A-4CE6-80D0-776CBD786BFE}" dt="2025-04-24T01:06:05.701" v="594"/>
        <pc:sldMkLst>
          <pc:docMk/>
          <pc:sldMk cId="3311252756" sldId="256"/>
        </pc:sldMkLst>
        <pc:spChg chg="mod">
          <ac:chgData name="John Oakes" userId="1a36f0057432ea1f" providerId="LiveId" clId="{75F80A36-752A-4CE6-80D0-776CBD786BFE}" dt="2025-04-24T01:06:05.701" v="594"/>
          <ac:spMkLst>
            <pc:docMk/>
            <pc:sldMk cId="3311252756" sldId="256"/>
            <ac:spMk id="2" creationId="{3788E3F9-A810-4E15-AA1A-67D735668821}"/>
          </ac:spMkLst>
        </pc:spChg>
        <pc:spChg chg="mod">
          <ac:chgData name="John Oakes" userId="1a36f0057432ea1f" providerId="LiveId" clId="{75F80A36-752A-4CE6-80D0-776CBD786BFE}" dt="2025-04-24T01:06:05.701" v="594"/>
          <ac:spMkLst>
            <pc:docMk/>
            <pc:sldMk cId="3311252756" sldId="256"/>
            <ac:spMk id="3" creationId="{1AB7E148-88B8-424F-BD0B-3FF0DAC43A3B}"/>
          </ac:spMkLst>
        </pc:spChg>
        <pc:spChg chg="mod">
          <ac:chgData name="John Oakes" userId="1a36f0057432ea1f" providerId="LiveId" clId="{75F80A36-752A-4CE6-80D0-776CBD786BFE}" dt="2025-04-24T01:06:05.701" v="594"/>
          <ac:spMkLst>
            <pc:docMk/>
            <pc:sldMk cId="3311252756" sldId="256"/>
            <ac:spMk id="5" creationId="{1828B693-A22C-4618-B072-8A0197347EFD}"/>
          </ac:spMkLst>
        </pc:spChg>
        <pc:spChg chg="mod">
          <ac:chgData name="John Oakes" userId="1a36f0057432ea1f" providerId="LiveId" clId="{75F80A36-752A-4CE6-80D0-776CBD786BFE}" dt="2025-04-24T01:06:05.701" v="594"/>
          <ac:spMkLst>
            <pc:docMk/>
            <pc:sldMk cId="3311252756" sldId="256"/>
            <ac:spMk id="11" creationId="{6069A1F8-9BEB-4786-9694-FC48B2D75D21}"/>
          </ac:spMkLst>
        </pc:spChg>
        <pc:spChg chg="mod">
          <ac:chgData name="John Oakes" userId="1a36f0057432ea1f" providerId="LiveId" clId="{75F80A36-752A-4CE6-80D0-776CBD786BFE}" dt="2025-04-24T01:06:05.701" v="594"/>
          <ac:spMkLst>
            <pc:docMk/>
            <pc:sldMk cId="3311252756" sldId="256"/>
            <ac:spMk id="12" creationId="{526E0BFB-CDF1-4990-8C11-AC849311E0A8}"/>
          </ac:spMkLst>
        </pc:spChg>
        <pc:spChg chg="mod">
          <ac:chgData name="John Oakes" userId="1a36f0057432ea1f" providerId="LiveId" clId="{75F80A36-752A-4CE6-80D0-776CBD786BFE}" dt="2025-04-24T01:06:05.701" v="594"/>
          <ac:spMkLst>
            <pc:docMk/>
            <pc:sldMk cId="3311252756" sldId="256"/>
            <ac:spMk id="13" creationId="{AF2F604E-43BE-4DC3-B983-E071523364F8}"/>
          </ac:spMkLst>
        </pc:spChg>
        <pc:spChg chg="mod">
          <ac:chgData name="John Oakes" userId="1a36f0057432ea1f" providerId="LiveId" clId="{75F80A36-752A-4CE6-80D0-776CBD786BFE}" dt="2025-04-24T01:06:05.701" v="594"/>
          <ac:spMkLst>
            <pc:docMk/>
            <pc:sldMk cId="3311252756" sldId="256"/>
            <ac:spMk id="15" creationId="{08C9B587-E65E-4B52-B37C-ABEBB6E87928}"/>
          </ac:spMkLst>
        </pc:spChg>
        <pc:picChg chg="mod">
          <ac:chgData name="John Oakes" userId="1a36f0057432ea1f" providerId="LiveId" clId="{75F80A36-752A-4CE6-80D0-776CBD786BFE}" dt="2025-04-24T01:06:05.701" v="594"/>
          <ac:picMkLst>
            <pc:docMk/>
            <pc:sldMk cId="3311252756" sldId="256"/>
            <ac:picMk id="14" creationId="{F0437768-BA33-453D-AF9A-06941813FBB0}"/>
          </ac:picMkLst>
        </pc:picChg>
        <pc:picChg chg="mod">
          <ac:chgData name="John Oakes" userId="1a36f0057432ea1f" providerId="LiveId" clId="{75F80A36-752A-4CE6-80D0-776CBD786BFE}" dt="2025-04-24T01:06:05.701" v="594"/>
          <ac:picMkLst>
            <pc:docMk/>
            <pc:sldMk cId="3311252756" sldId="256"/>
            <ac:picMk id="1026" creationId="{D1EBA74E-BC98-4B54-93B8-D2EFD6CF44C6}"/>
          </ac:picMkLst>
        </pc:picChg>
      </pc:sldChg>
      <pc:sldChg chg="delSp modSp add del mod">
        <pc:chgData name="John Oakes" userId="1a36f0057432ea1f" providerId="LiveId" clId="{75F80A36-752A-4CE6-80D0-776CBD786BFE}" dt="2025-04-29T23:47:26.318" v="1817" actId="47"/>
        <pc:sldMkLst>
          <pc:docMk/>
          <pc:sldMk cId="2866984970" sldId="258"/>
        </pc:sldMkLst>
      </pc:sldChg>
      <pc:sldChg chg="addSp delSp modSp mod">
        <pc:chgData name="John Oakes" userId="1a36f0057432ea1f" providerId="LiveId" clId="{75F80A36-752A-4CE6-80D0-776CBD786BFE}" dt="2025-04-24T01:08:15.726" v="710" actId="14100"/>
        <pc:sldMkLst>
          <pc:docMk/>
          <pc:sldMk cId="367614315" sldId="259"/>
        </pc:sldMkLst>
        <pc:spChg chg="mod">
          <ac:chgData name="John Oakes" userId="1a36f0057432ea1f" providerId="LiveId" clId="{75F80A36-752A-4CE6-80D0-776CBD786BFE}" dt="2025-04-24T01:06:05.701" v="594"/>
          <ac:spMkLst>
            <pc:docMk/>
            <pc:sldMk cId="367614315" sldId="259"/>
            <ac:spMk id="2" creationId="{BE989AE9-EB74-4F87-B730-416B7E0D732D}"/>
          </ac:spMkLst>
        </pc:spChg>
        <pc:spChg chg="mod">
          <ac:chgData name="John Oakes" userId="1a36f0057432ea1f" providerId="LiveId" clId="{75F80A36-752A-4CE6-80D0-776CBD786BFE}" dt="2025-04-24T01:08:15.726" v="710" actId="14100"/>
          <ac:spMkLst>
            <pc:docMk/>
            <pc:sldMk cId="367614315" sldId="259"/>
            <ac:spMk id="3" creationId="{84856B10-09C3-4D15-B011-9B99443831EB}"/>
          </ac:spMkLst>
        </pc:spChg>
        <pc:picChg chg="add mod">
          <ac:chgData name="John Oakes" userId="1a36f0057432ea1f" providerId="LiveId" clId="{75F80A36-752A-4CE6-80D0-776CBD786BFE}" dt="2025-04-24T01:07:12.194" v="603" actId="14100"/>
          <ac:picMkLst>
            <pc:docMk/>
            <pc:sldMk cId="367614315" sldId="259"/>
            <ac:picMk id="1026" creationId="{933C82C6-900E-9105-730E-56B51CAB4567}"/>
          </ac:picMkLst>
        </pc:picChg>
      </pc:sldChg>
      <pc:sldChg chg="modSp mod ord">
        <pc:chgData name="John Oakes" userId="1a36f0057432ea1f" providerId="LiveId" clId="{75F80A36-752A-4CE6-80D0-776CBD786BFE}" dt="2025-04-24T01:13:44.943" v="1000"/>
        <pc:sldMkLst>
          <pc:docMk/>
          <pc:sldMk cId="4035743145" sldId="260"/>
        </pc:sldMkLst>
        <pc:spChg chg="mod">
          <ac:chgData name="John Oakes" userId="1a36f0057432ea1f" providerId="LiveId" clId="{75F80A36-752A-4CE6-80D0-776CBD786BFE}" dt="2025-04-24T01:06:40.527" v="598" actId="122"/>
          <ac:spMkLst>
            <pc:docMk/>
            <pc:sldMk cId="4035743145" sldId="260"/>
            <ac:spMk id="2" creationId="{5D20403D-C9BE-4A12-B2C6-90E109D5CF04}"/>
          </ac:spMkLst>
        </pc:spChg>
        <pc:spChg chg="mod">
          <ac:chgData name="John Oakes" userId="1a36f0057432ea1f" providerId="LiveId" clId="{75F80A36-752A-4CE6-80D0-776CBD786BFE}" dt="2025-04-24T01:13:44.943" v="1000"/>
          <ac:spMkLst>
            <pc:docMk/>
            <pc:sldMk cId="4035743145" sldId="260"/>
            <ac:spMk id="3" creationId="{A13341DA-7836-4DEC-892D-CEDF46D161EA}"/>
          </ac:spMkLst>
        </pc:spChg>
      </pc:sldChg>
      <pc:sldChg chg="del">
        <pc:chgData name="John Oakes" userId="1a36f0057432ea1f" providerId="LiveId" clId="{75F80A36-752A-4CE6-80D0-776CBD786BFE}" dt="2025-04-24T00:21:55.387" v="30" actId="47"/>
        <pc:sldMkLst>
          <pc:docMk/>
          <pc:sldMk cId="677313489" sldId="261"/>
        </pc:sldMkLst>
      </pc:sldChg>
      <pc:sldChg chg="del">
        <pc:chgData name="John Oakes" userId="1a36f0057432ea1f" providerId="LiveId" clId="{75F80A36-752A-4CE6-80D0-776CBD786BFE}" dt="2025-04-24T00:23:38.768" v="64" actId="47"/>
        <pc:sldMkLst>
          <pc:docMk/>
          <pc:sldMk cId="1429828582" sldId="262"/>
        </pc:sldMkLst>
      </pc:sldChg>
      <pc:sldChg chg="del">
        <pc:chgData name="John Oakes" userId="1a36f0057432ea1f" providerId="LiveId" clId="{75F80A36-752A-4CE6-80D0-776CBD786BFE}" dt="2025-04-24T00:23:41.469" v="66" actId="47"/>
        <pc:sldMkLst>
          <pc:docMk/>
          <pc:sldMk cId="1983438543" sldId="263"/>
        </pc:sldMkLst>
      </pc:sldChg>
      <pc:sldChg chg="del">
        <pc:chgData name="John Oakes" userId="1a36f0057432ea1f" providerId="LiveId" clId="{75F80A36-752A-4CE6-80D0-776CBD786BFE}" dt="2025-04-24T00:23:40.120" v="65" actId="47"/>
        <pc:sldMkLst>
          <pc:docMk/>
          <pc:sldMk cId="3313358318" sldId="265"/>
        </pc:sldMkLst>
      </pc:sldChg>
      <pc:sldChg chg="modSp mod">
        <pc:chgData name="John Oakes" userId="1a36f0057432ea1f" providerId="LiveId" clId="{75F80A36-752A-4CE6-80D0-776CBD786BFE}" dt="2025-04-24T01:06:05.701" v="594"/>
        <pc:sldMkLst>
          <pc:docMk/>
          <pc:sldMk cId="3762828563" sldId="266"/>
        </pc:sldMkLst>
        <pc:spChg chg="mod">
          <ac:chgData name="John Oakes" userId="1a36f0057432ea1f" providerId="LiveId" clId="{75F80A36-752A-4CE6-80D0-776CBD786BFE}" dt="2025-04-24T01:06:05.701" v="594"/>
          <ac:spMkLst>
            <pc:docMk/>
            <pc:sldMk cId="3762828563" sldId="266"/>
            <ac:spMk id="2" creationId="{001EB7A6-9679-435A-B36F-CBA613138759}"/>
          </ac:spMkLst>
        </pc:spChg>
        <pc:spChg chg="mod">
          <ac:chgData name="John Oakes" userId="1a36f0057432ea1f" providerId="LiveId" clId="{75F80A36-752A-4CE6-80D0-776CBD786BFE}" dt="2025-04-24T01:06:05.701" v="594"/>
          <ac:spMkLst>
            <pc:docMk/>
            <pc:sldMk cId="3762828563" sldId="266"/>
            <ac:spMk id="3" creationId="{C245C218-2DBD-4E30-AA99-CE26950A035E}"/>
          </ac:spMkLst>
        </pc:spChg>
      </pc:sldChg>
      <pc:sldChg chg="modSp mod">
        <pc:chgData name="John Oakes" userId="1a36f0057432ea1f" providerId="LiveId" clId="{75F80A36-752A-4CE6-80D0-776CBD786BFE}" dt="2025-04-24T01:06:25.858" v="596" actId="255"/>
        <pc:sldMkLst>
          <pc:docMk/>
          <pc:sldMk cId="2741009270" sldId="267"/>
        </pc:sldMkLst>
        <pc:spChg chg="mod">
          <ac:chgData name="John Oakes" userId="1a36f0057432ea1f" providerId="LiveId" clId="{75F80A36-752A-4CE6-80D0-776CBD786BFE}" dt="2025-04-24T01:06:25.858" v="596" actId="255"/>
          <ac:spMkLst>
            <pc:docMk/>
            <pc:sldMk cId="2741009270" sldId="267"/>
            <ac:spMk id="2" creationId="{E49E802F-9F2B-7C64-CEDF-76E627244D1D}"/>
          </ac:spMkLst>
        </pc:spChg>
      </pc:sldChg>
      <pc:sldChg chg="modSp mod">
        <pc:chgData name="John Oakes" userId="1a36f0057432ea1f" providerId="LiveId" clId="{75F80A36-752A-4CE6-80D0-776CBD786BFE}" dt="2025-05-02T19:29:18.636" v="3483" actId="20577"/>
        <pc:sldMkLst>
          <pc:docMk/>
          <pc:sldMk cId="456312884" sldId="268"/>
        </pc:sldMkLst>
        <pc:spChg chg="mod">
          <ac:chgData name="John Oakes" userId="1a36f0057432ea1f" providerId="LiveId" clId="{75F80A36-752A-4CE6-80D0-776CBD786BFE}" dt="2025-04-24T01:06:53.685" v="599" actId="255"/>
          <ac:spMkLst>
            <pc:docMk/>
            <pc:sldMk cId="456312884" sldId="268"/>
            <ac:spMk id="2" creationId="{FC46926B-920F-D3F2-373D-6450960D38BE}"/>
          </ac:spMkLst>
        </pc:spChg>
        <pc:spChg chg="mod">
          <ac:chgData name="John Oakes" userId="1a36f0057432ea1f" providerId="LiveId" clId="{75F80A36-752A-4CE6-80D0-776CBD786BFE}" dt="2025-05-02T19:29:18.636" v="3483" actId="20577"/>
          <ac:spMkLst>
            <pc:docMk/>
            <pc:sldMk cId="456312884" sldId="268"/>
            <ac:spMk id="3" creationId="{8F7DEC35-4388-761C-D413-ADBCB21E3ABB}"/>
          </ac:spMkLst>
        </pc:spChg>
      </pc:sldChg>
      <pc:sldChg chg="addSp delSp modSp new mod">
        <pc:chgData name="John Oakes" userId="1a36f0057432ea1f" providerId="LiveId" clId="{75F80A36-752A-4CE6-80D0-776CBD786BFE}" dt="2025-04-24T01:08:40.176" v="714" actId="14100"/>
        <pc:sldMkLst>
          <pc:docMk/>
          <pc:sldMk cId="842210743" sldId="269"/>
        </pc:sldMkLst>
        <pc:spChg chg="mod">
          <ac:chgData name="John Oakes" userId="1a36f0057432ea1f" providerId="LiveId" clId="{75F80A36-752A-4CE6-80D0-776CBD786BFE}" dt="2025-04-24T01:08:40.176" v="714" actId="14100"/>
          <ac:spMkLst>
            <pc:docMk/>
            <pc:sldMk cId="842210743" sldId="269"/>
            <ac:spMk id="2" creationId="{4E079153-A244-B61A-BDA4-93E160203E8C}"/>
          </ac:spMkLst>
        </pc:spChg>
        <pc:picChg chg="add mod">
          <ac:chgData name="John Oakes" userId="1a36f0057432ea1f" providerId="LiveId" clId="{75F80A36-752A-4CE6-80D0-776CBD786BFE}" dt="2025-04-24T01:08:33.709" v="712" actId="1076"/>
          <ac:picMkLst>
            <pc:docMk/>
            <pc:sldMk cId="842210743" sldId="269"/>
            <ac:picMk id="5" creationId="{756E0F9C-902D-1B91-93A6-E95263082E87}"/>
          </ac:picMkLst>
        </pc:picChg>
      </pc:sldChg>
      <pc:sldChg chg="modSp new mod ord">
        <pc:chgData name="John Oakes" userId="1a36f0057432ea1f" providerId="LiveId" clId="{75F80A36-752A-4CE6-80D0-776CBD786BFE}" dt="2025-04-24T01:14:19.165" v="1047" actId="14100"/>
        <pc:sldMkLst>
          <pc:docMk/>
          <pc:sldMk cId="2464069736" sldId="270"/>
        </pc:sldMkLst>
        <pc:spChg chg="mod">
          <ac:chgData name="John Oakes" userId="1a36f0057432ea1f" providerId="LiveId" clId="{75F80A36-752A-4CE6-80D0-776CBD786BFE}" dt="2025-04-24T01:02:03.220" v="222" actId="20577"/>
          <ac:spMkLst>
            <pc:docMk/>
            <pc:sldMk cId="2464069736" sldId="270"/>
            <ac:spMk id="2" creationId="{44F981AF-4CAE-ADB7-F6FE-41A59868D8E0}"/>
          </ac:spMkLst>
        </pc:spChg>
        <pc:spChg chg="mod">
          <ac:chgData name="John Oakes" userId="1a36f0057432ea1f" providerId="LiveId" clId="{75F80A36-752A-4CE6-80D0-776CBD786BFE}" dt="2025-04-24T01:14:19.165" v="1047" actId="14100"/>
          <ac:spMkLst>
            <pc:docMk/>
            <pc:sldMk cId="2464069736" sldId="270"/>
            <ac:spMk id="3" creationId="{914F9893-4EE7-D50B-867D-4374188DBC86}"/>
          </ac:spMkLst>
        </pc:spChg>
      </pc:sldChg>
      <pc:sldChg chg="addSp modSp new mod">
        <pc:chgData name="John Oakes" userId="1a36f0057432ea1f" providerId="LiveId" clId="{75F80A36-752A-4CE6-80D0-776CBD786BFE}" dt="2025-04-24T01:16:16.332" v="1053" actId="1076"/>
        <pc:sldMkLst>
          <pc:docMk/>
          <pc:sldMk cId="2062767460" sldId="271"/>
        </pc:sldMkLst>
        <pc:spChg chg="mod">
          <ac:chgData name="John Oakes" userId="1a36f0057432ea1f" providerId="LiveId" clId="{75F80A36-752A-4CE6-80D0-776CBD786BFE}" dt="2025-04-24T01:06:05.817" v="595" actId="27636"/>
          <ac:spMkLst>
            <pc:docMk/>
            <pc:sldMk cId="2062767460" sldId="271"/>
            <ac:spMk id="2" creationId="{AE6EF35D-62F9-1A0C-3DF4-88CF3C85354A}"/>
          </ac:spMkLst>
        </pc:spChg>
        <pc:spChg chg="mod">
          <ac:chgData name="John Oakes" userId="1a36f0057432ea1f" providerId="LiveId" clId="{75F80A36-752A-4CE6-80D0-776CBD786BFE}" dt="2025-04-24T01:14:37.995" v="1048" actId="14100"/>
          <ac:spMkLst>
            <pc:docMk/>
            <pc:sldMk cId="2062767460" sldId="271"/>
            <ac:spMk id="3" creationId="{2899954F-FC32-2BCC-09FE-9F1400A6831D}"/>
          </ac:spMkLst>
        </pc:spChg>
        <pc:picChg chg="add mod">
          <ac:chgData name="John Oakes" userId="1a36f0057432ea1f" providerId="LiveId" clId="{75F80A36-752A-4CE6-80D0-776CBD786BFE}" dt="2025-04-24T01:16:16.332" v="1053" actId="1076"/>
          <ac:picMkLst>
            <pc:docMk/>
            <pc:sldMk cId="2062767460" sldId="271"/>
            <ac:picMk id="2050" creationId="{B784CABE-981E-7318-5757-9A30CD2A778B}"/>
          </ac:picMkLst>
        </pc:picChg>
      </pc:sldChg>
      <pc:sldChg chg="modSp new mod">
        <pc:chgData name="John Oakes" userId="1a36f0057432ea1f" providerId="LiveId" clId="{75F80A36-752A-4CE6-80D0-776CBD786BFE}" dt="2025-04-24T01:10:25.418" v="848" actId="20577"/>
        <pc:sldMkLst>
          <pc:docMk/>
          <pc:sldMk cId="2310417533" sldId="272"/>
        </pc:sldMkLst>
        <pc:spChg chg="mod">
          <ac:chgData name="John Oakes" userId="1a36f0057432ea1f" providerId="LiveId" clId="{75F80A36-752A-4CE6-80D0-776CBD786BFE}" dt="2025-04-24T01:05:56.759" v="593" actId="255"/>
          <ac:spMkLst>
            <pc:docMk/>
            <pc:sldMk cId="2310417533" sldId="272"/>
            <ac:spMk id="2" creationId="{4DAD4771-7DD8-0CFE-FED8-447E37D2E4CF}"/>
          </ac:spMkLst>
        </pc:spChg>
        <pc:spChg chg="mod">
          <ac:chgData name="John Oakes" userId="1a36f0057432ea1f" providerId="LiveId" clId="{75F80A36-752A-4CE6-80D0-776CBD786BFE}" dt="2025-04-24T01:10:25.418" v="848" actId="20577"/>
          <ac:spMkLst>
            <pc:docMk/>
            <pc:sldMk cId="2310417533" sldId="272"/>
            <ac:spMk id="3" creationId="{7E901365-6AC1-FC9C-F0CF-20548365FD26}"/>
          </ac:spMkLst>
        </pc:spChg>
      </pc:sldChg>
      <pc:sldChg chg="modSp new mod">
        <pc:chgData name="John Oakes" userId="1a36f0057432ea1f" providerId="LiveId" clId="{75F80A36-752A-4CE6-80D0-776CBD786BFE}" dt="2025-04-24T01:18:50.382" v="1222" actId="255"/>
        <pc:sldMkLst>
          <pc:docMk/>
          <pc:sldMk cId="3314952661" sldId="273"/>
        </pc:sldMkLst>
        <pc:spChg chg="mod">
          <ac:chgData name="John Oakes" userId="1a36f0057432ea1f" providerId="LiveId" clId="{75F80A36-752A-4CE6-80D0-776CBD786BFE}" dt="2025-04-24T01:10:47.039" v="881" actId="20577"/>
          <ac:spMkLst>
            <pc:docMk/>
            <pc:sldMk cId="3314952661" sldId="273"/>
            <ac:spMk id="2" creationId="{DE6C9A75-4886-E958-7431-C05EF087F799}"/>
          </ac:spMkLst>
        </pc:spChg>
        <pc:spChg chg="mod">
          <ac:chgData name="John Oakes" userId="1a36f0057432ea1f" providerId="LiveId" clId="{75F80A36-752A-4CE6-80D0-776CBD786BFE}" dt="2025-04-24T01:18:50.382" v="1222" actId="255"/>
          <ac:spMkLst>
            <pc:docMk/>
            <pc:sldMk cId="3314952661" sldId="273"/>
            <ac:spMk id="3" creationId="{A7D5F48A-0830-9E55-42EA-2AFEF9611034}"/>
          </ac:spMkLst>
        </pc:spChg>
      </pc:sldChg>
      <pc:sldChg chg="addSp modSp new mod">
        <pc:chgData name="John Oakes" userId="1a36f0057432ea1f" providerId="LiveId" clId="{75F80A36-752A-4CE6-80D0-776CBD786BFE}" dt="2025-04-24T01:21:52.989" v="1310" actId="20577"/>
        <pc:sldMkLst>
          <pc:docMk/>
          <pc:sldMk cId="3026158928" sldId="274"/>
        </pc:sldMkLst>
        <pc:spChg chg="mod">
          <ac:chgData name="John Oakes" userId="1a36f0057432ea1f" providerId="LiveId" clId="{75F80A36-752A-4CE6-80D0-776CBD786BFE}" dt="2025-04-24T01:19:20.489" v="1249" actId="20577"/>
          <ac:spMkLst>
            <pc:docMk/>
            <pc:sldMk cId="3026158928" sldId="274"/>
            <ac:spMk id="2" creationId="{76EC6CE2-F8D5-5106-D10A-4D1D811AE56F}"/>
          </ac:spMkLst>
        </pc:spChg>
        <pc:spChg chg="mod">
          <ac:chgData name="John Oakes" userId="1a36f0057432ea1f" providerId="LiveId" clId="{75F80A36-752A-4CE6-80D0-776CBD786BFE}" dt="2025-04-24T01:21:52.989" v="1310" actId="20577"/>
          <ac:spMkLst>
            <pc:docMk/>
            <pc:sldMk cId="3026158928" sldId="274"/>
            <ac:spMk id="3" creationId="{0B74215D-D79D-5E8F-83AB-5BA346A29827}"/>
          </ac:spMkLst>
        </pc:spChg>
        <pc:picChg chg="add mod">
          <ac:chgData name="John Oakes" userId="1a36f0057432ea1f" providerId="LiveId" clId="{75F80A36-752A-4CE6-80D0-776CBD786BFE}" dt="2025-04-24T01:21:32.229" v="1253" actId="1076"/>
          <ac:picMkLst>
            <pc:docMk/>
            <pc:sldMk cId="3026158928" sldId="274"/>
            <ac:picMk id="3074" creationId="{ACA65517-9CCB-EF76-0049-879AF1ECBC78}"/>
          </ac:picMkLst>
        </pc:picChg>
      </pc:sldChg>
      <pc:sldChg chg="addSp modSp new mod">
        <pc:chgData name="John Oakes" userId="1a36f0057432ea1f" providerId="LiveId" clId="{75F80A36-752A-4CE6-80D0-776CBD786BFE}" dt="2025-04-24T01:25:23.971" v="1458" actId="1076"/>
        <pc:sldMkLst>
          <pc:docMk/>
          <pc:sldMk cId="3362378392" sldId="275"/>
        </pc:sldMkLst>
        <pc:spChg chg="mod">
          <ac:chgData name="John Oakes" userId="1a36f0057432ea1f" providerId="LiveId" clId="{75F80A36-752A-4CE6-80D0-776CBD786BFE}" dt="2025-04-24T01:22:17.045" v="1351" actId="20577"/>
          <ac:spMkLst>
            <pc:docMk/>
            <pc:sldMk cId="3362378392" sldId="275"/>
            <ac:spMk id="2" creationId="{5EC32B71-A0EE-B6A1-B4AB-20D3C462B534}"/>
          </ac:spMkLst>
        </pc:spChg>
        <pc:spChg chg="mod">
          <ac:chgData name="John Oakes" userId="1a36f0057432ea1f" providerId="LiveId" clId="{75F80A36-752A-4CE6-80D0-776CBD786BFE}" dt="2025-04-24T01:25:15.483" v="1455" actId="14100"/>
          <ac:spMkLst>
            <pc:docMk/>
            <pc:sldMk cId="3362378392" sldId="275"/>
            <ac:spMk id="3" creationId="{06AD355A-C256-FE8B-1C03-76B47C4C6E7A}"/>
          </ac:spMkLst>
        </pc:spChg>
        <pc:picChg chg="add mod">
          <ac:chgData name="John Oakes" userId="1a36f0057432ea1f" providerId="LiveId" clId="{75F80A36-752A-4CE6-80D0-776CBD786BFE}" dt="2025-04-24T01:25:23.971" v="1458" actId="1076"/>
          <ac:picMkLst>
            <pc:docMk/>
            <pc:sldMk cId="3362378392" sldId="275"/>
            <ac:picMk id="4098" creationId="{9A1195C3-F657-15B6-7D96-53C6FACA4B4F}"/>
          </ac:picMkLst>
        </pc:picChg>
      </pc:sldChg>
      <pc:sldChg chg="modSp add mod">
        <pc:chgData name="John Oakes" userId="1a36f0057432ea1f" providerId="LiveId" clId="{75F80A36-752A-4CE6-80D0-776CBD786BFE}" dt="2025-04-30T22:14:21.931" v="2899" actId="20577"/>
        <pc:sldMkLst>
          <pc:docMk/>
          <pc:sldMk cId="3390961797" sldId="276"/>
        </pc:sldMkLst>
        <pc:spChg chg="mod">
          <ac:chgData name="John Oakes" userId="1a36f0057432ea1f" providerId="LiveId" clId="{75F80A36-752A-4CE6-80D0-776CBD786BFE}" dt="2025-04-30T22:14:21.931" v="2899" actId="20577"/>
          <ac:spMkLst>
            <pc:docMk/>
            <pc:sldMk cId="3390961797" sldId="276"/>
            <ac:spMk id="2" creationId="{AFB102B0-B726-465D-8AF8-BBBE92515665}"/>
          </ac:spMkLst>
        </pc:spChg>
        <pc:picChg chg="mod">
          <ac:chgData name="John Oakes" userId="1a36f0057432ea1f" providerId="LiveId" clId="{75F80A36-752A-4CE6-80D0-776CBD786BFE}" dt="2025-04-29T23:51:53.191" v="2011" actId="1076"/>
          <ac:picMkLst>
            <pc:docMk/>
            <pc:sldMk cId="3390961797" sldId="276"/>
            <ac:picMk id="2052" creationId="{0DD56ABF-68E6-4EC3-AB98-D80078C4C836}"/>
          </ac:picMkLst>
        </pc:picChg>
      </pc:sldChg>
      <pc:sldChg chg="add del">
        <pc:chgData name="John Oakes" userId="1a36f0057432ea1f" providerId="LiveId" clId="{75F80A36-752A-4CE6-80D0-776CBD786BFE}" dt="2025-04-29T23:47:34.754" v="1818" actId="47"/>
        <pc:sldMkLst>
          <pc:docMk/>
          <pc:sldMk cId="3668180145" sldId="278"/>
        </pc:sldMkLst>
      </pc:sldChg>
      <pc:sldChg chg="modSp add mod">
        <pc:chgData name="John Oakes" userId="1a36f0057432ea1f" providerId="LiveId" clId="{75F80A36-752A-4CE6-80D0-776CBD786BFE}" dt="2025-04-30T22:14:56.242" v="2904" actId="20577"/>
        <pc:sldMkLst>
          <pc:docMk/>
          <pc:sldMk cId="2949806234" sldId="279"/>
        </pc:sldMkLst>
        <pc:spChg chg="mod">
          <ac:chgData name="John Oakes" userId="1a36f0057432ea1f" providerId="LiveId" clId="{75F80A36-752A-4CE6-80D0-776CBD786BFE}" dt="2025-04-30T22:14:56.242" v="2904" actId="20577"/>
          <ac:spMkLst>
            <pc:docMk/>
            <pc:sldMk cId="2949806234" sldId="279"/>
            <ac:spMk id="2" creationId="{4F2E5FE7-E6F0-4E94-BE1A-5C0CB7FE65F4}"/>
          </ac:spMkLst>
        </pc:spChg>
      </pc:sldChg>
      <pc:sldChg chg="add del">
        <pc:chgData name="John Oakes" userId="1a36f0057432ea1f" providerId="LiveId" clId="{75F80A36-752A-4CE6-80D0-776CBD786BFE}" dt="2025-04-29T23:47:37.563" v="1819" actId="47"/>
        <pc:sldMkLst>
          <pc:docMk/>
          <pc:sldMk cId="2441009008" sldId="280"/>
        </pc:sldMkLst>
      </pc:sldChg>
      <pc:sldChg chg="add del">
        <pc:chgData name="John Oakes" userId="1a36f0057432ea1f" providerId="LiveId" clId="{75F80A36-752A-4CE6-80D0-776CBD786BFE}" dt="2025-04-29T23:47:55.391" v="1825" actId="47"/>
        <pc:sldMkLst>
          <pc:docMk/>
          <pc:sldMk cId="1990966565" sldId="282"/>
        </pc:sldMkLst>
      </pc:sldChg>
      <pc:sldChg chg="add del">
        <pc:chgData name="John Oakes" userId="1a36f0057432ea1f" providerId="LiveId" clId="{75F80A36-752A-4CE6-80D0-776CBD786BFE}" dt="2025-04-29T23:47:58.880" v="1826" actId="47"/>
        <pc:sldMkLst>
          <pc:docMk/>
          <pc:sldMk cId="738831072" sldId="283"/>
        </pc:sldMkLst>
      </pc:sldChg>
      <pc:sldChg chg="add del">
        <pc:chgData name="John Oakes" userId="1a36f0057432ea1f" providerId="LiveId" clId="{75F80A36-752A-4CE6-80D0-776CBD786BFE}" dt="2025-04-29T23:56:28.188" v="2074" actId="47"/>
        <pc:sldMkLst>
          <pc:docMk/>
          <pc:sldMk cId="3700870640" sldId="284"/>
        </pc:sldMkLst>
      </pc:sldChg>
      <pc:sldChg chg="modSp add del mod">
        <pc:chgData name="John Oakes" userId="1a36f0057432ea1f" providerId="LiveId" clId="{75F80A36-752A-4CE6-80D0-776CBD786BFE}" dt="2025-04-30T22:11:38.723" v="2689" actId="47"/>
        <pc:sldMkLst>
          <pc:docMk/>
          <pc:sldMk cId="3107974208" sldId="286"/>
        </pc:sldMkLst>
      </pc:sldChg>
      <pc:sldChg chg="add del">
        <pc:chgData name="John Oakes" userId="1a36f0057432ea1f" providerId="LiveId" clId="{75F80A36-752A-4CE6-80D0-776CBD786BFE}" dt="2025-04-29T23:59:01.196" v="2218" actId="47"/>
        <pc:sldMkLst>
          <pc:docMk/>
          <pc:sldMk cId="1662401114" sldId="287"/>
        </pc:sldMkLst>
      </pc:sldChg>
      <pc:sldChg chg="add del">
        <pc:chgData name="John Oakes" userId="1a36f0057432ea1f" providerId="LiveId" clId="{75F80A36-752A-4CE6-80D0-776CBD786BFE}" dt="2025-04-29T23:59:11.320" v="2219" actId="47"/>
        <pc:sldMkLst>
          <pc:docMk/>
          <pc:sldMk cId="3674888050" sldId="289"/>
        </pc:sldMkLst>
      </pc:sldChg>
      <pc:sldChg chg="modSp add mod">
        <pc:chgData name="John Oakes" userId="1a36f0057432ea1f" providerId="LiveId" clId="{75F80A36-752A-4CE6-80D0-776CBD786BFE}" dt="2025-04-30T22:15:07.359" v="2909" actId="20577"/>
        <pc:sldMkLst>
          <pc:docMk/>
          <pc:sldMk cId="2866177933" sldId="293"/>
        </pc:sldMkLst>
        <pc:spChg chg="mod">
          <ac:chgData name="John Oakes" userId="1a36f0057432ea1f" providerId="LiveId" clId="{75F80A36-752A-4CE6-80D0-776CBD786BFE}" dt="2025-04-30T22:15:07.359" v="2909" actId="20577"/>
          <ac:spMkLst>
            <pc:docMk/>
            <pc:sldMk cId="2866177933" sldId="293"/>
            <ac:spMk id="2" creationId="{F05D46DD-3F1C-4712-B59F-4724238893D7}"/>
          </ac:spMkLst>
        </pc:spChg>
      </pc:sldChg>
      <pc:sldChg chg="add">
        <pc:chgData name="John Oakes" userId="1a36f0057432ea1f" providerId="LiveId" clId="{75F80A36-752A-4CE6-80D0-776CBD786BFE}" dt="2025-04-24T01:27:11.450" v="1459"/>
        <pc:sldMkLst>
          <pc:docMk/>
          <pc:sldMk cId="58535702" sldId="675"/>
        </pc:sldMkLst>
      </pc:sldChg>
      <pc:sldChg chg="modSp new del mod">
        <pc:chgData name="John Oakes" userId="1a36f0057432ea1f" providerId="LiveId" clId="{75F80A36-752A-4CE6-80D0-776CBD786BFE}" dt="2025-04-29T23:43:07.480" v="1705" actId="47"/>
        <pc:sldMkLst>
          <pc:docMk/>
          <pc:sldMk cId="3779572832" sldId="676"/>
        </pc:sldMkLst>
      </pc:sldChg>
      <pc:sldChg chg="addSp delSp modSp new del mod">
        <pc:chgData name="John Oakes" userId="1a36f0057432ea1f" providerId="LiveId" clId="{75F80A36-752A-4CE6-80D0-776CBD786BFE}" dt="2025-04-29T23:42:24.106" v="1703" actId="47"/>
        <pc:sldMkLst>
          <pc:docMk/>
          <pc:sldMk cId="321716897" sldId="677"/>
        </pc:sldMkLst>
      </pc:sldChg>
      <pc:sldChg chg="addSp delSp modSp add mod ord">
        <pc:chgData name="John Oakes" userId="1a36f0057432ea1f" providerId="LiveId" clId="{75F80A36-752A-4CE6-80D0-776CBD786BFE}" dt="2025-05-29T00:57:23.816" v="9716" actId="20577"/>
        <pc:sldMkLst>
          <pc:docMk/>
          <pc:sldMk cId="0" sldId="910"/>
        </pc:sldMkLst>
        <pc:spChg chg="mod">
          <ac:chgData name="John Oakes" userId="1a36f0057432ea1f" providerId="LiveId" clId="{75F80A36-752A-4CE6-80D0-776CBD786BFE}" dt="2025-05-29T00:57:23.816" v="9716" actId="20577"/>
          <ac:spMkLst>
            <pc:docMk/>
            <pc:sldMk cId="0" sldId="910"/>
            <ac:spMk id="4" creationId="{9269334E-260A-EAC1-751F-92B5EF1E6BB8}"/>
          </ac:spMkLst>
        </pc:spChg>
        <pc:picChg chg="add mod">
          <ac:chgData name="John Oakes" userId="1a36f0057432ea1f" providerId="LiveId" clId="{75F80A36-752A-4CE6-80D0-776CBD786BFE}" dt="2025-05-29T00:55:01.844" v="9548" actId="1076"/>
          <ac:picMkLst>
            <pc:docMk/>
            <pc:sldMk cId="0" sldId="910"/>
            <ac:picMk id="3" creationId="{6317C6DF-4F00-7723-7EEF-7B5A298A9434}"/>
          </ac:picMkLst>
        </pc:picChg>
        <pc:picChg chg="add del mod">
          <ac:chgData name="John Oakes" userId="1a36f0057432ea1f" providerId="LiveId" clId="{75F80A36-752A-4CE6-80D0-776CBD786BFE}" dt="2025-05-29T00:54:22.928" v="9544" actId="478"/>
          <ac:picMkLst>
            <pc:docMk/>
            <pc:sldMk cId="0" sldId="910"/>
            <ac:picMk id="1026" creationId="{60338AA4-894B-74FA-DCCE-5D493C7DC9C6}"/>
          </ac:picMkLst>
        </pc:picChg>
      </pc:sldChg>
      <pc:sldChg chg="modSp add mod">
        <pc:chgData name="John Oakes" userId="1a36f0057432ea1f" providerId="LiveId" clId="{75F80A36-752A-4CE6-80D0-776CBD786BFE}" dt="2025-05-29T00:55:54.441" v="9654" actId="20577"/>
        <pc:sldMkLst>
          <pc:docMk/>
          <pc:sldMk cId="0" sldId="911"/>
        </pc:sldMkLst>
        <pc:spChg chg="mod">
          <ac:chgData name="John Oakes" userId="1a36f0057432ea1f" providerId="LiveId" clId="{75F80A36-752A-4CE6-80D0-776CBD786BFE}" dt="2025-05-29T00:55:54.441" v="9654" actId="20577"/>
          <ac:spMkLst>
            <pc:docMk/>
            <pc:sldMk cId="0" sldId="911"/>
            <ac:spMk id="3" creationId="{492357AC-34EC-F5F8-A5CA-AAE2E8BDE3F8}"/>
          </ac:spMkLst>
        </pc:spChg>
      </pc:sldChg>
      <pc:sldChg chg="modSp add mod">
        <pc:chgData name="John Oakes" userId="1a36f0057432ea1f" providerId="LiveId" clId="{75F80A36-752A-4CE6-80D0-776CBD786BFE}" dt="2025-04-29T23:45:48.121" v="1799" actId="1076"/>
        <pc:sldMkLst>
          <pc:docMk/>
          <pc:sldMk cId="614454284" sldId="912"/>
        </pc:sldMkLst>
        <pc:spChg chg="mod">
          <ac:chgData name="John Oakes" userId="1a36f0057432ea1f" providerId="LiveId" clId="{75F80A36-752A-4CE6-80D0-776CBD786BFE}" dt="2025-04-29T23:45:42.845" v="1797" actId="14100"/>
          <ac:spMkLst>
            <pc:docMk/>
            <pc:sldMk cId="614454284" sldId="912"/>
            <ac:spMk id="2" creationId="{00000000-0000-0000-0000-000000000000}"/>
          </ac:spMkLst>
        </pc:spChg>
        <pc:spChg chg="mod">
          <ac:chgData name="John Oakes" userId="1a36f0057432ea1f" providerId="LiveId" clId="{75F80A36-752A-4CE6-80D0-776CBD786BFE}" dt="2025-04-29T23:45:28.643" v="1793" actId="14100"/>
          <ac:spMkLst>
            <pc:docMk/>
            <pc:sldMk cId="614454284" sldId="912"/>
            <ac:spMk id="3" creationId="{00000000-0000-0000-0000-000000000000}"/>
          </ac:spMkLst>
        </pc:spChg>
        <pc:picChg chg="mod">
          <ac:chgData name="John Oakes" userId="1a36f0057432ea1f" providerId="LiveId" clId="{75F80A36-752A-4CE6-80D0-776CBD786BFE}" dt="2025-04-29T23:45:48.121" v="1799" actId="1076"/>
          <ac:picMkLst>
            <pc:docMk/>
            <pc:sldMk cId="614454284" sldId="912"/>
            <ac:picMk id="1026" creationId="{00000000-0000-0000-0000-000000000000}"/>
          </ac:picMkLst>
        </pc:picChg>
      </pc:sldChg>
      <pc:sldChg chg="add del">
        <pc:chgData name="John Oakes" userId="1a36f0057432ea1f" providerId="LiveId" clId="{75F80A36-752A-4CE6-80D0-776CBD786BFE}" dt="2025-04-29T23:47:02.217" v="1815" actId="47"/>
        <pc:sldMkLst>
          <pc:docMk/>
          <pc:sldMk cId="2453612238" sldId="913"/>
        </pc:sldMkLst>
      </pc:sldChg>
      <pc:sldChg chg="modSp add mod">
        <pc:chgData name="John Oakes" userId="1a36f0057432ea1f" providerId="LiveId" clId="{75F80A36-752A-4CE6-80D0-776CBD786BFE}" dt="2025-04-30T22:13:00.569" v="2798" actId="20577"/>
        <pc:sldMkLst>
          <pc:docMk/>
          <pc:sldMk cId="721888010" sldId="914"/>
        </pc:sldMkLst>
        <pc:spChg chg="mod">
          <ac:chgData name="John Oakes" userId="1a36f0057432ea1f" providerId="LiveId" clId="{75F80A36-752A-4CE6-80D0-776CBD786BFE}" dt="2025-04-30T22:13:00.569" v="2798" actId="20577"/>
          <ac:spMkLst>
            <pc:docMk/>
            <pc:sldMk cId="721888010" sldId="914"/>
            <ac:spMk id="2" creationId="{207514F6-8530-4388-9245-1FF36AFEEBDC}"/>
          </ac:spMkLst>
        </pc:spChg>
        <pc:picChg chg="mod">
          <ac:chgData name="John Oakes" userId="1a36f0057432ea1f" providerId="LiveId" clId="{75F80A36-752A-4CE6-80D0-776CBD786BFE}" dt="2025-04-29T23:47:18.439" v="1816" actId="14100"/>
          <ac:picMkLst>
            <pc:docMk/>
            <pc:sldMk cId="721888010" sldId="914"/>
            <ac:picMk id="6" creationId="{46AB6920-7535-40CA-B723-182BD75B204C}"/>
          </ac:picMkLst>
        </pc:picChg>
      </pc:sldChg>
      <pc:sldChg chg="modSp new mod">
        <pc:chgData name="John Oakes" userId="1a36f0057432ea1f" providerId="LiveId" clId="{75F80A36-752A-4CE6-80D0-776CBD786BFE}" dt="2025-04-29T23:49:44.614" v="1869"/>
        <pc:sldMkLst>
          <pc:docMk/>
          <pc:sldMk cId="3306080231" sldId="915"/>
        </pc:sldMkLst>
        <pc:spChg chg="mod">
          <ac:chgData name="John Oakes" userId="1a36f0057432ea1f" providerId="LiveId" clId="{75F80A36-752A-4CE6-80D0-776CBD786BFE}" dt="2025-04-29T23:49:30.721" v="1865" actId="20577"/>
          <ac:spMkLst>
            <pc:docMk/>
            <pc:sldMk cId="3306080231" sldId="915"/>
            <ac:spMk id="2" creationId="{694EB7B6-F40D-CC6F-5EA4-04152B1D2277}"/>
          </ac:spMkLst>
        </pc:spChg>
        <pc:spChg chg="mod">
          <ac:chgData name="John Oakes" userId="1a36f0057432ea1f" providerId="LiveId" clId="{75F80A36-752A-4CE6-80D0-776CBD786BFE}" dt="2025-04-29T23:49:44.614" v="1869"/>
          <ac:spMkLst>
            <pc:docMk/>
            <pc:sldMk cId="3306080231" sldId="915"/>
            <ac:spMk id="3" creationId="{7B02EDC3-F9D0-65DE-88F7-19BCA11F6A25}"/>
          </ac:spMkLst>
        </pc:spChg>
      </pc:sldChg>
      <pc:sldChg chg="modSp new mod">
        <pc:chgData name="John Oakes" userId="1a36f0057432ea1f" providerId="LiveId" clId="{75F80A36-752A-4CE6-80D0-776CBD786BFE}" dt="2025-04-30T22:14:05.854" v="2895" actId="27636"/>
        <pc:sldMkLst>
          <pc:docMk/>
          <pc:sldMk cId="3093699977" sldId="916"/>
        </pc:sldMkLst>
        <pc:spChg chg="mod">
          <ac:chgData name="John Oakes" userId="1a36f0057432ea1f" providerId="LiveId" clId="{75F80A36-752A-4CE6-80D0-776CBD786BFE}" dt="2025-04-30T22:14:00.457" v="2893" actId="20577"/>
          <ac:spMkLst>
            <pc:docMk/>
            <pc:sldMk cId="3093699977" sldId="916"/>
            <ac:spMk id="2" creationId="{31B4B791-B74A-5559-587E-F097DE8F6FA6}"/>
          </ac:spMkLst>
        </pc:spChg>
        <pc:spChg chg="mod">
          <ac:chgData name="John Oakes" userId="1a36f0057432ea1f" providerId="LiveId" clId="{75F80A36-752A-4CE6-80D0-776CBD786BFE}" dt="2025-04-30T22:14:05.854" v="2895" actId="27636"/>
          <ac:spMkLst>
            <pc:docMk/>
            <pc:sldMk cId="3093699977" sldId="916"/>
            <ac:spMk id="3" creationId="{0A53FA2C-76F6-9550-F365-E449B4B43DD8}"/>
          </ac:spMkLst>
        </pc:spChg>
      </pc:sldChg>
      <pc:sldChg chg="modSp new mod">
        <pc:chgData name="John Oakes" userId="1a36f0057432ea1f" providerId="LiveId" clId="{75F80A36-752A-4CE6-80D0-776CBD786BFE}" dt="2025-04-29T23:56:05.618" v="2073" actId="20577"/>
        <pc:sldMkLst>
          <pc:docMk/>
          <pc:sldMk cId="1121228682" sldId="917"/>
        </pc:sldMkLst>
        <pc:spChg chg="mod">
          <ac:chgData name="John Oakes" userId="1a36f0057432ea1f" providerId="LiveId" clId="{75F80A36-752A-4CE6-80D0-776CBD786BFE}" dt="2025-04-29T23:56:05.618" v="2073" actId="20577"/>
          <ac:spMkLst>
            <pc:docMk/>
            <pc:sldMk cId="1121228682" sldId="917"/>
            <ac:spMk id="2" creationId="{CECFE1F7-913A-8032-E6A5-60686EAFAB0A}"/>
          </ac:spMkLst>
        </pc:spChg>
        <pc:spChg chg="mod">
          <ac:chgData name="John Oakes" userId="1a36f0057432ea1f" providerId="LiveId" clId="{75F80A36-752A-4CE6-80D0-776CBD786BFE}" dt="2025-04-29T23:55:52.940" v="2051" actId="27636"/>
          <ac:spMkLst>
            <pc:docMk/>
            <pc:sldMk cId="1121228682" sldId="917"/>
            <ac:spMk id="3" creationId="{7B9AB6E9-7F86-CB05-CAFC-D537FEEC1AF1}"/>
          </ac:spMkLst>
        </pc:spChg>
      </pc:sldChg>
      <pc:sldChg chg="new del">
        <pc:chgData name="John Oakes" userId="1a36f0057432ea1f" providerId="LiveId" clId="{75F80A36-752A-4CE6-80D0-776CBD786BFE}" dt="2025-04-29T23:55:24.584" v="2045" actId="680"/>
        <pc:sldMkLst>
          <pc:docMk/>
          <pc:sldMk cId="1729220884" sldId="917"/>
        </pc:sldMkLst>
      </pc:sldChg>
      <pc:sldChg chg="new del">
        <pc:chgData name="John Oakes" userId="1a36f0057432ea1f" providerId="LiveId" clId="{75F80A36-752A-4CE6-80D0-776CBD786BFE}" dt="2025-04-29T23:55:16.354" v="2043" actId="680"/>
        <pc:sldMkLst>
          <pc:docMk/>
          <pc:sldMk cId="4133634841" sldId="917"/>
        </pc:sldMkLst>
      </pc:sldChg>
      <pc:sldChg chg="new del">
        <pc:chgData name="John Oakes" userId="1a36f0057432ea1f" providerId="LiveId" clId="{75F80A36-752A-4CE6-80D0-776CBD786BFE}" dt="2025-04-30T00:00:33.461" v="2234" actId="47"/>
        <pc:sldMkLst>
          <pc:docMk/>
          <pc:sldMk cId="1380045572" sldId="918"/>
        </pc:sldMkLst>
      </pc:sldChg>
      <pc:sldChg chg="modSp new mod">
        <pc:chgData name="John Oakes" userId="1a36f0057432ea1f" providerId="LiveId" clId="{75F80A36-752A-4CE6-80D0-776CBD786BFE}" dt="2025-04-30T22:12:30.703" v="2794" actId="20577"/>
        <pc:sldMkLst>
          <pc:docMk/>
          <pc:sldMk cId="4011928683" sldId="918"/>
        </pc:sldMkLst>
        <pc:spChg chg="mod">
          <ac:chgData name="John Oakes" userId="1a36f0057432ea1f" providerId="LiveId" clId="{75F80A36-752A-4CE6-80D0-776CBD786BFE}" dt="2025-04-30T00:01:35.277" v="2272" actId="20577"/>
          <ac:spMkLst>
            <pc:docMk/>
            <pc:sldMk cId="4011928683" sldId="918"/>
            <ac:spMk id="2" creationId="{827407B8-E24A-099D-8C8D-EE52823EEF93}"/>
          </ac:spMkLst>
        </pc:spChg>
        <pc:spChg chg="mod">
          <ac:chgData name="John Oakes" userId="1a36f0057432ea1f" providerId="LiveId" clId="{75F80A36-752A-4CE6-80D0-776CBD786BFE}" dt="2025-04-30T22:12:30.703" v="2794" actId="20577"/>
          <ac:spMkLst>
            <pc:docMk/>
            <pc:sldMk cId="4011928683" sldId="918"/>
            <ac:spMk id="3" creationId="{D43F442F-D4D0-5C4C-A85D-6FB405BB9D57}"/>
          </ac:spMkLst>
        </pc:spChg>
      </pc:sldChg>
      <pc:sldChg chg="modSp new mod">
        <pc:chgData name="John Oakes" userId="1a36f0057432ea1f" providerId="LiveId" clId="{75F80A36-752A-4CE6-80D0-776CBD786BFE}" dt="2025-04-30T22:17:42.851" v="3169" actId="255"/>
        <pc:sldMkLst>
          <pc:docMk/>
          <pc:sldMk cId="2740257457" sldId="919"/>
        </pc:sldMkLst>
        <pc:spChg chg="mod">
          <ac:chgData name="John Oakes" userId="1a36f0057432ea1f" providerId="LiveId" clId="{75F80A36-752A-4CE6-80D0-776CBD786BFE}" dt="2025-04-30T22:15:41.300" v="2999" actId="20577"/>
          <ac:spMkLst>
            <pc:docMk/>
            <pc:sldMk cId="2740257457" sldId="919"/>
            <ac:spMk id="2" creationId="{3E65C3C8-F243-EFA4-D436-A10519B129F6}"/>
          </ac:spMkLst>
        </pc:spChg>
        <pc:spChg chg="mod">
          <ac:chgData name="John Oakes" userId="1a36f0057432ea1f" providerId="LiveId" clId="{75F80A36-752A-4CE6-80D0-776CBD786BFE}" dt="2025-04-30T22:17:42.851" v="3169" actId="255"/>
          <ac:spMkLst>
            <pc:docMk/>
            <pc:sldMk cId="2740257457" sldId="919"/>
            <ac:spMk id="3" creationId="{E0923B48-52EA-0F7D-3261-A6236FD6CC06}"/>
          </ac:spMkLst>
        </pc:spChg>
      </pc:sldChg>
      <pc:sldChg chg="addSp modSp new mod ord">
        <pc:chgData name="John Oakes" userId="1a36f0057432ea1f" providerId="LiveId" clId="{75F80A36-752A-4CE6-80D0-776CBD786BFE}" dt="2025-04-30T22:08:56.005" v="2564" actId="14100"/>
        <pc:sldMkLst>
          <pc:docMk/>
          <pc:sldMk cId="3990370133" sldId="920"/>
        </pc:sldMkLst>
        <pc:spChg chg="mod">
          <ac:chgData name="John Oakes" userId="1a36f0057432ea1f" providerId="LiveId" clId="{75F80A36-752A-4CE6-80D0-776CBD786BFE}" dt="2025-04-30T22:05:35.897" v="2456" actId="20577"/>
          <ac:spMkLst>
            <pc:docMk/>
            <pc:sldMk cId="3990370133" sldId="920"/>
            <ac:spMk id="2" creationId="{9533BAF7-720A-EC7E-FA85-327DF0C02025}"/>
          </ac:spMkLst>
        </pc:spChg>
        <pc:spChg chg="mod">
          <ac:chgData name="John Oakes" userId="1a36f0057432ea1f" providerId="LiveId" clId="{75F80A36-752A-4CE6-80D0-776CBD786BFE}" dt="2025-04-30T22:08:56.005" v="2564" actId="14100"/>
          <ac:spMkLst>
            <pc:docMk/>
            <pc:sldMk cId="3990370133" sldId="920"/>
            <ac:spMk id="3" creationId="{CF0B76FC-5C18-6023-1715-4DE6125A9C87}"/>
          </ac:spMkLst>
        </pc:spChg>
        <pc:picChg chg="add mod">
          <ac:chgData name="John Oakes" userId="1a36f0057432ea1f" providerId="LiveId" clId="{75F80A36-752A-4CE6-80D0-776CBD786BFE}" dt="2025-04-30T22:08:48.790" v="2562" actId="1076"/>
          <ac:picMkLst>
            <pc:docMk/>
            <pc:sldMk cId="3990370133" sldId="920"/>
            <ac:picMk id="1026" creationId="{83BC3525-BDAD-7D82-BD27-DC08DF905CA6}"/>
          </ac:picMkLst>
        </pc:picChg>
      </pc:sldChg>
      <pc:sldChg chg="modSp new mod">
        <pc:chgData name="John Oakes" userId="1a36f0057432ea1f" providerId="LiveId" clId="{75F80A36-752A-4CE6-80D0-776CBD786BFE}" dt="2025-04-30T22:11:14.451" v="2688" actId="20577"/>
        <pc:sldMkLst>
          <pc:docMk/>
          <pc:sldMk cId="4290725556" sldId="921"/>
        </pc:sldMkLst>
        <pc:spChg chg="mod">
          <ac:chgData name="John Oakes" userId="1a36f0057432ea1f" providerId="LiveId" clId="{75F80A36-752A-4CE6-80D0-776CBD786BFE}" dt="2025-04-30T22:10:34.299" v="2585" actId="20577"/>
          <ac:spMkLst>
            <pc:docMk/>
            <pc:sldMk cId="4290725556" sldId="921"/>
            <ac:spMk id="2" creationId="{056F72C6-53A4-4B1E-CF67-0C8DDE4888A0}"/>
          </ac:spMkLst>
        </pc:spChg>
        <pc:spChg chg="mod">
          <ac:chgData name="John Oakes" userId="1a36f0057432ea1f" providerId="LiveId" clId="{75F80A36-752A-4CE6-80D0-776CBD786BFE}" dt="2025-04-30T22:11:14.451" v="2688" actId="20577"/>
          <ac:spMkLst>
            <pc:docMk/>
            <pc:sldMk cId="4290725556" sldId="921"/>
            <ac:spMk id="3" creationId="{DE491169-8D24-9286-2588-773F07112B2A}"/>
          </ac:spMkLst>
        </pc:spChg>
      </pc:sldChg>
      <pc:sldChg chg="modSp new mod">
        <pc:chgData name="John Oakes" userId="1a36f0057432ea1f" providerId="LiveId" clId="{75F80A36-752A-4CE6-80D0-776CBD786BFE}" dt="2025-04-30T22:20:27.215" v="3480" actId="255"/>
        <pc:sldMkLst>
          <pc:docMk/>
          <pc:sldMk cId="820718381" sldId="922"/>
        </pc:sldMkLst>
        <pc:spChg chg="mod">
          <ac:chgData name="John Oakes" userId="1a36f0057432ea1f" providerId="LiveId" clId="{75F80A36-752A-4CE6-80D0-776CBD786BFE}" dt="2025-04-30T22:18:07.190" v="3192" actId="20577"/>
          <ac:spMkLst>
            <pc:docMk/>
            <pc:sldMk cId="820718381" sldId="922"/>
            <ac:spMk id="2" creationId="{23E317E2-17D5-AE65-8DCD-3D795C616D55}"/>
          </ac:spMkLst>
        </pc:spChg>
        <pc:spChg chg="mod">
          <ac:chgData name="John Oakes" userId="1a36f0057432ea1f" providerId="LiveId" clId="{75F80A36-752A-4CE6-80D0-776CBD786BFE}" dt="2025-04-30T22:20:27.215" v="3480" actId="255"/>
          <ac:spMkLst>
            <pc:docMk/>
            <pc:sldMk cId="820718381" sldId="922"/>
            <ac:spMk id="3" creationId="{280628AC-4108-E5CA-3A66-8B9592FF4912}"/>
          </ac:spMkLst>
        </pc:spChg>
      </pc:sldChg>
      <pc:sldChg chg="modSp new mod">
        <pc:chgData name="John Oakes" userId="1a36f0057432ea1f" providerId="LiveId" clId="{75F80A36-752A-4CE6-80D0-776CBD786BFE}" dt="2025-05-15T01:32:51.776" v="4136" actId="20577"/>
        <pc:sldMkLst>
          <pc:docMk/>
          <pc:sldMk cId="3236301480" sldId="923"/>
        </pc:sldMkLst>
        <pc:spChg chg="mod">
          <ac:chgData name="John Oakes" userId="1a36f0057432ea1f" providerId="LiveId" clId="{75F80A36-752A-4CE6-80D0-776CBD786BFE}" dt="2025-05-14T18:00:31.763" v="3520" actId="113"/>
          <ac:spMkLst>
            <pc:docMk/>
            <pc:sldMk cId="3236301480" sldId="923"/>
            <ac:spMk id="2" creationId="{1E0615D4-0274-8992-1E85-58AC94E7DA31}"/>
          </ac:spMkLst>
        </pc:spChg>
        <pc:spChg chg="mod">
          <ac:chgData name="John Oakes" userId="1a36f0057432ea1f" providerId="LiveId" clId="{75F80A36-752A-4CE6-80D0-776CBD786BFE}" dt="2025-05-15T01:32:51.776" v="4136" actId="20577"/>
          <ac:spMkLst>
            <pc:docMk/>
            <pc:sldMk cId="3236301480" sldId="923"/>
            <ac:spMk id="3" creationId="{90F7FE7A-CDFC-AE3E-319C-AD919BBBBF9F}"/>
          </ac:spMkLst>
        </pc:spChg>
      </pc:sldChg>
      <pc:sldChg chg="addSp modSp new mod">
        <pc:chgData name="John Oakes" userId="1a36f0057432ea1f" providerId="LiveId" clId="{75F80A36-752A-4CE6-80D0-776CBD786BFE}" dt="2025-05-15T01:36:11.457" v="4335" actId="27636"/>
        <pc:sldMkLst>
          <pc:docMk/>
          <pc:sldMk cId="2566865114" sldId="924"/>
        </pc:sldMkLst>
        <pc:spChg chg="mod">
          <ac:chgData name="John Oakes" userId="1a36f0057432ea1f" providerId="LiveId" clId="{75F80A36-752A-4CE6-80D0-776CBD786BFE}" dt="2025-05-15T01:33:18.968" v="4168" actId="20577"/>
          <ac:spMkLst>
            <pc:docMk/>
            <pc:sldMk cId="2566865114" sldId="924"/>
            <ac:spMk id="2" creationId="{E8A0BDDF-51A5-6D19-755A-4B7099E79F15}"/>
          </ac:spMkLst>
        </pc:spChg>
        <pc:spChg chg="mod">
          <ac:chgData name="John Oakes" userId="1a36f0057432ea1f" providerId="LiveId" clId="{75F80A36-752A-4CE6-80D0-776CBD786BFE}" dt="2025-05-15T01:36:11.457" v="4335" actId="27636"/>
          <ac:spMkLst>
            <pc:docMk/>
            <pc:sldMk cId="2566865114" sldId="924"/>
            <ac:spMk id="3" creationId="{5C03836A-4823-9638-7D3F-5A263A106DE5}"/>
          </ac:spMkLst>
        </pc:spChg>
        <pc:picChg chg="add mod">
          <ac:chgData name="John Oakes" userId="1a36f0057432ea1f" providerId="LiveId" clId="{75F80A36-752A-4CE6-80D0-776CBD786BFE}" dt="2025-05-15T01:34:28.412" v="4175" actId="1076"/>
          <ac:picMkLst>
            <pc:docMk/>
            <pc:sldMk cId="2566865114" sldId="924"/>
            <ac:picMk id="2050" creationId="{D791345D-3FD5-C479-25CD-D30238EB4412}"/>
          </ac:picMkLst>
        </pc:picChg>
      </pc:sldChg>
      <pc:sldChg chg="addSp modSp new mod">
        <pc:chgData name="John Oakes" userId="1a36f0057432ea1f" providerId="LiveId" clId="{75F80A36-752A-4CE6-80D0-776CBD786BFE}" dt="2025-05-15T01:40:18.008" v="4706" actId="1076"/>
        <pc:sldMkLst>
          <pc:docMk/>
          <pc:sldMk cId="1104457628" sldId="925"/>
        </pc:sldMkLst>
        <pc:spChg chg="mod">
          <ac:chgData name="John Oakes" userId="1a36f0057432ea1f" providerId="LiveId" clId="{75F80A36-752A-4CE6-80D0-776CBD786BFE}" dt="2025-05-15T01:36:37.975" v="4384" actId="20577"/>
          <ac:spMkLst>
            <pc:docMk/>
            <pc:sldMk cId="1104457628" sldId="925"/>
            <ac:spMk id="2" creationId="{30775655-0B4C-FA4C-BE76-E62119A6F687}"/>
          </ac:spMkLst>
        </pc:spChg>
        <pc:spChg chg="mod">
          <ac:chgData name="John Oakes" userId="1a36f0057432ea1f" providerId="LiveId" clId="{75F80A36-752A-4CE6-80D0-776CBD786BFE}" dt="2025-05-15T01:39:17.920" v="4701" actId="14100"/>
          <ac:spMkLst>
            <pc:docMk/>
            <pc:sldMk cId="1104457628" sldId="925"/>
            <ac:spMk id="3" creationId="{D4787835-FC19-7B84-9868-4BC36FA28929}"/>
          </ac:spMkLst>
        </pc:spChg>
        <pc:picChg chg="add mod">
          <ac:chgData name="John Oakes" userId="1a36f0057432ea1f" providerId="LiveId" clId="{75F80A36-752A-4CE6-80D0-776CBD786BFE}" dt="2025-05-15T01:40:18.008" v="4706" actId="1076"/>
          <ac:picMkLst>
            <pc:docMk/>
            <pc:sldMk cId="1104457628" sldId="925"/>
            <ac:picMk id="3074" creationId="{5AF2592F-3200-A01D-92C8-5C1C4A2F52A3}"/>
          </ac:picMkLst>
        </pc:picChg>
      </pc:sldChg>
      <pc:sldChg chg="modSp new mod">
        <pc:chgData name="John Oakes" userId="1a36f0057432ea1f" providerId="LiveId" clId="{75F80A36-752A-4CE6-80D0-776CBD786BFE}" dt="2025-05-15T01:45:40.517" v="5018" actId="20577"/>
        <pc:sldMkLst>
          <pc:docMk/>
          <pc:sldMk cId="3422623938" sldId="926"/>
        </pc:sldMkLst>
        <pc:spChg chg="mod">
          <ac:chgData name="John Oakes" userId="1a36f0057432ea1f" providerId="LiveId" clId="{75F80A36-752A-4CE6-80D0-776CBD786BFE}" dt="2025-05-15T01:44:08.319" v="4883" actId="255"/>
          <ac:spMkLst>
            <pc:docMk/>
            <pc:sldMk cId="3422623938" sldId="926"/>
            <ac:spMk id="2" creationId="{265C4BEF-CB89-70ED-3EBC-EE21F5F31754}"/>
          </ac:spMkLst>
        </pc:spChg>
        <pc:spChg chg="mod">
          <ac:chgData name="John Oakes" userId="1a36f0057432ea1f" providerId="LiveId" clId="{75F80A36-752A-4CE6-80D0-776CBD786BFE}" dt="2025-05-15T01:45:40.517" v="5018" actId="20577"/>
          <ac:spMkLst>
            <pc:docMk/>
            <pc:sldMk cId="3422623938" sldId="926"/>
            <ac:spMk id="3" creationId="{247744FB-38FB-72AC-8B54-FE1B2327474C}"/>
          </ac:spMkLst>
        </pc:spChg>
      </pc:sldChg>
      <pc:sldChg chg="new del">
        <pc:chgData name="John Oakes" userId="1a36f0057432ea1f" providerId="LiveId" clId="{75F80A36-752A-4CE6-80D0-776CBD786BFE}" dt="2025-05-14T18:05:09.189" v="3522" actId="47"/>
        <pc:sldMkLst>
          <pc:docMk/>
          <pc:sldMk cId="1415994249" sldId="927"/>
        </pc:sldMkLst>
      </pc:sldChg>
      <pc:sldChg chg="addSp delSp modSp new del mod">
        <pc:chgData name="John Oakes" userId="1a36f0057432ea1f" providerId="LiveId" clId="{75F80A36-752A-4CE6-80D0-776CBD786BFE}" dt="2025-05-21T21:54:19.848" v="6444" actId="47"/>
        <pc:sldMkLst>
          <pc:docMk/>
          <pc:sldMk cId="1725932794" sldId="927"/>
        </pc:sldMkLst>
      </pc:sldChg>
      <pc:sldChg chg="addSp delSp modSp new del mod ord">
        <pc:chgData name="John Oakes" userId="1a36f0057432ea1f" providerId="LiveId" clId="{75F80A36-752A-4CE6-80D0-776CBD786BFE}" dt="2025-05-21T21:54:13.933" v="6443" actId="47"/>
        <pc:sldMkLst>
          <pc:docMk/>
          <pc:sldMk cId="1437857400" sldId="928"/>
        </pc:sldMkLst>
      </pc:sldChg>
      <pc:sldChg chg="addSp modSp add mod">
        <pc:chgData name="John Oakes" userId="1a36f0057432ea1f" providerId="LiveId" clId="{75F80A36-752A-4CE6-80D0-776CBD786BFE}" dt="2025-05-15T01:43:16.561" v="4769" actId="1076"/>
        <pc:sldMkLst>
          <pc:docMk/>
          <pc:sldMk cId="3347256974" sldId="929"/>
        </pc:sldMkLst>
        <pc:spChg chg="mod">
          <ac:chgData name="John Oakes" userId="1a36f0057432ea1f" providerId="LiveId" clId="{75F80A36-752A-4CE6-80D0-776CBD786BFE}" dt="2025-05-15T01:43:16.561" v="4769" actId="1076"/>
          <ac:spMkLst>
            <pc:docMk/>
            <pc:sldMk cId="3347256974" sldId="929"/>
            <ac:spMk id="3" creationId="{51D078B9-B9AE-A0AB-9888-8022062F5E64}"/>
          </ac:spMkLst>
        </pc:spChg>
        <pc:picChg chg="add mod">
          <ac:chgData name="John Oakes" userId="1a36f0057432ea1f" providerId="LiveId" clId="{75F80A36-752A-4CE6-80D0-776CBD786BFE}" dt="2025-05-15T01:43:02.707" v="4767" actId="1076"/>
          <ac:picMkLst>
            <pc:docMk/>
            <pc:sldMk cId="3347256974" sldId="929"/>
            <ac:picMk id="4098" creationId="{E94D7922-6DD0-FAEB-3BD5-64A82006224B}"/>
          </ac:picMkLst>
        </pc:picChg>
      </pc:sldChg>
      <pc:sldChg chg="modSp add mod">
        <pc:chgData name="John Oakes" userId="1a36f0057432ea1f" providerId="LiveId" clId="{75F80A36-752A-4CE6-80D0-776CBD786BFE}" dt="2025-05-15T01:48:02.562" v="5435" actId="27636"/>
        <pc:sldMkLst>
          <pc:docMk/>
          <pc:sldMk cId="31943651" sldId="930"/>
        </pc:sldMkLst>
        <pc:spChg chg="mod">
          <ac:chgData name="John Oakes" userId="1a36f0057432ea1f" providerId="LiveId" clId="{75F80A36-752A-4CE6-80D0-776CBD786BFE}" dt="2025-05-15T01:48:02.562" v="5435" actId="27636"/>
          <ac:spMkLst>
            <pc:docMk/>
            <pc:sldMk cId="31943651" sldId="930"/>
            <ac:spMk id="3" creationId="{BBE3B7BA-EC51-FA5E-20CA-3FCE4977C369}"/>
          </ac:spMkLst>
        </pc:spChg>
      </pc:sldChg>
      <pc:sldChg chg="modSp new mod">
        <pc:chgData name="John Oakes" userId="1a36f0057432ea1f" providerId="LiveId" clId="{75F80A36-752A-4CE6-80D0-776CBD786BFE}" dt="2025-05-15T01:52:13.710" v="5853" actId="20577"/>
        <pc:sldMkLst>
          <pc:docMk/>
          <pc:sldMk cId="1500509821" sldId="931"/>
        </pc:sldMkLst>
        <pc:spChg chg="mod">
          <ac:chgData name="John Oakes" userId="1a36f0057432ea1f" providerId="LiveId" clId="{75F80A36-752A-4CE6-80D0-776CBD786BFE}" dt="2025-05-15T01:49:07.873" v="5495" actId="20577"/>
          <ac:spMkLst>
            <pc:docMk/>
            <pc:sldMk cId="1500509821" sldId="931"/>
            <ac:spMk id="2" creationId="{E32E1067-EA8A-8E79-ECE9-17F174DC082A}"/>
          </ac:spMkLst>
        </pc:spChg>
        <pc:spChg chg="mod">
          <ac:chgData name="John Oakes" userId="1a36f0057432ea1f" providerId="LiveId" clId="{75F80A36-752A-4CE6-80D0-776CBD786BFE}" dt="2025-05-15T01:52:13.710" v="5853" actId="20577"/>
          <ac:spMkLst>
            <pc:docMk/>
            <pc:sldMk cId="1500509821" sldId="931"/>
            <ac:spMk id="3" creationId="{84022C77-9F6A-E659-9FF8-6DCD5763BFAE}"/>
          </ac:spMkLst>
        </pc:spChg>
      </pc:sldChg>
      <pc:sldChg chg="modSp new mod">
        <pc:chgData name="John Oakes" userId="1a36f0057432ea1f" providerId="LiveId" clId="{75F80A36-752A-4CE6-80D0-776CBD786BFE}" dt="2025-05-15T01:53:43.024" v="6078" actId="20577"/>
        <pc:sldMkLst>
          <pc:docMk/>
          <pc:sldMk cId="3366659126" sldId="932"/>
        </pc:sldMkLst>
        <pc:spChg chg="mod">
          <ac:chgData name="John Oakes" userId="1a36f0057432ea1f" providerId="LiveId" clId="{75F80A36-752A-4CE6-80D0-776CBD786BFE}" dt="2025-05-15T01:51:32.811" v="5729" actId="20577"/>
          <ac:spMkLst>
            <pc:docMk/>
            <pc:sldMk cId="3366659126" sldId="932"/>
            <ac:spMk id="2" creationId="{5CF07535-AF10-36AB-3E71-F696C68C80CC}"/>
          </ac:spMkLst>
        </pc:spChg>
        <pc:spChg chg="mod">
          <ac:chgData name="John Oakes" userId="1a36f0057432ea1f" providerId="LiveId" clId="{75F80A36-752A-4CE6-80D0-776CBD786BFE}" dt="2025-05-15T01:53:43.024" v="6078" actId="20577"/>
          <ac:spMkLst>
            <pc:docMk/>
            <pc:sldMk cId="3366659126" sldId="932"/>
            <ac:spMk id="3" creationId="{4FF5ADE7-805F-BE5F-AA6B-E5AFF66B2584}"/>
          </ac:spMkLst>
        </pc:spChg>
      </pc:sldChg>
      <pc:sldChg chg="modSp new mod">
        <pc:chgData name="John Oakes" userId="1a36f0057432ea1f" providerId="LiveId" clId="{75F80A36-752A-4CE6-80D0-776CBD786BFE}" dt="2025-05-15T01:56:09.232" v="6442" actId="20577"/>
        <pc:sldMkLst>
          <pc:docMk/>
          <pc:sldMk cId="357224598" sldId="933"/>
        </pc:sldMkLst>
        <pc:spChg chg="mod">
          <ac:chgData name="John Oakes" userId="1a36f0057432ea1f" providerId="LiveId" clId="{75F80A36-752A-4CE6-80D0-776CBD786BFE}" dt="2025-05-15T01:54:00.073" v="6100" actId="20577"/>
          <ac:spMkLst>
            <pc:docMk/>
            <pc:sldMk cId="357224598" sldId="933"/>
            <ac:spMk id="2" creationId="{A8B4BD17-AE7B-2A22-D3D1-457DF948FE09}"/>
          </ac:spMkLst>
        </pc:spChg>
        <pc:spChg chg="mod">
          <ac:chgData name="John Oakes" userId="1a36f0057432ea1f" providerId="LiveId" clId="{75F80A36-752A-4CE6-80D0-776CBD786BFE}" dt="2025-05-15T01:56:09.232" v="6442" actId="20577"/>
          <ac:spMkLst>
            <pc:docMk/>
            <pc:sldMk cId="357224598" sldId="933"/>
            <ac:spMk id="3" creationId="{C2A2D728-54AE-FA4B-69ED-0C456874EF29}"/>
          </ac:spMkLst>
        </pc:spChg>
      </pc:sldChg>
      <pc:sldChg chg="modSp new mod">
        <pc:chgData name="John Oakes" userId="1a36f0057432ea1f" providerId="LiveId" clId="{75F80A36-752A-4CE6-80D0-776CBD786BFE}" dt="2025-05-22T00:25:10.217" v="7019" actId="20577"/>
        <pc:sldMkLst>
          <pc:docMk/>
          <pc:sldMk cId="3776139721" sldId="934"/>
        </pc:sldMkLst>
        <pc:spChg chg="mod">
          <ac:chgData name="John Oakes" userId="1a36f0057432ea1f" providerId="LiveId" clId="{75F80A36-752A-4CE6-80D0-776CBD786BFE}" dt="2025-05-21T21:59:56.403" v="6832" actId="20577"/>
          <ac:spMkLst>
            <pc:docMk/>
            <pc:sldMk cId="3776139721" sldId="934"/>
            <ac:spMk id="2" creationId="{B75F71B3-5CC5-7DB2-328C-CE61B3BC42CF}"/>
          </ac:spMkLst>
        </pc:spChg>
        <pc:spChg chg="mod">
          <ac:chgData name="John Oakes" userId="1a36f0057432ea1f" providerId="LiveId" clId="{75F80A36-752A-4CE6-80D0-776CBD786BFE}" dt="2025-05-22T00:25:10.217" v="7019" actId="20577"/>
          <ac:spMkLst>
            <pc:docMk/>
            <pc:sldMk cId="3776139721" sldId="934"/>
            <ac:spMk id="3" creationId="{14E5FA9D-5837-8D47-5CF5-BCB58433B12A}"/>
          </ac:spMkLst>
        </pc:spChg>
      </pc:sldChg>
      <pc:sldChg chg="addSp delSp modSp new del mod">
        <pc:chgData name="John Oakes" userId="1a36f0057432ea1f" providerId="LiveId" clId="{75F80A36-752A-4CE6-80D0-776CBD786BFE}" dt="2025-05-29T00:55:11.314" v="9549" actId="47"/>
        <pc:sldMkLst>
          <pc:docMk/>
          <pc:sldMk cId="548175989" sldId="935"/>
        </pc:sldMkLst>
      </pc:sldChg>
      <pc:sldChg chg="modSp new mod">
        <pc:chgData name="John Oakes" userId="1a36f0057432ea1f" providerId="LiveId" clId="{75F80A36-752A-4CE6-80D0-776CBD786BFE}" dt="2025-05-22T00:28:32.119" v="7365" actId="27636"/>
        <pc:sldMkLst>
          <pc:docMk/>
          <pc:sldMk cId="2826615191" sldId="936"/>
        </pc:sldMkLst>
        <pc:spChg chg="mod">
          <ac:chgData name="John Oakes" userId="1a36f0057432ea1f" providerId="LiveId" clId="{75F80A36-752A-4CE6-80D0-776CBD786BFE}" dt="2025-05-22T00:25:57.806" v="7047" actId="20577"/>
          <ac:spMkLst>
            <pc:docMk/>
            <pc:sldMk cId="2826615191" sldId="936"/>
            <ac:spMk id="2" creationId="{DA5232D4-A23C-F684-7A8C-677E2BA0B6C2}"/>
          </ac:spMkLst>
        </pc:spChg>
        <pc:spChg chg="mod">
          <ac:chgData name="John Oakes" userId="1a36f0057432ea1f" providerId="LiveId" clId="{75F80A36-752A-4CE6-80D0-776CBD786BFE}" dt="2025-05-22T00:28:32.119" v="7365" actId="27636"/>
          <ac:spMkLst>
            <pc:docMk/>
            <pc:sldMk cId="2826615191" sldId="936"/>
            <ac:spMk id="3" creationId="{ADBA9FC8-D82C-64AA-915A-B56A86C81071}"/>
          </ac:spMkLst>
        </pc:spChg>
      </pc:sldChg>
      <pc:sldChg chg="modSp new mod">
        <pc:chgData name="John Oakes" userId="1a36f0057432ea1f" providerId="LiveId" clId="{75F80A36-752A-4CE6-80D0-776CBD786BFE}" dt="2025-05-22T00:33:21.967" v="7610" actId="20577"/>
        <pc:sldMkLst>
          <pc:docMk/>
          <pc:sldMk cId="1840415148" sldId="937"/>
        </pc:sldMkLst>
        <pc:spChg chg="mod">
          <ac:chgData name="John Oakes" userId="1a36f0057432ea1f" providerId="LiveId" clId="{75F80A36-752A-4CE6-80D0-776CBD786BFE}" dt="2025-05-22T00:29:20.708" v="7418" actId="20577"/>
          <ac:spMkLst>
            <pc:docMk/>
            <pc:sldMk cId="1840415148" sldId="937"/>
            <ac:spMk id="2" creationId="{C0E8998A-2E2A-0226-CD4F-F4E9804C0058}"/>
          </ac:spMkLst>
        </pc:spChg>
        <pc:spChg chg="mod">
          <ac:chgData name="John Oakes" userId="1a36f0057432ea1f" providerId="LiveId" clId="{75F80A36-752A-4CE6-80D0-776CBD786BFE}" dt="2025-05-22T00:33:21.967" v="7610" actId="20577"/>
          <ac:spMkLst>
            <pc:docMk/>
            <pc:sldMk cId="1840415148" sldId="937"/>
            <ac:spMk id="3" creationId="{3086F68A-C52B-FA16-2391-3C6BF39D2D8A}"/>
          </ac:spMkLst>
        </pc:spChg>
      </pc:sldChg>
      <pc:sldChg chg="modSp new mod">
        <pc:chgData name="John Oakes" userId="1a36f0057432ea1f" providerId="LiveId" clId="{75F80A36-752A-4CE6-80D0-776CBD786BFE}" dt="2025-05-22T00:36:50.236" v="7985" actId="20577"/>
        <pc:sldMkLst>
          <pc:docMk/>
          <pc:sldMk cId="864430686" sldId="938"/>
        </pc:sldMkLst>
        <pc:spChg chg="mod">
          <ac:chgData name="John Oakes" userId="1a36f0057432ea1f" providerId="LiveId" clId="{75F80A36-752A-4CE6-80D0-776CBD786BFE}" dt="2025-05-22T00:33:49.681" v="7644" actId="20577"/>
          <ac:spMkLst>
            <pc:docMk/>
            <pc:sldMk cId="864430686" sldId="938"/>
            <ac:spMk id="2" creationId="{819992DB-292F-A0E0-7FFF-017047C00309}"/>
          </ac:spMkLst>
        </pc:spChg>
        <pc:spChg chg="mod">
          <ac:chgData name="John Oakes" userId="1a36f0057432ea1f" providerId="LiveId" clId="{75F80A36-752A-4CE6-80D0-776CBD786BFE}" dt="2025-05-22T00:36:50.236" v="7985" actId="20577"/>
          <ac:spMkLst>
            <pc:docMk/>
            <pc:sldMk cId="864430686" sldId="938"/>
            <ac:spMk id="3" creationId="{57BBD702-E36A-24D8-A7A8-B4D198BC7739}"/>
          </ac:spMkLst>
        </pc:spChg>
      </pc:sldChg>
      <pc:sldChg chg="modSp new mod">
        <pc:chgData name="John Oakes" userId="1a36f0057432ea1f" providerId="LiveId" clId="{75F80A36-752A-4CE6-80D0-776CBD786BFE}" dt="2025-05-22T00:41:08.377" v="8240" actId="14100"/>
        <pc:sldMkLst>
          <pc:docMk/>
          <pc:sldMk cId="2070794506" sldId="939"/>
        </pc:sldMkLst>
        <pc:spChg chg="mod">
          <ac:chgData name="John Oakes" userId="1a36f0057432ea1f" providerId="LiveId" clId="{75F80A36-752A-4CE6-80D0-776CBD786BFE}" dt="2025-05-22T00:38:11.474" v="8011" actId="20577"/>
          <ac:spMkLst>
            <pc:docMk/>
            <pc:sldMk cId="2070794506" sldId="939"/>
            <ac:spMk id="2" creationId="{D53C3707-3959-C8D2-DF04-F184AE10553E}"/>
          </ac:spMkLst>
        </pc:spChg>
        <pc:spChg chg="mod">
          <ac:chgData name="John Oakes" userId="1a36f0057432ea1f" providerId="LiveId" clId="{75F80A36-752A-4CE6-80D0-776CBD786BFE}" dt="2025-05-22T00:41:08.377" v="8240" actId="14100"/>
          <ac:spMkLst>
            <pc:docMk/>
            <pc:sldMk cId="2070794506" sldId="939"/>
            <ac:spMk id="3" creationId="{1BDB4B3F-2107-AD77-83FC-B9B894B1F874}"/>
          </ac:spMkLst>
        </pc:spChg>
      </pc:sldChg>
      <pc:sldChg chg="modSp new mod">
        <pc:chgData name="John Oakes" userId="1a36f0057432ea1f" providerId="LiveId" clId="{75F80A36-752A-4CE6-80D0-776CBD786BFE}" dt="2025-05-22T00:49:15.465" v="8649" actId="20577"/>
        <pc:sldMkLst>
          <pc:docMk/>
          <pc:sldMk cId="3973548560" sldId="940"/>
        </pc:sldMkLst>
        <pc:spChg chg="mod">
          <ac:chgData name="John Oakes" userId="1a36f0057432ea1f" providerId="LiveId" clId="{75F80A36-752A-4CE6-80D0-776CBD786BFE}" dt="2025-05-22T00:41:27.307" v="8266" actId="20577"/>
          <ac:spMkLst>
            <pc:docMk/>
            <pc:sldMk cId="3973548560" sldId="940"/>
            <ac:spMk id="2" creationId="{AF17B6DF-3597-0AD4-2877-E4B3926C7EF3}"/>
          </ac:spMkLst>
        </pc:spChg>
        <pc:spChg chg="mod">
          <ac:chgData name="John Oakes" userId="1a36f0057432ea1f" providerId="LiveId" clId="{75F80A36-752A-4CE6-80D0-776CBD786BFE}" dt="2025-05-22T00:49:15.465" v="8649" actId="20577"/>
          <ac:spMkLst>
            <pc:docMk/>
            <pc:sldMk cId="3973548560" sldId="940"/>
            <ac:spMk id="3" creationId="{E34A0AEA-68EA-CE60-AE5D-BE952C13A25E}"/>
          </ac:spMkLst>
        </pc:spChg>
      </pc:sldChg>
      <pc:sldChg chg="modSp new mod">
        <pc:chgData name="John Oakes" userId="1a36f0057432ea1f" providerId="LiveId" clId="{75F80A36-752A-4CE6-80D0-776CBD786BFE}" dt="2025-05-29T01:10:40.322" v="10177" actId="5793"/>
        <pc:sldMkLst>
          <pc:docMk/>
          <pc:sldMk cId="3595058978" sldId="941"/>
        </pc:sldMkLst>
        <pc:spChg chg="mod">
          <ac:chgData name="John Oakes" userId="1a36f0057432ea1f" providerId="LiveId" clId="{75F80A36-752A-4CE6-80D0-776CBD786BFE}" dt="2025-05-22T00:46:53.126" v="8608" actId="122"/>
          <ac:spMkLst>
            <pc:docMk/>
            <pc:sldMk cId="3595058978" sldId="941"/>
            <ac:spMk id="2" creationId="{BAB491EB-BDEA-A037-ECF4-72797FB2D609}"/>
          </ac:spMkLst>
        </pc:spChg>
        <pc:spChg chg="mod">
          <ac:chgData name="John Oakes" userId="1a36f0057432ea1f" providerId="LiveId" clId="{75F80A36-752A-4CE6-80D0-776CBD786BFE}" dt="2025-05-29T01:10:40.322" v="10177" actId="5793"/>
          <ac:spMkLst>
            <pc:docMk/>
            <pc:sldMk cId="3595058978" sldId="941"/>
            <ac:spMk id="3" creationId="{F0B352B1-8799-5622-5584-404D3826FCDC}"/>
          </ac:spMkLst>
        </pc:spChg>
      </pc:sldChg>
      <pc:sldChg chg="modSp new mod">
        <pc:chgData name="John Oakes" userId="1a36f0057432ea1f" providerId="LiveId" clId="{75F80A36-752A-4CE6-80D0-776CBD786BFE}" dt="2025-05-29T01:12:26.985" v="10389" actId="20577"/>
        <pc:sldMkLst>
          <pc:docMk/>
          <pc:sldMk cId="198964414" sldId="942"/>
        </pc:sldMkLst>
        <pc:spChg chg="mod">
          <ac:chgData name="John Oakes" userId="1a36f0057432ea1f" providerId="LiveId" clId="{75F80A36-752A-4CE6-80D0-776CBD786BFE}" dt="2025-05-29T01:11:44.815" v="10269" actId="6549"/>
          <ac:spMkLst>
            <pc:docMk/>
            <pc:sldMk cId="198964414" sldId="942"/>
            <ac:spMk id="2" creationId="{913A8E4B-BBB2-B110-7418-76025FA662EB}"/>
          </ac:spMkLst>
        </pc:spChg>
        <pc:spChg chg="mod">
          <ac:chgData name="John Oakes" userId="1a36f0057432ea1f" providerId="LiveId" clId="{75F80A36-752A-4CE6-80D0-776CBD786BFE}" dt="2025-05-29T01:12:26.985" v="10389" actId="20577"/>
          <ac:spMkLst>
            <pc:docMk/>
            <pc:sldMk cId="198964414" sldId="942"/>
            <ac:spMk id="3" creationId="{66BC0F69-33DD-8714-E6F0-F13ED336EC3C}"/>
          </ac:spMkLst>
        </pc:spChg>
      </pc:sldChg>
      <pc:sldChg chg="modSp new mod ord">
        <pc:chgData name="John Oakes" userId="1a36f0057432ea1f" providerId="LiveId" clId="{75F80A36-752A-4CE6-80D0-776CBD786BFE}" dt="2025-05-29T00:57:49.474" v="9718"/>
        <pc:sldMkLst>
          <pc:docMk/>
          <pc:sldMk cId="4206337752" sldId="943"/>
        </pc:sldMkLst>
        <pc:spChg chg="mod">
          <ac:chgData name="John Oakes" userId="1a36f0057432ea1f" providerId="LiveId" clId="{75F80A36-752A-4CE6-80D0-776CBD786BFE}" dt="2025-05-22T00:55:37.782" v="9233" actId="14100"/>
          <ac:spMkLst>
            <pc:docMk/>
            <pc:sldMk cId="4206337752" sldId="943"/>
            <ac:spMk id="2" creationId="{B95F31C5-C47B-969D-1CC5-B0F2B0EC2E8D}"/>
          </ac:spMkLst>
        </pc:spChg>
        <pc:spChg chg="mod">
          <ac:chgData name="John Oakes" userId="1a36f0057432ea1f" providerId="LiveId" clId="{75F80A36-752A-4CE6-80D0-776CBD786BFE}" dt="2025-05-22T00:57:25.151" v="9245" actId="14100"/>
          <ac:spMkLst>
            <pc:docMk/>
            <pc:sldMk cId="4206337752" sldId="943"/>
            <ac:spMk id="3" creationId="{BED92228-FA06-30EE-6524-390E9BB47961}"/>
          </ac:spMkLst>
        </pc:spChg>
      </pc:sldChg>
      <pc:sldChg chg="modSp new mod">
        <pc:chgData name="John Oakes" userId="1a36f0057432ea1f" providerId="LiveId" clId="{75F80A36-752A-4CE6-80D0-776CBD786BFE}" dt="2025-05-29T01:00:54.040" v="10013" actId="20577"/>
        <pc:sldMkLst>
          <pc:docMk/>
          <pc:sldMk cId="3211621004" sldId="944"/>
        </pc:sldMkLst>
        <pc:spChg chg="mod">
          <ac:chgData name="John Oakes" userId="1a36f0057432ea1f" providerId="LiveId" clId="{75F80A36-752A-4CE6-80D0-776CBD786BFE}" dt="2025-05-29T00:58:49.485" v="9760" actId="14100"/>
          <ac:spMkLst>
            <pc:docMk/>
            <pc:sldMk cId="3211621004" sldId="944"/>
            <ac:spMk id="2" creationId="{9FC60A7C-B1F5-D6A1-9666-C7CD1EC1D961}"/>
          </ac:spMkLst>
        </pc:spChg>
        <pc:spChg chg="mod">
          <ac:chgData name="John Oakes" userId="1a36f0057432ea1f" providerId="LiveId" clId="{75F80A36-752A-4CE6-80D0-776CBD786BFE}" dt="2025-05-29T01:00:54.040" v="10013" actId="20577"/>
          <ac:spMkLst>
            <pc:docMk/>
            <pc:sldMk cId="3211621004" sldId="944"/>
            <ac:spMk id="3" creationId="{56FF1E5B-F16D-5DBB-9D09-352F921754C8}"/>
          </ac:spMkLst>
        </pc:spChg>
      </pc:sldChg>
      <pc:sldChg chg="modSp new mod">
        <pc:chgData name="John Oakes" userId="1a36f0057432ea1f" providerId="LiveId" clId="{75F80A36-752A-4CE6-80D0-776CBD786BFE}" dt="2025-05-29T01:15:54.600" v="10699" actId="20577"/>
        <pc:sldMkLst>
          <pc:docMk/>
          <pc:sldMk cId="3614784175" sldId="945"/>
        </pc:sldMkLst>
        <pc:spChg chg="mod">
          <ac:chgData name="John Oakes" userId="1a36f0057432ea1f" providerId="LiveId" clId="{75F80A36-752A-4CE6-80D0-776CBD786BFE}" dt="2025-05-29T01:14:46.066" v="10530" actId="20577"/>
          <ac:spMkLst>
            <pc:docMk/>
            <pc:sldMk cId="3614784175" sldId="945"/>
            <ac:spMk id="2" creationId="{1785C478-3E98-F88D-DD05-9BBF793A1221}"/>
          </ac:spMkLst>
        </pc:spChg>
        <pc:spChg chg="mod">
          <ac:chgData name="John Oakes" userId="1a36f0057432ea1f" providerId="LiveId" clId="{75F80A36-752A-4CE6-80D0-776CBD786BFE}" dt="2025-05-29T01:15:54.600" v="10699" actId="20577"/>
          <ac:spMkLst>
            <pc:docMk/>
            <pc:sldMk cId="3614784175" sldId="945"/>
            <ac:spMk id="3" creationId="{0E5C39D3-6771-670A-F2E6-6C79B166BBAE}"/>
          </ac:spMkLst>
        </pc:spChg>
      </pc:sldChg>
      <pc:sldChg chg="modSp new mod">
        <pc:chgData name="John Oakes" userId="1a36f0057432ea1f" providerId="LiveId" clId="{75F80A36-752A-4CE6-80D0-776CBD786BFE}" dt="2025-05-29T01:18:16.121" v="11122" actId="20577"/>
        <pc:sldMkLst>
          <pc:docMk/>
          <pc:sldMk cId="2741953108" sldId="946"/>
        </pc:sldMkLst>
        <pc:spChg chg="mod">
          <ac:chgData name="John Oakes" userId="1a36f0057432ea1f" providerId="LiveId" clId="{75F80A36-752A-4CE6-80D0-776CBD786BFE}" dt="2025-05-29T01:16:12.647" v="10721" actId="122"/>
          <ac:spMkLst>
            <pc:docMk/>
            <pc:sldMk cId="2741953108" sldId="946"/>
            <ac:spMk id="2" creationId="{98F4274C-870B-16AC-3984-834851874A7D}"/>
          </ac:spMkLst>
        </pc:spChg>
        <pc:spChg chg="mod">
          <ac:chgData name="John Oakes" userId="1a36f0057432ea1f" providerId="LiveId" clId="{75F80A36-752A-4CE6-80D0-776CBD786BFE}" dt="2025-05-29T01:18:16.121" v="11122" actId="20577"/>
          <ac:spMkLst>
            <pc:docMk/>
            <pc:sldMk cId="2741953108" sldId="946"/>
            <ac:spMk id="3" creationId="{704064DB-1B1D-32E0-E65B-8DFDC4AB0FEB}"/>
          </ac:spMkLst>
        </pc:spChg>
      </pc:sldChg>
      <pc:sldChg chg="modSp new mod ord">
        <pc:chgData name="John Oakes" userId="1a36f0057432ea1f" providerId="LiveId" clId="{75F80A36-752A-4CE6-80D0-776CBD786BFE}" dt="2025-05-29T01:14:12.882" v="10498"/>
        <pc:sldMkLst>
          <pc:docMk/>
          <pc:sldMk cId="2134118483" sldId="947"/>
        </pc:sldMkLst>
        <pc:spChg chg="mod">
          <ac:chgData name="John Oakes" userId="1a36f0057432ea1f" providerId="LiveId" clId="{75F80A36-752A-4CE6-80D0-776CBD786BFE}" dt="2025-05-29T01:13:18.562" v="10431" actId="20577"/>
          <ac:spMkLst>
            <pc:docMk/>
            <pc:sldMk cId="2134118483" sldId="947"/>
            <ac:spMk id="2" creationId="{46211EE1-2AA6-B4FF-4AE0-940984B1A849}"/>
          </ac:spMkLst>
        </pc:spChg>
        <pc:spChg chg="mod">
          <ac:chgData name="John Oakes" userId="1a36f0057432ea1f" providerId="LiveId" clId="{75F80A36-752A-4CE6-80D0-776CBD786BFE}" dt="2025-05-29T01:14:04.244" v="10496" actId="122"/>
          <ac:spMkLst>
            <pc:docMk/>
            <pc:sldMk cId="2134118483" sldId="947"/>
            <ac:spMk id="3" creationId="{79FF0813-BE2F-E605-5C74-E41F21F73E9A}"/>
          </ac:spMkLst>
        </pc:spChg>
      </pc:sldChg>
      <pc:sldMasterChg chg="modSp modSldLayout">
        <pc:chgData name="John Oakes" userId="1a36f0057432ea1f" providerId="LiveId" clId="{75F80A36-752A-4CE6-80D0-776CBD786BFE}" dt="2025-04-24T01:06:05.701" v="594"/>
        <pc:sldMasterMkLst>
          <pc:docMk/>
          <pc:sldMasterMk cId="1707571425" sldId="2147483725"/>
        </pc:sldMasterMkLst>
        <pc:spChg chg="mod">
          <ac:chgData name="John Oakes" userId="1a36f0057432ea1f" providerId="LiveId" clId="{75F80A36-752A-4CE6-80D0-776CBD786BFE}" dt="2025-04-24T01:06:05.701" v="594"/>
          <ac:spMkLst>
            <pc:docMk/>
            <pc:sldMasterMk cId="1707571425" sldId="2147483725"/>
            <ac:spMk id="2" creationId="{BB325BDE-35A4-4AAD-960B-C1415864ADD9}"/>
          </ac:spMkLst>
        </pc:spChg>
        <pc:spChg chg="mod">
          <ac:chgData name="John Oakes" userId="1a36f0057432ea1f" providerId="LiveId" clId="{75F80A36-752A-4CE6-80D0-776CBD786BFE}" dt="2025-04-24T01:06:05.701" v="594"/>
          <ac:spMkLst>
            <pc:docMk/>
            <pc:sldMasterMk cId="1707571425" sldId="2147483725"/>
            <ac:spMk id="3" creationId="{BE459C78-0CC4-4552-93DD-49B4194D005D}"/>
          </ac:spMkLst>
        </pc:spChg>
        <pc:spChg chg="mod">
          <ac:chgData name="John Oakes" userId="1a36f0057432ea1f" providerId="LiveId" clId="{75F80A36-752A-4CE6-80D0-776CBD786BFE}" dt="2025-04-24T01:06:05.701" v="594"/>
          <ac:spMkLst>
            <pc:docMk/>
            <pc:sldMasterMk cId="1707571425" sldId="2147483725"/>
            <ac:spMk id="4" creationId="{06744A3C-9C54-46A6-B3EF-5B36362423EB}"/>
          </ac:spMkLst>
        </pc:spChg>
        <pc:spChg chg="mod">
          <ac:chgData name="John Oakes" userId="1a36f0057432ea1f" providerId="LiveId" clId="{75F80A36-752A-4CE6-80D0-776CBD786BFE}" dt="2025-04-24T01:06:05.701" v="594"/>
          <ac:spMkLst>
            <pc:docMk/>
            <pc:sldMasterMk cId="1707571425" sldId="2147483725"/>
            <ac:spMk id="5" creationId="{07D5A696-7B4B-4181-A961-7D66556D507F}"/>
          </ac:spMkLst>
        </pc:spChg>
        <pc:spChg chg="mod">
          <ac:chgData name="John Oakes" userId="1a36f0057432ea1f" providerId="LiveId" clId="{75F80A36-752A-4CE6-80D0-776CBD786BFE}" dt="2025-04-24T01:06:05.701" v="594"/>
          <ac:spMkLst>
            <pc:docMk/>
            <pc:sldMasterMk cId="1707571425" sldId="2147483725"/>
            <ac:spMk id="6" creationId="{23038CB5-8F4A-401D-A3A9-B27DC15B7A81}"/>
          </ac:spMkLst>
        </pc:spChg>
        <pc:sldLayoutChg chg="modSp">
          <pc:chgData name="John Oakes" userId="1a36f0057432ea1f" providerId="LiveId" clId="{75F80A36-752A-4CE6-80D0-776CBD786BFE}" dt="2025-04-24T01:06:05.701" v="594"/>
          <pc:sldLayoutMkLst>
            <pc:docMk/>
            <pc:sldMasterMk cId="1707571425" sldId="2147483725"/>
            <pc:sldLayoutMk cId="3346472110" sldId="2147483715"/>
          </pc:sldLayoutMkLst>
          <pc:spChg chg="mod">
            <ac:chgData name="John Oakes" userId="1a36f0057432ea1f" providerId="LiveId" clId="{75F80A36-752A-4CE6-80D0-776CBD786BFE}" dt="2025-04-24T01:06:05.701" v="594"/>
            <ac:spMkLst>
              <pc:docMk/>
              <pc:sldMasterMk cId="1707571425" sldId="2147483725"/>
              <pc:sldLayoutMk cId="3346472110" sldId="2147483715"/>
              <ac:spMk id="2" creationId="{47F7751B-CD8F-4F5B-A903-1DCE5D1E8306}"/>
            </ac:spMkLst>
          </pc:spChg>
          <pc:spChg chg="mod">
            <ac:chgData name="John Oakes" userId="1a36f0057432ea1f" providerId="LiveId" clId="{75F80A36-752A-4CE6-80D0-776CBD786BFE}" dt="2025-04-24T01:06:05.701" v="594"/>
            <ac:spMkLst>
              <pc:docMk/>
              <pc:sldMasterMk cId="1707571425" sldId="2147483725"/>
              <pc:sldLayoutMk cId="3346472110" sldId="2147483715"/>
              <ac:spMk id="3" creationId="{EFA55C8A-A0BB-441D-976F-EB56D4382DB6}"/>
            </ac:spMkLst>
          </pc:spChg>
          <pc:spChg chg="mod">
            <ac:chgData name="John Oakes" userId="1a36f0057432ea1f" providerId="LiveId" clId="{75F80A36-752A-4CE6-80D0-776CBD786BFE}" dt="2025-04-24T01:06:05.701" v="594"/>
            <ac:spMkLst>
              <pc:docMk/>
              <pc:sldMasterMk cId="1707571425" sldId="2147483725"/>
              <pc:sldLayoutMk cId="3346472110" sldId="2147483715"/>
              <ac:spMk id="4" creationId="{37DE6A51-A2E5-4BFA-B571-9FDFE1BBFB44}"/>
            </ac:spMkLst>
          </pc:spChg>
          <pc:spChg chg="mod">
            <ac:chgData name="John Oakes" userId="1a36f0057432ea1f" providerId="LiveId" clId="{75F80A36-752A-4CE6-80D0-776CBD786BFE}" dt="2025-04-24T01:06:05.701" v="594"/>
            <ac:spMkLst>
              <pc:docMk/>
              <pc:sldMasterMk cId="1707571425" sldId="2147483725"/>
              <pc:sldLayoutMk cId="3346472110" sldId="2147483715"/>
              <ac:spMk id="5" creationId="{3D92778A-DD4C-4651-9C53-8B0C44CD8805}"/>
            </ac:spMkLst>
          </pc:spChg>
          <pc:spChg chg="mod">
            <ac:chgData name="John Oakes" userId="1a36f0057432ea1f" providerId="LiveId" clId="{75F80A36-752A-4CE6-80D0-776CBD786BFE}" dt="2025-04-24T01:06:05.701" v="594"/>
            <ac:spMkLst>
              <pc:docMk/>
              <pc:sldMasterMk cId="1707571425" sldId="2147483725"/>
              <pc:sldLayoutMk cId="3346472110" sldId="2147483715"/>
              <ac:spMk id="9" creationId="{1FA417FE-CD1A-486F-A4AC-E4000A2FB18E}"/>
            </ac:spMkLst>
          </pc:spChg>
          <pc:spChg chg="mod">
            <ac:chgData name="John Oakes" userId="1a36f0057432ea1f" providerId="LiveId" clId="{75F80A36-752A-4CE6-80D0-776CBD786BFE}" dt="2025-04-24T01:06:05.701" v="594"/>
            <ac:spMkLst>
              <pc:docMk/>
              <pc:sldMasterMk cId="1707571425" sldId="2147483725"/>
              <pc:sldLayoutMk cId="3346472110" sldId="2147483715"/>
              <ac:spMk id="11" creationId="{1318F0F5-812B-472C-9408-B80F2553F5E0}"/>
            </ac:spMkLst>
          </pc:spChg>
        </pc:sldLayoutChg>
        <pc:sldLayoutChg chg="modSp">
          <pc:chgData name="John Oakes" userId="1a36f0057432ea1f" providerId="LiveId" clId="{75F80A36-752A-4CE6-80D0-776CBD786BFE}" dt="2025-04-24T01:06:05.701" v="594"/>
          <pc:sldLayoutMkLst>
            <pc:docMk/>
            <pc:sldMasterMk cId="1707571425" sldId="2147483725"/>
            <pc:sldLayoutMk cId="1092183020" sldId="2147483716"/>
          </pc:sldLayoutMkLst>
          <pc:spChg chg="mod">
            <ac:chgData name="John Oakes" userId="1a36f0057432ea1f" providerId="LiveId" clId="{75F80A36-752A-4CE6-80D0-776CBD786BFE}" dt="2025-04-24T01:06:05.701" v="594"/>
            <ac:spMkLst>
              <pc:docMk/>
              <pc:sldMasterMk cId="1707571425" sldId="2147483725"/>
              <pc:sldLayoutMk cId="1092183020" sldId="2147483716"/>
              <ac:spMk id="2" creationId="{A0C04DCC-0E3E-4F05-9FAC-9FA6CA4B2BAE}"/>
            </ac:spMkLst>
          </pc:spChg>
          <pc:spChg chg="mod">
            <ac:chgData name="John Oakes" userId="1a36f0057432ea1f" providerId="LiveId" clId="{75F80A36-752A-4CE6-80D0-776CBD786BFE}" dt="2025-04-24T01:06:05.701" v="594"/>
            <ac:spMkLst>
              <pc:docMk/>
              <pc:sldMasterMk cId="1707571425" sldId="2147483725"/>
              <pc:sldLayoutMk cId="1092183020" sldId="2147483716"/>
              <ac:spMk id="3" creationId="{EBA29649-B19F-499E-8E9A-3577EAC8F031}"/>
            </ac:spMkLst>
          </pc:spChg>
          <pc:spChg chg="mod">
            <ac:chgData name="John Oakes" userId="1a36f0057432ea1f" providerId="LiveId" clId="{75F80A36-752A-4CE6-80D0-776CBD786BFE}" dt="2025-04-24T01:06:05.701" v="594"/>
            <ac:spMkLst>
              <pc:docMk/>
              <pc:sldMasterMk cId="1707571425" sldId="2147483725"/>
              <pc:sldLayoutMk cId="1092183020" sldId="2147483716"/>
              <ac:spMk id="4" creationId="{1BC9EF2E-A8CD-41A1-B11A-0D8842797A98}"/>
            </ac:spMkLst>
          </pc:spChg>
          <pc:spChg chg="mod">
            <ac:chgData name="John Oakes" userId="1a36f0057432ea1f" providerId="LiveId" clId="{75F80A36-752A-4CE6-80D0-776CBD786BFE}" dt="2025-04-24T01:06:05.701" v="594"/>
            <ac:spMkLst>
              <pc:docMk/>
              <pc:sldMasterMk cId="1707571425" sldId="2147483725"/>
              <pc:sldLayoutMk cId="1092183020" sldId="2147483716"/>
              <ac:spMk id="5" creationId="{B44257B5-0DE0-401F-9171-E8687A97DBA7}"/>
            </ac:spMkLst>
          </pc:spChg>
          <pc:spChg chg="mod">
            <ac:chgData name="John Oakes" userId="1a36f0057432ea1f" providerId="LiveId" clId="{75F80A36-752A-4CE6-80D0-776CBD786BFE}" dt="2025-04-24T01:06:05.701" v="594"/>
            <ac:spMkLst>
              <pc:docMk/>
              <pc:sldMasterMk cId="1707571425" sldId="2147483725"/>
              <pc:sldLayoutMk cId="1092183020" sldId="2147483716"/>
              <ac:spMk id="9" creationId="{168B77B5-211C-456E-B79F-306CC3619347}"/>
            </ac:spMkLst>
          </pc:spChg>
          <pc:spChg chg="mod">
            <ac:chgData name="John Oakes" userId="1a36f0057432ea1f" providerId="LiveId" clId="{75F80A36-752A-4CE6-80D0-776CBD786BFE}" dt="2025-04-24T01:06:05.701" v="594"/>
            <ac:spMkLst>
              <pc:docMk/>
              <pc:sldMasterMk cId="1707571425" sldId="2147483725"/>
              <pc:sldLayoutMk cId="1092183020" sldId="2147483716"/>
              <ac:spMk id="11" creationId="{3B63C338-194D-4F23-ABEC-60A7EA96F302}"/>
            </ac:spMkLst>
          </pc:spChg>
        </pc:sldLayoutChg>
        <pc:sldLayoutChg chg="modSp">
          <pc:chgData name="John Oakes" userId="1a36f0057432ea1f" providerId="LiveId" clId="{75F80A36-752A-4CE6-80D0-776CBD786BFE}" dt="2025-04-24T01:06:05.701" v="594"/>
          <pc:sldLayoutMkLst>
            <pc:docMk/>
            <pc:sldMasterMk cId="1707571425" sldId="2147483725"/>
            <pc:sldLayoutMk cId="3165394072" sldId="2147483718"/>
          </pc:sldLayoutMkLst>
          <pc:spChg chg="mod">
            <ac:chgData name="John Oakes" userId="1a36f0057432ea1f" providerId="LiveId" clId="{75F80A36-752A-4CE6-80D0-776CBD786BFE}" dt="2025-04-24T01:06:05.701" v="594"/>
            <ac:spMkLst>
              <pc:docMk/>
              <pc:sldMasterMk cId="1707571425" sldId="2147483725"/>
              <pc:sldLayoutMk cId="3165394072" sldId="2147483718"/>
              <ac:spMk id="2" creationId="{779454F2-0EE5-4888-AF4C-82F825E6226E}"/>
            </ac:spMkLst>
          </pc:spChg>
          <pc:spChg chg="mod">
            <ac:chgData name="John Oakes" userId="1a36f0057432ea1f" providerId="LiveId" clId="{75F80A36-752A-4CE6-80D0-776CBD786BFE}" dt="2025-04-24T01:06:05.701" v="594"/>
            <ac:spMkLst>
              <pc:docMk/>
              <pc:sldMasterMk cId="1707571425" sldId="2147483725"/>
              <pc:sldLayoutMk cId="3165394072" sldId="2147483718"/>
              <ac:spMk id="7" creationId="{8C0689C4-0DB3-408B-A956-40326B4AE4C4}"/>
            </ac:spMkLst>
          </pc:spChg>
          <pc:spChg chg="mod">
            <ac:chgData name="John Oakes" userId="1a36f0057432ea1f" providerId="LiveId" clId="{75F80A36-752A-4CE6-80D0-776CBD786BFE}" dt="2025-04-24T01:06:05.701" v="594"/>
            <ac:spMkLst>
              <pc:docMk/>
              <pc:sldMasterMk cId="1707571425" sldId="2147483725"/>
              <pc:sldLayoutMk cId="3165394072" sldId="2147483718"/>
              <ac:spMk id="9" creationId="{56E1D10E-1C30-41BF-8C3B-C460C9B5597B}"/>
            </ac:spMkLst>
          </pc:spChg>
        </pc:sldLayoutChg>
        <pc:sldLayoutChg chg="modSp">
          <pc:chgData name="John Oakes" userId="1a36f0057432ea1f" providerId="LiveId" clId="{75F80A36-752A-4CE6-80D0-776CBD786BFE}" dt="2025-04-24T01:06:05.701" v="594"/>
          <pc:sldLayoutMkLst>
            <pc:docMk/>
            <pc:sldMasterMk cId="1707571425" sldId="2147483725"/>
            <pc:sldLayoutMk cId="734354984" sldId="2147483719"/>
          </pc:sldLayoutMkLst>
          <pc:spChg chg="mod">
            <ac:chgData name="John Oakes" userId="1a36f0057432ea1f" providerId="LiveId" clId="{75F80A36-752A-4CE6-80D0-776CBD786BFE}" dt="2025-04-24T01:06:05.701" v="594"/>
            <ac:spMkLst>
              <pc:docMk/>
              <pc:sldMasterMk cId="1707571425" sldId="2147483725"/>
              <pc:sldLayoutMk cId="734354984" sldId="2147483719"/>
              <ac:spMk id="2" creationId="{B543C89D-929E-4CD1-BCCC-72A14C0335D6}"/>
            </ac:spMkLst>
          </pc:spChg>
          <pc:spChg chg="mod">
            <ac:chgData name="John Oakes" userId="1a36f0057432ea1f" providerId="LiveId" clId="{75F80A36-752A-4CE6-80D0-776CBD786BFE}" dt="2025-04-24T01:06:05.701" v="594"/>
            <ac:spMkLst>
              <pc:docMk/>
              <pc:sldMasterMk cId="1707571425" sldId="2147483725"/>
              <pc:sldLayoutMk cId="734354984" sldId="2147483719"/>
              <ac:spMk id="3" creationId="{FED450EA-A577-4B76-A12F-650BEB20FD8D}"/>
            </ac:spMkLst>
          </pc:spChg>
        </pc:sldLayoutChg>
        <pc:sldLayoutChg chg="modSp">
          <pc:chgData name="John Oakes" userId="1a36f0057432ea1f" providerId="LiveId" clId="{75F80A36-752A-4CE6-80D0-776CBD786BFE}" dt="2025-04-24T01:06:05.701" v="594"/>
          <pc:sldLayoutMkLst>
            <pc:docMk/>
            <pc:sldMasterMk cId="1707571425" sldId="2147483725"/>
            <pc:sldLayoutMk cId="997148143" sldId="2147483720"/>
          </pc:sldLayoutMkLst>
          <pc:spChg chg="mod">
            <ac:chgData name="John Oakes" userId="1a36f0057432ea1f" providerId="LiveId" clId="{75F80A36-752A-4CE6-80D0-776CBD786BFE}" dt="2025-04-24T01:06:05.701" v="594"/>
            <ac:spMkLst>
              <pc:docMk/>
              <pc:sldMasterMk cId="1707571425" sldId="2147483725"/>
              <pc:sldLayoutMk cId="997148143" sldId="2147483720"/>
              <ac:spMk id="2" creationId="{E0EB8136-4330-4480-80D9-0F6FD970617C}"/>
            </ac:spMkLst>
          </pc:spChg>
          <pc:spChg chg="mod">
            <ac:chgData name="John Oakes" userId="1a36f0057432ea1f" providerId="LiveId" clId="{75F80A36-752A-4CE6-80D0-776CBD786BFE}" dt="2025-04-24T01:06:05.701" v="594"/>
            <ac:spMkLst>
              <pc:docMk/>
              <pc:sldMasterMk cId="1707571425" sldId="2147483725"/>
              <pc:sldLayoutMk cId="997148143" sldId="2147483720"/>
              <ac:spMk id="3" creationId="{566E5739-DD96-45FB-B609-3E3447A52FED}"/>
            </ac:spMkLst>
          </pc:spChg>
          <pc:spChg chg="mod">
            <ac:chgData name="John Oakes" userId="1a36f0057432ea1f" providerId="LiveId" clId="{75F80A36-752A-4CE6-80D0-776CBD786BFE}" dt="2025-04-24T01:06:05.701" v="594"/>
            <ac:spMkLst>
              <pc:docMk/>
              <pc:sldMasterMk cId="1707571425" sldId="2147483725"/>
              <pc:sldLayoutMk cId="997148143" sldId="2147483720"/>
              <ac:spMk id="4" creationId="{1B9FF558-51F9-42A2-9944-DBE23DA8B224}"/>
            </ac:spMkLst>
          </pc:spChg>
          <pc:spChg chg="mod">
            <ac:chgData name="John Oakes" userId="1a36f0057432ea1f" providerId="LiveId" clId="{75F80A36-752A-4CE6-80D0-776CBD786BFE}" dt="2025-04-24T01:06:05.701" v="594"/>
            <ac:spMkLst>
              <pc:docMk/>
              <pc:sldMasterMk cId="1707571425" sldId="2147483725"/>
              <pc:sldLayoutMk cId="997148143" sldId="2147483720"/>
              <ac:spMk id="6" creationId="{C3D10ADE-E9DA-4E57-BF57-1CCB65219839}"/>
            </ac:spMkLst>
          </pc:spChg>
          <pc:spChg chg="mod">
            <ac:chgData name="John Oakes" userId="1a36f0057432ea1f" providerId="LiveId" clId="{75F80A36-752A-4CE6-80D0-776CBD786BFE}" dt="2025-04-24T01:06:05.701" v="594"/>
            <ac:spMkLst>
              <pc:docMk/>
              <pc:sldMasterMk cId="1707571425" sldId="2147483725"/>
              <pc:sldLayoutMk cId="997148143" sldId="2147483720"/>
              <ac:spMk id="8" creationId="{8D06CE56-3881-4ADA-8CEF-D18B02C242A3}"/>
            </ac:spMkLst>
          </pc:spChg>
          <pc:spChg chg="mod">
            <ac:chgData name="John Oakes" userId="1a36f0057432ea1f" providerId="LiveId" clId="{75F80A36-752A-4CE6-80D0-776CBD786BFE}" dt="2025-04-24T01:06:05.701" v="594"/>
            <ac:spMkLst>
              <pc:docMk/>
              <pc:sldMasterMk cId="1707571425" sldId="2147483725"/>
              <pc:sldLayoutMk cId="997148143" sldId="2147483720"/>
              <ac:spMk id="10" creationId="{79F3C543-62EC-4433-9C93-A2CD8764E9B4}"/>
            </ac:spMkLst>
          </pc:spChg>
        </pc:sldLayoutChg>
        <pc:sldLayoutChg chg="modSp">
          <pc:chgData name="John Oakes" userId="1a36f0057432ea1f" providerId="LiveId" clId="{75F80A36-752A-4CE6-80D0-776CBD786BFE}" dt="2025-04-24T01:06:05.701" v="594"/>
          <pc:sldLayoutMkLst>
            <pc:docMk/>
            <pc:sldMasterMk cId="1707571425" sldId="2147483725"/>
            <pc:sldLayoutMk cId="805663861" sldId="2147483721"/>
          </pc:sldLayoutMkLst>
          <pc:spChg chg="mod">
            <ac:chgData name="John Oakes" userId="1a36f0057432ea1f" providerId="LiveId" clId="{75F80A36-752A-4CE6-80D0-776CBD786BFE}" dt="2025-04-24T01:06:05.701" v="594"/>
            <ac:spMkLst>
              <pc:docMk/>
              <pc:sldMasterMk cId="1707571425" sldId="2147483725"/>
              <pc:sldLayoutMk cId="805663861" sldId="2147483721"/>
              <ac:spMk id="2" creationId="{48D358CF-0758-490A-A084-C46443B9ABE8}"/>
            </ac:spMkLst>
          </pc:spChg>
          <pc:spChg chg="mod">
            <ac:chgData name="John Oakes" userId="1a36f0057432ea1f" providerId="LiveId" clId="{75F80A36-752A-4CE6-80D0-776CBD786BFE}" dt="2025-04-24T01:06:05.701" v="594"/>
            <ac:spMkLst>
              <pc:docMk/>
              <pc:sldMasterMk cId="1707571425" sldId="2147483725"/>
              <pc:sldLayoutMk cId="805663861" sldId="2147483721"/>
              <ac:spMk id="3" creationId="{21671183-B3CE-4F45-92FB-98290CA0E2CA}"/>
            </ac:spMkLst>
          </pc:spChg>
          <pc:spChg chg="mod">
            <ac:chgData name="John Oakes" userId="1a36f0057432ea1f" providerId="LiveId" clId="{75F80A36-752A-4CE6-80D0-776CBD786BFE}" dt="2025-04-24T01:06:05.701" v="594"/>
            <ac:spMkLst>
              <pc:docMk/>
              <pc:sldMasterMk cId="1707571425" sldId="2147483725"/>
              <pc:sldLayoutMk cId="805663861" sldId="2147483721"/>
              <ac:spMk id="4" creationId="{3D7DED67-27EC-4D43-A21C-093C1DB04813}"/>
            </ac:spMkLst>
          </pc:spChg>
          <pc:spChg chg="mod">
            <ac:chgData name="John Oakes" userId="1a36f0057432ea1f" providerId="LiveId" clId="{75F80A36-752A-4CE6-80D0-776CBD786BFE}" dt="2025-04-24T01:06:05.701" v="594"/>
            <ac:spMkLst>
              <pc:docMk/>
              <pc:sldMasterMk cId="1707571425" sldId="2147483725"/>
              <pc:sldLayoutMk cId="805663861" sldId="2147483721"/>
              <ac:spMk id="6" creationId="{093C5AD3-D79A-4D46-B25B-822FE0252511}"/>
            </ac:spMkLst>
          </pc:spChg>
          <pc:spChg chg="mod">
            <ac:chgData name="John Oakes" userId="1a36f0057432ea1f" providerId="LiveId" clId="{75F80A36-752A-4CE6-80D0-776CBD786BFE}" dt="2025-04-24T01:06:05.701" v="594"/>
            <ac:spMkLst>
              <pc:docMk/>
              <pc:sldMasterMk cId="1707571425" sldId="2147483725"/>
              <pc:sldLayoutMk cId="805663861" sldId="2147483721"/>
              <ac:spMk id="8" creationId="{2D6FBB9D-1CAA-4D05-AB33-BABDFE17B843}"/>
            </ac:spMkLst>
          </pc:spChg>
          <pc:spChg chg="mod">
            <ac:chgData name="John Oakes" userId="1a36f0057432ea1f" providerId="LiveId" clId="{75F80A36-752A-4CE6-80D0-776CBD786BFE}" dt="2025-04-24T01:06:05.701" v="594"/>
            <ac:spMkLst>
              <pc:docMk/>
              <pc:sldMasterMk cId="1707571425" sldId="2147483725"/>
              <pc:sldLayoutMk cId="805663861" sldId="2147483721"/>
              <ac:spMk id="10" creationId="{04727B71-B4B6-4823-80A1-68C40B475118}"/>
            </ac:spMkLst>
          </pc:spChg>
          <pc:spChg chg="mod">
            <ac:chgData name="John Oakes" userId="1a36f0057432ea1f" providerId="LiveId" clId="{75F80A36-752A-4CE6-80D0-776CBD786BFE}" dt="2025-04-24T01:06:05.701" v="594"/>
            <ac:spMkLst>
              <pc:docMk/>
              <pc:sldMasterMk cId="1707571425" sldId="2147483725"/>
              <pc:sldLayoutMk cId="805663861" sldId="2147483721"/>
              <ac:spMk id="12" creationId="{79A6DB05-9FB5-4B07-8675-74C23D4FD89D}"/>
            </ac:spMkLst>
          </pc:spChg>
        </pc:sldLayoutChg>
        <pc:sldLayoutChg chg="modSp">
          <pc:chgData name="John Oakes" userId="1a36f0057432ea1f" providerId="LiveId" clId="{75F80A36-752A-4CE6-80D0-776CBD786BFE}" dt="2025-04-24T01:06:05.701" v="594"/>
          <pc:sldLayoutMkLst>
            <pc:docMk/>
            <pc:sldMasterMk cId="1707571425" sldId="2147483725"/>
            <pc:sldLayoutMk cId="4283880976" sldId="2147483722"/>
          </pc:sldLayoutMkLst>
          <pc:spChg chg="mod">
            <ac:chgData name="John Oakes" userId="1a36f0057432ea1f" providerId="LiveId" clId="{75F80A36-752A-4CE6-80D0-776CBD786BFE}" dt="2025-04-24T01:06:05.701" v="594"/>
            <ac:spMkLst>
              <pc:docMk/>
              <pc:sldMasterMk cId="1707571425" sldId="2147483725"/>
              <pc:sldLayoutMk cId="4283880976" sldId="2147483722"/>
              <ac:spMk id="2" creationId="{B8E44900-E8BF-4B12-8BCB-41076E2B68C7}"/>
            </ac:spMkLst>
          </pc:spChg>
          <pc:spChg chg="mod">
            <ac:chgData name="John Oakes" userId="1a36f0057432ea1f" providerId="LiveId" clId="{75F80A36-752A-4CE6-80D0-776CBD786BFE}" dt="2025-04-24T01:06:05.701" v="594"/>
            <ac:spMkLst>
              <pc:docMk/>
              <pc:sldMasterMk cId="1707571425" sldId="2147483725"/>
              <pc:sldLayoutMk cId="4283880976" sldId="2147483722"/>
              <ac:spMk id="3" creationId="{917741F9-B00F-4463-A257-6B66DABD9B4E}"/>
            </ac:spMkLst>
          </pc:spChg>
          <pc:spChg chg="mod">
            <ac:chgData name="John Oakes" userId="1a36f0057432ea1f" providerId="LiveId" clId="{75F80A36-752A-4CE6-80D0-776CBD786BFE}" dt="2025-04-24T01:06:05.701" v="594"/>
            <ac:spMkLst>
              <pc:docMk/>
              <pc:sldMasterMk cId="1707571425" sldId="2147483725"/>
              <pc:sldLayoutMk cId="4283880976" sldId="2147483722"/>
              <ac:spMk id="8" creationId="{85AEDC5C-2E87-49C6-AB07-A95E5F39ED8E}"/>
            </ac:spMkLst>
          </pc:spChg>
          <pc:spChg chg="mod">
            <ac:chgData name="John Oakes" userId="1a36f0057432ea1f" providerId="LiveId" clId="{75F80A36-752A-4CE6-80D0-776CBD786BFE}" dt="2025-04-24T01:06:05.701" v="594"/>
            <ac:spMkLst>
              <pc:docMk/>
              <pc:sldMasterMk cId="1707571425" sldId="2147483725"/>
              <pc:sldLayoutMk cId="4283880976" sldId="2147483722"/>
              <ac:spMk id="10" creationId="{A57D88DE-E462-4C8A-BF99-609390DFB781}"/>
            </ac:spMkLst>
          </pc:spChg>
        </pc:sldLayoutChg>
        <pc:sldLayoutChg chg="modSp">
          <pc:chgData name="John Oakes" userId="1a36f0057432ea1f" providerId="LiveId" clId="{75F80A36-752A-4CE6-80D0-776CBD786BFE}" dt="2025-04-24T01:06:05.701" v="594"/>
          <pc:sldLayoutMkLst>
            <pc:docMk/>
            <pc:sldMasterMk cId="1707571425" sldId="2147483725"/>
            <pc:sldLayoutMk cId="1411403793" sldId="2147483723"/>
          </pc:sldLayoutMkLst>
          <pc:spChg chg="mod">
            <ac:chgData name="John Oakes" userId="1a36f0057432ea1f" providerId="LiveId" clId="{75F80A36-752A-4CE6-80D0-776CBD786BFE}" dt="2025-04-24T01:06:05.701" v="594"/>
            <ac:spMkLst>
              <pc:docMk/>
              <pc:sldMasterMk cId="1707571425" sldId="2147483725"/>
              <pc:sldLayoutMk cId="1411403793" sldId="2147483723"/>
              <ac:spMk id="2" creationId="{17A078AE-0BC3-48F9-87EC-2DB0CCE7E2AE}"/>
            </ac:spMkLst>
          </pc:spChg>
          <pc:spChg chg="mod">
            <ac:chgData name="John Oakes" userId="1a36f0057432ea1f" providerId="LiveId" clId="{75F80A36-752A-4CE6-80D0-776CBD786BFE}" dt="2025-04-24T01:06:05.701" v="594"/>
            <ac:spMkLst>
              <pc:docMk/>
              <pc:sldMasterMk cId="1707571425" sldId="2147483725"/>
              <pc:sldLayoutMk cId="1411403793" sldId="2147483723"/>
              <ac:spMk id="3" creationId="{292A20DF-0829-4336-B59F-FF9D7AA9D8B6}"/>
            </ac:spMkLst>
          </pc:spChg>
          <pc:spChg chg="mod">
            <ac:chgData name="John Oakes" userId="1a36f0057432ea1f" providerId="LiveId" clId="{75F80A36-752A-4CE6-80D0-776CBD786BFE}" dt="2025-04-24T01:06:05.701" v="594"/>
            <ac:spMkLst>
              <pc:docMk/>
              <pc:sldMasterMk cId="1707571425" sldId="2147483725"/>
              <pc:sldLayoutMk cId="1411403793" sldId="2147483723"/>
              <ac:spMk id="4" creationId="{7935D01C-CF67-4DF6-B96C-FFC9D5BF847B}"/>
            </ac:spMkLst>
          </pc:spChg>
          <pc:spChg chg="mod">
            <ac:chgData name="John Oakes" userId="1a36f0057432ea1f" providerId="LiveId" clId="{75F80A36-752A-4CE6-80D0-776CBD786BFE}" dt="2025-04-24T01:06:05.701" v="594"/>
            <ac:spMkLst>
              <pc:docMk/>
              <pc:sldMasterMk cId="1707571425" sldId="2147483725"/>
              <pc:sldLayoutMk cId="1411403793" sldId="2147483723"/>
              <ac:spMk id="5" creationId="{29BBD797-6031-4F82-8726-EAB757027FF5}"/>
            </ac:spMkLst>
          </pc:spChg>
          <pc:spChg chg="mod">
            <ac:chgData name="John Oakes" userId="1a36f0057432ea1f" providerId="LiveId" clId="{75F80A36-752A-4CE6-80D0-776CBD786BFE}" dt="2025-04-24T01:06:05.701" v="594"/>
            <ac:spMkLst>
              <pc:docMk/>
              <pc:sldMasterMk cId="1707571425" sldId="2147483725"/>
              <pc:sldLayoutMk cId="1411403793" sldId="2147483723"/>
              <ac:spMk id="7" creationId="{4F78BC14-5BB1-405F-A6F3-C07230F085C8}"/>
            </ac:spMkLst>
          </pc:spChg>
          <pc:spChg chg="mod">
            <ac:chgData name="John Oakes" userId="1a36f0057432ea1f" providerId="LiveId" clId="{75F80A36-752A-4CE6-80D0-776CBD786BFE}" dt="2025-04-24T01:06:05.701" v="594"/>
            <ac:spMkLst>
              <pc:docMk/>
              <pc:sldMasterMk cId="1707571425" sldId="2147483725"/>
              <pc:sldLayoutMk cId="1411403793" sldId="2147483723"/>
              <ac:spMk id="9" creationId="{2076262E-36A0-40C6-ADE6-90CD9FB9B9EA}"/>
            </ac:spMkLst>
          </pc:spChg>
          <pc:spChg chg="mod">
            <ac:chgData name="John Oakes" userId="1a36f0057432ea1f" providerId="LiveId" clId="{75F80A36-752A-4CE6-80D0-776CBD786BFE}" dt="2025-04-24T01:06:05.701" v="594"/>
            <ac:spMkLst>
              <pc:docMk/>
              <pc:sldMasterMk cId="1707571425" sldId="2147483725"/>
              <pc:sldLayoutMk cId="1411403793" sldId="2147483723"/>
              <ac:spMk id="11" creationId="{42677A9B-4D1D-4D80-912C-24570140A650}"/>
            </ac:spMkLst>
          </pc:spChg>
          <pc:spChg chg="mod">
            <ac:chgData name="John Oakes" userId="1a36f0057432ea1f" providerId="LiveId" clId="{75F80A36-752A-4CE6-80D0-776CBD786BFE}" dt="2025-04-24T01:06:05.701" v="594"/>
            <ac:spMkLst>
              <pc:docMk/>
              <pc:sldMasterMk cId="1707571425" sldId="2147483725"/>
              <pc:sldLayoutMk cId="1411403793" sldId="2147483723"/>
              <ac:spMk id="13" creationId="{03DC8C98-510F-48C9-82B2-9E4F760A68DF}"/>
            </ac:spMkLst>
          </pc:spChg>
        </pc:sldLayoutChg>
        <pc:sldLayoutChg chg="modSp">
          <pc:chgData name="John Oakes" userId="1a36f0057432ea1f" providerId="LiveId" clId="{75F80A36-752A-4CE6-80D0-776CBD786BFE}" dt="2025-04-24T01:06:05.701" v="594"/>
          <pc:sldLayoutMkLst>
            <pc:docMk/>
            <pc:sldMasterMk cId="1707571425" sldId="2147483725"/>
            <pc:sldLayoutMk cId="2035806401" sldId="2147483724"/>
          </pc:sldLayoutMkLst>
          <pc:spChg chg="mod">
            <ac:chgData name="John Oakes" userId="1a36f0057432ea1f" providerId="LiveId" clId="{75F80A36-752A-4CE6-80D0-776CBD786BFE}" dt="2025-04-24T01:06:05.701" v="594"/>
            <ac:spMkLst>
              <pc:docMk/>
              <pc:sldMasterMk cId="1707571425" sldId="2147483725"/>
              <pc:sldLayoutMk cId="2035806401" sldId="2147483724"/>
              <ac:spMk id="2" creationId="{0F8F91F8-0767-40B5-A3AA-72931FC192EA}"/>
            </ac:spMkLst>
          </pc:spChg>
          <pc:spChg chg="mod">
            <ac:chgData name="John Oakes" userId="1a36f0057432ea1f" providerId="LiveId" clId="{75F80A36-752A-4CE6-80D0-776CBD786BFE}" dt="2025-04-24T01:06:05.701" v="594"/>
            <ac:spMkLst>
              <pc:docMk/>
              <pc:sldMasterMk cId="1707571425" sldId="2147483725"/>
              <pc:sldLayoutMk cId="2035806401" sldId="2147483724"/>
              <ac:spMk id="3" creationId="{AAAE0554-8BEE-4BF6-9519-51B8475D35E1}"/>
            </ac:spMkLst>
          </pc:spChg>
          <pc:spChg chg="mod">
            <ac:chgData name="John Oakes" userId="1a36f0057432ea1f" providerId="LiveId" clId="{75F80A36-752A-4CE6-80D0-776CBD786BFE}" dt="2025-04-24T01:06:05.701" v="594"/>
            <ac:spMkLst>
              <pc:docMk/>
              <pc:sldMasterMk cId="1707571425" sldId="2147483725"/>
              <pc:sldLayoutMk cId="2035806401" sldId="2147483724"/>
              <ac:spMk id="4" creationId="{FD4A358D-C930-48E0-B372-06A826B74C47}"/>
            </ac:spMkLst>
          </pc:spChg>
          <pc:spChg chg="mod">
            <ac:chgData name="John Oakes" userId="1a36f0057432ea1f" providerId="LiveId" clId="{75F80A36-752A-4CE6-80D0-776CBD786BFE}" dt="2025-04-24T01:06:05.701" v="594"/>
            <ac:spMkLst>
              <pc:docMk/>
              <pc:sldMasterMk cId="1707571425" sldId="2147483725"/>
              <pc:sldLayoutMk cId="2035806401" sldId="2147483724"/>
              <ac:spMk id="5" creationId="{83B6615E-4966-4150-83B6-C47591B36383}"/>
            </ac:spMkLst>
          </pc:spChg>
          <pc:spChg chg="mod">
            <ac:chgData name="John Oakes" userId="1a36f0057432ea1f" providerId="LiveId" clId="{75F80A36-752A-4CE6-80D0-776CBD786BFE}" dt="2025-04-24T01:06:05.701" v="594"/>
            <ac:spMkLst>
              <pc:docMk/>
              <pc:sldMasterMk cId="1707571425" sldId="2147483725"/>
              <pc:sldLayoutMk cId="2035806401" sldId="2147483724"/>
              <ac:spMk id="6" creationId="{BD409F6B-C17B-4B4F-9F35-5068BDC4E2FD}"/>
            </ac:spMkLst>
          </pc:spChg>
          <pc:spChg chg="mod">
            <ac:chgData name="John Oakes" userId="1a36f0057432ea1f" providerId="LiveId" clId="{75F80A36-752A-4CE6-80D0-776CBD786BFE}" dt="2025-04-24T01:06:05.701" v="594"/>
            <ac:spMkLst>
              <pc:docMk/>
              <pc:sldMasterMk cId="1707571425" sldId="2147483725"/>
              <pc:sldLayoutMk cId="2035806401" sldId="2147483724"/>
              <ac:spMk id="7" creationId="{C8BC356D-052B-4A9B-8B2F-6665FD325AB3}"/>
            </ac:spMkLst>
          </pc:spChg>
          <pc:spChg chg="mod">
            <ac:chgData name="John Oakes" userId="1a36f0057432ea1f" providerId="LiveId" clId="{75F80A36-752A-4CE6-80D0-776CBD786BFE}" dt="2025-04-24T01:06:05.701" v="594"/>
            <ac:spMkLst>
              <pc:docMk/>
              <pc:sldMasterMk cId="1707571425" sldId="2147483725"/>
              <pc:sldLayoutMk cId="2035806401" sldId="2147483724"/>
              <ac:spMk id="9" creationId="{D279E50C-1E40-4B48-871B-E392428D20A3}"/>
            </ac:spMkLst>
          </pc:spChg>
          <pc:spChg chg="mod">
            <ac:chgData name="John Oakes" userId="1a36f0057432ea1f" providerId="LiveId" clId="{75F80A36-752A-4CE6-80D0-776CBD786BFE}" dt="2025-04-24T01:06:05.701" v="594"/>
            <ac:spMkLst>
              <pc:docMk/>
              <pc:sldMasterMk cId="1707571425" sldId="2147483725"/>
              <pc:sldLayoutMk cId="2035806401" sldId="2147483724"/>
              <ac:spMk id="11" creationId="{6B671BDE-E45C-41A1-9B98-4A607D703855}"/>
            </ac:spMkLst>
          </pc:spChg>
          <pc:spChg chg="mod">
            <ac:chgData name="John Oakes" userId="1a36f0057432ea1f" providerId="LiveId" clId="{75F80A36-752A-4CE6-80D0-776CBD786BFE}" dt="2025-04-24T01:06:05.701" v="594"/>
            <ac:spMkLst>
              <pc:docMk/>
              <pc:sldMasterMk cId="1707571425" sldId="2147483725"/>
              <pc:sldLayoutMk cId="2035806401" sldId="2147483724"/>
              <ac:spMk id="13" creationId="{299500CE-917A-4D03-A7DF-71D8EBBC1537}"/>
            </ac:spMkLst>
          </pc:spChg>
          <pc:spChg chg="mod">
            <ac:chgData name="John Oakes" userId="1a36f0057432ea1f" providerId="LiveId" clId="{75F80A36-752A-4CE6-80D0-776CBD786BFE}" dt="2025-04-24T01:06:05.701" v="594"/>
            <ac:spMkLst>
              <pc:docMk/>
              <pc:sldMasterMk cId="1707571425" sldId="2147483725"/>
              <pc:sldLayoutMk cId="2035806401" sldId="2147483724"/>
              <ac:spMk id="15" creationId="{C3D0D377-28B0-417D-886B-9483AF064975}"/>
            </ac:spMkLst>
          </pc:spChg>
        </pc:sldLayoutChg>
      </pc:sldMasterChg>
    </pc:docChg>
  </pc:docChgLst>
</pc:chgInfo>
</file>

<file path=ppt/notesMasters/_rels/notesMaster1.xml.rels><?xml version="1.0" encoding="UTF-8" standalone="yes"?>
<Relationships xmlns="http://schemas.openxmlformats.org/package/2006/relationships"><Relationship Id="rId1" Type="http://schemas.openxmlformats.org/officeDocument/2006/relationships/theme" Target="../theme/theme4.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0708D5A9-A543-470C-928A-14ED631B9BC4}" type="datetimeFigureOut">
              <a:rPr lang="en-US" smtClean="0"/>
              <a:t>5/28/2025</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CD0F070A-4601-406E-942A-723F17A174F4}" type="slidenum">
              <a:rPr lang="en-US" smtClean="0"/>
              <a:t>‹#›</a:t>
            </a:fld>
            <a:endParaRPr lang="en-US"/>
          </a:p>
        </p:txBody>
      </p:sp>
    </p:spTree>
    <p:extLst>
      <p:ext uri="{BB962C8B-B14F-4D97-AF65-F5344CB8AC3E}">
        <p14:creationId xmlns:p14="http://schemas.microsoft.com/office/powerpoint/2010/main" val="364553898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40B1F5B0-683A-44C0-B502-F2D126276A72}" type="slidenum">
              <a:rPr lang="en-US" smtClean="0"/>
              <a:t>17</a:t>
            </a:fld>
            <a:endParaRPr lang="en-US"/>
          </a:p>
        </p:txBody>
      </p:sp>
    </p:spTree>
    <p:extLst>
      <p:ext uri="{BB962C8B-B14F-4D97-AF65-F5344CB8AC3E}">
        <p14:creationId xmlns:p14="http://schemas.microsoft.com/office/powerpoint/2010/main" val="3583673409"/>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0EB8136-4330-4480-80D9-0F6FD970617C}"/>
              </a:ext>
            </a:extLst>
          </p:cNvPr>
          <p:cNvSpPr>
            <a:spLocks noGrp="1"/>
          </p:cNvSpPr>
          <p:nvPr>
            <p:ph type="ctrTitle"/>
          </p:nvPr>
        </p:nvSpPr>
        <p:spPr>
          <a:xfrm>
            <a:off x="576072" y="1124712"/>
            <a:ext cx="11036808" cy="3172968"/>
          </a:xfrm>
        </p:spPr>
        <p:txBody>
          <a:bodyPr anchor="b">
            <a:normAutofit/>
          </a:bodyPr>
          <a:lstStyle>
            <a:lvl1pPr algn="l">
              <a:defRPr sz="6000"/>
            </a:lvl1pPr>
          </a:lstStyle>
          <a:p>
            <a:r>
              <a:rPr lang="en-US" dirty="0"/>
              <a:t>Click to edit Master title style</a:t>
            </a:r>
          </a:p>
        </p:txBody>
      </p:sp>
      <p:sp>
        <p:nvSpPr>
          <p:cNvPr id="3" name="Subtitle 2">
            <a:extLst>
              <a:ext uri="{FF2B5EF4-FFF2-40B4-BE49-F238E27FC236}">
                <a16:creationId xmlns:a16="http://schemas.microsoft.com/office/drawing/2014/main" id="{566E5739-DD96-45FB-B609-3E3447A52FED}"/>
              </a:ext>
            </a:extLst>
          </p:cNvPr>
          <p:cNvSpPr>
            <a:spLocks noGrp="1"/>
          </p:cNvSpPr>
          <p:nvPr>
            <p:ph type="subTitle" idx="1"/>
          </p:nvPr>
        </p:nvSpPr>
        <p:spPr>
          <a:xfrm>
            <a:off x="576072" y="4727448"/>
            <a:ext cx="11036808" cy="1481328"/>
          </a:xfrm>
        </p:spPr>
        <p:txBody>
          <a:bodyPr>
            <a:normAutofit/>
          </a:bodyPr>
          <a:lstStyle>
            <a:lvl1pPr marL="0" indent="0" algn="l">
              <a:buNone/>
              <a:defRPr sz="2100"/>
            </a:lvl1pPr>
            <a:lvl2pPr marL="342900" indent="0" algn="ctr">
              <a:buNone/>
              <a:defRPr sz="1500"/>
            </a:lvl2pPr>
            <a:lvl3pPr marL="685800" indent="0" algn="ctr">
              <a:buNone/>
              <a:defRPr sz="1350"/>
            </a:lvl3pPr>
            <a:lvl4pPr marL="1028700" indent="0" algn="ctr">
              <a:buNone/>
              <a:defRPr sz="1200"/>
            </a:lvl4pPr>
            <a:lvl5pPr marL="1371600" indent="0" algn="ctr">
              <a:buNone/>
              <a:defRPr sz="1200"/>
            </a:lvl5pPr>
            <a:lvl6pPr marL="1714500" indent="0" algn="ctr">
              <a:buNone/>
              <a:defRPr sz="1200"/>
            </a:lvl6pPr>
            <a:lvl7pPr marL="2057400" indent="0" algn="ctr">
              <a:buNone/>
              <a:defRPr sz="1200"/>
            </a:lvl7pPr>
            <a:lvl8pPr marL="2400300" indent="0" algn="ctr">
              <a:buNone/>
              <a:defRPr sz="1200"/>
            </a:lvl8pPr>
            <a:lvl9pPr marL="2743200" indent="0" algn="ctr">
              <a:buNone/>
              <a:defRPr sz="1200"/>
            </a:lvl9pPr>
          </a:lstStyle>
          <a:p>
            <a:r>
              <a:rPr lang="en-US" dirty="0"/>
              <a:t>Click to edit Master subtitle style</a:t>
            </a:r>
          </a:p>
        </p:txBody>
      </p:sp>
      <p:sp>
        <p:nvSpPr>
          <p:cNvPr id="4" name="Date Placeholder 3">
            <a:extLst>
              <a:ext uri="{FF2B5EF4-FFF2-40B4-BE49-F238E27FC236}">
                <a16:creationId xmlns:a16="http://schemas.microsoft.com/office/drawing/2014/main" id="{1B9FF558-51F9-42A2-9944-DBE23DA8B224}"/>
              </a:ext>
            </a:extLst>
          </p:cNvPr>
          <p:cNvSpPr>
            <a:spLocks noGrp="1"/>
          </p:cNvSpPr>
          <p:nvPr>
            <p:ph type="dt" sz="half" idx="10"/>
          </p:nvPr>
        </p:nvSpPr>
        <p:spPr>
          <a:xfrm>
            <a:off x="576072" y="6356352"/>
            <a:ext cx="2743200" cy="365125"/>
          </a:xfrm>
        </p:spPr>
        <p:txBody>
          <a:bodyPr/>
          <a:lstStyle/>
          <a:p>
            <a:fld id="{02AC24A9-CCB6-4F8D-B8DB-C2F3692CFA5A}" type="datetimeFigureOut">
              <a:rPr lang="en-US" smtClean="0"/>
              <a:t>5/28/2025</a:t>
            </a:fld>
            <a:endParaRPr lang="en-US" dirty="0"/>
          </a:p>
        </p:txBody>
      </p:sp>
      <p:sp>
        <p:nvSpPr>
          <p:cNvPr id="5" name="Footer Placeholder 4">
            <a:extLst>
              <a:ext uri="{FF2B5EF4-FFF2-40B4-BE49-F238E27FC236}">
                <a16:creationId xmlns:a16="http://schemas.microsoft.com/office/drawing/2014/main" id="{8B8C0E86-A7F7-4BDC-A637-254E5252DED5}"/>
              </a:ext>
            </a:extLst>
          </p:cNvPr>
          <p:cNvSpPr>
            <a:spLocks noGrp="1"/>
          </p:cNvSpPr>
          <p:nvPr>
            <p:ph type="ftr" sz="quarter" idx="11"/>
          </p:nvPr>
        </p:nvSpPr>
        <p:spPr/>
        <p:txBody>
          <a:bodyPr/>
          <a:lstStyle/>
          <a:p>
            <a:endParaRPr lang="en-US" dirty="0"/>
          </a:p>
        </p:txBody>
      </p:sp>
      <p:sp>
        <p:nvSpPr>
          <p:cNvPr id="6" name="Slide Number Placeholder 5">
            <a:extLst>
              <a:ext uri="{FF2B5EF4-FFF2-40B4-BE49-F238E27FC236}">
                <a16:creationId xmlns:a16="http://schemas.microsoft.com/office/drawing/2014/main" id="{C3D10ADE-E9DA-4E57-BF57-1CCB65219839}"/>
              </a:ext>
            </a:extLst>
          </p:cNvPr>
          <p:cNvSpPr>
            <a:spLocks noGrp="1"/>
          </p:cNvSpPr>
          <p:nvPr>
            <p:ph type="sldNum" sz="quarter" idx="12"/>
          </p:nvPr>
        </p:nvSpPr>
        <p:spPr>
          <a:xfrm>
            <a:off x="8869680" y="6356352"/>
            <a:ext cx="2743200" cy="365125"/>
          </a:xfrm>
        </p:spPr>
        <p:txBody>
          <a:bodyPr/>
          <a:lstStyle/>
          <a:p>
            <a:fld id="{B2DC25EE-239B-4C5F-AAD1-255A7D5F1EE2}" type="slidenum">
              <a:rPr lang="en-US" smtClean="0"/>
              <a:t>‹#›</a:t>
            </a:fld>
            <a:endParaRPr lang="en-US" dirty="0"/>
          </a:p>
        </p:txBody>
      </p:sp>
      <p:sp>
        <p:nvSpPr>
          <p:cNvPr id="8" name="Rectangle 7">
            <a:extLst>
              <a:ext uri="{FF2B5EF4-FFF2-40B4-BE49-F238E27FC236}">
                <a16:creationId xmlns:a16="http://schemas.microsoft.com/office/drawing/2014/main" id="{8D06CE56-3881-4ADA-8CEF-D18B02C242A3}"/>
              </a:ext>
            </a:extLst>
          </p:cNvPr>
          <p:cNvSpPr/>
          <p:nvPr/>
        </p:nvSpPr>
        <p:spPr>
          <a:xfrm rot="5400000">
            <a:off x="857544" y="346791"/>
            <a:ext cx="146304" cy="70408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Tx/>
              <a:buNone/>
              <a:tabLst/>
              <a:defRPr/>
            </a:pPr>
            <a:endParaRPr kumimoji="0" lang="en-US" sz="135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0" name="Rectangle 9">
            <a:extLst>
              <a:ext uri="{FF2B5EF4-FFF2-40B4-BE49-F238E27FC236}">
                <a16:creationId xmlns:a16="http://schemas.microsoft.com/office/drawing/2014/main" id="{79F3C543-62EC-4433-9C93-A2CD8764E9B4}"/>
              </a:ext>
            </a:extLst>
          </p:cNvPr>
          <p:cNvSpPr/>
          <p:nvPr/>
        </p:nvSpPr>
        <p:spPr>
          <a:xfrm flipV="1">
            <a:off x="578652" y="4501201"/>
            <a:ext cx="11034696" cy="18288"/>
          </a:xfrm>
          <a:prstGeom prst="rect">
            <a:avLst/>
          </a:prstGeom>
          <a:solidFill>
            <a:schemeClr val="tx2">
              <a:lumMod val="25000"/>
              <a:lumOff val="75000"/>
            </a:schemeClr>
          </a:solidFill>
          <a:ln w="3175">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Tx/>
              <a:buNone/>
              <a:tabLst/>
              <a:defRPr/>
            </a:pPr>
            <a:endParaRPr kumimoji="0" lang="en-US" sz="1350" b="0" i="0" u="none" strike="noStrike" kern="1200" cap="none" spc="0" normalizeH="0" baseline="0" noProof="0">
              <a:ln>
                <a:noFill/>
              </a:ln>
              <a:solidFill>
                <a:prstClr val="white"/>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997148143"/>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2D6FBB9D-1CAA-4D05-AB33-BABDFE17B843}"/>
              </a:ext>
            </a:extLst>
          </p:cNvPr>
          <p:cNvSpPr/>
          <p:nvPr/>
        </p:nvSpPr>
        <p:spPr>
          <a:xfrm>
            <a:off x="558210" y="0"/>
            <a:ext cx="11167447" cy="2018806"/>
          </a:xfrm>
          <a:prstGeom prst="rect">
            <a:avLst/>
          </a:prstGeom>
          <a:ln w="9525">
            <a:solidFill>
              <a:schemeClr val="tx2">
                <a:lumMod val="10000"/>
                <a:lumOff val="90000"/>
              </a:schemeClr>
            </a:solidFill>
          </a:ln>
          <a:effectLst>
            <a:outerShdw blurRad="50800" dist="38100" dir="2700000" algn="tl" rotWithShape="0">
              <a:schemeClr val="bg1">
                <a:lumMod val="85000"/>
                <a:alpha val="30000"/>
              </a:scheme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Tx/>
              <a:buNone/>
              <a:tabLst/>
              <a:defRPr/>
            </a:pPr>
            <a:endParaRPr kumimoji="0" lang="en-US" sz="135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useBgFill="1">
        <p:nvSpPr>
          <p:cNvPr id="10" name="Rectangle 9">
            <a:extLst>
              <a:ext uri="{FF2B5EF4-FFF2-40B4-BE49-F238E27FC236}">
                <a16:creationId xmlns:a16="http://schemas.microsoft.com/office/drawing/2014/main" id="{04727B71-B4B6-4823-80A1-68C40B475118}"/>
              </a:ext>
            </a:extLst>
          </p:cNvPr>
          <p:cNvSpPr/>
          <p:nvPr/>
        </p:nvSpPr>
        <p:spPr>
          <a:xfrm>
            <a:off x="566928" y="0"/>
            <a:ext cx="11155680" cy="2011680"/>
          </a:xfrm>
          <a:prstGeom prst="rect">
            <a:avLst/>
          </a:prstGeom>
          <a:ln w="9525">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Tx/>
              <a:buNone/>
              <a:tabLst/>
              <a:defRPr/>
            </a:pPr>
            <a:endParaRPr kumimoji="0" lang="en-US" sz="135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2" name="Rectangle 11">
            <a:extLst>
              <a:ext uri="{FF2B5EF4-FFF2-40B4-BE49-F238E27FC236}">
                <a16:creationId xmlns:a16="http://schemas.microsoft.com/office/drawing/2014/main" id="{79A6DB05-9FB5-4B07-8675-74C23D4FD89D}"/>
              </a:ext>
            </a:extLst>
          </p:cNvPr>
          <p:cNvSpPr/>
          <p:nvPr/>
        </p:nvSpPr>
        <p:spPr>
          <a:xfrm>
            <a:off x="498835" y="787352"/>
            <a:ext cx="128016" cy="70408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Tx/>
              <a:buNone/>
              <a:tabLst/>
              <a:defRPr/>
            </a:pPr>
            <a:endParaRPr kumimoji="0" lang="en-US" sz="135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48D358CF-0758-490A-A084-C46443B9ABE8}"/>
              </a:ext>
            </a:extLst>
          </p:cNvPr>
          <p:cNvSpPr>
            <a:spLocks noGrp="1"/>
          </p:cNvSpPr>
          <p:nvPr>
            <p:ph type="title"/>
          </p:nvPr>
        </p:nvSpPr>
        <p:spPr>
          <a:xfrm>
            <a:off x="1115568" y="548640"/>
            <a:ext cx="10168128" cy="1179576"/>
          </a:xfrm>
        </p:spPr>
        <p:txBody>
          <a:bodyPr>
            <a:normAutofit/>
          </a:bodyPr>
          <a:lstStyle>
            <a:lvl1pPr>
              <a:defRPr sz="3000"/>
            </a:lvl1pPr>
          </a:lstStyle>
          <a:p>
            <a:r>
              <a:rPr lang="en-US" dirty="0"/>
              <a:t>Click to edit Master title style</a:t>
            </a:r>
          </a:p>
        </p:txBody>
      </p:sp>
      <p:sp>
        <p:nvSpPr>
          <p:cNvPr id="3" name="Content Placeholder 2">
            <a:extLst>
              <a:ext uri="{FF2B5EF4-FFF2-40B4-BE49-F238E27FC236}">
                <a16:creationId xmlns:a16="http://schemas.microsoft.com/office/drawing/2014/main" id="{21671183-B3CE-4F45-92FB-98290CA0E2CA}"/>
              </a:ext>
            </a:extLst>
          </p:cNvPr>
          <p:cNvSpPr>
            <a:spLocks noGrp="1"/>
          </p:cNvSpPr>
          <p:nvPr>
            <p:ph idx="1"/>
          </p:nvPr>
        </p:nvSpPr>
        <p:spPr>
          <a:xfrm>
            <a:off x="1115568" y="2478024"/>
            <a:ext cx="10168128" cy="3694176"/>
          </a:xfrm>
        </p:spPr>
        <p:txBody>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a:extLst>
              <a:ext uri="{FF2B5EF4-FFF2-40B4-BE49-F238E27FC236}">
                <a16:creationId xmlns:a16="http://schemas.microsoft.com/office/drawing/2014/main" id="{3D7DED67-27EC-4D43-A21C-093C1DB04813}"/>
              </a:ext>
            </a:extLst>
          </p:cNvPr>
          <p:cNvSpPr>
            <a:spLocks noGrp="1"/>
          </p:cNvSpPr>
          <p:nvPr>
            <p:ph type="dt" sz="half" idx="10"/>
          </p:nvPr>
        </p:nvSpPr>
        <p:spPr>
          <a:xfrm>
            <a:off x="1115568" y="6356352"/>
            <a:ext cx="2743200" cy="365125"/>
          </a:xfrm>
        </p:spPr>
        <p:txBody>
          <a:bodyPr/>
          <a:lstStyle/>
          <a:p>
            <a:fld id="{02AC24A9-CCB6-4F8D-B8DB-C2F3692CFA5A}" type="datetimeFigureOut">
              <a:rPr lang="en-US" smtClean="0"/>
              <a:t>5/28/2025</a:t>
            </a:fld>
            <a:endParaRPr lang="en-US"/>
          </a:p>
        </p:txBody>
      </p:sp>
      <p:sp>
        <p:nvSpPr>
          <p:cNvPr id="5" name="Footer Placeholder 4">
            <a:extLst>
              <a:ext uri="{FF2B5EF4-FFF2-40B4-BE49-F238E27FC236}">
                <a16:creationId xmlns:a16="http://schemas.microsoft.com/office/drawing/2014/main" id="{36747CE3-4890-4BC1-94DB-5D49D02C9933}"/>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093C5AD3-D79A-4D46-B25B-822FE0252511}"/>
              </a:ext>
            </a:extLst>
          </p:cNvPr>
          <p:cNvSpPr>
            <a:spLocks noGrp="1"/>
          </p:cNvSpPr>
          <p:nvPr>
            <p:ph type="sldNum" sz="quarter" idx="12"/>
          </p:nvPr>
        </p:nvSpPr>
        <p:spPr>
          <a:xfrm>
            <a:off x="8540496" y="6356352"/>
            <a:ext cx="2743200" cy="365125"/>
          </a:xfrm>
        </p:spPr>
        <p:txBody>
          <a:bodyPr/>
          <a:lstStyle/>
          <a:p>
            <a:fld id="{B2DC25EE-239B-4C5F-AAD1-255A7D5F1EE2}" type="slidenum">
              <a:rPr lang="en-US" smtClean="0"/>
              <a:t>‹#›</a:t>
            </a:fld>
            <a:endParaRPr lang="en-US"/>
          </a:p>
        </p:txBody>
      </p:sp>
    </p:spTree>
    <p:extLst>
      <p:ext uri="{BB962C8B-B14F-4D97-AF65-F5344CB8AC3E}">
        <p14:creationId xmlns:p14="http://schemas.microsoft.com/office/powerpoint/2010/main" val="805663861"/>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85AEDC5C-2E87-49C6-AB07-A95E5F39ED8E}"/>
              </a:ext>
            </a:extLst>
          </p:cNvPr>
          <p:cNvSpPr/>
          <p:nvPr/>
        </p:nvSpPr>
        <p:spPr>
          <a:xfrm>
            <a:off x="558211" y="4981421"/>
            <a:ext cx="11134956" cy="822960"/>
          </a:xfrm>
          <a:prstGeom prst="rect">
            <a:avLst/>
          </a:prstGeom>
          <a:ln w="12700">
            <a:solidFill>
              <a:schemeClr val="tx2">
                <a:lumMod val="10000"/>
                <a:lumOff val="90000"/>
              </a:schemeClr>
            </a:solidFill>
          </a:ln>
          <a:effectLst>
            <a:outerShdw blurRad="50800" dist="38100" dir="2700000" algn="tl" rotWithShape="0">
              <a:schemeClr val="bg1">
                <a:lumMod val="85000"/>
                <a:alpha val="30000"/>
              </a:scheme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Tx/>
              <a:buNone/>
              <a:tabLst/>
              <a:defRPr/>
            </a:pPr>
            <a:endParaRPr kumimoji="0" lang="en-US" sz="135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10" name="Rectangle 9">
            <a:extLst>
              <a:ext uri="{FF2B5EF4-FFF2-40B4-BE49-F238E27FC236}">
                <a16:creationId xmlns:a16="http://schemas.microsoft.com/office/drawing/2014/main" id="{A57D88DE-E462-4C8A-BF99-609390DFB781}"/>
              </a:ext>
            </a:extLst>
          </p:cNvPr>
          <p:cNvSpPr/>
          <p:nvPr/>
        </p:nvSpPr>
        <p:spPr>
          <a:xfrm>
            <a:off x="498835" y="5118581"/>
            <a:ext cx="146304" cy="54864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Tx/>
              <a:buNone/>
              <a:tabLst/>
              <a:defRPr/>
            </a:pPr>
            <a:endParaRPr kumimoji="0" lang="en-US" sz="135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B8E44900-E8BF-4B12-8BCB-41076E2B68C7}"/>
              </a:ext>
            </a:extLst>
          </p:cNvPr>
          <p:cNvSpPr>
            <a:spLocks noGrp="1"/>
          </p:cNvSpPr>
          <p:nvPr>
            <p:ph type="title"/>
          </p:nvPr>
        </p:nvSpPr>
        <p:spPr>
          <a:xfrm>
            <a:off x="557784" y="640080"/>
            <a:ext cx="10890504" cy="4114800"/>
          </a:xfrm>
        </p:spPr>
        <p:txBody>
          <a:bodyPr anchor="b">
            <a:normAutofit/>
          </a:bodyPr>
          <a:lstStyle>
            <a:lvl1pPr>
              <a:defRPr sz="4950"/>
            </a:lvl1pPr>
          </a:lstStyle>
          <a:p>
            <a:r>
              <a:rPr lang="en-US" dirty="0"/>
              <a:t>Click to edit Master title style</a:t>
            </a:r>
          </a:p>
        </p:txBody>
      </p:sp>
      <p:sp>
        <p:nvSpPr>
          <p:cNvPr id="3" name="Text Placeholder 2">
            <a:extLst>
              <a:ext uri="{FF2B5EF4-FFF2-40B4-BE49-F238E27FC236}">
                <a16:creationId xmlns:a16="http://schemas.microsoft.com/office/drawing/2014/main" id="{917741F9-B00F-4463-A257-6B66DABD9B4E}"/>
              </a:ext>
            </a:extLst>
          </p:cNvPr>
          <p:cNvSpPr>
            <a:spLocks noGrp="1"/>
          </p:cNvSpPr>
          <p:nvPr>
            <p:ph type="body" idx="1"/>
          </p:nvPr>
        </p:nvSpPr>
        <p:spPr>
          <a:xfrm>
            <a:off x="841248" y="5102352"/>
            <a:ext cx="10607040" cy="585216"/>
          </a:xfrm>
        </p:spPr>
        <p:txBody>
          <a:bodyPr anchor="ctr">
            <a:normAutofit/>
          </a:bodyPr>
          <a:lstStyle>
            <a:lvl1pPr marL="0" indent="0">
              <a:buNone/>
              <a:defRPr sz="1500">
                <a:solidFill>
                  <a:schemeClr val="tx1"/>
                </a:solidFill>
              </a:defRPr>
            </a:lvl1pPr>
            <a:lvl2pPr marL="342900" indent="0">
              <a:buNone/>
              <a:defRPr sz="1500">
                <a:solidFill>
                  <a:schemeClr val="tx1">
                    <a:tint val="75000"/>
                  </a:schemeClr>
                </a:solidFill>
              </a:defRPr>
            </a:lvl2pPr>
            <a:lvl3pPr marL="685800" indent="0">
              <a:buNone/>
              <a:defRPr sz="1350">
                <a:solidFill>
                  <a:schemeClr val="tx1">
                    <a:tint val="75000"/>
                  </a:schemeClr>
                </a:solidFill>
              </a:defRPr>
            </a:lvl3pPr>
            <a:lvl4pPr marL="1028700" indent="0">
              <a:buNone/>
              <a:defRPr sz="1200">
                <a:solidFill>
                  <a:schemeClr val="tx1">
                    <a:tint val="75000"/>
                  </a:schemeClr>
                </a:solidFill>
              </a:defRPr>
            </a:lvl4pPr>
            <a:lvl5pPr marL="1371600" indent="0">
              <a:buNone/>
              <a:defRPr sz="1200">
                <a:solidFill>
                  <a:schemeClr val="tx1">
                    <a:tint val="75000"/>
                  </a:schemeClr>
                </a:solidFill>
              </a:defRPr>
            </a:lvl5pPr>
            <a:lvl6pPr marL="1714500" indent="0">
              <a:buNone/>
              <a:defRPr sz="1200">
                <a:solidFill>
                  <a:schemeClr val="tx1">
                    <a:tint val="75000"/>
                  </a:schemeClr>
                </a:solidFill>
              </a:defRPr>
            </a:lvl6pPr>
            <a:lvl7pPr marL="2057400" indent="0">
              <a:buNone/>
              <a:defRPr sz="1200">
                <a:solidFill>
                  <a:schemeClr val="tx1">
                    <a:tint val="75000"/>
                  </a:schemeClr>
                </a:solidFill>
              </a:defRPr>
            </a:lvl7pPr>
            <a:lvl8pPr marL="2400300" indent="0">
              <a:buNone/>
              <a:defRPr sz="1200">
                <a:solidFill>
                  <a:schemeClr val="tx1">
                    <a:tint val="75000"/>
                  </a:schemeClr>
                </a:solidFill>
              </a:defRPr>
            </a:lvl8pPr>
            <a:lvl9pPr marL="2743200" indent="0">
              <a:buNone/>
              <a:defRPr sz="1200">
                <a:solidFill>
                  <a:schemeClr val="tx1">
                    <a:tint val="75000"/>
                  </a:schemeClr>
                </a:solidFill>
              </a:defRPr>
            </a:lvl9pPr>
          </a:lstStyle>
          <a:p>
            <a:pPr lvl="0"/>
            <a:r>
              <a:rPr lang="en-US" dirty="0"/>
              <a:t>Click to edit Master text styles</a:t>
            </a:r>
          </a:p>
        </p:txBody>
      </p:sp>
      <p:sp>
        <p:nvSpPr>
          <p:cNvPr id="4" name="Date Placeholder 3">
            <a:extLst>
              <a:ext uri="{FF2B5EF4-FFF2-40B4-BE49-F238E27FC236}">
                <a16:creationId xmlns:a16="http://schemas.microsoft.com/office/drawing/2014/main" id="{D48BFA7D-4401-4285-802B-1579165F0D6D}"/>
              </a:ext>
            </a:extLst>
          </p:cNvPr>
          <p:cNvSpPr>
            <a:spLocks noGrp="1"/>
          </p:cNvSpPr>
          <p:nvPr>
            <p:ph type="dt" sz="half" idx="10"/>
          </p:nvPr>
        </p:nvSpPr>
        <p:spPr/>
        <p:txBody>
          <a:bodyPr/>
          <a:lstStyle/>
          <a:p>
            <a:fld id="{02AC24A9-CCB6-4F8D-B8DB-C2F3692CFA5A}" type="datetimeFigureOut">
              <a:rPr lang="en-US" smtClean="0"/>
              <a:t>5/28/2025</a:t>
            </a:fld>
            <a:endParaRPr lang="en-US"/>
          </a:p>
        </p:txBody>
      </p:sp>
      <p:sp>
        <p:nvSpPr>
          <p:cNvPr id="5" name="Footer Placeholder 4">
            <a:extLst>
              <a:ext uri="{FF2B5EF4-FFF2-40B4-BE49-F238E27FC236}">
                <a16:creationId xmlns:a16="http://schemas.microsoft.com/office/drawing/2014/main" id="{49A909C5-AA19-4195-8376-9002D5DF4651}"/>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53AC3F32-46E0-47C8-8565-5969A475FDB0}"/>
              </a:ext>
            </a:extLst>
          </p:cNvPr>
          <p:cNvSpPr>
            <a:spLocks noGrp="1"/>
          </p:cNvSpPr>
          <p:nvPr>
            <p:ph type="sldNum" sz="quarter" idx="12"/>
          </p:nvPr>
        </p:nvSpPr>
        <p:spPr/>
        <p:txBody>
          <a:bodyPr/>
          <a:lstStyle/>
          <a:p>
            <a:fld id="{B2DC25EE-239B-4C5F-AAD1-255A7D5F1EE2}" type="slidenum">
              <a:rPr lang="en-US" smtClean="0"/>
              <a:t>‹#›</a:t>
            </a:fld>
            <a:endParaRPr lang="en-US"/>
          </a:p>
        </p:txBody>
      </p:sp>
    </p:spTree>
    <p:extLst>
      <p:ext uri="{BB962C8B-B14F-4D97-AF65-F5344CB8AC3E}">
        <p14:creationId xmlns:p14="http://schemas.microsoft.com/office/powerpoint/2010/main" val="4283880976"/>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useBgFill="1">
        <p:nvSpPr>
          <p:cNvPr id="9" name="Rectangle 8">
            <a:extLst>
              <a:ext uri="{FF2B5EF4-FFF2-40B4-BE49-F238E27FC236}">
                <a16:creationId xmlns:a16="http://schemas.microsoft.com/office/drawing/2014/main" id="{2076262E-36A0-40C6-ADE6-90CD9FB9B9EA}"/>
              </a:ext>
            </a:extLst>
          </p:cNvPr>
          <p:cNvSpPr/>
          <p:nvPr/>
        </p:nvSpPr>
        <p:spPr>
          <a:xfrm>
            <a:off x="558210" y="0"/>
            <a:ext cx="11167447" cy="2018806"/>
          </a:xfrm>
          <a:prstGeom prst="rect">
            <a:avLst/>
          </a:prstGeom>
          <a:ln w="9525">
            <a:solidFill>
              <a:schemeClr val="tx2">
                <a:lumMod val="10000"/>
                <a:lumOff val="90000"/>
              </a:schemeClr>
            </a:solidFill>
          </a:ln>
          <a:effectLst>
            <a:outerShdw blurRad="50800" dist="38100" dir="2700000" algn="tl" rotWithShape="0">
              <a:schemeClr val="bg1">
                <a:lumMod val="85000"/>
                <a:alpha val="30000"/>
              </a:scheme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Tx/>
              <a:buNone/>
              <a:tabLst/>
              <a:defRPr/>
            </a:pPr>
            <a:endParaRPr kumimoji="0" lang="en-US" sz="135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useBgFill="1">
        <p:nvSpPr>
          <p:cNvPr id="11" name="Rectangle 10">
            <a:extLst>
              <a:ext uri="{FF2B5EF4-FFF2-40B4-BE49-F238E27FC236}">
                <a16:creationId xmlns:a16="http://schemas.microsoft.com/office/drawing/2014/main" id="{42677A9B-4D1D-4D80-912C-24570140A650}"/>
              </a:ext>
            </a:extLst>
          </p:cNvPr>
          <p:cNvSpPr/>
          <p:nvPr/>
        </p:nvSpPr>
        <p:spPr>
          <a:xfrm>
            <a:off x="566928" y="0"/>
            <a:ext cx="11155680" cy="2011680"/>
          </a:xfrm>
          <a:prstGeom prst="rect">
            <a:avLst/>
          </a:prstGeom>
          <a:ln w="9525">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Tx/>
              <a:buNone/>
              <a:tabLst/>
              <a:defRPr/>
            </a:pPr>
            <a:endParaRPr kumimoji="0" lang="en-US" sz="135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3" name="Rectangle 12">
            <a:extLst>
              <a:ext uri="{FF2B5EF4-FFF2-40B4-BE49-F238E27FC236}">
                <a16:creationId xmlns:a16="http://schemas.microsoft.com/office/drawing/2014/main" id="{03DC8C98-510F-48C9-82B2-9E4F760A68DF}"/>
              </a:ext>
            </a:extLst>
          </p:cNvPr>
          <p:cNvSpPr/>
          <p:nvPr/>
        </p:nvSpPr>
        <p:spPr>
          <a:xfrm>
            <a:off x="498835" y="787352"/>
            <a:ext cx="128016" cy="70408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Tx/>
              <a:buNone/>
              <a:tabLst/>
              <a:defRPr/>
            </a:pPr>
            <a:endParaRPr kumimoji="0" lang="en-US" sz="135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17A078AE-0BC3-48F9-87EC-2DB0CCE7E2AE}"/>
              </a:ext>
            </a:extLst>
          </p:cNvPr>
          <p:cNvSpPr>
            <a:spLocks noGrp="1"/>
          </p:cNvSpPr>
          <p:nvPr>
            <p:ph type="title"/>
          </p:nvPr>
        </p:nvSpPr>
        <p:spPr>
          <a:xfrm>
            <a:off x="1115568" y="548640"/>
            <a:ext cx="10168128" cy="1179576"/>
          </a:xfrm>
        </p:spPr>
        <p:txBody>
          <a:bodyPr>
            <a:normAutofit/>
          </a:bodyPr>
          <a:lstStyle>
            <a:lvl1pPr>
              <a:defRPr sz="3000"/>
            </a:lvl1pPr>
          </a:lstStyle>
          <a:p>
            <a:r>
              <a:rPr lang="en-US" dirty="0"/>
              <a:t>Click to edit Master title style</a:t>
            </a:r>
          </a:p>
        </p:txBody>
      </p:sp>
      <p:sp>
        <p:nvSpPr>
          <p:cNvPr id="3" name="Content Placeholder 2">
            <a:extLst>
              <a:ext uri="{FF2B5EF4-FFF2-40B4-BE49-F238E27FC236}">
                <a16:creationId xmlns:a16="http://schemas.microsoft.com/office/drawing/2014/main" id="{292A20DF-0829-4336-B59F-FF9D7AA9D8B6}"/>
              </a:ext>
            </a:extLst>
          </p:cNvPr>
          <p:cNvSpPr>
            <a:spLocks noGrp="1"/>
          </p:cNvSpPr>
          <p:nvPr>
            <p:ph sz="half" idx="1"/>
          </p:nvPr>
        </p:nvSpPr>
        <p:spPr>
          <a:xfrm>
            <a:off x="1115568" y="2478024"/>
            <a:ext cx="4937760" cy="3694176"/>
          </a:xfrm>
        </p:spPr>
        <p:txBody>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Content Placeholder 3">
            <a:extLst>
              <a:ext uri="{FF2B5EF4-FFF2-40B4-BE49-F238E27FC236}">
                <a16:creationId xmlns:a16="http://schemas.microsoft.com/office/drawing/2014/main" id="{7935D01C-CF67-4DF6-B96C-FFC9D5BF847B}"/>
              </a:ext>
            </a:extLst>
          </p:cNvPr>
          <p:cNvSpPr>
            <a:spLocks noGrp="1"/>
          </p:cNvSpPr>
          <p:nvPr>
            <p:ph sz="half" idx="2"/>
          </p:nvPr>
        </p:nvSpPr>
        <p:spPr>
          <a:xfrm>
            <a:off x="6345936" y="2478024"/>
            <a:ext cx="4937760" cy="3694176"/>
          </a:xfrm>
        </p:spPr>
        <p:txBody>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5" name="Date Placeholder 4">
            <a:extLst>
              <a:ext uri="{FF2B5EF4-FFF2-40B4-BE49-F238E27FC236}">
                <a16:creationId xmlns:a16="http://schemas.microsoft.com/office/drawing/2014/main" id="{29BBD797-6031-4F82-8726-EAB757027FF5}"/>
              </a:ext>
            </a:extLst>
          </p:cNvPr>
          <p:cNvSpPr>
            <a:spLocks noGrp="1"/>
          </p:cNvSpPr>
          <p:nvPr>
            <p:ph type="dt" sz="half" idx="10"/>
          </p:nvPr>
        </p:nvSpPr>
        <p:spPr>
          <a:xfrm>
            <a:off x="1115568" y="6356352"/>
            <a:ext cx="2743200" cy="365125"/>
          </a:xfrm>
        </p:spPr>
        <p:txBody>
          <a:bodyPr/>
          <a:lstStyle/>
          <a:p>
            <a:fld id="{02AC24A9-CCB6-4F8D-B8DB-C2F3692CFA5A}" type="datetimeFigureOut">
              <a:rPr lang="en-US" smtClean="0"/>
              <a:t>5/28/2025</a:t>
            </a:fld>
            <a:endParaRPr lang="en-US"/>
          </a:p>
        </p:txBody>
      </p:sp>
      <p:sp>
        <p:nvSpPr>
          <p:cNvPr id="6" name="Footer Placeholder 5">
            <a:extLst>
              <a:ext uri="{FF2B5EF4-FFF2-40B4-BE49-F238E27FC236}">
                <a16:creationId xmlns:a16="http://schemas.microsoft.com/office/drawing/2014/main" id="{76B3F71C-B897-4909-A75E-8716AD49C156}"/>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4F78BC14-5BB1-405F-A6F3-C07230F085C8}"/>
              </a:ext>
            </a:extLst>
          </p:cNvPr>
          <p:cNvSpPr>
            <a:spLocks noGrp="1"/>
          </p:cNvSpPr>
          <p:nvPr>
            <p:ph type="sldNum" sz="quarter" idx="12"/>
          </p:nvPr>
        </p:nvSpPr>
        <p:spPr>
          <a:xfrm>
            <a:off x="8540496" y="6356352"/>
            <a:ext cx="2743200" cy="365125"/>
          </a:xfrm>
        </p:spPr>
        <p:txBody>
          <a:bodyPr/>
          <a:lstStyle/>
          <a:p>
            <a:fld id="{B2DC25EE-239B-4C5F-AAD1-255A7D5F1EE2}" type="slidenum">
              <a:rPr lang="en-US" smtClean="0"/>
              <a:t>‹#›</a:t>
            </a:fld>
            <a:endParaRPr lang="en-US"/>
          </a:p>
        </p:txBody>
      </p:sp>
    </p:spTree>
    <p:extLst>
      <p:ext uri="{BB962C8B-B14F-4D97-AF65-F5344CB8AC3E}">
        <p14:creationId xmlns:p14="http://schemas.microsoft.com/office/powerpoint/2010/main" val="1411403793"/>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useBgFill="1">
        <p:nvSpPr>
          <p:cNvPr id="11" name="Rectangle 10">
            <a:extLst>
              <a:ext uri="{FF2B5EF4-FFF2-40B4-BE49-F238E27FC236}">
                <a16:creationId xmlns:a16="http://schemas.microsoft.com/office/drawing/2014/main" id="{6B671BDE-E45C-41A1-9B98-4A607D703855}"/>
              </a:ext>
            </a:extLst>
          </p:cNvPr>
          <p:cNvSpPr/>
          <p:nvPr/>
        </p:nvSpPr>
        <p:spPr>
          <a:xfrm>
            <a:off x="558210" y="0"/>
            <a:ext cx="11167447" cy="2018806"/>
          </a:xfrm>
          <a:prstGeom prst="rect">
            <a:avLst/>
          </a:prstGeom>
          <a:ln w="9525">
            <a:solidFill>
              <a:schemeClr val="tx2">
                <a:lumMod val="10000"/>
                <a:lumOff val="90000"/>
              </a:schemeClr>
            </a:solidFill>
          </a:ln>
          <a:effectLst>
            <a:outerShdw blurRad="50800" dist="38100" dir="2700000" algn="tl" rotWithShape="0">
              <a:schemeClr val="bg1">
                <a:lumMod val="85000"/>
                <a:alpha val="30000"/>
              </a:scheme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Tx/>
              <a:buNone/>
              <a:tabLst/>
              <a:defRPr/>
            </a:pPr>
            <a:endParaRPr kumimoji="0" lang="en-US" sz="135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useBgFill="1">
        <p:nvSpPr>
          <p:cNvPr id="13" name="Rectangle 12">
            <a:extLst>
              <a:ext uri="{FF2B5EF4-FFF2-40B4-BE49-F238E27FC236}">
                <a16:creationId xmlns:a16="http://schemas.microsoft.com/office/drawing/2014/main" id="{299500CE-917A-4D03-A7DF-71D8EBBC1537}"/>
              </a:ext>
            </a:extLst>
          </p:cNvPr>
          <p:cNvSpPr/>
          <p:nvPr/>
        </p:nvSpPr>
        <p:spPr>
          <a:xfrm>
            <a:off x="566928" y="0"/>
            <a:ext cx="11155680" cy="2011680"/>
          </a:xfrm>
          <a:prstGeom prst="rect">
            <a:avLst/>
          </a:prstGeom>
          <a:ln w="9525">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Tx/>
              <a:buNone/>
              <a:tabLst/>
              <a:defRPr/>
            </a:pPr>
            <a:endParaRPr kumimoji="0" lang="en-US" sz="135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15" name="Rectangle 14">
            <a:extLst>
              <a:ext uri="{FF2B5EF4-FFF2-40B4-BE49-F238E27FC236}">
                <a16:creationId xmlns:a16="http://schemas.microsoft.com/office/drawing/2014/main" id="{C3D0D377-28B0-417D-886B-9483AF064975}"/>
              </a:ext>
            </a:extLst>
          </p:cNvPr>
          <p:cNvSpPr/>
          <p:nvPr/>
        </p:nvSpPr>
        <p:spPr>
          <a:xfrm>
            <a:off x="498835" y="787352"/>
            <a:ext cx="128016" cy="70408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Tx/>
              <a:buNone/>
              <a:tabLst/>
              <a:defRPr/>
            </a:pPr>
            <a:endParaRPr kumimoji="0" lang="en-US" sz="135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0F8F91F8-0767-40B5-A3AA-72931FC192EA}"/>
              </a:ext>
            </a:extLst>
          </p:cNvPr>
          <p:cNvSpPr>
            <a:spLocks noGrp="1"/>
          </p:cNvSpPr>
          <p:nvPr>
            <p:ph type="title"/>
          </p:nvPr>
        </p:nvSpPr>
        <p:spPr>
          <a:xfrm>
            <a:off x="1115568" y="548640"/>
            <a:ext cx="10168128" cy="1179576"/>
          </a:xfrm>
        </p:spPr>
        <p:txBody>
          <a:bodyPr>
            <a:normAutofit/>
          </a:bodyPr>
          <a:lstStyle>
            <a:lvl1pPr>
              <a:defRPr sz="3000"/>
            </a:lvl1pPr>
          </a:lstStyle>
          <a:p>
            <a:r>
              <a:rPr lang="en-US" dirty="0"/>
              <a:t>Click to edit Master title style</a:t>
            </a:r>
          </a:p>
        </p:txBody>
      </p:sp>
      <p:sp>
        <p:nvSpPr>
          <p:cNvPr id="3" name="Text Placeholder 2">
            <a:extLst>
              <a:ext uri="{FF2B5EF4-FFF2-40B4-BE49-F238E27FC236}">
                <a16:creationId xmlns:a16="http://schemas.microsoft.com/office/drawing/2014/main" id="{AAAE0554-8BEE-4BF6-9519-51B8475D35E1}"/>
              </a:ext>
            </a:extLst>
          </p:cNvPr>
          <p:cNvSpPr>
            <a:spLocks noGrp="1"/>
          </p:cNvSpPr>
          <p:nvPr>
            <p:ph type="body" idx="1"/>
          </p:nvPr>
        </p:nvSpPr>
        <p:spPr>
          <a:xfrm>
            <a:off x="1115568" y="2372650"/>
            <a:ext cx="4937760" cy="823912"/>
          </a:xfrm>
        </p:spPr>
        <p:txBody>
          <a:bodyPr anchor="b"/>
          <a:lstStyle>
            <a:lvl1pPr marL="0" indent="0">
              <a:buNone/>
              <a:defRPr sz="1800" b="1" cap="none" baseline="0"/>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dirty="0"/>
              <a:t>Click to edit Master text styles</a:t>
            </a:r>
          </a:p>
        </p:txBody>
      </p:sp>
      <p:sp>
        <p:nvSpPr>
          <p:cNvPr id="4" name="Content Placeholder 3">
            <a:extLst>
              <a:ext uri="{FF2B5EF4-FFF2-40B4-BE49-F238E27FC236}">
                <a16:creationId xmlns:a16="http://schemas.microsoft.com/office/drawing/2014/main" id="{FD4A358D-C930-48E0-B372-06A826B74C47}"/>
              </a:ext>
            </a:extLst>
          </p:cNvPr>
          <p:cNvSpPr>
            <a:spLocks noGrp="1"/>
          </p:cNvSpPr>
          <p:nvPr>
            <p:ph sz="half" idx="2"/>
          </p:nvPr>
        </p:nvSpPr>
        <p:spPr>
          <a:xfrm>
            <a:off x="1115568" y="3203688"/>
            <a:ext cx="4937760" cy="2968512"/>
          </a:xfrm>
        </p:spPr>
        <p:txBody>
          <a:bodyPr/>
          <a:lstStyle>
            <a:lvl1pPr>
              <a:defRPr sz="1800"/>
            </a:lvl1pPr>
            <a:lvl2pPr>
              <a:defRPr sz="1500"/>
            </a:lvl2pPr>
            <a:lvl3pPr>
              <a:defRPr sz="1350"/>
            </a:lvl3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5" name="Text Placeholder 4">
            <a:extLst>
              <a:ext uri="{FF2B5EF4-FFF2-40B4-BE49-F238E27FC236}">
                <a16:creationId xmlns:a16="http://schemas.microsoft.com/office/drawing/2014/main" id="{83B6615E-4966-4150-83B6-C47591B36383}"/>
              </a:ext>
            </a:extLst>
          </p:cNvPr>
          <p:cNvSpPr>
            <a:spLocks noGrp="1"/>
          </p:cNvSpPr>
          <p:nvPr>
            <p:ph type="body" sz="quarter" idx="3"/>
          </p:nvPr>
        </p:nvSpPr>
        <p:spPr>
          <a:xfrm>
            <a:off x="6345936" y="2372650"/>
            <a:ext cx="4937760" cy="823912"/>
          </a:xfrm>
        </p:spPr>
        <p:txBody>
          <a:bodyPr anchor="b"/>
          <a:lstStyle>
            <a:lvl1pPr marL="0" indent="0">
              <a:buNone/>
              <a:defRPr sz="1800" b="1" cap="none" baseline="0"/>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dirty="0"/>
              <a:t>Click to edit Master text styles</a:t>
            </a:r>
          </a:p>
        </p:txBody>
      </p:sp>
      <p:sp>
        <p:nvSpPr>
          <p:cNvPr id="6" name="Content Placeholder 5">
            <a:extLst>
              <a:ext uri="{FF2B5EF4-FFF2-40B4-BE49-F238E27FC236}">
                <a16:creationId xmlns:a16="http://schemas.microsoft.com/office/drawing/2014/main" id="{BD409F6B-C17B-4B4F-9F35-5068BDC4E2FD}"/>
              </a:ext>
            </a:extLst>
          </p:cNvPr>
          <p:cNvSpPr>
            <a:spLocks noGrp="1"/>
          </p:cNvSpPr>
          <p:nvPr>
            <p:ph sz="quarter" idx="4"/>
          </p:nvPr>
        </p:nvSpPr>
        <p:spPr>
          <a:xfrm>
            <a:off x="6345936" y="3203689"/>
            <a:ext cx="4937760" cy="2968511"/>
          </a:xfrm>
        </p:spPr>
        <p:txBody>
          <a:bodyPr/>
          <a:lstStyle>
            <a:lvl1pPr>
              <a:defRPr sz="1800"/>
            </a:lvl1pPr>
            <a:lvl2pPr>
              <a:defRPr sz="1500"/>
            </a:lvl2pPr>
            <a:lvl3pPr>
              <a:defRPr sz="1350"/>
            </a:lvl3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7" name="Date Placeholder 6">
            <a:extLst>
              <a:ext uri="{FF2B5EF4-FFF2-40B4-BE49-F238E27FC236}">
                <a16:creationId xmlns:a16="http://schemas.microsoft.com/office/drawing/2014/main" id="{C8BC356D-052B-4A9B-8B2F-6665FD325AB3}"/>
              </a:ext>
            </a:extLst>
          </p:cNvPr>
          <p:cNvSpPr>
            <a:spLocks noGrp="1"/>
          </p:cNvSpPr>
          <p:nvPr>
            <p:ph type="dt" sz="half" idx="10"/>
          </p:nvPr>
        </p:nvSpPr>
        <p:spPr>
          <a:xfrm>
            <a:off x="1115568" y="6356352"/>
            <a:ext cx="2743200" cy="365125"/>
          </a:xfrm>
        </p:spPr>
        <p:txBody>
          <a:bodyPr/>
          <a:lstStyle/>
          <a:p>
            <a:fld id="{02AC24A9-CCB6-4F8D-B8DB-C2F3692CFA5A}" type="datetimeFigureOut">
              <a:rPr lang="en-US" smtClean="0"/>
              <a:t>5/28/2025</a:t>
            </a:fld>
            <a:endParaRPr lang="en-US"/>
          </a:p>
        </p:txBody>
      </p:sp>
      <p:sp>
        <p:nvSpPr>
          <p:cNvPr id="8" name="Footer Placeholder 7">
            <a:extLst>
              <a:ext uri="{FF2B5EF4-FFF2-40B4-BE49-F238E27FC236}">
                <a16:creationId xmlns:a16="http://schemas.microsoft.com/office/drawing/2014/main" id="{69C5E5FA-26A9-467C-93E3-8476142D1D46}"/>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D279E50C-1E40-4B48-871B-E392428D20A3}"/>
              </a:ext>
            </a:extLst>
          </p:cNvPr>
          <p:cNvSpPr>
            <a:spLocks noGrp="1"/>
          </p:cNvSpPr>
          <p:nvPr>
            <p:ph type="sldNum" sz="quarter" idx="12"/>
          </p:nvPr>
        </p:nvSpPr>
        <p:spPr>
          <a:xfrm>
            <a:off x="8540496" y="6356352"/>
            <a:ext cx="2743200" cy="365125"/>
          </a:xfrm>
        </p:spPr>
        <p:txBody>
          <a:bodyPr/>
          <a:lstStyle/>
          <a:p>
            <a:fld id="{B2DC25EE-239B-4C5F-AAD1-255A7D5F1EE2}" type="slidenum">
              <a:rPr lang="en-US" smtClean="0"/>
              <a:t>‹#›</a:t>
            </a:fld>
            <a:endParaRPr lang="en-US"/>
          </a:p>
        </p:txBody>
      </p:sp>
    </p:spTree>
    <p:extLst>
      <p:ext uri="{BB962C8B-B14F-4D97-AF65-F5344CB8AC3E}">
        <p14:creationId xmlns:p14="http://schemas.microsoft.com/office/powerpoint/2010/main" val="2035806401"/>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useBgFill="1">
        <p:nvSpPr>
          <p:cNvPr id="7" name="Rectangle 6">
            <a:extLst>
              <a:ext uri="{FF2B5EF4-FFF2-40B4-BE49-F238E27FC236}">
                <a16:creationId xmlns:a16="http://schemas.microsoft.com/office/drawing/2014/main" id="{8C0689C4-0DB3-408B-A956-40326B4AE4C4}"/>
              </a:ext>
            </a:extLst>
          </p:cNvPr>
          <p:cNvSpPr/>
          <p:nvPr/>
        </p:nvSpPr>
        <p:spPr>
          <a:xfrm>
            <a:off x="665854" y="1533525"/>
            <a:ext cx="10917063" cy="3790950"/>
          </a:xfrm>
          <a:prstGeom prst="rect">
            <a:avLst/>
          </a:prstGeom>
          <a:ln w="12700">
            <a:solidFill>
              <a:schemeClr val="tx2">
                <a:lumMod val="10000"/>
                <a:lumOff val="90000"/>
              </a:schemeClr>
            </a:solidFill>
          </a:ln>
          <a:effectLst>
            <a:outerShdw blurRad="50800" dist="38100" dir="2700000" algn="tl" rotWithShape="0">
              <a:schemeClr val="bg2">
                <a:lumMod val="85000"/>
                <a:alpha val="30000"/>
              </a:scheme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Tx/>
              <a:buNone/>
              <a:tabLst/>
              <a:defRPr/>
            </a:pPr>
            <a:endParaRPr kumimoji="0" lang="en-US" sz="135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9" name="Rectangle 8">
            <a:extLst>
              <a:ext uri="{FF2B5EF4-FFF2-40B4-BE49-F238E27FC236}">
                <a16:creationId xmlns:a16="http://schemas.microsoft.com/office/drawing/2014/main" id="{56E1D10E-1C30-41BF-8C3B-C460C9B5597B}"/>
              </a:ext>
            </a:extLst>
          </p:cNvPr>
          <p:cNvSpPr/>
          <p:nvPr/>
        </p:nvSpPr>
        <p:spPr>
          <a:xfrm>
            <a:off x="609084" y="2971798"/>
            <a:ext cx="128016" cy="9144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Tx/>
              <a:buNone/>
              <a:tabLst/>
              <a:defRPr/>
            </a:pPr>
            <a:endParaRPr kumimoji="0" lang="en-US" sz="135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779454F2-0EE5-4888-AF4C-82F825E6226E}"/>
              </a:ext>
            </a:extLst>
          </p:cNvPr>
          <p:cNvSpPr>
            <a:spLocks noGrp="1"/>
          </p:cNvSpPr>
          <p:nvPr>
            <p:ph type="title"/>
          </p:nvPr>
        </p:nvSpPr>
        <p:spPr>
          <a:xfrm>
            <a:off x="1078992" y="1938528"/>
            <a:ext cx="10177272" cy="2990088"/>
          </a:xfrm>
        </p:spPr>
        <p:txBody>
          <a:bodyPr>
            <a:normAutofit/>
          </a:bodyPr>
          <a:lstStyle>
            <a:lvl1pPr>
              <a:defRPr sz="4050"/>
            </a:lvl1pPr>
          </a:lstStyle>
          <a:p>
            <a:r>
              <a:rPr lang="en-US" dirty="0"/>
              <a:t>Click to edit Master title style</a:t>
            </a:r>
          </a:p>
        </p:txBody>
      </p:sp>
      <p:sp>
        <p:nvSpPr>
          <p:cNvPr id="3" name="Date Placeholder 2">
            <a:extLst>
              <a:ext uri="{FF2B5EF4-FFF2-40B4-BE49-F238E27FC236}">
                <a16:creationId xmlns:a16="http://schemas.microsoft.com/office/drawing/2014/main" id="{67C91241-A315-4643-91E5-CF2C25CC903A}"/>
              </a:ext>
            </a:extLst>
          </p:cNvPr>
          <p:cNvSpPr>
            <a:spLocks noGrp="1"/>
          </p:cNvSpPr>
          <p:nvPr>
            <p:ph type="dt" sz="half" idx="10"/>
          </p:nvPr>
        </p:nvSpPr>
        <p:spPr/>
        <p:txBody>
          <a:bodyPr/>
          <a:lstStyle/>
          <a:p>
            <a:fld id="{02AC24A9-CCB6-4F8D-B8DB-C2F3692CFA5A}" type="datetimeFigureOut">
              <a:rPr lang="en-US" smtClean="0"/>
              <a:t>5/28/2025</a:t>
            </a:fld>
            <a:endParaRPr lang="en-US"/>
          </a:p>
        </p:txBody>
      </p:sp>
      <p:sp>
        <p:nvSpPr>
          <p:cNvPr id="4" name="Footer Placeholder 3">
            <a:extLst>
              <a:ext uri="{FF2B5EF4-FFF2-40B4-BE49-F238E27FC236}">
                <a16:creationId xmlns:a16="http://schemas.microsoft.com/office/drawing/2014/main" id="{22706D86-5479-487D-94C8-76093D84F377}"/>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A7739411-CED6-43D4-868D-A65C4161A72B}"/>
              </a:ext>
            </a:extLst>
          </p:cNvPr>
          <p:cNvSpPr>
            <a:spLocks noGrp="1"/>
          </p:cNvSpPr>
          <p:nvPr>
            <p:ph type="sldNum" sz="quarter" idx="12"/>
          </p:nvPr>
        </p:nvSpPr>
        <p:spPr/>
        <p:txBody>
          <a:bodyPr/>
          <a:lstStyle/>
          <a:p>
            <a:fld id="{B2DC25EE-239B-4C5F-AAD1-255A7D5F1EE2}" type="slidenum">
              <a:rPr lang="en-US" smtClean="0"/>
              <a:t>‹#›</a:t>
            </a:fld>
            <a:endParaRPr lang="en-US"/>
          </a:p>
        </p:txBody>
      </p:sp>
    </p:spTree>
    <p:extLst>
      <p:ext uri="{BB962C8B-B14F-4D97-AF65-F5344CB8AC3E}">
        <p14:creationId xmlns:p14="http://schemas.microsoft.com/office/powerpoint/2010/main" val="3165394072"/>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EAC447E0-1D4D-4EF2-B81B-4B2400EE3EDB}"/>
              </a:ext>
            </a:extLst>
          </p:cNvPr>
          <p:cNvSpPr>
            <a:spLocks noGrp="1"/>
          </p:cNvSpPr>
          <p:nvPr>
            <p:ph type="dt" sz="half" idx="10"/>
          </p:nvPr>
        </p:nvSpPr>
        <p:spPr/>
        <p:txBody>
          <a:bodyPr/>
          <a:lstStyle/>
          <a:p>
            <a:fld id="{02AC24A9-CCB6-4F8D-B8DB-C2F3692CFA5A}" type="datetimeFigureOut">
              <a:rPr lang="en-US" smtClean="0"/>
              <a:t>5/28/2025</a:t>
            </a:fld>
            <a:endParaRPr lang="en-US"/>
          </a:p>
        </p:txBody>
      </p:sp>
      <p:sp>
        <p:nvSpPr>
          <p:cNvPr id="3" name="Footer Placeholder 2">
            <a:extLst>
              <a:ext uri="{FF2B5EF4-FFF2-40B4-BE49-F238E27FC236}">
                <a16:creationId xmlns:a16="http://schemas.microsoft.com/office/drawing/2014/main" id="{C9984CA0-2A78-4600-9F3D-19B09E790FE8}"/>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38440955-B18E-49D3-AE7B-B331200E34C5}"/>
              </a:ext>
            </a:extLst>
          </p:cNvPr>
          <p:cNvSpPr>
            <a:spLocks noGrp="1"/>
          </p:cNvSpPr>
          <p:nvPr>
            <p:ph type="sldNum" sz="quarter" idx="12"/>
          </p:nvPr>
        </p:nvSpPr>
        <p:spPr/>
        <p:txBody>
          <a:bodyPr/>
          <a:lstStyle/>
          <a:p>
            <a:fld id="{B2DC25EE-239B-4C5F-AAD1-255A7D5F1EE2}" type="slidenum">
              <a:rPr lang="en-US" smtClean="0"/>
              <a:t>‹#›</a:t>
            </a:fld>
            <a:endParaRPr lang="en-US"/>
          </a:p>
        </p:txBody>
      </p:sp>
    </p:spTree>
    <p:extLst>
      <p:ext uri="{BB962C8B-B14F-4D97-AF65-F5344CB8AC3E}">
        <p14:creationId xmlns:p14="http://schemas.microsoft.com/office/powerpoint/2010/main" val="168551501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useBgFill="1">
        <p:nvSpPr>
          <p:cNvPr id="9" name="Rectangle 8">
            <a:extLst>
              <a:ext uri="{FF2B5EF4-FFF2-40B4-BE49-F238E27FC236}">
                <a16:creationId xmlns:a16="http://schemas.microsoft.com/office/drawing/2014/main" id="{1FA417FE-CD1A-486F-A4AC-E4000A2FB18E}"/>
              </a:ext>
            </a:extLst>
          </p:cNvPr>
          <p:cNvSpPr/>
          <p:nvPr/>
        </p:nvSpPr>
        <p:spPr>
          <a:xfrm>
            <a:off x="558211" y="1162033"/>
            <a:ext cx="3740740" cy="4643344"/>
          </a:xfrm>
          <a:prstGeom prst="rect">
            <a:avLst/>
          </a:prstGeom>
          <a:ln w="12700">
            <a:solidFill>
              <a:schemeClr val="tx2">
                <a:lumMod val="10000"/>
                <a:lumOff val="90000"/>
              </a:schemeClr>
            </a:solidFill>
          </a:ln>
          <a:effectLst>
            <a:outerShdw blurRad="50800" dist="38100" dir="2700000" algn="tl" rotWithShape="0">
              <a:schemeClr val="bg1">
                <a:lumMod val="85000"/>
                <a:alpha val="30000"/>
              </a:scheme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Tx/>
              <a:buNone/>
              <a:tabLst/>
              <a:defRPr/>
            </a:pPr>
            <a:endParaRPr kumimoji="0" lang="en-US" sz="135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1" name="Rectangle 10">
            <a:extLst>
              <a:ext uri="{FF2B5EF4-FFF2-40B4-BE49-F238E27FC236}">
                <a16:creationId xmlns:a16="http://schemas.microsoft.com/office/drawing/2014/main" id="{1318F0F5-812B-472C-9408-B80F2553F5E0}"/>
              </a:ext>
            </a:extLst>
          </p:cNvPr>
          <p:cNvSpPr/>
          <p:nvPr/>
        </p:nvSpPr>
        <p:spPr>
          <a:xfrm>
            <a:off x="498835" y="1618375"/>
            <a:ext cx="146304" cy="82296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Tx/>
              <a:buNone/>
              <a:tabLst/>
              <a:defRPr/>
            </a:pPr>
            <a:endParaRPr kumimoji="0" lang="en-US" sz="135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47F7751B-CD8F-4F5B-A903-1DCE5D1E8306}"/>
              </a:ext>
            </a:extLst>
          </p:cNvPr>
          <p:cNvSpPr>
            <a:spLocks noGrp="1"/>
          </p:cNvSpPr>
          <p:nvPr>
            <p:ph type="title"/>
          </p:nvPr>
        </p:nvSpPr>
        <p:spPr>
          <a:xfrm>
            <a:off x="868680" y="1709928"/>
            <a:ext cx="3099816" cy="1709928"/>
          </a:xfrm>
        </p:spPr>
        <p:txBody>
          <a:bodyPr tIns="45720" anchor="t">
            <a:normAutofit/>
          </a:bodyPr>
          <a:lstStyle>
            <a:lvl1pPr>
              <a:lnSpc>
                <a:spcPct val="100000"/>
              </a:lnSpc>
              <a:defRPr sz="2550"/>
            </a:lvl1pPr>
          </a:lstStyle>
          <a:p>
            <a:r>
              <a:rPr lang="en-US" dirty="0"/>
              <a:t>Click to edit Master title style</a:t>
            </a:r>
          </a:p>
        </p:txBody>
      </p:sp>
      <p:sp>
        <p:nvSpPr>
          <p:cNvPr id="3" name="Content Placeholder 2">
            <a:extLst>
              <a:ext uri="{FF2B5EF4-FFF2-40B4-BE49-F238E27FC236}">
                <a16:creationId xmlns:a16="http://schemas.microsoft.com/office/drawing/2014/main" id="{EFA55C8A-A0BB-441D-976F-EB56D4382DB6}"/>
              </a:ext>
            </a:extLst>
          </p:cNvPr>
          <p:cNvSpPr>
            <a:spLocks noGrp="1"/>
          </p:cNvSpPr>
          <p:nvPr>
            <p:ph idx="1"/>
          </p:nvPr>
        </p:nvSpPr>
        <p:spPr>
          <a:xfrm>
            <a:off x="4965192" y="1709928"/>
            <a:ext cx="6729984" cy="4096512"/>
          </a:xfrm>
        </p:spPr>
        <p:txBody>
          <a:bodyPr/>
          <a:lstStyle>
            <a:lvl1pPr>
              <a:defRPr sz="2100"/>
            </a:lvl1pPr>
            <a:lvl2pPr>
              <a:defRPr sz="1800"/>
            </a:lvl2pPr>
            <a:lvl3pPr>
              <a:defRPr sz="1500"/>
            </a:lvl3pPr>
            <a:lvl4pPr>
              <a:defRPr sz="1500"/>
            </a:lvl4pPr>
            <a:lvl5pPr>
              <a:defRPr sz="1500"/>
            </a:lvl5pPr>
            <a:lvl6pPr>
              <a:defRPr sz="1500"/>
            </a:lvl6pPr>
            <a:lvl7pPr>
              <a:defRPr sz="1500"/>
            </a:lvl7pPr>
            <a:lvl8pPr>
              <a:defRPr sz="1500"/>
            </a:lvl8pPr>
            <a:lvl9pPr>
              <a:defRPr sz="1500"/>
            </a:lvl9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Text Placeholder 3">
            <a:extLst>
              <a:ext uri="{FF2B5EF4-FFF2-40B4-BE49-F238E27FC236}">
                <a16:creationId xmlns:a16="http://schemas.microsoft.com/office/drawing/2014/main" id="{37DE6A51-A2E5-4BFA-B571-9FDFE1BBFB44}"/>
              </a:ext>
            </a:extLst>
          </p:cNvPr>
          <p:cNvSpPr>
            <a:spLocks noGrp="1"/>
          </p:cNvSpPr>
          <p:nvPr>
            <p:ph type="body" sz="half" idx="2"/>
          </p:nvPr>
        </p:nvSpPr>
        <p:spPr>
          <a:xfrm>
            <a:off x="868680" y="3429000"/>
            <a:ext cx="3099816" cy="2066544"/>
          </a:xfrm>
        </p:spPr>
        <p:txBody>
          <a:bodyPr>
            <a:normAutofit/>
          </a:bodyPr>
          <a:lstStyle>
            <a:lvl1pPr marL="0" indent="0">
              <a:buNone/>
              <a:defRPr sz="135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en-US" dirty="0"/>
              <a:t>Click to edit Master text styles</a:t>
            </a:r>
          </a:p>
        </p:txBody>
      </p:sp>
      <p:sp>
        <p:nvSpPr>
          <p:cNvPr id="5" name="Date Placeholder 4">
            <a:extLst>
              <a:ext uri="{FF2B5EF4-FFF2-40B4-BE49-F238E27FC236}">
                <a16:creationId xmlns:a16="http://schemas.microsoft.com/office/drawing/2014/main" id="{3D92778A-DD4C-4651-9C53-8B0C44CD8805}"/>
              </a:ext>
            </a:extLst>
          </p:cNvPr>
          <p:cNvSpPr>
            <a:spLocks noGrp="1"/>
          </p:cNvSpPr>
          <p:nvPr>
            <p:ph type="dt" sz="half" idx="10"/>
          </p:nvPr>
        </p:nvSpPr>
        <p:spPr>
          <a:xfrm>
            <a:off x="868680" y="6356352"/>
            <a:ext cx="2743200" cy="365125"/>
          </a:xfrm>
        </p:spPr>
        <p:txBody>
          <a:bodyPr/>
          <a:lstStyle/>
          <a:p>
            <a:fld id="{02AC24A9-CCB6-4F8D-B8DB-C2F3692CFA5A}" type="datetimeFigureOut">
              <a:rPr lang="en-US" smtClean="0"/>
              <a:t>5/28/2025</a:t>
            </a:fld>
            <a:endParaRPr lang="en-US" dirty="0"/>
          </a:p>
        </p:txBody>
      </p:sp>
      <p:sp>
        <p:nvSpPr>
          <p:cNvPr id="6" name="Footer Placeholder 5">
            <a:extLst>
              <a:ext uri="{FF2B5EF4-FFF2-40B4-BE49-F238E27FC236}">
                <a16:creationId xmlns:a16="http://schemas.microsoft.com/office/drawing/2014/main" id="{9D6C7F66-2DFA-4146-BE1A-CE2890FE45E2}"/>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D285D185-B1B6-4D62-81BE-BE82C80ACA6C}"/>
              </a:ext>
            </a:extLst>
          </p:cNvPr>
          <p:cNvSpPr>
            <a:spLocks noGrp="1"/>
          </p:cNvSpPr>
          <p:nvPr>
            <p:ph type="sldNum" sz="quarter" idx="12"/>
          </p:nvPr>
        </p:nvSpPr>
        <p:spPr/>
        <p:txBody>
          <a:bodyPr/>
          <a:lstStyle/>
          <a:p>
            <a:fld id="{B2DC25EE-239B-4C5F-AAD1-255A7D5F1EE2}" type="slidenum">
              <a:rPr lang="en-US" smtClean="0"/>
              <a:t>‹#›</a:t>
            </a:fld>
            <a:endParaRPr lang="en-US"/>
          </a:p>
        </p:txBody>
      </p:sp>
    </p:spTree>
    <p:extLst>
      <p:ext uri="{BB962C8B-B14F-4D97-AF65-F5344CB8AC3E}">
        <p14:creationId xmlns:p14="http://schemas.microsoft.com/office/powerpoint/2010/main" val="3346472110"/>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useBgFill="1">
        <p:nvSpPr>
          <p:cNvPr id="9" name="Rectangle 8">
            <a:extLst>
              <a:ext uri="{FF2B5EF4-FFF2-40B4-BE49-F238E27FC236}">
                <a16:creationId xmlns:a16="http://schemas.microsoft.com/office/drawing/2014/main" id="{168B77B5-211C-456E-B79F-306CC3619347}"/>
              </a:ext>
            </a:extLst>
          </p:cNvPr>
          <p:cNvSpPr/>
          <p:nvPr/>
        </p:nvSpPr>
        <p:spPr>
          <a:xfrm>
            <a:off x="558211" y="1162033"/>
            <a:ext cx="3740740" cy="4643344"/>
          </a:xfrm>
          <a:prstGeom prst="rect">
            <a:avLst/>
          </a:prstGeom>
          <a:ln w="12700">
            <a:solidFill>
              <a:schemeClr val="tx2">
                <a:lumMod val="10000"/>
                <a:lumOff val="90000"/>
              </a:schemeClr>
            </a:solidFill>
          </a:ln>
          <a:effectLst>
            <a:outerShdw blurRad="50800" dist="38100" dir="2700000" algn="tl" rotWithShape="0">
              <a:schemeClr val="bg1">
                <a:lumMod val="85000"/>
                <a:alpha val="30000"/>
              </a:scheme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Tx/>
              <a:buNone/>
              <a:tabLst/>
              <a:defRPr/>
            </a:pPr>
            <a:endParaRPr kumimoji="0" lang="en-US" sz="135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1" name="Rectangle 10">
            <a:extLst>
              <a:ext uri="{FF2B5EF4-FFF2-40B4-BE49-F238E27FC236}">
                <a16:creationId xmlns:a16="http://schemas.microsoft.com/office/drawing/2014/main" id="{3B63C338-194D-4F23-ABEC-60A7EA96F302}"/>
              </a:ext>
            </a:extLst>
          </p:cNvPr>
          <p:cNvSpPr/>
          <p:nvPr/>
        </p:nvSpPr>
        <p:spPr>
          <a:xfrm>
            <a:off x="498835" y="1618375"/>
            <a:ext cx="146304" cy="82296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Tx/>
              <a:buNone/>
              <a:tabLst/>
              <a:defRPr/>
            </a:pPr>
            <a:endParaRPr kumimoji="0" lang="en-US" sz="135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A0C04DCC-0E3E-4F05-9FAC-9FA6CA4B2BAE}"/>
              </a:ext>
            </a:extLst>
          </p:cNvPr>
          <p:cNvSpPr>
            <a:spLocks noGrp="1"/>
          </p:cNvSpPr>
          <p:nvPr>
            <p:ph type="title"/>
          </p:nvPr>
        </p:nvSpPr>
        <p:spPr>
          <a:xfrm>
            <a:off x="868680" y="1709928"/>
            <a:ext cx="3099816" cy="1709928"/>
          </a:xfrm>
        </p:spPr>
        <p:txBody>
          <a:bodyPr tIns="45720" anchor="t">
            <a:normAutofit/>
          </a:bodyPr>
          <a:lstStyle>
            <a:lvl1pPr>
              <a:lnSpc>
                <a:spcPct val="100000"/>
              </a:lnSpc>
              <a:defRPr sz="2550"/>
            </a:lvl1pPr>
          </a:lstStyle>
          <a:p>
            <a:r>
              <a:rPr lang="en-US" dirty="0"/>
              <a:t>Click to edit Master title style</a:t>
            </a:r>
          </a:p>
        </p:txBody>
      </p:sp>
      <p:sp>
        <p:nvSpPr>
          <p:cNvPr id="3" name="Picture Placeholder 2">
            <a:extLst>
              <a:ext uri="{FF2B5EF4-FFF2-40B4-BE49-F238E27FC236}">
                <a16:creationId xmlns:a16="http://schemas.microsoft.com/office/drawing/2014/main" id="{EBA29649-B19F-499E-8E9A-3577EAC8F031}"/>
              </a:ext>
            </a:extLst>
          </p:cNvPr>
          <p:cNvSpPr>
            <a:spLocks noGrp="1"/>
          </p:cNvSpPr>
          <p:nvPr>
            <p:ph type="pic" idx="1"/>
          </p:nvPr>
        </p:nvSpPr>
        <p:spPr>
          <a:xfrm>
            <a:off x="4965192" y="1161288"/>
            <a:ext cx="6729984" cy="4645152"/>
          </a:xfrm>
        </p:spPr>
        <p:txBody>
          <a:bodyPr>
            <a:normAutofit/>
          </a:bodyPr>
          <a:lstStyle>
            <a:lvl1pPr marL="0" indent="0">
              <a:buNone/>
              <a:defRPr sz="2100"/>
            </a:lvl1pPr>
            <a:lvl2pPr marL="342900" indent="0">
              <a:buNone/>
              <a:defRPr sz="2100"/>
            </a:lvl2pPr>
            <a:lvl3pPr marL="685800" indent="0">
              <a:buNone/>
              <a:defRPr sz="1800"/>
            </a:lvl3pPr>
            <a:lvl4pPr marL="1028700" indent="0">
              <a:buNone/>
              <a:defRPr sz="1500"/>
            </a:lvl4pPr>
            <a:lvl5pPr marL="1371600" indent="0">
              <a:buNone/>
              <a:defRPr sz="1500"/>
            </a:lvl5pPr>
            <a:lvl6pPr marL="1714500" indent="0">
              <a:buNone/>
              <a:defRPr sz="1500"/>
            </a:lvl6pPr>
            <a:lvl7pPr marL="2057400" indent="0">
              <a:buNone/>
              <a:defRPr sz="1500"/>
            </a:lvl7pPr>
            <a:lvl8pPr marL="2400300" indent="0">
              <a:buNone/>
              <a:defRPr sz="1500"/>
            </a:lvl8pPr>
            <a:lvl9pPr marL="2743200" indent="0">
              <a:buNone/>
              <a:defRPr sz="1500"/>
            </a:lvl9pPr>
          </a:lstStyle>
          <a:p>
            <a:r>
              <a:rPr lang="en-US" dirty="0"/>
              <a:t>Click icon to add picture</a:t>
            </a:r>
          </a:p>
        </p:txBody>
      </p:sp>
      <p:sp>
        <p:nvSpPr>
          <p:cNvPr id="4" name="Text Placeholder 3">
            <a:extLst>
              <a:ext uri="{FF2B5EF4-FFF2-40B4-BE49-F238E27FC236}">
                <a16:creationId xmlns:a16="http://schemas.microsoft.com/office/drawing/2014/main" id="{1BC9EF2E-A8CD-41A1-B11A-0D8842797A98}"/>
              </a:ext>
            </a:extLst>
          </p:cNvPr>
          <p:cNvSpPr>
            <a:spLocks noGrp="1"/>
          </p:cNvSpPr>
          <p:nvPr>
            <p:ph type="body" sz="half" idx="2"/>
          </p:nvPr>
        </p:nvSpPr>
        <p:spPr>
          <a:xfrm>
            <a:off x="868680" y="3438144"/>
            <a:ext cx="3099816" cy="2057400"/>
          </a:xfrm>
        </p:spPr>
        <p:txBody>
          <a:bodyPr>
            <a:normAutofit/>
          </a:bodyPr>
          <a:lstStyle>
            <a:lvl1pPr marL="0" indent="0">
              <a:buNone/>
              <a:defRPr sz="135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en-US" dirty="0"/>
              <a:t>Click to edit Master text styles</a:t>
            </a:r>
          </a:p>
        </p:txBody>
      </p:sp>
      <p:sp>
        <p:nvSpPr>
          <p:cNvPr id="5" name="Date Placeholder 4">
            <a:extLst>
              <a:ext uri="{FF2B5EF4-FFF2-40B4-BE49-F238E27FC236}">
                <a16:creationId xmlns:a16="http://schemas.microsoft.com/office/drawing/2014/main" id="{B44257B5-0DE0-401F-9171-E8687A97DBA7}"/>
              </a:ext>
            </a:extLst>
          </p:cNvPr>
          <p:cNvSpPr>
            <a:spLocks noGrp="1"/>
          </p:cNvSpPr>
          <p:nvPr>
            <p:ph type="dt" sz="half" idx="10"/>
          </p:nvPr>
        </p:nvSpPr>
        <p:spPr>
          <a:xfrm>
            <a:off x="868680" y="6356352"/>
            <a:ext cx="2743200" cy="365125"/>
          </a:xfrm>
        </p:spPr>
        <p:txBody>
          <a:bodyPr/>
          <a:lstStyle/>
          <a:p>
            <a:fld id="{02AC24A9-CCB6-4F8D-B8DB-C2F3692CFA5A}" type="datetimeFigureOut">
              <a:rPr lang="en-US" smtClean="0"/>
              <a:t>5/28/2025</a:t>
            </a:fld>
            <a:endParaRPr lang="en-US"/>
          </a:p>
        </p:txBody>
      </p:sp>
      <p:sp>
        <p:nvSpPr>
          <p:cNvPr id="6" name="Footer Placeholder 5">
            <a:extLst>
              <a:ext uri="{FF2B5EF4-FFF2-40B4-BE49-F238E27FC236}">
                <a16:creationId xmlns:a16="http://schemas.microsoft.com/office/drawing/2014/main" id="{788CD9AD-D667-4FD4-AA34-428AA0BCD09E}"/>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18770FB6-F273-4BA6-8B97-9835AC537871}"/>
              </a:ext>
            </a:extLst>
          </p:cNvPr>
          <p:cNvSpPr>
            <a:spLocks noGrp="1"/>
          </p:cNvSpPr>
          <p:nvPr>
            <p:ph type="sldNum" sz="quarter" idx="12"/>
          </p:nvPr>
        </p:nvSpPr>
        <p:spPr/>
        <p:txBody>
          <a:bodyPr/>
          <a:lstStyle/>
          <a:p>
            <a:fld id="{B2DC25EE-239B-4C5F-AAD1-255A7D5F1EE2}" type="slidenum">
              <a:rPr lang="en-US" smtClean="0"/>
              <a:t>‹#›</a:t>
            </a:fld>
            <a:endParaRPr lang="en-US"/>
          </a:p>
        </p:txBody>
      </p:sp>
    </p:spTree>
    <p:extLst>
      <p:ext uri="{BB962C8B-B14F-4D97-AF65-F5344CB8AC3E}">
        <p14:creationId xmlns:p14="http://schemas.microsoft.com/office/powerpoint/2010/main" val="1092183020"/>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0B32C18-E430-4EC7-BD7C-99D86D012231}"/>
              </a:ext>
            </a:extLst>
          </p:cNvPr>
          <p:cNvSpPr>
            <a:spLocks noGrp="1"/>
          </p:cNvSpPr>
          <p:nvPr>
            <p:ph type="title"/>
          </p:nvPr>
        </p:nvSpPr>
        <p:spPr/>
        <p:txBody>
          <a:bodyPr/>
          <a:lstStyle/>
          <a:p>
            <a:r>
              <a:rPr lang="en-US"/>
              <a:t>Click to edit Master title style</a:t>
            </a:r>
            <a:endParaRPr lang="en-US" dirty="0"/>
          </a:p>
        </p:txBody>
      </p:sp>
      <p:sp>
        <p:nvSpPr>
          <p:cNvPr id="3" name="Vertical Text Placeholder 2">
            <a:extLst>
              <a:ext uri="{FF2B5EF4-FFF2-40B4-BE49-F238E27FC236}">
                <a16:creationId xmlns:a16="http://schemas.microsoft.com/office/drawing/2014/main" id="{8FC5012F-7119-4D94-9717-3862E1C9384E}"/>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19ED9A4A-D287-4207-9037-70DB007A1707}"/>
              </a:ext>
            </a:extLst>
          </p:cNvPr>
          <p:cNvSpPr>
            <a:spLocks noGrp="1"/>
          </p:cNvSpPr>
          <p:nvPr>
            <p:ph type="dt" sz="half" idx="10"/>
          </p:nvPr>
        </p:nvSpPr>
        <p:spPr/>
        <p:txBody>
          <a:bodyPr/>
          <a:lstStyle/>
          <a:p>
            <a:fld id="{02AC24A9-CCB6-4F8D-B8DB-C2F3692CFA5A}" type="datetimeFigureOut">
              <a:rPr lang="en-US" smtClean="0"/>
              <a:t>5/28/2025</a:t>
            </a:fld>
            <a:endParaRPr lang="en-US"/>
          </a:p>
        </p:txBody>
      </p:sp>
      <p:sp>
        <p:nvSpPr>
          <p:cNvPr id="5" name="Footer Placeholder 4">
            <a:extLst>
              <a:ext uri="{FF2B5EF4-FFF2-40B4-BE49-F238E27FC236}">
                <a16:creationId xmlns:a16="http://schemas.microsoft.com/office/drawing/2014/main" id="{61ECFCAC-80DB-43BB-B3F1-AC22BACEE360}"/>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D7679730-3487-4D94-A0DC-C21684963AB3}"/>
              </a:ext>
            </a:extLst>
          </p:cNvPr>
          <p:cNvSpPr>
            <a:spLocks noGrp="1"/>
          </p:cNvSpPr>
          <p:nvPr>
            <p:ph type="sldNum" sz="quarter" idx="12"/>
          </p:nvPr>
        </p:nvSpPr>
        <p:spPr/>
        <p:txBody>
          <a:bodyPr/>
          <a:lstStyle/>
          <a:p>
            <a:fld id="{B2DC25EE-239B-4C5F-AAD1-255A7D5F1EE2}" type="slidenum">
              <a:rPr lang="en-US" smtClean="0"/>
              <a:t>‹#›</a:t>
            </a:fld>
            <a:endParaRPr lang="en-US"/>
          </a:p>
        </p:txBody>
      </p:sp>
    </p:spTree>
    <p:extLst>
      <p:ext uri="{BB962C8B-B14F-4D97-AF65-F5344CB8AC3E}">
        <p14:creationId xmlns:p14="http://schemas.microsoft.com/office/powerpoint/2010/main" val="1332963998"/>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B543C89D-929E-4CD1-BCCC-72A14C0335D6}"/>
              </a:ext>
            </a:extLst>
          </p:cNvPr>
          <p:cNvSpPr>
            <a:spLocks noGrp="1"/>
          </p:cNvSpPr>
          <p:nvPr>
            <p:ph type="title" orient="vert"/>
          </p:nvPr>
        </p:nvSpPr>
        <p:spPr>
          <a:xfrm>
            <a:off x="8724901" y="365125"/>
            <a:ext cx="2628900" cy="5811838"/>
          </a:xfrm>
        </p:spPr>
        <p:txBody>
          <a:bodyPr vert="eaVert"/>
          <a:lstStyle/>
          <a:p>
            <a:r>
              <a:rPr lang="en-US"/>
              <a:t>Click to edit Master title style</a:t>
            </a:r>
            <a:endParaRPr lang="en-US" dirty="0"/>
          </a:p>
        </p:txBody>
      </p:sp>
      <p:sp>
        <p:nvSpPr>
          <p:cNvPr id="3" name="Vertical Text Placeholder 2">
            <a:extLst>
              <a:ext uri="{FF2B5EF4-FFF2-40B4-BE49-F238E27FC236}">
                <a16:creationId xmlns:a16="http://schemas.microsoft.com/office/drawing/2014/main" id="{FED450EA-A577-4B76-A12F-650BEB20FD8D}"/>
              </a:ext>
            </a:extLst>
          </p:cNvPr>
          <p:cNvSpPr>
            <a:spLocks noGrp="1"/>
          </p:cNvSpPr>
          <p:nvPr>
            <p:ph type="body" orient="vert" idx="1"/>
          </p:nvPr>
        </p:nvSpPr>
        <p:spPr>
          <a:xfrm>
            <a:off x="838201"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41D2603B-9ACE-4FA9-805B-9B91EB63DF7D}"/>
              </a:ext>
            </a:extLst>
          </p:cNvPr>
          <p:cNvSpPr>
            <a:spLocks noGrp="1"/>
          </p:cNvSpPr>
          <p:nvPr>
            <p:ph type="dt" sz="half" idx="10"/>
          </p:nvPr>
        </p:nvSpPr>
        <p:spPr/>
        <p:txBody>
          <a:bodyPr/>
          <a:lstStyle/>
          <a:p>
            <a:fld id="{02AC24A9-CCB6-4F8D-B8DB-C2F3692CFA5A}" type="datetimeFigureOut">
              <a:rPr lang="en-US" smtClean="0"/>
              <a:t>5/28/2025</a:t>
            </a:fld>
            <a:endParaRPr lang="en-US"/>
          </a:p>
        </p:txBody>
      </p:sp>
      <p:sp>
        <p:nvSpPr>
          <p:cNvPr id="5" name="Footer Placeholder 4">
            <a:extLst>
              <a:ext uri="{FF2B5EF4-FFF2-40B4-BE49-F238E27FC236}">
                <a16:creationId xmlns:a16="http://schemas.microsoft.com/office/drawing/2014/main" id="{7ECE18AC-D6A9-4A61-885D-68E2B684A438}"/>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75197AE4-AA47-4E14-8FFE-171FAE47F49E}"/>
              </a:ext>
            </a:extLst>
          </p:cNvPr>
          <p:cNvSpPr>
            <a:spLocks noGrp="1"/>
          </p:cNvSpPr>
          <p:nvPr>
            <p:ph type="sldNum" sz="quarter" idx="12"/>
          </p:nvPr>
        </p:nvSpPr>
        <p:spPr/>
        <p:txBody>
          <a:bodyPr/>
          <a:lstStyle/>
          <a:p>
            <a:fld id="{B2DC25EE-239B-4C5F-AAD1-255A7D5F1EE2}" type="slidenum">
              <a:rPr lang="en-US" smtClean="0"/>
              <a:t>‹#›</a:t>
            </a:fld>
            <a:endParaRPr lang="en-US"/>
          </a:p>
        </p:txBody>
      </p:sp>
    </p:spTree>
    <p:extLst>
      <p:ext uri="{BB962C8B-B14F-4D97-AF65-F5344CB8AC3E}">
        <p14:creationId xmlns:p14="http://schemas.microsoft.com/office/powerpoint/2010/main" val="734354984"/>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2" name="Group 2">
            <a:extLst>
              <a:ext uri="{FF2B5EF4-FFF2-40B4-BE49-F238E27FC236}">
                <a16:creationId xmlns:a16="http://schemas.microsoft.com/office/drawing/2014/main" id="{AB711A13-63D0-5997-DCEF-898F938968A8}"/>
              </a:ext>
            </a:extLst>
          </p:cNvPr>
          <p:cNvGrpSpPr>
            <a:grpSpLocks/>
          </p:cNvGrpSpPr>
          <p:nvPr/>
        </p:nvGrpSpPr>
        <p:grpSpPr bwMode="auto">
          <a:xfrm>
            <a:off x="0" y="0"/>
            <a:ext cx="12187238" cy="6850063"/>
            <a:chOff x="0" y="0"/>
            <a:chExt cx="5758" cy="4315"/>
          </a:xfrm>
        </p:grpSpPr>
        <p:grpSp>
          <p:nvGrpSpPr>
            <p:cNvPr id="3" name="Group 3">
              <a:extLst>
                <a:ext uri="{FF2B5EF4-FFF2-40B4-BE49-F238E27FC236}">
                  <a16:creationId xmlns:a16="http://schemas.microsoft.com/office/drawing/2014/main" id="{21DD89FE-634E-55A2-423A-04DAABCB51AA}"/>
                </a:ext>
              </a:extLst>
            </p:cNvPr>
            <p:cNvGrpSpPr>
              <a:grpSpLocks/>
            </p:cNvGrpSpPr>
            <p:nvPr userDrawn="1"/>
          </p:nvGrpSpPr>
          <p:grpSpPr bwMode="auto">
            <a:xfrm>
              <a:off x="1728" y="2230"/>
              <a:ext cx="4027" cy="2085"/>
              <a:chOff x="1728" y="2230"/>
              <a:chExt cx="4027" cy="2085"/>
            </a:xfrm>
          </p:grpSpPr>
          <p:sp>
            <p:nvSpPr>
              <p:cNvPr id="6" name="Freeform 4">
                <a:extLst>
                  <a:ext uri="{FF2B5EF4-FFF2-40B4-BE49-F238E27FC236}">
                    <a16:creationId xmlns:a16="http://schemas.microsoft.com/office/drawing/2014/main" id="{CF07A2AB-32E6-D9FB-E6BC-5DD039F5465C}"/>
                  </a:ext>
                </a:extLst>
              </p:cNvPr>
              <p:cNvSpPr>
                <a:spLocks/>
              </p:cNvSpPr>
              <p:nvPr/>
            </p:nvSpPr>
            <p:spPr bwMode="hidden">
              <a:xfrm>
                <a:off x="1728" y="2644"/>
                <a:ext cx="2882" cy="1671"/>
              </a:xfrm>
              <a:custGeom>
                <a:avLst/>
                <a:gdLst>
                  <a:gd name="T0" fmla="*/ 2740 w 2882"/>
                  <a:gd name="T1" fmla="*/ 528 h 1671"/>
                  <a:gd name="T2" fmla="*/ 2632 w 2882"/>
                  <a:gd name="T3" fmla="*/ 484 h 1671"/>
                  <a:gd name="T4" fmla="*/ 2480 w 2882"/>
                  <a:gd name="T5" fmla="*/ 424 h 1671"/>
                  <a:gd name="T6" fmla="*/ 2203 w 2882"/>
                  <a:gd name="T7" fmla="*/ 343 h 1671"/>
                  <a:gd name="T8" fmla="*/ 1970 w 2882"/>
                  <a:gd name="T9" fmla="*/ 277 h 1671"/>
                  <a:gd name="T10" fmla="*/ 1807 w 2882"/>
                  <a:gd name="T11" fmla="*/ 212 h 1671"/>
                  <a:gd name="T12" fmla="*/ 1693 w 2882"/>
                  <a:gd name="T13" fmla="*/ 152 h 1671"/>
                  <a:gd name="T14" fmla="*/ 1628 w 2882"/>
                  <a:gd name="T15" fmla="*/ 103 h 1671"/>
                  <a:gd name="T16" fmla="*/ 1590 w 2882"/>
                  <a:gd name="T17" fmla="*/ 60 h 1671"/>
                  <a:gd name="T18" fmla="*/ 1579 w 2882"/>
                  <a:gd name="T19" fmla="*/ 27 h 1671"/>
                  <a:gd name="T20" fmla="*/ 1585 w 2882"/>
                  <a:gd name="T21" fmla="*/ 0 h 1671"/>
                  <a:gd name="T22" fmla="*/ 1557 w 2882"/>
                  <a:gd name="T23" fmla="*/ 49 h 1671"/>
                  <a:gd name="T24" fmla="*/ 1568 w 2882"/>
                  <a:gd name="T25" fmla="*/ 98 h 1671"/>
                  <a:gd name="T26" fmla="*/ 1617 w 2882"/>
                  <a:gd name="T27" fmla="*/ 141 h 1671"/>
                  <a:gd name="T28" fmla="*/ 1688 w 2882"/>
                  <a:gd name="T29" fmla="*/ 185 h 1671"/>
                  <a:gd name="T30" fmla="*/ 1791 w 2882"/>
                  <a:gd name="T31" fmla="*/ 228 h 1671"/>
                  <a:gd name="T32" fmla="*/ 2040 w 2882"/>
                  <a:gd name="T33" fmla="*/ 310 h 1671"/>
                  <a:gd name="T34" fmla="*/ 2285 w 2882"/>
                  <a:gd name="T35" fmla="*/ 381 h 1671"/>
                  <a:gd name="T36" fmla="*/ 2464 w 2882"/>
                  <a:gd name="T37" fmla="*/ 435 h 1671"/>
                  <a:gd name="T38" fmla="*/ 2605 w 2882"/>
                  <a:gd name="T39" fmla="*/ 484 h 1671"/>
                  <a:gd name="T40" fmla="*/ 2708 w 2882"/>
                  <a:gd name="T41" fmla="*/ 528 h 1671"/>
                  <a:gd name="T42" fmla="*/ 2768 w 2882"/>
                  <a:gd name="T43" fmla="*/ 560 h 1671"/>
                  <a:gd name="T44" fmla="*/ 2795 w 2882"/>
                  <a:gd name="T45" fmla="*/ 593 h 1671"/>
                  <a:gd name="T46" fmla="*/ 2795 w 2882"/>
                  <a:gd name="T47" fmla="*/ 642 h 1671"/>
                  <a:gd name="T48" fmla="*/ 2762 w 2882"/>
                  <a:gd name="T49" fmla="*/ 691 h 1671"/>
                  <a:gd name="T50" fmla="*/ 2692 w 2882"/>
                  <a:gd name="T51" fmla="*/ 735 h 1671"/>
                  <a:gd name="T52" fmla="*/ 2589 w 2882"/>
                  <a:gd name="T53" fmla="*/ 778 h 1671"/>
                  <a:gd name="T54" fmla="*/ 2458 w 2882"/>
                  <a:gd name="T55" fmla="*/ 822 h 1671"/>
                  <a:gd name="T56" fmla="*/ 2301 w 2882"/>
                  <a:gd name="T57" fmla="*/ 865 h 1671"/>
                  <a:gd name="T58" fmla="*/ 2030 w 2882"/>
                  <a:gd name="T59" fmla="*/ 930 h 1671"/>
                  <a:gd name="T60" fmla="*/ 1606 w 2882"/>
                  <a:gd name="T61" fmla="*/ 1034 h 1671"/>
                  <a:gd name="T62" fmla="*/ 1145 w 2882"/>
                  <a:gd name="T63" fmla="*/ 1164 h 1671"/>
                  <a:gd name="T64" fmla="*/ 673 w 2882"/>
                  <a:gd name="T65" fmla="*/ 1328 h 1671"/>
                  <a:gd name="T66" fmla="*/ 217 w 2882"/>
                  <a:gd name="T67" fmla="*/ 1545 h 1671"/>
                  <a:gd name="T68" fmla="*/ 353 w 2882"/>
                  <a:gd name="T69" fmla="*/ 1671 h 1671"/>
                  <a:gd name="T70" fmla="*/ 754 w 2882"/>
                  <a:gd name="T71" fmla="*/ 1469 h 1671"/>
                  <a:gd name="T72" fmla="*/ 1145 w 2882"/>
                  <a:gd name="T73" fmla="*/ 1311 h 1671"/>
                  <a:gd name="T74" fmla="*/ 1519 w 2882"/>
                  <a:gd name="T75" fmla="*/ 1186 h 1671"/>
                  <a:gd name="T76" fmla="*/ 1861 w 2882"/>
                  <a:gd name="T77" fmla="*/ 1083 h 1671"/>
                  <a:gd name="T78" fmla="*/ 2165 w 2882"/>
                  <a:gd name="T79" fmla="*/ 1007 h 1671"/>
                  <a:gd name="T80" fmla="*/ 2426 w 2882"/>
                  <a:gd name="T81" fmla="*/ 947 h 1671"/>
                  <a:gd name="T82" fmla="*/ 2626 w 2882"/>
                  <a:gd name="T83" fmla="*/ 892 h 1671"/>
                  <a:gd name="T84" fmla="*/ 2762 w 2882"/>
                  <a:gd name="T85" fmla="*/ 838 h 1671"/>
                  <a:gd name="T86" fmla="*/ 2827 w 2882"/>
                  <a:gd name="T87" fmla="*/ 794 h 1671"/>
                  <a:gd name="T88" fmla="*/ 2865 w 2882"/>
                  <a:gd name="T89" fmla="*/ 745 h 1671"/>
                  <a:gd name="T90" fmla="*/ 2882 w 2882"/>
                  <a:gd name="T91" fmla="*/ 702 h 1671"/>
                  <a:gd name="T92" fmla="*/ 2854 w 2882"/>
                  <a:gd name="T93" fmla="*/ 620 h 1671"/>
                  <a:gd name="T94" fmla="*/ 2800 w 2882"/>
                  <a:gd name="T95" fmla="*/ 560 h 1671"/>
                  <a:gd name="T96" fmla="*/ 2773 w 2882"/>
                  <a:gd name="T97" fmla="*/ 544 h 167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Lst>
                <a:rect l="0" t="0" r="r" b="b"/>
                <a:pathLst>
                  <a:path w="2882" h="1671">
                    <a:moveTo>
                      <a:pt x="2773" y="544"/>
                    </a:moveTo>
                    <a:lnTo>
                      <a:pt x="2740" y="528"/>
                    </a:lnTo>
                    <a:lnTo>
                      <a:pt x="2692" y="506"/>
                    </a:lnTo>
                    <a:lnTo>
                      <a:pt x="2632" y="484"/>
                    </a:lnTo>
                    <a:lnTo>
                      <a:pt x="2561" y="457"/>
                    </a:lnTo>
                    <a:lnTo>
                      <a:pt x="2480" y="424"/>
                    </a:lnTo>
                    <a:lnTo>
                      <a:pt x="2388" y="397"/>
                    </a:lnTo>
                    <a:lnTo>
                      <a:pt x="2203" y="343"/>
                    </a:lnTo>
                    <a:lnTo>
                      <a:pt x="2078" y="310"/>
                    </a:lnTo>
                    <a:lnTo>
                      <a:pt x="1970" y="277"/>
                    </a:lnTo>
                    <a:lnTo>
                      <a:pt x="1878" y="245"/>
                    </a:lnTo>
                    <a:lnTo>
                      <a:pt x="1807" y="212"/>
                    </a:lnTo>
                    <a:lnTo>
                      <a:pt x="1742" y="179"/>
                    </a:lnTo>
                    <a:lnTo>
                      <a:pt x="1693" y="152"/>
                    </a:lnTo>
                    <a:lnTo>
                      <a:pt x="1655" y="125"/>
                    </a:lnTo>
                    <a:lnTo>
                      <a:pt x="1628" y="103"/>
                    </a:lnTo>
                    <a:lnTo>
                      <a:pt x="1606" y="81"/>
                    </a:lnTo>
                    <a:lnTo>
                      <a:pt x="1590" y="60"/>
                    </a:lnTo>
                    <a:lnTo>
                      <a:pt x="1585" y="43"/>
                    </a:lnTo>
                    <a:lnTo>
                      <a:pt x="1579" y="27"/>
                    </a:lnTo>
                    <a:lnTo>
                      <a:pt x="1585" y="5"/>
                    </a:lnTo>
                    <a:lnTo>
                      <a:pt x="1585" y="0"/>
                    </a:lnTo>
                    <a:lnTo>
                      <a:pt x="1568" y="27"/>
                    </a:lnTo>
                    <a:lnTo>
                      <a:pt x="1557" y="49"/>
                    </a:lnTo>
                    <a:lnTo>
                      <a:pt x="1557" y="76"/>
                    </a:lnTo>
                    <a:lnTo>
                      <a:pt x="1568" y="98"/>
                    </a:lnTo>
                    <a:lnTo>
                      <a:pt x="1590" y="120"/>
                    </a:lnTo>
                    <a:lnTo>
                      <a:pt x="1617" y="141"/>
                    </a:lnTo>
                    <a:lnTo>
                      <a:pt x="1650" y="163"/>
                    </a:lnTo>
                    <a:lnTo>
                      <a:pt x="1688" y="185"/>
                    </a:lnTo>
                    <a:lnTo>
                      <a:pt x="1737" y="207"/>
                    </a:lnTo>
                    <a:lnTo>
                      <a:pt x="1791" y="228"/>
                    </a:lnTo>
                    <a:lnTo>
                      <a:pt x="1905" y="267"/>
                    </a:lnTo>
                    <a:lnTo>
                      <a:pt x="2040" y="310"/>
                    </a:lnTo>
                    <a:lnTo>
                      <a:pt x="2182" y="348"/>
                    </a:lnTo>
                    <a:lnTo>
                      <a:pt x="2285" y="381"/>
                    </a:lnTo>
                    <a:lnTo>
                      <a:pt x="2382" y="408"/>
                    </a:lnTo>
                    <a:lnTo>
                      <a:pt x="2464" y="435"/>
                    </a:lnTo>
                    <a:lnTo>
                      <a:pt x="2540" y="462"/>
                    </a:lnTo>
                    <a:lnTo>
                      <a:pt x="2605" y="484"/>
                    </a:lnTo>
                    <a:lnTo>
                      <a:pt x="2659" y="506"/>
                    </a:lnTo>
                    <a:lnTo>
                      <a:pt x="2708" y="528"/>
                    </a:lnTo>
                    <a:lnTo>
                      <a:pt x="2740" y="544"/>
                    </a:lnTo>
                    <a:lnTo>
                      <a:pt x="2768" y="560"/>
                    </a:lnTo>
                    <a:lnTo>
                      <a:pt x="2784" y="577"/>
                    </a:lnTo>
                    <a:lnTo>
                      <a:pt x="2795" y="593"/>
                    </a:lnTo>
                    <a:lnTo>
                      <a:pt x="2800" y="615"/>
                    </a:lnTo>
                    <a:lnTo>
                      <a:pt x="2795" y="642"/>
                    </a:lnTo>
                    <a:lnTo>
                      <a:pt x="2784" y="664"/>
                    </a:lnTo>
                    <a:lnTo>
                      <a:pt x="2762" y="691"/>
                    </a:lnTo>
                    <a:lnTo>
                      <a:pt x="2730" y="713"/>
                    </a:lnTo>
                    <a:lnTo>
                      <a:pt x="2692" y="735"/>
                    </a:lnTo>
                    <a:lnTo>
                      <a:pt x="2643" y="756"/>
                    </a:lnTo>
                    <a:lnTo>
                      <a:pt x="2589" y="778"/>
                    </a:lnTo>
                    <a:lnTo>
                      <a:pt x="2529" y="800"/>
                    </a:lnTo>
                    <a:lnTo>
                      <a:pt x="2458" y="822"/>
                    </a:lnTo>
                    <a:lnTo>
                      <a:pt x="2382" y="843"/>
                    </a:lnTo>
                    <a:lnTo>
                      <a:pt x="2301" y="865"/>
                    </a:lnTo>
                    <a:lnTo>
                      <a:pt x="2214" y="887"/>
                    </a:lnTo>
                    <a:lnTo>
                      <a:pt x="2030" y="930"/>
                    </a:lnTo>
                    <a:lnTo>
                      <a:pt x="1823" y="979"/>
                    </a:lnTo>
                    <a:lnTo>
                      <a:pt x="1606" y="1034"/>
                    </a:lnTo>
                    <a:lnTo>
                      <a:pt x="1378" y="1094"/>
                    </a:lnTo>
                    <a:lnTo>
                      <a:pt x="1145" y="1164"/>
                    </a:lnTo>
                    <a:lnTo>
                      <a:pt x="912" y="1241"/>
                    </a:lnTo>
                    <a:lnTo>
                      <a:pt x="673" y="1328"/>
                    </a:lnTo>
                    <a:lnTo>
                      <a:pt x="440" y="1431"/>
                    </a:lnTo>
                    <a:lnTo>
                      <a:pt x="217" y="1545"/>
                    </a:lnTo>
                    <a:lnTo>
                      <a:pt x="0" y="1671"/>
                    </a:lnTo>
                    <a:lnTo>
                      <a:pt x="353" y="1671"/>
                    </a:lnTo>
                    <a:lnTo>
                      <a:pt x="554" y="1567"/>
                    </a:lnTo>
                    <a:lnTo>
                      <a:pt x="754" y="1469"/>
                    </a:lnTo>
                    <a:lnTo>
                      <a:pt x="955" y="1388"/>
                    </a:lnTo>
                    <a:lnTo>
                      <a:pt x="1145" y="1311"/>
                    </a:lnTo>
                    <a:lnTo>
                      <a:pt x="1335" y="1241"/>
                    </a:lnTo>
                    <a:lnTo>
                      <a:pt x="1519" y="1186"/>
                    </a:lnTo>
                    <a:lnTo>
                      <a:pt x="1693" y="1132"/>
                    </a:lnTo>
                    <a:lnTo>
                      <a:pt x="1861" y="1083"/>
                    </a:lnTo>
                    <a:lnTo>
                      <a:pt x="2019" y="1045"/>
                    </a:lnTo>
                    <a:lnTo>
                      <a:pt x="2165" y="1007"/>
                    </a:lnTo>
                    <a:lnTo>
                      <a:pt x="2301" y="974"/>
                    </a:lnTo>
                    <a:lnTo>
                      <a:pt x="2426" y="947"/>
                    </a:lnTo>
                    <a:lnTo>
                      <a:pt x="2534" y="914"/>
                    </a:lnTo>
                    <a:lnTo>
                      <a:pt x="2626" y="892"/>
                    </a:lnTo>
                    <a:lnTo>
                      <a:pt x="2702" y="865"/>
                    </a:lnTo>
                    <a:lnTo>
                      <a:pt x="2762" y="838"/>
                    </a:lnTo>
                    <a:lnTo>
                      <a:pt x="2800" y="816"/>
                    </a:lnTo>
                    <a:lnTo>
                      <a:pt x="2827" y="794"/>
                    </a:lnTo>
                    <a:lnTo>
                      <a:pt x="2849" y="767"/>
                    </a:lnTo>
                    <a:lnTo>
                      <a:pt x="2865" y="745"/>
                    </a:lnTo>
                    <a:lnTo>
                      <a:pt x="2876" y="724"/>
                    </a:lnTo>
                    <a:lnTo>
                      <a:pt x="2882" y="702"/>
                    </a:lnTo>
                    <a:lnTo>
                      <a:pt x="2876" y="658"/>
                    </a:lnTo>
                    <a:lnTo>
                      <a:pt x="2854" y="620"/>
                    </a:lnTo>
                    <a:lnTo>
                      <a:pt x="2833" y="588"/>
                    </a:lnTo>
                    <a:lnTo>
                      <a:pt x="2800" y="560"/>
                    </a:lnTo>
                    <a:lnTo>
                      <a:pt x="2773" y="544"/>
                    </a:lnTo>
                    <a:lnTo>
                      <a:pt x="2773" y="544"/>
                    </a:lnTo>
                    <a:close/>
                  </a:path>
                </a:pathLst>
              </a:custGeom>
              <a:gradFill rotWithShape="0">
                <a:gsLst>
                  <a:gs pos="0">
                    <a:schemeClr val="bg1"/>
                  </a:gs>
                  <a:gs pos="100000">
                    <a:schemeClr val="bg1">
                      <a:gamma/>
                      <a:shade val="90980"/>
                      <a:invGamma/>
                    </a:schemeClr>
                  </a:gs>
                </a:gsLst>
                <a:lin ang="0" scaled="1"/>
              </a:gradFill>
              <a:ln>
                <a:noFill/>
              </a:ln>
            </p:spPr>
            <p:txBody>
              <a:bodyPr/>
              <a:lstStyle/>
              <a:p>
                <a:pPr>
                  <a:defRPr/>
                </a:pPr>
                <a:endParaRPr lang="en-US" sz="3600">
                  <a:solidFill>
                    <a:srgbClr val="FFFFFF"/>
                  </a:solidFill>
                  <a:latin typeface="Garamond"/>
                  <a:cs typeface="Arial"/>
                </a:endParaRPr>
              </a:p>
            </p:txBody>
          </p:sp>
          <p:sp>
            <p:nvSpPr>
              <p:cNvPr id="7" name="Freeform 5">
                <a:extLst>
                  <a:ext uri="{FF2B5EF4-FFF2-40B4-BE49-F238E27FC236}">
                    <a16:creationId xmlns:a16="http://schemas.microsoft.com/office/drawing/2014/main" id="{D0953865-EBB1-2218-F5A1-200EF96F532B}"/>
                  </a:ext>
                </a:extLst>
              </p:cNvPr>
              <p:cNvSpPr>
                <a:spLocks/>
              </p:cNvSpPr>
              <p:nvPr/>
            </p:nvSpPr>
            <p:spPr bwMode="hidden">
              <a:xfrm>
                <a:off x="4170" y="2671"/>
                <a:ext cx="1259" cy="811"/>
              </a:xfrm>
              <a:custGeom>
                <a:avLst/>
                <a:gdLst>
                  <a:gd name="T0" fmla="*/ 1259 w 1259"/>
                  <a:gd name="T1" fmla="*/ 615 h 811"/>
                  <a:gd name="T2" fmla="*/ 1248 w 1259"/>
                  <a:gd name="T3" fmla="*/ 588 h 811"/>
                  <a:gd name="T4" fmla="*/ 1237 w 1259"/>
                  <a:gd name="T5" fmla="*/ 566 h 811"/>
                  <a:gd name="T6" fmla="*/ 1216 w 1259"/>
                  <a:gd name="T7" fmla="*/ 539 h 811"/>
                  <a:gd name="T8" fmla="*/ 1188 w 1259"/>
                  <a:gd name="T9" fmla="*/ 517 h 811"/>
                  <a:gd name="T10" fmla="*/ 1123 w 1259"/>
                  <a:gd name="T11" fmla="*/ 479 h 811"/>
                  <a:gd name="T12" fmla="*/ 1042 w 1259"/>
                  <a:gd name="T13" fmla="*/ 441 h 811"/>
                  <a:gd name="T14" fmla="*/ 944 w 1259"/>
                  <a:gd name="T15" fmla="*/ 408 h 811"/>
                  <a:gd name="T16" fmla="*/ 841 w 1259"/>
                  <a:gd name="T17" fmla="*/ 381 h 811"/>
                  <a:gd name="T18" fmla="*/ 727 w 1259"/>
                  <a:gd name="T19" fmla="*/ 348 h 811"/>
                  <a:gd name="T20" fmla="*/ 613 w 1259"/>
                  <a:gd name="T21" fmla="*/ 321 h 811"/>
                  <a:gd name="T22" fmla="*/ 499 w 1259"/>
                  <a:gd name="T23" fmla="*/ 294 h 811"/>
                  <a:gd name="T24" fmla="*/ 391 w 1259"/>
                  <a:gd name="T25" fmla="*/ 261 h 811"/>
                  <a:gd name="T26" fmla="*/ 288 w 1259"/>
                  <a:gd name="T27" fmla="*/ 229 h 811"/>
                  <a:gd name="T28" fmla="*/ 195 w 1259"/>
                  <a:gd name="T29" fmla="*/ 196 h 811"/>
                  <a:gd name="T30" fmla="*/ 119 w 1259"/>
                  <a:gd name="T31" fmla="*/ 152 h 811"/>
                  <a:gd name="T32" fmla="*/ 54 w 1259"/>
                  <a:gd name="T33" fmla="*/ 109 h 811"/>
                  <a:gd name="T34" fmla="*/ 33 w 1259"/>
                  <a:gd name="T35" fmla="*/ 87 h 811"/>
                  <a:gd name="T36" fmla="*/ 16 w 1259"/>
                  <a:gd name="T37" fmla="*/ 60 h 811"/>
                  <a:gd name="T38" fmla="*/ 5 w 1259"/>
                  <a:gd name="T39" fmla="*/ 33 h 811"/>
                  <a:gd name="T40" fmla="*/ 0 w 1259"/>
                  <a:gd name="T41" fmla="*/ 0 h 811"/>
                  <a:gd name="T42" fmla="*/ 0 w 1259"/>
                  <a:gd name="T43" fmla="*/ 6 h 811"/>
                  <a:gd name="T44" fmla="*/ 0 w 1259"/>
                  <a:gd name="T45" fmla="*/ 11 h 811"/>
                  <a:gd name="T46" fmla="*/ 0 w 1259"/>
                  <a:gd name="T47" fmla="*/ 38 h 811"/>
                  <a:gd name="T48" fmla="*/ 5 w 1259"/>
                  <a:gd name="T49" fmla="*/ 60 h 811"/>
                  <a:gd name="T50" fmla="*/ 16 w 1259"/>
                  <a:gd name="T51" fmla="*/ 87 h 811"/>
                  <a:gd name="T52" fmla="*/ 33 w 1259"/>
                  <a:gd name="T53" fmla="*/ 114 h 811"/>
                  <a:gd name="T54" fmla="*/ 54 w 1259"/>
                  <a:gd name="T55" fmla="*/ 142 h 811"/>
                  <a:gd name="T56" fmla="*/ 87 w 1259"/>
                  <a:gd name="T57" fmla="*/ 174 h 811"/>
                  <a:gd name="T58" fmla="*/ 125 w 1259"/>
                  <a:gd name="T59" fmla="*/ 207 h 811"/>
                  <a:gd name="T60" fmla="*/ 179 w 1259"/>
                  <a:gd name="T61" fmla="*/ 240 h 811"/>
                  <a:gd name="T62" fmla="*/ 244 w 1259"/>
                  <a:gd name="T63" fmla="*/ 278 h 811"/>
                  <a:gd name="T64" fmla="*/ 326 w 1259"/>
                  <a:gd name="T65" fmla="*/ 310 h 811"/>
                  <a:gd name="T66" fmla="*/ 418 w 1259"/>
                  <a:gd name="T67" fmla="*/ 348 h 811"/>
                  <a:gd name="T68" fmla="*/ 526 w 1259"/>
                  <a:gd name="T69" fmla="*/ 381 h 811"/>
                  <a:gd name="T70" fmla="*/ 657 w 1259"/>
                  <a:gd name="T71" fmla="*/ 414 h 811"/>
                  <a:gd name="T72" fmla="*/ 749 w 1259"/>
                  <a:gd name="T73" fmla="*/ 435 h 811"/>
                  <a:gd name="T74" fmla="*/ 830 w 1259"/>
                  <a:gd name="T75" fmla="*/ 463 h 811"/>
                  <a:gd name="T76" fmla="*/ 901 w 1259"/>
                  <a:gd name="T77" fmla="*/ 490 h 811"/>
                  <a:gd name="T78" fmla="*/ 966 w 1259"/>
                  <a:gd name="T79" fmla="*/ 512 h 811"/>
                  <a:gd name="T80" fmla="*/ 1015 w 1259"/>
                  <a:gd name="T81" fmla="*/ 539 h 811"/>
                  <a:gd name="T82" fmla="*/ 1053 w 1259"/>
                  <a:gd name="T83" fmla="*/ 566 h 811"/>
                  <a:gd name="T84" fmla="*/ 1080 w 1259"/>
                  <a:gd name="T85" fmla="*/ 593 h 811"/>
                  <a:gd name="T86" fmla="*/ 1102 w 1259"/>
                  <a:gd name="T87" fmla="*/ 620 h 811"/>
                  <a:gd name="T88" fmla="*/ 1112 w 1259"/>
                  <a:gd name="T89" fmla="*/ 648 h 811"/>
                  <a:gd name="T90" fmla="*/ 1118 w 1259"/>
                  <a:gd name="T91" fmla="*/ 675 h 811"/>
                  <a:gd name="T92" fmla="*/ 1112 w 1259"/>
                  <a:gd name="T93" fmla="*/ 697 h 811"/>
                  <a:gd name="T94" fmla="*/ 1096 w 1259"/>
                  <a:gd name="T95" fmla="*/ 724 h 811"/>
                  <a:gd name="T96" fmla="*/ 1080 w 1259"/>
                  <a:gd name="T97" fmla="*/ 746 h 811"/>
                  <a:gd name="T98" fmla="*/ 1053 w 1259"/>
                  <a:gd name="T99" fmla="*/ 767 h 811"/>
                  <a:gd name="T100" fmla="*/ 1015 w 1259"/>
                  <a:gd name="T101" fmla="*/ 789 h 811"/>
                  <a:gd name="T102" fmla="*/ 977 w 1259"/>
                  <a:gd name="T103" fmla="*/ 811 h 811"/>
                  <a:gd name="T104" fmla="*/ 1047 w 1259"/>
                  <a:gd name="T105" fmla="*/ 789 h 811"/>
                  <a:gd name="T106" fmla="*/ 1107 w 1259"/>
                  <a:gd name="T107" fmla="*/ 767 h 811"/>
                  <a:gd name="T108" fmla="*/ 1156 w 1259"/>
                  <a:gd name="T109" fmla="*/ 746 h 811"/>
                  <a:gd name="T110" fmla="*/ 1199 w 1259"/>
                  <a:gd name="T111" fmla="*/ 724 h 811"/>
                  <a:gd name="T112" fmla="*/ 1226 w 1259"/>
                  <a:gd name="T113" fmla="*/ 702 h 811"/>
                  <a:gd name="T114" fmla="*/ 1248 w 1259"/>
                  <a:gd name="T115" fmla="*/ 675 h 811"/>
                  <a:gd name="T116" fmla="*/ 1259 w 1259"/>
                  <a:gd name="T117" fmla="*/ 648 h 811"/>
                  <a:gd name="T118" fmla="*/ 1259 w 1259"/>
                  <a:gd name="T119" fmla="*/ 615 h 811"/>
                  <a:gd name="T120" fmla="*/ 1259 w 1259"/>
                  <a:gd name="T121" fmla="*/ 615 h 81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1259" h="811">
                    <a:moveTo>
                      <a:pt x="1259" y="615"/>
                    </a:moveTo>
                    <a:lnTo>
                      <a:pt x="1248" y="588"/>
                    </a:lnTo>
                    <a:lnTo>
                      <a:pt x="1237" y="566"/>
                    </a:lnTo>
                    <a:lnTo>
                      <a:pt x="1216" y="539"/>
                    </a:lnTo>
                    <a:lnTo>
                      <a:pt x="1188" y="517"/>
                    </a:lnTo>
                    <a:lnTo>
                      <a:pt x="1123" y="479"/>
                    </a:lnTo>
                    <a:lnTo>
                      <a:pt x="1042" y="441"/>
                    </a:lnTo>
                    <a:lnTo>
                      <a:pt x="944" y="408"/>
                    </a:lnTo>
                    <a:lnTo>
                      <a:pt x="841" y="381"/>
                    </a:lnTo>
                    <a:lnTo>
                      <a:pt x="727" y="348"/>
                    </a:lnTo>
                    <a:lnTo>
                      <a:pt x="613" y="321"/>
                    </a:lnTo>
                    <a:lnTo>
                      <a:pt x="499" y="294"/>
                    </a:lnTo>
                    <a:lnTo>
                      <a:pt x="391" y="261"/>
                    </a:lnTo>
                    <a:lnTo>
                      <a:pt x="288" y="229"/>
                    </a:lnTo>
                    <a:lnTo>
                      <a:pt x="195" y="196"/>
                    </a:lnTo>
                    <a:lnTo>
                      <a:pt x="119" y="152"/>
                    </a:lnTo>
                    <a:lnTo>
                      <a:pt x="54" y="109"/>
                    </a:lnTo>
                    <a:lnTo>
                      <a:pt x="33" y="87"/>
                    </a:lnTo>
                    <a:lnTo>
                      <a:pt x="16" y="60"/>
                    </a:lnTo>
                    <a:lnTo>
                      <a:pt x="5" y="33"/>
                    </a:lnTo>
                    <a:lnTo>
                      <a:pt x="0" y="0"/>
                    </a:lnTo>
                    <a:lnTo>
                      <a:pt x="0" y="6"/>
                    </a:lnTo>
                    <a:lnTo>
                      <a:pt x="0" y="11"/>
                    </a:lnTo>
                    <a:lnTo>
                      <a:pt x="0" y="38"/>
                    </a:lnTo>
                    <a:lnTo>
                      <a:pt x="5" y="60"/>
                    </a:lnTo>
                    <a:lnTo>
                      <a:pt x="16" y="87"/>
                    </a:lnTo>
                    <a:lnTo>
                      <a:pt x="33" y="114"/>
                    </a:lnTo>
                    <a:lnTo>
                      <a:pt x="54" y="142"/>
                    </a:lnTo>
                    <a:lnTo>
                      <a:pt x="87" y="174"/>
                    </a:lnTo>
                    <a:lnTo>
                      <a:pt x="125" y="207"/>
                    </a:lnTo>
                    <a:lnTo>
                      <a:pt x="179" y="240"/>
                    </a:lnTo>
                    <a:lnTo>
                      <a:pt x="244" y="278"/>
                    </a:lnTo>
                    <a:lnTo>
                      <a:pt x="326" y="310"/>
                    </a:lnTo>
                    <a:lnTo>
                      <a:pt x="418" y="348"/>
                    </a:lnTo>
                    <a:lnTo>
                      <a:pt x="526" y="381"/>
                    </a:lnTo>
                    <a:lnTo>
                      <a:pt x="657" y="414"/>
                    </a:lnTo>
                    <a:lnTo>
                      <a:pt x="749" y="435"/>
                    </a:lnTo>
                    <a:lnTo>
                      <a:pt x="830" y="463"/>
                    </a:lnTo>
                    <a:lnTo>
                      <a:pt x="901" y="490"/>
                    </a:lnTo>
                    <a:lnTo>
                      <a:pt x="966" y="512"/>
                    </a:lnTo>
                    <a:lnTo>
                      <a:pt x="1015" y="539"/>
                    </a:lnTo>
                    <a:lnTo>
                      <a:pt x="1053" y="566"/>
                    </a:lnTo>
                    <a:lnTo>
                      <a:pt x="1080" y="593"/>
                    </a:lnTo>
                    <a:lnTo>
                      <a:pt x="1102" y="620"/>
                    </a:lnTo>
                    <a:lnTo>
                      <a:pt x="1112" y="648"/>
                    </a:lnTo>
                    <a:lnTo>
                      <a:pt x="1118" y="675"/>
                    </a:lnTo>
                    <a:lnTo>
                      <a:pt x="1112" y="697"/>
                    </a:lnTo>
                    <a:lnTo>
                      <a:pt x="1096" y="724"/>
                    </a:lnTo>
                    <a:lnTo>
                      <a:pt x="1080" y="746"/>
                    </a:lnTo>
                    <a:lnTo>
                      <a:pt x="1053" y="767"/>
                    </a:lnTo>
                    <a:lnTo>
                      <a:pt x="1015" y="789"/>
                    </a:lnTo>
                    <a:lnTo>
                      <a:pt x="977" y="811"/>
                    </a:lnTo>
                    <a:lnTo>
                      <a:pt x="1047" y="789"/>
                    </a:lnTo>
                    <a:lnTo>
                      <a:pt x="1107" y="767"/>
                    </a:lnTo>
                    <a:lnTo>
                      <a:pt x="1156" y="746"/>
                    </a:lnTo>
                    <a:lnTo>
                      <a:pt x="1199" y="724"/>
                    </a:lnTo>
                    <a:lnTo>
                      <a:pt x="1226" y="702"/>
                    </a:lnTo>
                    <a:lnTo>
                      <a:pt x="1248" y="675"/>
                    </a:lnTo>
                    <a:lnTo>
                      <a:pt x="1259" y="648"/>
                    </a:lnTo>
                    <a:lnTo>
                      <a:pt x="1259" y="615"/>
                    </a:lnTo>
                    <a:lnTo>
                      <a:pt x="1259" y="615"/>
                    </a:lnTo>
                    <a:close/>
                  </a:path>
                </a:pathLst>
              </a:custGeom>
              <a:gradFill rotWithShape="0">
                <a:gsLst>
                  <a:gs pos="0">
                    <a:schemeClr val="bg1"/>
                  </a:gs>
                  <a:gs pos="100000">
                    <a:schemeClr val="bg1">
                      <a:gamma/>
                      <a:shade val="90980"/>
                      <a:invGamma/>
                    </a:schemeClr>
                  </a:gs>
                </a:gsLst>
                <a:lin ang="2700000" scaled="1"/>
              </a:gradFill>
              <a:ln>
                <a:noFill/>
              </a:ln>
            </p:spPr>
            <p:txBody>
              <a:bodyPr/>
              <a:lstStyle/>
              <a:p>
                <a:pPr>
                  <a:defRPr/>
                </a:pPr>
                <a:endParaRPr lang="en-US" sz="3600">
                  <a:solidFill>
                    <a:srgbClr val="FFFFFF"/>
                  </a:solidFill>
                  <a:latin typeface="Garamond"/>
                  <a:cs typeface="Arial"/>
                </a:endParaRPr>
              </a:p>
            </p:txBody>
          </p:sp>
          <p:sp>
            <p:nvSpPr>
              <p:cNvPr id="8" name="Freeform 6">
                <a:extLst>
                  <a:ext uri="{FF2B5EF4-FFF2-40B4-BE49-F238E27FC236}">
                    <a16:creationId xmlns:a16="http://schemas.microsoft.com/office/drawing/2014/main" id="{5517A67E-DD58-75A2-E625-C3567D6AFEED}"/>
                  </a:ext>
                </a:extLst>
              </p:cNvPr>
              <p:cNvSpPr>
                <a:spLocks/>
              </p:cNvSpPr>
              <p:nvPr/>
            </p:nvSpPr>
            <p:spPr bwMode="hidden">
              <a:xfrm>
                <a:off x="2900" y="3346"/>
                <a:ext cx="2849" cy="969"/>
              </a:xfrm>
              <a:custGeom>
                <a:avLst/>
                <a:gdLst>
                  <a:gd name="T0" fmla="*/ 92 w 2849"/>
                  <a:gd name="T1" fmla="*/ 958 h 969"/>
                  <a:gd name="T2" fmla="*/ 0 w 2849"/>
                  <a:gd name="T3" fmla="*/ 969 h 969"/>
                  <a:gd name="T4" fmla="*/ 391 w 2849"/>
                  <a:gd name="T5" fmla="*/ 969 h 969"/>
                  <a:gd name="T6" fmla="*/ 434 w 2849"/>
                  <a:gd name="T7" fmla="*/ 947 h 969"/>
                  <a:gd name="T8" fmla="*/ 483 w 2849"/>
                  <a:gd name="T9" fmla="*/ 914 h 969"/>
                  <a:gd name="T10" fmla="*/ 554 w 2849"/>
                  <a:gd name="T11" fmla="*/ 876 h 969"/>
                  <a:gd name="T12" fmla="*/ 635 w 2849"/>
                  <a:gd name="T13" fmla="*/ 838 h 969"/>
                  <a:gd name="T14" fmla="*/ 727 w 2849"/>
                  <a:gd name="T15" fmla="*/ 794 h 969"/>
                  <a:gd name="T16" fmla="*/ 836 w 2849"/>
                  <a:gd name="T17" fmla="*/ 745 h 969"/>
                  <a:gd name="T18" fmla="*/ 961 w 2849"/>
                  <a:gd name="T19" fmla="*/ 696 h 969"/>
                  <a:gd name="T20" fmla="*/ 1102 w 2849"/>
                  <a:gd name="T21" fmla="*/ 642 h 969"/>
                  <a:gd name="T22" fmla="*/ 1259 w 2849"/>
                  <a:gd name="T23" fmla="*/ 582 h 969"/>
                  <a:gd name="T24" fmla="*/ 1433 w 2849"/>
                  <a:gd name="T25" fmla="*/ 522 h 969"/>
                  <a:gd name="T26" fmla="*/ 1623 w 2849"/>
                  <a:gd name="T27" fmla="*/ 462 h 969"/>
                  <a:gd name="T28" fmla="*/ 1829 w 2849"/>
                  <a:gd name="T29" fmla="*/ 403 h 969"/>
                  <a:gd name="T30" fmla="*/ 2057 w 2849"/>
                  <a:gd name="T31" fmla="*/ 343 h 969"/>
                  <a:gd name="T32" fmla="*/ 2301 w 2849"/>
                  <a:gd name="T33" fmla="*/ 283 h 969"/>
                  <a:gd name="T34" fmla="*/ 2567 w 2849"/>
                  <a:gd name="T35" fmla="*/ 223 h 969"/>
                  <a:gd name="T36" fmla="*/ 2849 w 2849"/>
                  <a:gd name="T37" fmla="*/ 163 h 969"/>
                  <a:gd name="T38" fmla="*/ 2849 w 2849"/>
                  <a:gd name="T39" fmla="*/ 0 h 969"/>
                  <a:gd name="T40" fmla="*/ 2817 w 2849"/>
                  <a:gd name="T41" fmla="*/ 16 h 969"/>
                  <a:gd name="T42" fmla="*/ 2773 w 2849"/>
                  <a:gd name="T43" fmla="*/ 33 h 969"/>
                  <a:gd name="T44" fmla="*/ 2719 w 2849"/>
                  <a:gd name="T45" fmla="*/ 54 h 969"/>
                  <a:gd name="T46" fmla="*/ 2648 w 2849"/>
                  <a:gd name="T47" fmla="*/ 76 h 969"/>
                  <a:gd name="T48" fmla="*/ 2572 w 2849"/>
                  <a:gd name="T49" fmla="*/ 98 h 969"/>
                  <a:gd name="T50" fmla="*/ 2491 w 2849"/>
                  <a:gd name="T51" fmla="*/ 120 h 969"/>
                  <a:gd name="T52" fmla="*/ 2399 w 2849"/>
                  <a:gd name="T53" fmla="*/ 147 h 969"/>
                  <a:gd name="T54" fmla="*/ 2301 w 2849"/>
                  <a:gd name="T55" fmla="*/ 169 h 969"/>
                  <a:gd name="T56" fmla="*/ 2095 w 2849"/>
                  <a:gd name="T57" fmla="*/ 223 h 969"/>
                  <a:gd name="T58" fmla="*/ 1889 w 2849"/>
                  <a:gd name="T59" fmla="*/ 277 h 969"/>
                  <a:gd name="T60" fmla="*/ 1688 w 2849"/>
                  <a:gd name="T61" fmla="*/ 326 h 969"/>
                  <a:gd name="T62" fmla="*/ 1590 w 2849"/>
                  <a:gd name="T63" fmla="*/ 354 h 969"/>
                  <a:gd name="T64" fmla="*/ 1503 w 2849"/>
                  <a:gd name="T65" fmla="*/ 381 h 969"/>
                  <a:gd name="T66" fmla="*/ 1107 w 2849"/>
                  <a:gd name="T67" fmla="*/ 506 h 969"/>
                  <a:gd name="T68" fmla="*/ 912 w 2849"/>
                  <a:gd name="T69" fmla="*/ 577 h 969"/>
                  <a:gd name="T70" fmla="*/ 727 w 2849"/>
                  <a:gd name="T71" fmla="*/ 647 h 969"/>
                  <a:gd name="T72" fmla="*/ 548 w 2849"/>
                  <a:gd name="T73" fmla="*/ 718 h 969"/>
                  <a:gd name="T74" fmla="*/ 380 w 2849"/>
                  <a:gd name="T75" fmla="*/ 794 h 969"/>
                  <a:gd name="T76" fmla="*/ 228 w 2849"/>
                  <a:gd name="T77" fmla="*/ 876 h 969"/>
                  <a:gd name="T78" fmla="*/ 92 w 2849"/>
                  <a:gd name="T79" fmla="*/ 958 h 969"/>
                  <a:gd name="T80" fmla="*/ 92 w 2849"/>
                  <a:gd name="T81" fmla="*/ 958 h 96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Lst>
                <a:rect l="0" t="0" r="r" b="b"/>
                <a:pathLst>
                  <a:path w="2849" h="969">
                    <a:moveTo>
                      <a:pt x="92" y="958"/>
                    </a:moveTo>
                    <a:lnTo>
                      <a:pt x="0" y="969"/>
                    </a:lnTo>
                    <a:lnTo>
                      <a:pt x="391" y="969"/>
                    </a:lnTo>
                    <a:lnTo>
                      <a:pt x="434" y="947"/>
                    </a:lnTo>
                    <a:lnTo>
                      <a:pt x="483" y="914"/>
                    </a:lnTo>
                    <a:lnTo>
                      <a:pt x="554" y="876"/>
                    </a:lnTo>
                    <a:lnTo>
                      <a:pt x="635" y="838"/>
                    </a:lnTo>
                    <a:lnTo>
                      <a:pt x="727" y="794"/>
                    </a:lnTo>
                    <a:lnTo>
                      <a:pt x="836" y="745"/>
                    </a:lnTo>
                    <a:lnTo>
                      <a:pt x="961" y="696"/>
                    </a:lnTo>
                    <a:lnTo>
                      <a:pt x="1102" y="642"/>
                    </a:lnTo>
                    <a:lnTo>
                      <a:pt x="1259" y="582"/>
                    </a:lnTo>
                    <a:lnTo>
                      <a:pt x="1433" y="522"/>
                    </a:lnTo>
                    <a:lnTo>
                      <a:pt x="1623" y="462"/>
                    </a:lnTo>
                    <a:lnTo>
                      <a:pt x="1829" y="403"/>
                    </a:lnTo>
                    <a:lnTo>
                      <a:pt x="2057" y="343"/>
                    </a:lnTo>
                    <a:lnTo>
                      <a:pt x="2301" y="283"/>
                    </a:lnTo>
                    <a:lnTo>
                      <a:pt x="2567" y="223"/>
                    </a:lnTo>
                    <a:lnTo>
                      <a:pt x="2849" y="163"/>
                    </a:lnTo>
                    <a:lnTo>
                      <a:pt x="2849" y="0"/>
                    </a:lnTo>
                    <a:lnTo>
                      <a:pt x="2817" y="16"/>
                    </a:lnTo>
                    <a:lnTo>
                      <a:pt x="2773" y="33"/>
                    </a:lnTo>
                    <a:lnTo>
                      <a:pt x="2719" y="54"/>
                    </a:lnTo>
                    <a:lnTo>
                      <a:pt x="2648" y="76"/>
                    </a:lnTo>
                    <a:lnTo>
                      <a:pt x="2572" y="98"/>
                    </a:lnTo>
                    <a:lnTo>
                      <a:pt x="2491" y="120"/>
                    </a:lnTo>
                    <a:lnTo>
                      <a:pt x="2399" y="147"/>
                    </a:lnTo>
                    <a:lnTo>
                      <a:pt x="2301" y="169"/>
                    </a:lnTo>
                    <a:lnTo>
                      <a:pt x="2095" y="223"/>
                    </a:lnTo>
                    <a:lnTo>
                      <a:pt x="1889" y="277"/>
                    </a:lnTo>
                    <a:lnTo>
                      <a:pt x="1688" y="326"/>
                    </a:lnTo>
                    <a:lnTo>
                      <a:pt x="1590" y="354"/>
                    </a:lnTo>
                    <a:lnTo>
                      <a:pt x="1503" y="381"/>
                    </a:lnTo>
                    <a:lnTo>
                      <a:pt x="1107" y="506"/>
                    </a:lnTo>
                    <a:lnTo>
                      <a:pt x="912" y="577"/>
                    </a:lnTo>
                    <a:lnTo>
                      <a:pt x="727" y="647"/>
                    </a:lnTo>
                    <a:lnTo>
                      <a:pt x="548" y="718"/>
                    </a:lnTo>
                    <a:lnTo>
                      <a:pt x="380" y="794"/>
                    </a:lnTo>
                    <a:lnTo>
                      <a:pt x="228" y="876"/>
                    </a:lnTo>
                    <a:lnTo>
                      <a:pt x="92" y="958"/>
                    </a:lnTo>
                    <a:lnTo>
                      <a:pt x="92" y="958"/>
                    </a:lnTo>
                    <a:close/>
                  </a:path>
                </a:pathLst>
              </a:custGeom>
              <a:gradFill rotWithShape="0">
                <a:gsLst>
                  <a:gs pos="0">
                    <a:schemeClr val="bg1">
                      <a:gamma/>
                      <a:shade val="81961"/>
                      <a:invGamma/>
                    </a:schemeClr>
                  </a:gs>
                  <a:gs pos="100000">
                    <a:schemeClr val="bg1"/>
                  </a:gs>
                </a:gsLst>
                <a:lin ang="5400000" scaled="1"/>
              </a:gradFill>
              <a:ln>
                <a:noFill/>
              </a:ln>
            </p:spPr>
            <p:txBody>
              <a:bodyPr/>
              <a:lstStyle/>
              <a:p>
                <a:pPr>
                  <a:defRPr/>
                </a:pPr>
                <a:endParaRPr lang="en-US" sz="3600">
                  <a:solidFill>
                    <a:srgbClr val="FFFFFF"/>
                  </a:solidFill>
                  <a:latin typeface="Garamond"/>
                  <a:cs typeface="Arial"/>
                </a:endParaRPr>
              </a:p>
            </p:txBody>
          </p:sp>
          <p:sp>
            <p:nvSpPr>
              <p:cNvPr id="9" name="Freeform 7">
                <a:extLst>
                  <a:ext uri="{FF2B5EF4-FFF2-40B4-BE49-F238E27FC236}">
                    <a16:creationId xmlns:a16="http://schemas.microsoft.com/office/drawing/2014/main" id="{32AE2F08-2DFF-3EEB-30CE-959D05D9D488}"/>
                  </a:ext>
                </a:extLst>
              </p:cNvPr>
              <p:cNvSpPr>
                <a:spLocks/>
              </p:cNvSpPr>
              <p:nvPr/>
            </p:nvSpPr>
            <p:spPr bwMode="hidden">
              <a:xfrm>
                <a:off x="2748" y="2230"/>
                <a:ext cx="3007" cy="2085"/>
              </a:xfrm>
              <a:custGeom>
                <a:avLst/>
                <a:gdLst>
                  <a:gd name="T0" fmla="*/ 1433 w 3007"/>
                  <a:gd name="T1" fmla="*/ 474 h 2085"/>
                  <a:gd name="T2" fmla="*/ 1460 w 3007"/>
                  <a:gd name="T3" fmla="*/ 528 h 2085"/>
                  <a:gd name="T4" fmla="*/ 1541 w 3007"/>
                  <a:gd name="T5" fmla="*/ 593 h 2085"/>
                  <a:gd name="T6" fmla="*/ 1715 w 3007"/>
                  <a:gd name="T7" fmla="*/ 670 h 2085"/>
                  <a:gd name="T8" fmla="*/ 1927 w 3007"/>
                  <a:gd name="T9" fmla="*/ 735 h 2085"/>
                  <a:gd name="T10" fmla="*/ 2155 w 3007"/>
                  <a:gd name="T11" fmla="*/ 789 h 2085"/>
                  <a:gd name="T12" fmla="*/ 2372 w 3007"/>
                  <a:gd name="T13" fmla="*/ 849 h 2085"/>
                  <a:gd name="T14" fmla="*/ 2551 w 3007"/>
                  <a:gd name="T15" fmla="*/ 920 h 2085"/>
                  <a:gd name="T16" fmla="*/ 2638 w 3007"/>
                  <a:gd name="T17" fmla="*/ 980 h 2085"/>
                  <a:gd name="T18" fmla="*/ 2676 w 3007"/>
                  <a:gd name="T19" fmla="*/ 1029 h 2085"/>
                  <a:gd name="T20" fmla="*/ 2681 w 3007"/>
                  <a:gd name="T21" fmla="*/ 1083 h 2085"/>
                  <a:gd name="T22" fmla="*/ 2665 w 3007"/>
                  <a:gd name="T23" fmla="*/ 1127 h 2085"/>
                  <a:gd name="T24" fmla="*/ 2616 w 3007"/>
                  <a:gd name="T25" fmla="*/ 1170 h 2085"/>
                  <a:gd name="T26" fmla="*/ 2545 w 3007"/>
                  <a:gd name="T27" fmla="*/ 1208 h 2085"/>
                  <a:gd name="T28" fmla="*/ 2448 w 3007"/>
                  <a:gd name="T29" fmla="*/ 1241 h 2085"/>
                  <a:gd name="T30" fmla="*/ 2328 w 3007"/>
                  <a:gd name="T31" fmla="*/ 1274 h 2085"/>
                  <a:gd name="T32" fmla="*/ 2106 w 3007"/>
                  <a:gd name="T33" fmla="*/ 1328 h 2085"/>
                  <a:gd name="T34" fmla="*/ 1742 w 3007"/>
                  <a:gd name="T35" fmla="*/ 1421 h 2085"/>
                  <a:gd name="T36" fmla="*/ 1308 w 3007"/>
                  <a:gd name="T37" fmla="*/ 1540 h 2085"/>
                  <a:gd name="T38" fmla="*/ 820 w 3007"/>
                  <a:gd name="T39" fmla="*/ 1709 h 2085"/>
                  <a:gd name="T40" fmla="*/ 282 w 3007"/>
                  <a:gd name="T41" fmla="*/ 1943 h 2085"/>
                  <a:gd name="T42" fmla="*/ 152 w 3007"/>
                  <a:gd name="T43" fmla="*/ 2085 h 2085"/>
                  <a:gd name="T44" fmla="*/ 386 w 3007"/>
                  <a:gd name="T45" fmla="*/ 1992 h 2085"/>
                  <a:gd name="T46" fmla="*/ 700 w 3007"/>
                  <a:gd name="T47" fmla="*/ 1834 h 2085"/>
                  <a:gd name="T48" fmla="*/ 1064 w 3007"/>
                  <a:gd name="T49" fmla="*/ 1693 h 2085"/>
                  <a:gd name="T50" fmla="*/ 1661 w 3007"/>
                  <a:gd name="T51" fmla="*/ 1497 h 2085"/>
                  <a:gd name="T52" fmla="*/ 1845 w 3007"/>
                  <a:gd name="T53" fmla="*/ 1442 h 2085"/>
                  <a:gd name="T54" fmla="*/ 2252 w 3007"/>
                  <a:gd name="T55" fmla="*/ 1339 h 2085"/>
                  <a:gd name="T56" fmla="*/ 2551 w 3007"/>
                  <a:gd name="T57" fmla="*/ 1263 h 2085"/>
                  <a:gd name="T58" fmla="*/ 2730 w 3007"/>
                  <a:gd name="T59" fmla="*/ 1214 h 2085"/>
                  <a:gd name="T60" fmla="*/ 2876 w 3007"/>
                  <a:gd name="T61" fmla="*/ 1170 h 2085"/>
                  <a:gd name="T62" fmla="*/ 2974 w 3007"/>
                  <a:gd name="T63" fmla="*/ 1132 h 2085"/>
                  <a:gd name="T64" fmla="*/ 3007 w 3007"/>
                  <a:gd name="T65" fmla="*/ 871 h 2085"/>
                  <a:gd name="T66" fmla="*/ 2860 w 3007"/>
                  <a:gd name="T67" fmla="*/ 844 h 2085"/>
                  <a:gd name="T68" fmla="*/ 2670 w 3007"/>
                  <a:gd name="T69" fmla="*/ 806 h 2085"/>
                  <a:gd name="T70" fmla="*/ 2458 w 3007"/>
                  <a:gd name="T71" fmla="*/ 757 h 2085"/>
                  <a:gd name="T72" fmla="*/ 2138 w 3007"/>
                  <a:gd name="T73" fmla="*/ 670 h 2085"/>
                  <a:gd name="T74" fmla="*/ 1959 w 3007"/>
                  <a:gd name="T75" fmla="*/ 604 h 2085"/>
                  <a:gd name="T76" fmla="*/ 1824 w 3007"/>
                  <a:gd name="T77" fmla="*/ 534 h 2085"/>
                  <a:gd name="T78" fmla="*/ 1769 w 3007"/>
                  <a:gd name="T79" fmla="*/ 474 h 2085"/>
                  <a:gd name="T80" fmla="*/ 1753 w 3007"/>
                  <a:gd name="T81" fmla="*/ 436 h 2085"/>
                  <a:gd name="T82" fmla="*/ 1780 w 3007"/>
                  <a:gd name="T83" fmla="*/ 381 h 2085"/>
                  <a:gd name="T84" fmla="*/ 1862 w 3007"/>
                  <a:gd name="T85" fmla="*/ 316 h 2085"/>
                  <a:gd name="T86" fmla="*/ 1986 w 3007"/>
                  <a:gd name="T87" fmla="*/ 267 h 2085"/>
                  <a:gd name="T88" fmla="*/ 2149 w 3007"/>
                  <a:gd name="T89" fmla="*/ 229 h 2085"/>
                  <a:gd name="T90" fmla="*/ 2431 w 3007"/>
                  <a:gd name="T91" fmla="*/ 180 h 2085"/>
                  <a:gd name="T92" fmla="*/ 2827 w 3007"/>
                  <a:gd name="T93" fmla="*/ 125 h 2085"/>
                  <a:gd name="T94" fmla="*/ 3007 w 3007"/>
                  <a:gd name="T95" fmla="*/ 87 h 2085"/>
                  <a:gd name="T96" fmla="*/ 2909 w 3007"/>
                  <a:gd name="T97" fmla="*/ 22 h 2085"/>
                  <a:gd name="T98" fmla="*/ 2676 w 3007"/>
                  <a:gd name="T99" fmla="*/ 66 h 2085"/>
                  <a:gd name="T100" fmla="*/ 2285 w 3007"/>
                  <a:gd name="T101" fmla="*/ 120 h 2085"/>
                  <a:gd name="T102" fmla="*/ 2030 w 3007"/>
                  <a:gd name="T103" fmla="*/ 158 h 2085"/>
                  <a:gd name="T104" fmla="*/ 1791 w 3007"/>
                  <a:gd name="T105" fmla="*/ 202 h 2085"/>
                  <a:gd name="T106" fmla="*/ 1601 w 3007"/>
                  <a:gd name="T107" fmla="*/ 261 h 2085"/>
                  <a:gd name="T108" fmla="*/ 1471 w 3007"/>
                  <a:gd name="T109" fmla="*/ 338 h 2085"/>
                  <a:gd name="T110" fmla="*/ 1438 w 3007"/>
                  <a:gd name="T111" fmla="*/ 387 h 2085"/>
                  <a:gd name="T112" fmla="*/ 1427 w 3007"/>
                  <a:gd name="T113" fmla="*/ 441 h 2085"/>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Lst>
                <a:ahLst/>
                <a:cxnLst>
                  <a:cxn ang="T114">
                    <a:pos x="T0" y="T1"/>
                  </a:cxn>
                  <a:cxn ang="T115">
                    <a:pos x="T2" y="T3"/>
                  </a:cxn>
                  <a:cxn ang="T116">
                    <a:pos x="T4" y="T5"/>
                  </a:cxn>
                  <a:cxn ang="T117">
                    <a:pos x="T6" y="T7"/>
                  </a:cxn>
                  <a:cxn ang="T118">
                    <a:pos x="T8" y="T9"/>
                  </a:cxn>
                  <a:cxn ang="T119">
                    <a:pos x="T10" y="T11"/>
                  </a:cxn>
                  <a:cxn ang="T120">
                    <a:pos x="T12" y="T13"/>
                  </a:cxn>
                  <a:cxn ang="T121">
                    <a:pos x="T14" y="T15"/>
                  </a:cxn>
                  <a:cxn ang="T122">
                    <a:pos x="T16" y="T17"/>
                  </a:cxn>
                  <a:cxn ang="T123">
                    <a:pos x="T18" y="T19"/>
                  </a:cxn>
                  <a:cxn ang="T124">
                    <a:pos x="T20" y="T21"/>
                  </a:cxn>
                  <a:cxn ang="T125">
                    <a:pos x="T22" y="T23"/>
                  </a:cxn>
                  <a:cxn ang="T126">
                    <a:pos x="T24" y="T25"/>
                  </a:cxn>
                  <a:cxn ang="T127">
                    <a:pos x="T26" y="T27"/>
                  </a:cxn>
                  <a:cxn ang="T128">
                    <a:pos x="T28" y="T29"/>
                  </a:cxn>
                  <a:cxn ang="T129">
                    <a:pos x="T30" y="T31"/>
                  </a:cxn>
                  <a:cxn ang="T130">
                    <a:pos x="T32" y="T33"/>
                  </a:cxn>
                  <a:cxn ang="T131">
                    <a:pos x="T34" y="T35"/>
                  </a:cxn>
                  <a:cxn ang="T132">
                    <a:pos x="T36" y="T37"/>
                  </a:cxn>
                  <a:cxn ang="T133">
                    <a:pos x="T38" y="T39"/>
                  </a:cxn>
                  <a:cxn ang="T134">
                    <a:pos x="T40" y="T41"/>
                  </a:cxn>
                  <a:cxn ang="T135">
                    <a:pos x="T42" y="T43"/>
                  </a:cxn>
                  <a:cxn ang="T136">
                    <a:pos x="T44" y="T45"/>
                  </a:cxn>
                  <a:cxn ang="T137">
                    <a:pos x="T46" y="T47"/>
                  </a:cxn>
                  <a:cxn ang="T138">
                    <a:pos x="T48" y="T49"/>
                  </a:cxn>
                  <a:cxn ang="T139">
                    <a:pos x="T50" y="T51"/>
                  </a:cxn>
                  <a:cxn ang="T140">
                    <a:pos x="T52" y="T53"/>
                  </a:cxn>
                  <a:cxn ang="T141">
                    <a:pos x="T54" y="T55"/>
                  </a:cxn>
                  <a:cxn ang="T142">
                    <a:pos x="T56" y="T57"/>
                  </a:cxn>
                  <a:cxn ang="T143">
                    <a:pos x="T58" y="T59"/>
                  </a:cxn>
                  <a:cxn ang="T144">
                    <a:pos x="T60" y="T61"/>
                  </a:cxn>
                  <a:cxn ang="T145">
                    <a:pos x="T62" y="T63"/>
                  </a:cxn>
                  <a:cxn ang="T146">
                    <a:pos x="T64" y="T65"/>
                  </a:cxn>
                  <a:cxn ang="T147">
                    <a:pos x="T66" y="T67"/>
                  </a:cxn>
                  <a:cxn ang="T148">
                    <a:pos x="T68" y="T69"/>
                  </a:cxn>
                  <a:cxn ang="T149">
                    <a:pos x="T70" y="T71"/>
                  </a:cxn>
                  <a:cxn ang="T150">
                    <a:pos x="T72" y="T73"/>
                  </a:cxn>
                  <a:cxn ang="T151">
                    <a:pos x="T74" y="T75"/>
                  </a:cxn>
                  <a:cxn ang="T152">
                    <a:pos x="T76" y="T77"/>
                  </a:cxn>
                  <a:cxn ang="T153">
                    <a:pos x="T78" y="T79"/>
                  </a:cxn>
                  <a:cxn ang="T154">
                    <a:pos x="T80" y="T81"/>
                  </a:cxn>
                  <a:cxn ang="T155">
                    <a:pos x="T82" y="T83"/>
                  </a:cxn>
                  <a:cxn ang="T156">
                    <a:pos x="T84" y="T85"/>
                  </a:cxn>
                  <a:cxn ang="T157">
                    <a:pos x="T86" y="T87"/>
                  </a:cxn>
                  <a:cxn ang="T158">
                    <a:pos x="T88" y="T89"/>
                  </a:cxn>
                  <a:cxn ang="T159">
                    <a:pos x="T90" y="T91"/>
                  </a:cxn>
                  <a:cxn ang="T160">
                    <a:pos x="T92" y="T93"/>
                  </a:cxn>
                  <a:cxn ang="T161">
                    <a:pos x="T94" y="T95"/>
                  </a:cxn>
                  <a:cxn ang="T162">
                    <a:pos x="T96" y="T97"/>
                  </a:cxn>
                  <a:cxn ang="T163">
                    <a:pos x="T98" y="T99"/>
                  </a:cxn>
                  <a:cxn ang="T164">
                    <a:pos x="T100" y="T101"/>
                  </a:cxn>
                  <a:cxn ang="T165">
                    <a:pos x="T102" y="T103"/>
                  </a:cxn>
                  <a:cxn ang="T166">
                    <a:pos x="T104" y="T105"/>
                  </a:cxn>
                  <a:cxn ang="T167">
                    <a:pos x="T106" y="T107"/>
                  </a:cxn>
                  <a:cxn ang="T168">
                    <a:pos x="T108" y="T109"/>
                  </a:cxn>
                  <a:cxn ang="T169">
                    <a:pos x="T110" y="T111"/>
                  </a:cxn>
                  <a:cxn ang="T170">
                    <a:pos x="T112" y="T113"/>
                  </a:cxn>
                </a:cxnLst>
                <a:rect l="0" t="0" r="r" b="b"/>
                <a:pathLst>
                  <a:path w="3007" h="2085">
                    <a:moveTo>
                      <a:pt x="1427" y="441"/>
                    </a:moveTo>
                    <a:lnTo>
                      <a:pt x="1433" y="474"/>
                    </a:lnTo>
                    <a:lnTo>
                      <a:pt x="1444" y="501"/>
                    </a:lnTo>
                    <a:lnTo>
                      <a:pt x="1460" y="528"/>
                    </a:lnTo>
                    <a:lnTo>
                      <a:pt x="1482" y="550"/>
                    </a:lnTo>
                    <a:lnTo>
                      <a:pt x="1541" y="593"/>
                    </a:lnTo>
                    <a:lnTo>
                      <a:pt x="1623" y="637"/>
                    </a:lnTo>
                    <a:lnTo>
                      <a:pt x="1715" y="670"/>
                    </a:lnTo>
                    <a:lnTo>
                      <a:pt x="1818" y="702"/>
                    </a:lnTo>
                    <a:lnTo>
                      <a:pt x="1927" y="735"/>
                    </a:lnTo>
                    <a:lnTo>
                      <a:pt x="2041" y="762"/>
                    </a:lnTo>
                    <a:lnTo>
                      <a:pt x="2155" y="789"/>
                    </a:lnTo>
                    <a:lnTo>
                      <a:pt x="2269" y="822"/>
                    </a:lnTo>
                    <a:lnTo>
                      <a:pt x="2372" y="849"/>
                    </a:lnTo>
                    <a:lnTo>
                      <a:pt x="2464" y="882"/>
                    </a:lnTo>
                    <a:lnTo>
                      <a:pt x="2551" y="920"/>
                    </a:lnTo>
                    <a:lnTo>
                      <a:pt x="2616" y="958"/>
                    </a:lnTo>
                    <a:lnTo>
                      <a:pt x="2638" y="980"/>
                    </a:lnTo>
                    <a:lnTo>
                      <a:pt x="2659" y="1007"/>
                    </a:lnTo>
                    <a:lnTo>
                      <a:pt x="2676" y="1029"/>
                    </a:lnTo>
                    <a:lnTo>
                      <a:pt x="2681" y="1056"/>
                    </a:lnTo>
                    <a:lnTo>
                      <a:pt x="2681" y="1083"/>
                    </a:lnTo>
                    <a:lnTo>
                      <a:pt x="2676" y="1105"/>
                    </a:lnTo>
                    <a:lnTo>
                      <a:pt x="2665" y="1127"/>
                    </a:lnTo>
                    <a:lnTo>
                      <a:pt x="2643" y="1149"/>
                    </a:lnTo>
                    <a:lnTo>
                      <a:pt x="2616" y="1170"/>
                    </a:lnTo>
                    <a:lnTo>
                      <a:pt x="2583" y="1187"/>
                    </a:lnTo>
                    <a:lnTo>
                      <a:pt x="2545" y="1208"/>
                    </a:lnTo>
                    <a:lnTo>
                      <a:pt x="2502" y="1225"/>
                    </a:lnTo>
                    <a:lnTo>
                      <a:pt x="2448" y="1241"/>
                    </a:lnTo>
                    <a:lnTo>
                      <a:pt x="2388" y="1257"/>
                    </a:lnTo>
                    <a:lnTo>
                      <a:pt x="2328" y="1274"/>
                    </a:lnTo>
                    <a:lnTo>
                      <a:pt x="2258" y="1290"/>
                    </a:lnTo>
                    <a:lnTo>
                      <a:pt x="2106" y="1328"/>
                    </a:lnTo>
                    <a:lnTo>
                      <a:pt x="1932" y="1372"/>
                    </a:lnTo>
                    <a:lnTo>
                      <a:pt x="1742" y="1421"/>
                    </a:lnTo>
                    <a:lnTo>
                      <a:pt x="1531" y="1475"/>
                    </a:lnTo>
                    <a:lnTo>
                      <a:pt x="1308" y="1540"/>
                    </a:lnTo>
                    <a:lnTo>
                      <a:pt x="1069" y="1617"/>
                    </a:lnTo>
                    <a:lnTo>
                      <a:pt x="820" y="1709"/>
                    </a:lnTo>
                    <a:lnTo>
                      <a:pt x="554" y="1818"/>
                    </a:lnTo>
                    <a:lnTo>
                      <a:pt x="282" y="1943"/>
                    </a:lnTo>
                    <a:lnTo>
                      <a:pt x="0" y="2085"/>
                    </a:lnTo>
                    <a:lnTo>
                      <a:pt x="152" y="2085"/>
                    </a:lnTo>
                    <a:lnTo>
                      <a:pt x="244" y="2074"/>
                    </a:lnTo>
                    <a:lnTo>
                      <a:pt x="386" y="1992"/>
                    </a:lnTo>
                    <a:lnTo>
                      <a:pt x="537" y="1910"/>
                    </a:lnTo>
                    <a:lnTo>
                      <a:pt x="700" y="1834"/>
                    </a:lnTo>
                    <a:lnTo>
                      <a:pt x="879" y="1763"/>
                    </a:lnTo>
                    <a:lnTo>
                      <a:pt x="1064" y="1693"/>
                    </a:lnTo>
                    <a:lnTo>
                      <a:pt x="1259" y="1622"/>
                    </a:lnTo>
                    <a:lnTo>
                      <a:pt x="1661" y="1497"/>
                    </a:lnTo>
                    <a:lnTo>
                      <a:pt x="1748" y="1470"/>
                    </a:lnTo>
                    <a:lnTo>
                      <a:pt x="1845" y="1442"/>
                    </a:lnTo>
                    <a:lnTo>
                      <a:pt x="2046" y="1393"/>
                    </a:lnTo>
                    <a:lnTo>
                      <a:pt x="2252" y="1339"/>
                    </a:lnTo>
                    <a:lnTo>
                      <a:pt x="2458" y="1285"/>
                    </a:lnTo>
                    <a:lnTo>
                      <a:pt x="2551" y="1263"/>
                    </a:lnTo>
                    <a:lnTo>
                      <a:pt x="2643" y="1236"/>
                    </a:lnTo>
                    <a:lnTo>
                      <a:pt x="2730" y="1214"/>
                    </a:lnTo>
                    <a:lnTo>
                      <a:pt x="2806" y="1192"/>
                    </a:lnTo>
                    <a:lnTo>
                      <a:pt x="2876" y="1170"/>
                    </a:lnTo>
                    <a:lnTo>
                      <a:pt x="2931" y="1149"/>
                    </a:lnTo>
                    <a:lnTo>
                      <a:pt x="2974" y="1132"/>
                    </a:lnTo>
                    <a:lnTo>
                      <a:pt x="3007" y="1116"/>
                    </a:lnTo>
                    <a:lnTo>
                      <a:pt x="3007" y="871"/>
                    </a:lnTo>
                    <a:lnTo>
                      <a:pt x="2941" y="860"/>
                    </a:lnTo>
                    <a:lnTo>
                      <a:pt x="2860" y="844"/>
                    </a:lnTo>
                    <a:lnTo>
                      <a:pt x="2773" y="827"/>
                    </a:lnTo>
                    <a:lnTo>
                      <a:pt x="2670" y="806"/>
                    </a:lnTo>
                    <a:lnTo>
                      <a:pt x="2567" y="784"/>
                    </a:lnTo>
                    <a:lnTo>
                      <a:pt x="2458" y="757"/>
                    </a:lnTo>
                    <a:lnTo>
                      <a:pt x="2241" y="702"/>
                    </a:lnTo>
                    <a:lnTo>
                      <a:pt x="2138" y="670"/>
                    </a:lnTo>
                    <a:lnTo>
                      <a:pt x="2046" y="637"/>
                    </a:lnTo>
                    <a:lnTo>
                      <a:pt x="1959" y="604"/>
                    </a:lnTo>
                    <a:lnTo>
                      <a:pt x="1883" y="566"/>
                    </a:lnTo>
                    <a:lnTo>
                      <a:pt x="1824" y="534"/>
                    </a:lnTo>
                    <a:lnTo>
                      <a:pt x="1780" y="495"/>
                    </a:lnTo>
                    <a:lnTo>
                      <a:pt x="1769" y="474"/>
                    </a:lnTo>
                    <a:lnTo>
                      <a:pt x="1758" y="457"/>
                    </a:lnTo>
                    <a:lnTo>
                      <a:pt x="1753" y="436"/>
                    </a:lnTo>
                    <a:lnTo>
                      <a:pt x="1758" y="419"/>
                    </a:lnTo>
                    <a:lnTo>
                      <a:pt x="1780" y="381"/>
                    </a:lnTo>
                    <a:lnTo>
                      <a:pt x="1813" y="343"/>
                    </a:lnTo>
                    <a:lnTo>
                      <a:pt x="1862" y="316"/>
                    </a:lnTo>
                    <a:lnTo>
                      <a:pt x="1921" y="289"/>
                    </a:lnTo>
                    <a:lnTo>
                      <a:pt x="1986" y="267"/>
                    </a:lnTo>
                    <a:lnTo>
                      <a:pt x="2062" y="245"/>
                    </a:lnTo>
                    <a:lnTo>
                      <a:pt x="2149" y="229"/>
                    </a:lnTo>
                    <a:lnTo>
                      <a:pt x="2236" y="213"/>
                    </a:lnTo>
                    <a:lnTo>
                      <a:pt x="2431" y="180"/>
                    </a:lnTo>
                    <a:lnTo>
                      <a:pt x="2627" y="158"/>
                    </a:lnTo>
                    <a:lnTo>
                      <a:pt x="2827" y="125"/>
                    </a:lnTo>
                    <a:lnTo>
                      <a:pt x="2920" y="109"/>
                    </a:lnTo>
                    <a:lnTo>
                      <a:pt x="3007" y="87"/>
                    </a:lnTo>
                    <a:lnTo>
                      <a:pt x="3007" y="0"/>
                    </a:lnTo>
                    <a:lnTo>
                      <a:pt x="2909" y="22"/>
                    </a:lnTo>
                    <a:lnTo>
                      <a:pt x="2795" y="44"/>
                    </a:lnTo>
                    <a:lnTo>
                      <a:pt x="2676" y="66"/>
                    </a:lnTo>
                    <a:lnTo>
                      <a:pt x="2551" y="82"/>
                    </a:lnTo>
                    <a:lnTo>
                      <a:pt x="2285" y="120"/>
                    </a:lnTo>
                    <a:lnTo>
                      <a:pt x="2155" y="136"/>
                    </a:lnTo>
                    <a:lnTo>
                      <a:pt x="2030" y="158"/>
                    </a:lnTo>
                    <a:lnTo>
                      <a:pt x="1905" y="174"/>
                    </a:lnTo>
                    <a:lnTo>
                      <a:pt x="1791" y="202"/>
                    </a:lnTo>
                    <a:lnTo>
                      <a:pt x="1688" y="229"/>
                    </a:lnTo>
                    <a:lnTo>
                      <a:pt x="1601" y="261"/>
                    </a:lnTo>
                    <a:lnTo>
                      <a:pt x="1525" y="300"/>
                    </a:lnTo>
                    <a:lnTo>
                      <a:pt x="1471" y="338"/>
                    </a:lnTo>
                    <a:lnTo>
                      <a:pt x="1455" y="359"/>
                    </a:lnTo>
                    <a:lnTo>
                      <a:pt x="1438" y="387"/>
                    </a:lnTo>
                    <a:lnTo>
                      <a:pt x="1427" y="414"/>
                    </a:lnTo>
                    <a:lnTo>
                      <a:pt x="1427" y="441"/>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10" name="Freeform 8">
                <a:extLst>
                  <a:ext uri="{FF2B5EF4-FFF2-40B4-BE49-F238E27FC236}">
                    <a16:creationId xmlns:a16="http://schemas.microsoft.com/office/drawing/2014/main" id="{26C317D1-4E59-6AC9-FA2E-1732D56F842D}"/>
                  </a:ext>
                </a:extLst>
              </p:cNvPr>
              <p:cNvSpPr>
                <a:spLocks/>
              </p:cNvSpPr>
              <p:nvPr/>
            </p:nvSpPr>
            <p:spPr bwMode="hidden">
              <a:xfrm>
                <a:off x="4501" y="2317"/>
                <a:ext cx="1248" cy="539"/>
              </a:xfrm>
              <a:custGeom>
                <a:avLst/>
                <a:gdLst>
                  <a:gd name="T0" fmla="*/ 0 w 1248"/>
                  <a:gd name="T1" fmla="*/ 332 h 539"/>
                  <a:gd name="T2" fmla="*/ 0 w 1248"/>
                  <a:gd name="T3" fmla="*/ 360 h 539"/>
                  <a:gd name="T4" fmla="*/ 5 w 1248"/>
                  <a:gd name="T5" fmla="*/ 387 h 539"/>
                  <a:gd name="T6" fmla="*/ 27 w 1248"/>
                  <a:gd name="T7" fmla="*/ 414 h 539"/>
                  <a:gd name="T8" fmla="*/ 54 w 1248"/>
                  <a:gd name="T9" fmla="*/ 436 h 539"/>
                  <a:gd name="T10" fmla="*/ 92 w 1248"/>
                  <a:gd name="T11" fmla="*/ 463 h 539"/>
                  <a:gd name="T12" fmla="*/ 141 w 1248"/>
                  <a:gd name="T13" fmla="*/ 490 h 539"/>
                  <a:gd name="T14" fmla="*/ 195 w 1248"/>
                  <a:gd name="T15" fmla="*/ 512 h 539"/>
                  <a:gd name="T16" fmla="*/ 255 w 1248"/>
                  <a:gd name="T17" fmla="*/ 539 h 539"/>
                  <a:gd name="T18" fmla="*/ 212 w 1248"/>
                  <a:gd name="T19" fmla="*/ 517 h 539"/>
                  <a:gd name="T20" fmla="*/ 179 w 1248"/>
                  <a:gd name="T21" fmla="*/ 490 h 539"/>
                  <a:gd name="T22" fmla="*/ 157 w 1248"/>
                  <a:gd name="T23" fmla="*/ 468 h 539"/>
                  <a:gd name="T24" fmla="*/ 141 w 1248"/>
                  <a:gd name="T25" fmla="*/ 447 h 539"/>
                  <a:gd name="T26" fmla="*/ 136 w 1248"/>
                  <a:gd name="T27" fmla="*/ 425 h 539"/>
                  <a:gd name="T28" fmla="*/ 136 w 1248"/>
                  <a:gd name="T29" fmla="*/ 403 h 539"/>
                  <a:gd name="T30" fmla="*/ 141 w 1248"/>
                  <a:gd name="T31" fmla="*/ 381 h 539"/>
                  <a:gd name="T32" fmla="*/ 157 w 1248"/>
                  <a:gd name="T33" fmla="*/ 365 h 539"/>
                  <a:gd name="T34" fmla="*/ 179 w 1248"/>
                  <a:gd name="T35" fmla="*/ 343 h 539"/>
                  <a:gd name="T36" fmla="*/ 201 w 1248"/>
                  <a:gd name="T37" fmla="*/ 327 h 539"/>
                  <a:gd name="T38" fmla="*/ 266 w 1248"/>
                  <a:gd name="T39" fmla="*/ 294 h 539"/>
                  <a:gd name="T40" fmla="*/ 353 w 1248"/>
                  <a:gd name="T41" fmla="*/ 262 h 539"/>
                  <a:gd name="T42" fmla="*/ 445 w 1248"/>
                  <a:gd name="T43" fmla="*/ 234 h 539"/>
                  <a:gd name="T44" fmla="*/ 554 w 1248"/>
                  <a:gd name="T45" fmla="*/ 213 h 539"/>
                  <a:gd name="T46" fmla="*/ 662 w 1248"/>
                  <a:gd name="T47" fmla="*/ 191 h 539"/>
                  <a:gd name="T48" fmla="*/ 890 w 1248"/>
                  <a:gd name="T49" fmla="*/ 153 h 539"/>
                  <a:gd name="T50" fmla="*/ 993 w 1248"/>
                  <a:gd name="T51" fmla="*/ 136 h 539"/>
                  <a:gd name="T52" fmla="*/ 1091 w 1248"/>
                  <a:gd name="T53" fmla="*/ 120 h 539"/>
                  <a:gd name="T54" fmla="*/ 1178 w 1248"/>
                  <a:gd name="T55" fmla="*/ 115 h 539"/>
                  <a:gd name="T56" fmla="*/ 1248 w 1248"/>
                  <a:gd name="T57" fmla="*/ 104 h 539"/>
                  <a:gd name="T58" fmla="*/ 1248 w 1248"/>
                  <a:gd name="T59" fmla="*/ 0 h 539"/>
                  <a:gd name="T60" fmla="*/ 1161 w 1248"/>
                  <a:gd name="T61" fmla="*/ 22 h 539"/>
                  <a:gd name="T62" fmla="*/ 1069 w 1248"/>
                  <a:gd name="T63" fmla="*/ 38 h 539"/>
                  <a:gd name="T64" fmla="*/ 874 w 1248"/>
                  <a:gd name="T65" fmla="*/ 71 h 539"/>
                  <a:gd name="T66" fmla="*/ 673 w 1248"/>
                  <a:gd name="T67" fmla="*/ 93 h 539"/>
                  <a:gd name="T68" fmla="*/ 483 w 1248"/>
                  <a:gd name="T69" fmla="*/ 126 h 539"/>
                  <a:gd name="T70" fmla="*/ 391 w 1248"/>
                  <a:gd name="T71" fmla="*/ 142 h 539"/>
                  <a:gd name="T72" fmla="*/ 309 w 1248"/>
                  <a:gd name="T73" fmla="*/ 158 h 539"/>
                  <a:gd name="T74" fmla="*/ 228 w 1248"/>
                  <a:gd name="T75" fmla="*/ 180 h 539"/>
                  <a:gd name="T76" fmla="*/ 163 w 1248"/>
                  <a:gd name="T77" fmla="*/ 202 h 539"/>
                  <a:gd name="T78" fmla="*/ 103 w 1248"/>
                  <a:gd name="T79" fmla="*/ 229 h 539"/>
                  <a:gd name="T80" fmla="*/ 54 w 1248"/>
                  <a:gd name="T81" fmla="*/ 256 h 539"/>
                  <a:gd name="T82" fmla="*/ 22 w 1248"/>
                  <a:gd name="T83" fmla="*/ 294 h 539"/>
                  <a:gd name="T84" fmla="*/ 0 w 1248"/>
                  <a:gd name="T85" fmla="*/ 332 h 539"/>
                  <a:gd name="T86" fmla="*/ 0 w 1248"/>
                  <a:gd name="T87" fmla="*/ 332 h 53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1248" h="539">
                    <a:moveTo>
                      <a:pt x="0" y="332"/>
                    </a:moveTo>
                    <a:lnTo>
                      <a:pt x="0" y="360"/>
                    </a:lnTo>
                    <a:lnTo>
                      <a:pt x="5" y="387"/>
                    </a:lnTo>
                    <a:lnTo>
                      <a:pt x="27" y="414"/>
                    </a:lnTo>
                    <a:lnTo>
                      <a:pt x="54" y="436"/>
                    </a:lnTo>
                    <a:lnTo>
                      <a:pt x="92" y="463"/>
                    </a:lnTo>
                    <a:lnTo>
                      <a:pt x="141" y="490"/>
                    </a:lnTo>
                    <a:lnTo>
                      <a:pt x="195" y="512"/>
                    </a:lnTo>
                    <a:lnTo>
                      <a:pt x="255" y="539"/>
                    </a:lnTo>
                    <a:lnTo>
                      <a:pt x="212" y="517"/>
                    </a:lnTo>
                    <a:lnTo>
                      <a:pt x="179" y="490"/>
                    </a:lnTo>
                    <a:lnTo>
                      <a:pt x="157" y="468"/>
                    </a:lnTo>
                    <a:lnTo>
                      <a:pt x="141" y="447"/>
                    </a:lnTo>
                    <a:lnTo>
                      <a:pt x="136" y="425"/>
                    </a:lnTo>
                    <a:lnTo>
                      <a:pt x="136" y="403"/>
                    </a:lnTo>
                    <a:lnTo>
                      <a:pt x="141" y="381"/>
                    </a:lnTo>
                    <a:lnTo>
                      <a:pt x="157" y="365"/>
                    </a:lnTo>
                    <a:lnTo>
                      <a:pt x="179" y="343"/>
                    </a:lnTo>
                    <a:lnTo>
                      <a:pt x="201" y="327"/>
                    </a:lnTo>
                    <a:lnTo>
                      <a:pt x="266" y="294"/>
                    </a:lnTo>
                    <a:lnTo>
                      <a:pt x="353" y="262"/>
                    </a:lnTo>
                    <a:lnTo>
                      <a:pt x="445" y="234"/>
                    </a:lnTo>
                    <a:lnTo>
                      <a:pt x="554" y="213"/>
                    </a:lnTo>
                    <a:lnTo>
                      <a:pt x="662" y="191"/>
                    </a:lnTo>
                    <a:lnTo>
                      <a:pt x="890" y="153"/>
                    </a:lnTo>
                    <a:lnTo>
                      <a:pt x="993" y="136"/>
                    </a:lnTo>
                    <a:lnTo>
                      <a:pt x="1091" y="120"/>
                    </a:lnTo>
                    <a:lnTo>
                      <a:pt x="1178" y="115"/>
                    </a:lnTo>
                    <a:lnTo>
                      <a:pt x="1248" y="104"/>
                    </a:lnTo>
                    <a:lnTo>
                      <a:pt x="1248" y="0"/>
                    </a:lnTo>
                    <a:lnTo>
                      <a:pt x="1161" y="22"/>
                    </a:lnTo>
                    <a:lnTo>
                      <a:pt x="1069" y="38"/>
                    </a:lnTo>
                    <a:lnTo>
                      <a:pt x="874" y="71"/>
                    </a:lnTo>
                    <a:lnTo>
                      <a:pt x="673" y="93"/>
                    </a:lnTo>
                    <a:lnTo>
                      <a:pt x="483" y="126"/>
                    </a:lnTo>
                    <a:lnTo>
                      <a:pt x="391" y="142"/>
                    </a:lnTo>
                    <a:lnTo>
                      <a:pt x="309" y="158"/>
                    </a:lnTo>
                    <a:lnTo>
                      <a:pt x="228" y="180"/>
                    </a:lnTo>
                    <a:lnTo>
                      <a:pt x="163" y="202"/>
                    </a:lnTo>
                    <a:lnTo>
                      <a:pt x="103" y="229"/>
                    </a:lnTo>
                    <a:lnTo>
                      <a:pt x="54" y="256"/>
                    </a:lnTo>
                    <a:lnTo>
                      <a:pt x="22" y="294"/>
                    </a:lnTo>
                    <a:lnTo>
                      <a:pt x="0" y="332"/>
                    </a:lnTo>
                    <a:lnTo>
                      <a:pt x="0" y="332"/>
                    </a:lnTo>
                    <a:close/>
                  </a:path>
                </a:pathLst>
              </a:custGeom>
              <a:gradFill rotWithShape="0">
                <a:gsLst>
                  <a:gs pos="0">
                    <a:schemeClr val="bg1">
                      <a:gamma/>
                      <a:shade val="87843"/>
                      <a:invGamma/>
                    </a:schemeClr>
                  </a:gs>
                  <a:gs pos="100000">
                    <a:schemeClr val="bg1"/>
                  </a:gs>
                </a:gsLst>
                <a:lin ang="2700000" scaled="1"/>
              </a:gradFill>
              <a:ln>
                <a:noFill/>
              </a:ln>
            </p:spPr>
            <p:txBody>
              <a:bodyPr/>
              <a:lstStyle/>
              <a:p>
                <a:pPr>
                  <a:defRPr/>
                </a:pPr>
                <a:endParaRPr lang="en-US" sz="3600">
                  <a:solidFill>
                    <a:srgbClr val="FFFFFF"/>
                  </a:solidFill>
                  <a:latin typeface="Garamond"/>
                  <a:cs typeface="Arial"/>
                </a:endParaRPr>
              </a:p>
            </p:txBody>
          </p:sp>
        </p:grpSp>
        <p:sp>
          <p:nvSpPr>
            <p:cNvPr id="4" name="Freeform 9">
              <a:extLst>
                <a:ext uri="{FF2B5EF4-FFF2-40B4-BE49-F238E27FC236}">
                  <a16:creationId xmlns:a16="http://schemas.microsoft.com/office/drawing/2014/main" id="{05D7DD0A-E16E-86D8-1340-F4719FE07331}"/>
                </a:ext>
              </a:extLst>
            </p:cNvPr>
            <p:cNvSpPr>
              <a:spLocks/>
            </p:cNvSpPr>
            <p:nvPr/>
          </p:nvSpPr>
          <p:spPr bwMode="hidden">
            <a:xfrm>
              <a:off x="3322" y="1341"/>
              <a:ext cx="1825" cy="1537"/>
            </a:xfrm>
            <a:custGeom>
              <a:avLst/>
              <a:gdLst>
                <a:gd name="T0" fmla="*/ 982 w 2296"/>
                <a:gd name="T1" fmla="*/ 1061 h 1469"/>
                <a:gd name="T2" fmla="*/ 1357 w 2296"/>
                <a:gd name="T3" fmla="*/ 1012 h 1469"/>
                <a:gd name="T4" fmla="*/ 1666 w 2296"/>
                <a:gd name="T5" fmla="*/ 957 h 1469"/>
                <a:gd name="T6" fmla="*/ 1916 w 2296"/>
                <a:gd name="T7" fmla="*/ 897 h 1469"/>
                <a:gd name="T8" fmla="*/ 2100 w 2296"/>
                <a:gd name="T9" fmla="*/ 832 h 1469"/>
                <a:gd name="T10" fmla="*/ 2220 w 2296"/>
                <a:gd name="T11" fmla="*/ 756 h 1469"/>
                <a:gd name="T12" fmla="*/ 2285 w 2296"/>
                <a:gd name="T13" fmla="*/ 669 h 1469"/>
                <a:gd name="T14" fmla="*/ 2290 w 2296"/>
                <a:gd name="T15" fmla="*/ 560 h 1469"/>
                <a:gd name="T16" fmla="*/ 2241 w 2296"/>
                <a:gd name="T17" fmla="*/ 457 h 1469"/>
                <a:gd name="T18" fmla="*/ 2144 w 2296"/>
                <a:gd name="T19" fmla="*/ 364 h 1469"/>
                <a:gd name="T20" fmla="*/ 2008 w 2296"/>
                <a:gd name="T21" fmla="*/ 277 h 1469"/>
                <a:gd name="T22" fmla="*/ 1769 w 2296"/>
                <a:gd name="T23" fmla="*/ 157 h 1469"/>
                <a:gd name="T24" fmla="*/ 1612 w 2296"/>
                <a:gd name="T25" fmla="*/ 92 h 1469"/>
                <a:gd name="T26" fmla="*/ 1476 w 2296"/>
                <a:gd name="T27" fmla="*/ 43 h 1469"/>
                <a:gd name="T28" fmla="*/ 1384 w 2296"/>
                <a:gd name="T29" fmla="*/ 10 h 1469"/>
                <a:gd name="T30" fmla="*/ 1346 w 2296"/>
                <a:gd name="T31" fmla="*/ 0 h 1469"/>
                <a:gd name="T32" fmla="*/ 1655 w 2296"/>
                <a:gd name="T33" fmla="*/ 119 h 1469"/>
                <a:gd name="T34" fmla="*/ 1948 w 2296"/>
                <a:gd name="T35" fmla="*/ 255 h 1469"/>
                <a:gd name="T36" fmla="*/ 2068 w 2296"/>
                <a:gd name="T37" fmla="*/ 326 h 1469"/>
                <a:gd name="T38" fmla="*/ 2171 w 2296"/>
                <a:gd name="T39" fmla="*/ 402 h 1469"/>
                <a:gd name="T40" fmla="*/ 2236 w 2296"/>
                <a:gd name="T41" fmla="*/ 478 h 1469"/>
                <a:gd name="T42" fmla="*/ 2263 w 2296"/>
                <a:gd name="T43" fmla="*/ 560 h 1469"/>
                <a:gd name="T44" fmla="*/ 2241 w 2296"/>
                <a:gd name="T45" fmla="*/ 636 h 1469"/>
                <a:gd name="T46" fmla="*/ 2171 w 2296"/>
                <a:gd name="T47" fmla="*/ 702 h 1469"/>
                <a:gd name="T48" fmla="*/ 2062 w 2296"/>
                <a:gd name="T49" fmla="*/ 756 h 1469"/>
                <a:gd name="T50" fmla="*/ 1921 w 2296"/>
                <a:gd name="T51" fmla="*/ 800 h 1469"/>
                <a:gd name="T52" fmla="*/ 1748 w 2296"/>
                <a:gd name="T53" fmla="*/ 843 h 1469"/>
                <a:gd name="T54" fmla="*/ 1351 w 2296"/>
                <a:gd name="T55" fmla="*/ 908 h 1469"/>
                <a:gd name="T56" fmla="*/ 923 w 2296"/>
                <a:gd name="T57" fmla="*/ 968 h 1469"/>
                <a:gd name="T58" fmla="*/ 521 w 2296"/>
                <a:gd name="T59" fmla="*/ 1028 h 1469"/>
                <a:gd name="T60" fmla="*/ 353 w 2296"/>
                <a:gd name="T61" fmla="*/ 1066 h 1469"/>
                <a:gd name="T62" fmla="*/ 206 w 2296"/>
                <a:gd name="T63" fmla="*/ 1104 h 1469"/>
                <a:gd name="T64" fmla="*/ 92 w 2296"/>
                <a:gd name="T65" fmla="*/ 1148 h 1469"/>
                <a:gd name="T66" fmla="*/ 22 w 2296"/>
                <a:gd name="T67" fmla="*/ 1202 h 1469"/>
                <a:gd name="T68" fmla="*/ 0 w 2296"/>
                <a:gd name="T69" fmla="*/ 1262 h 1469"/>
                <a:gd name="T70" fmla="*/ 27 w 2296"/>
                <a:gd name="T71" fmla="*/ 1327 h 1469"/>
                <a:gd name="T72" fmla="*/ 98 w 2296"/>
                <a:gd name="T73" fmla="*/ 1382 h 1469"/>
                <a:gd name="T74" fmla="*/ 196 w 2296"/>
                <a:gd name="T75" fmla="*/ 1425 h 1469"/>
                <a:gd name="T76" fmla="*/ 326 w 2296"/>
                <a:gd name="T77" fmla="*/ 1469 h 1469"/>
                <a:gd name="T78" fmla="*/ 217 w 2296"/>
                <a:gd name="T79" fmla="*/ 1414 h 1469"/>
                <a:gd name="T80" fmla="*/ 147 w 2296"/>
                <a:gd name="T81" fmla="*/ 1360 h 1469"/>
                <a:gd name="T82" fmla="*/ 120 w 2296"/>
                <a:gd name="T83" fmla="*/ 1306 h 1469"/>
                <a:gd name="T84" fmla="*/ 141 w 2296"/>
                <a:gd name="T85" fmla="*/ 1257 h 1469"/>
                <a:gd name="T86" fmla="*/ 212 w 2296"/>
                <a:gd name="T87" fmla="*/ 1208 h 1469"/>
                <a:gd name="T88" fmla="*/ 342 w 2296"/>
                <a:gd name="T89" fmla="*/ 1164 h 1469"/>
                <a:gd name="T90" fmla="*/ 527 w 2296"/>
                <a:gd name="T91" fmla="*/ 1121 h 1469"/>
                <a:gd name="T92" fmla="*/ 771 w 2296"/>
                <a:gd name="T93" fmla="*/ 1088 h 146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Lst>
              <a:rect l="0" t="0" r="r" b="b"/>
              <a:pathLst>
                <a:path w="2296" h="1469">
                  <a:moveTo>
                    <a:pt x="771" y="1088"/>
                  </a:moveTo>
                  <a:lnTo>
                    <a:pt x="982" y="1061"/>
                  </a:lnTo>
                  <a:lnTo>
                    <a:pt x="1178" y="1034"/>
                  </a:lnTo>
                  <a:lnTo>
                    <a:pt x="1357" y="1012"/>
                  </a:lnTo>
                  <a:lnTo>
                    <a:pt x="1520" y="985"/>
                  </a:lnTo>
                  <a:lnTo>
                    <a:pt x="1666" y="957"/>
                  </a:lnTo>
                  <a:lnTo>
                    <a:pt x="1796" y="930"/>
                  </a:lnTo>
                  <a:lnTo>
                    <a:pt x="1916" y="897"/>
                  </a:lnTo>
                  <a:lnTo>
                    <a:pt x="2013" y="870"/>
                  </a:lnTo>
                  <a:lnTo>
                    <a:pt x="2100" y="832"/>
                  </a:lnTo>
                  <a:lnTo>
                    <a:pt x="2171" y="800"/>
                  </a:lnTo>
                  <a:lnTo>
                    <a:pt x="2220" y="756"/>
                  </a:lnTo>
                  <a:lnTo>
                    <a:pt x="2263" y="712"/>
                  </a:lnTo>
                  <a:lnTo>
                    <a:pt x="2285" y="669"/>
                  </a:lnTo>
                  <a:lnTo>
                    <a:pt x="2296" y="614"/>
                  </a:lnTo>
                  <a:lnTo>
                    <a:pt x="2290" y="560"/>
                  </a:lnTo>
                  <a:lnTo>
                    <a:pt x="2269" y="500"/>
                  </a:lnTo>
                  <a:lnTo>
                    <a:pt x="2241" y="457"/>
                  </a:lnTo>
                  <a:lnTo>
                    <a:pt x="2198" y="408"/>
                  </a:lnTo>
                  <a:lnTo>
                    <a:pt x="2144" y="364"/>
                  </a:lnTo>
                  <a:lnTo>
                    <a:pt x="2079" y="321"/>
                  </a:lnTo>
                  <a:lnTo>
                    <a:pt x="2008" y="277"/>
                  </a:lnTo>
                  <a:lnTo>
                    <a:pt x="1927" y="234"/>
                  </a:lnTo>
                  <a:lnTo>
                    <a:pt x="1769" y="157"/>
                  </a:lnTo>
                  <a:lnTo>
                    <a:pt x="1688" y="125"/>
                  </a:lnTo>
                  <a:lnTo>
                    <a:pt x="1612" y="92"/>
                  </a:lnTo>
                  <a:lnTo>
                    <a:pt x="1536" y="65"/>
                  </a:lnTo>
                  <a:lnTo>
                    <a:pt x="1476" y="43"/>
                  </a:lnTo>
                  <a:lnTo>
                    <a:pt x="1422" y="27"/>
                  </a:lnTo>
                  <a:lnTo>
                    <a:pt x="1384" y="10"/>
                  </a:lnTo>
                  <a:lnTo>
                    <a:pt x="1357" y="5"/>
                  </a:lnTo>
                  <a:lnTo>
                    <a:pt x="1346" y="0"/>
                  </a:lnTo>
                  <a:lnTo>
                    <a:pt x="1498" y="54"/>
                  </a:lnTo>
                  <a:lnTo>
                    <a:pt x="1655" y="119"/>
                  </a:lnTo>
                  <a:lnTo>
                    <a:pt x="1807" y="185"/>
                  </a:lnTo>
                  <a:lnTo>
                    <a:pt x="1948" y="255"/>
                  </a:lnTo>
                  <a:lnTo>
                    <a:pt x="2013" y="288"/>
                  </a:lnTo>
                  <a:lnTo>
                    <a:pt x="2068" y="326"/>
                  </a:lnTo>
                  <a:lnTo>
                    <a:pt x="2122" y="364"/>
                  </a:lnTo>
                  <a:lnTo>
                    <a:pt x="2171" y="402"/>
                  </a:lnTo>
                  <a:lnTo>
                    <a:pt x="2209" y="440"/>
                  </a:lnTo>
                  <a:lnTo>
                    <a:pt x="2236" y="478"/>
                  </a:lnTo>
                  <a:lnTo>
                    <a:pt x="2252" y="522"/>
                  </a:lnTo>
                  <a:lnTo>
                    <a:pt x="2263" y="560"/>
                  </a:lnTo>
                  <a:lnTo>
                    <a:pt x="2258" y="598"/>
                  </a:lnTo>
                  <a:lnTo>
                    <a:pt x="2241" y="636"/>
                  </a:lnTo>
                  <a:lnTo>
                    <a:pt x="2214" y="669"/>
                  </a:lnTo>
                  <a:lnTo>
                    <a:pt x="2171" y="702"/>
                  </a:lnTo>
                  <a:lnTo>
                    <a:pt x="2122" y="729"/>
                  </a:lnTo>
                  <a:lnTo>
                    <a:pt x="2062" y="756"/>
                  </a:lnTo>
                  <a:lnTo>
                    <a:pt x="1997" y="778"/>
                  </a:lnTo>
                  <a:lnTo>
                    <a:pt x="1921" y="800"/>
                  </a:lnTo>
                  <a:lnTo>
                    <a:pt x="1834" y="821"/>
                  </a:lnTo>
                  <a:lnTo>
                    <a:pt x="1748" y="843"/>
                  </a:lnTo>
                  <a:lnTo>
                    <a:pt x="1552" y="876"/>
                  </a:lnTo>
                  <a:lnTo>
                    <a:pt x="1351" y="908"/>
                  </a:lnTo>
                  <a:lnTo>
                    <a:pt x="1134" y="941"/>
                  </a:lnTo>
                  <a:lnTo>
                    <a:pt x="923" y="968"/>
                  </a:lnTo>
                  <a:lnTo>
                    <a:pt x="716" y="995"/>
                  </a:lnTo>
                  <a:lnTo>
                    <a:pt x="521" y="1028"/>
                  </a:lnTo>
                  <a:lnTo>
                    <a:pt x="434" y="1044"/>
                  </a:lnTo>
                  <a:lnTo>
                    <a:pt x="353" y="1066"/>
                  </a:lnTo>
                  <a:lnTo>
                    <a:pt x="277" y="1082"/>
                  </a:lnTo>
                  <a:lnTo>
                    <a:pt x="206" y="1104"/>
                  </a:lnTo>
                  <a:lnTo>
                    <a:pt x="147" y="1126"/>
                  </a:lnTo>
                  <a:lnTo>
                    <a:pt x="92" y="1148"/>
                  </a:lnTo>
                  <a:lnTo>
                    <a:pt x="54" y="1175"/>
                  </a:lnTo>
                  <a:lnTo>
                    <a:pt x="22" y="1202"/>
                  </a:lnTo>
                  <a:lnTo>
                    <a:pt x="6" y="1229"/>
                  </a:lnTo>
                  <a:lnTo>
                    <a:pt x="0" y="1262"/>
                  </a:lnTo>
                  <a:lnTo>
                    <a:pt x="11" y="1295"/>
                  </a:lnTo>
                  <a:lnTo>
                    <a:pt x="27" y="1327"/>
                  </a:lnTo>
                  <a:lnTo>
                    <a:pt x="54" y="1355"/>
                  </a:lnTo>
                  <a:lnTo>
                    <a:pt x="98" y="1382"/>
                  </a:lnTo>
                  <a:lnTo>
                    <a:pt x="141" y="1404"/>
                  </a:lnTo>
                  <a:lnTo>
                    <a:pt x="196" y="1425"/>
                  </a:lnTo>
                  <a:lnTo>
                    <a:pt x="261" y="1447"/>
                  </a:lnTo>
                  <a:lnTo>
                    <a:pt x="326" y="1469"/>
                  </a:lnTo>
                  <a:lnTo>
                    <a:pt x="266" y="1442"/>
                  </a:lnTo>
                  <a:lnTo>
                    <a:pt x="217" y="1414"/>
                  </a:lnTo>
                  <a:lnTo>
                    <a:pt x="174" y="1387"/>
                  </a:lnTo>
                  <a:lnTo>
                    <a:pt x="147" y="1360"/>
                  </a:lnTo>
                  <a:lnTo>
                    <a:pt x="125" y="1333"/>
                  </a:lnTo>
                  <a:lnTo>
                    <a:pt x="120" y="1306"/>
                  </a:lnTo>
                  <a:lnTo>
                    <a:pt x="125" y="1278"/>
                  </a:lnTo>
                  <a:lnTo>
                    <a:pt x="141" y="1257"/>
                  </a:lnTo>
                  <a:lnTo>
                    <a:pt x="174" y="1229"/>
                  </a:lnTo>
                  <a:lnTo>
                    <a:pt x="212" y="1208"/>
                  </a:lnTo>
                  <a:lnTo>
                    <a:pt x="272" y="1186"/>
                  </a:lnTo>
                  <a:lnTo>
                    <a:pt x="342" y="1164"/>
                  </a:lnTo>
                  <a:lnTo>
                    <a:pt x="423" y="1142"/>
                  </a:lnTo>
                  <a:lnTo>
                    <a:pt x="527" y="1121"/>
                  </a:lnTo>
                  <a:lnTo>
                    <a:pt x="641" y="1104"/>
                  </a:lnTo>
                  <a:lnTo>
                    <a:pt x="771" y="1088"/>
                  </a:lnTo>
                  <a:lnTo>
                    <a:pt x="771" y="1088"/>
                  </a:lnTo>
                  <a:close/>
                </a:path>
              </a:pathLst>
            </a:custGeom>
            <a:gradFill rotWithShape="0">
              <a:gsLst>
                <a:gs pos="0">
                  <a:schemeClr val="bg1">
                    <a:gamma/>
                    <a:shade val="84706"/>
                    <a:invGamma/>
                  </a:schemeClr>
                </a:gs>
                <a:gs pos="100000">
                  <a:schemeClr val="bg1"/>
                </a:gs>
              </a:gsLst>
              <a:lin ang="2700000" scaled="1"/>
            </a:gradFill>
            <a:ln>
              <a:noFill/>
            </a:ln>
          </p:spPr>
          <p:txBody>
            <a:bodyPr/>
            <a:lstStyle/>
            <a:p>
              <a:pPr>
                <a:defRPr/>
              </a:pPr>
              <a:endParaRPr lang="en-US" sz="3600">
                <a:solidFill>
                  <a:srgbClr val="FFFFFF"/>
                </a:solidFill>
                <a:latin typeface="Garamond"/>
                <a:cs typeface="Arial"/>
              </a:endParaRPr>
            </a:p>
          </p:txBody>
        </p:sp>
        <p:sp>
          <p:nvSpPr>
            <p:cNvPr id="5" name="Freeform 10">
              <a:extLst>
                <a:ext uri="{FF2B5EF4-FFF2-40B4-BE49-F238E27FC236}">
                  <a16:creationId xmlns:a16="http://schemas.microsoft.com/office/drawing/2014/main" id="{94D01914-ED8B-1D77-05A0-CD320B29FE59}"/>
                </a:ext>
              </a:extLst>
            </p:cNvPr>
            <p:cNvSpPr>
              <a:spLocks/>
            </p:cNvSpPr>
            <p:nvPr/>
          </p:nvSpPr>
          <p:spPr bwMode="hidden">
            <a:xfrm>
              <a:off x="0" y="0"/>
              <a:ext cx="5758" cy="1776"/>
            </a:xfrm>
            <a:custGeom>
              <a:avLst/>
              <a:gdLst>
                <a:gd name="T0" fmla="*/ 0 w 5740"/>
                <a:gd name="T1" fmla="*/ 0 h 1906"/>
                <a:gd name="T2" fmla="*/ 0 w 5740"/>
                <a:gd name="T3" fmla="*/ 761 h 1906"/>
                <a:gd name="T4" fmla="*/ 5978 w 5740"/>
                <a:gd name="T5" fmla="*/ 761 h 1906"/>
                <a:gd name="T6" fmla="*/ 5978 w 5740"/>
                <a:gd name="T7" fmla="*/ 0 h 1906"/>
                <a:gd name="T8" fmla="*/ 0 w 5740"/>
                <a:gd name="T9" fmla="*/ 0 h 1906"/>
                <a:gd name="T10" fmla="*/ 0 w 5740"/>
                <a:gd name="T11" fmla="*/ 0 h 1906"/>
                <a:gd name="T12" fmla="*/ 0 60000 65536"/>
                <a:gd name="T13" fmla="*/ 0 60000 65536"/>
                <a:gd name="T14" fmla="*/ 0 60000 65536"/>
                <a:gd name="T15" fmla="*/ 0 60000 65536"/>
                <a:gd name="T16" fmla="*/ 0 60000 65536"/>
                <a:gd name="T17" fmla="*/ 0 60000 65536"/>
              </a:gdLst>
              <a:ahLst/>
              <a:cxnLst>
                <a:cxn ang="T12">
                  <a:pos x="T0" y="T1"/>
                </a:cxn>
                <a:cxn ang="T13">
                  <a:pos x="T2" y="T3"/>
                </a:cxn>
                <a:cxn ang="T14">
                  <a:pos x="T4" y="T5"/>
                </a:cxn>
                <a:cxn ang="T15">
                  <a:pos x="T6" y="T7"/>
                </a:cxn>
                <a:cxn ang="T16">
                  <a:pos x="T8" y="T9"/>
                </a:cxn>
                <a:cxn ang="T17">
                  <a:pos x="T10" y="T11"/>
                </a:cxn>
              </a:cxnLst>
              <a:rect l="0" t="0" r="r" b="b"/>
              <a:pathLst>
                <a:path w="5740" h="1906">
                  <a:moveTo>
                    <a:pt x="0" y="0"/>
                  </a:moveTo>
                  <a:lnTo>
                    <a:pt x="0" y="1906"/>
                  </a:lnTo>
                  <a:lnTo>
                    <a:pt x="5740" y="1906"/>
                  </a:lnTo>
                  <a:lnTo>
                    <a:pt x="5740" y="0"/>
                  </a:lnTo>
                  <a:lnTo>
                    <a:pt x="0" y="0"/>
                  </a:lnTo>
                  <a:close/>
                </a:path>
              </a:pathLst>
            </a:custGeom>
            <a:gradFill rotWithShape="0">
              <a:gsLst>
                <a:gs pos="0">
                  <a:schemeClr val="bg2"/>
                </a:gs>
                <a:gs pos="100000">
                  <a:schemeClr val="bg1"/>
                </a:gs>
              </a:gsLst>
              <a:lin ang="5400000" scaled="1"/>
            </a:gra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grpSp>
      <p:sp>
        <p:nvSpPr>
          <p:cNvPr id="13323" name="Rectangle 11"/>
          <p:cNvSpPr>
            <a:spLocks noGrp="1" noChangeArrowheads="1"/>
          </p:cNvSpPr>
          <p:nvPr>
            <p:ph type="ctrTitle" sz="quarter"/>
          </p:nvPr>
        </p:nvSpPr>
        <p:spPr>
          <a:xfrm>
            <a:off x="914400" y="1736727"/>
            <a:ext cx="10363200" cy="1920875"/>
          </a:xfrm>
        </p:spPr>
        <p:txBody>
          <a:bodyPr/>
          <a:lstStyle>
            <a:lvl1pPr>
              <a:defRPr sz="6000"/>
            </a:lvl1pPr>
          </a:lstStyle>
          <a:p>
            <a:pPr lvl="0"/>
            <a:r>
              <a:rPr lang="en-US" noProof="0"/>
              <a:t>Click to edit Master title style</a:t>
            </a:r>
          </a:p>
        </p:txBody>
      </p:sp>
      <p:sp>
        <p:nvSpPr>
          <p:cNvPr id="13324" name="Rectangle 12"/>
          <p:cNvSpPr>
            <a:spLocks noGrp="1" noChangeArrowheads="1"/>
          </p:cNvSpPr>
          <p:nvPr>
            <p:ph type="subTitle" sz="quarter" idx="1"/>
          </p:nvPr>
        </p:nvSpPr>
        <p:spPr>
          <a:xfrm>
            <a:off x="1828800" y="3886200"/>
            <a:ext cx="8534400" cy="1752600"/>
          </a:xfrm>
        </p:spPr>
        <p:txBody>
          <a:bodyPr/>
          <a:lstStyle>
            <a:lvl1pPr marL="0" indent="0" algn="ctr">
              <a:buFont typeface="Wingdings" pitchFamily="2" charset="2"/>
              <a:buNone/>
              <a:defRPr/>
            </a:lvl1pPr>
          </a:lstStyle>
          <a:p>
            <a:pPr lvl="0"/>
            <a:r>
              <a:rPr lang="en-US" noProof="0"/>
              <a:t>Click to edit Master subtitle style</a:t>
            </a:r>
          </a:p>
        </p:txBody>
      </p:sp>
      <p:sp>
        <p:nvSpPr>
          <p:cNvPr id="11" name="Rectangle 13">
            <a:extLst>
              <a:ext uri="{FF2B5EF4-FFF2-40B4-BE49-F238E27FC236}">
                <a16:creationId xmlns:a16="http://schemas.microsoft.com/office/drawing/2014/main" id="{B959D2A5-DF96-2BA8-723B-7C129A6399DE}"/>
              </a:ext>
            </a:extLst>
          </p:cNvPr>
          <p:cNvSpPr>
            <a:spLocks noGrp="1" noChangeArrowheads="1"/>
          </p:cNvSpPr>
          <p:nvPr>
            <p:ph type="dt" sz="quarter" idx="10"/>
          </p:nvPr>
        </p:nvSpPr>
        <p:spPr>
          <a:xfrm>
            <a:off x="609600" y="6248400"/>
            <a:ext cx="2844800" cy="476250"/>
          </a:xfrm>
        </p:spPr>
        <p:txBody>
          <a:bodyPr/>
          <a:lstStyle>
            <a:lvl1pPr>
              <a:defRPr>
                <a:cs typeface="Arial" panose="020B0604020202020204" pitchFamily="34" charset="0"/>
              </a:defRPr>
            </a:lvl1pPr>
          </a:lstStyle>
          <a:p>
            <a:pPr>
              <a:defRPr/>
            </a:pPr>
            <a:endParaRPr lang="en-US"/>
          </a:p>
        </p:txBody>
      </p:sp>
      <p:sp>
        <p:nvSpPr>
          <p:cNvPr id="12" name="Rectangle 14">
            <a:extLst>
              <a:ext uri="{FF2B5EF4-FFF2-40B4-BE49-F238E27FC236}">
                <a16:creationId xmlns:a16="http://schemas.microsoft.com/office/drawing/2014/main" id="{627684F7-C28D-0C6A-2D97-7C9D14911BF9}"/>
              </a:ext>
            </a:extLst>
          </p:cNvPr>
          <p:cNvSpPr>
            <a:spLocks noGrp="1" noChangeArrowheads="1"/>
          </p:cNvSpPr>
          <p:nvPr>
            <p:ph type="ftr" sz="quarter" idx="11"/>
          </p:nvPr>
        </p:nvSpPr>
        <p:spPr>
          <a:xfrm>
            <a:off x="4165600" y="6251575"/>
            <a:ext cx="3860800" cy="476250"/>
          </a:xfrm>
        </p:spPr>
        <p:txBody>
          <a:bodyPr/>
          <a:lstStyle>
            <a:lvl1pPr>
              <a:defRPr>
                <a:cs typeface="Arial" panose="020B0604020202020204" pitchFamily="34" charset="0"/>
              </a:defRPr>
            </a:lvl1pPr>
          </a:lstStyle>
          <a:p>
            <a:pPr>
              <a:defRPr/>
            </a:pPr>
            <a:endParaRPr lang="en-US"/>
          </a:p>
        </p:txBody>
      </p:sp>
      <p:sp>
        <p:nvSpPr>
          <p:cNvPr id="13" name="Rectangle 15">
            <a:extLst>
              <a:ext uri="{FF2B5EF4-FFF2-40B4-BE49-F238E27FC236}">
                <a16:creationId xmlns:a16="http://schemas.microsoft.com/office/drawing/2014/main" id="{745B4A47-1F9F-8306-8F78-8EBD7445FC16}"/>
              </a:ext>
            </a:extLst>
          </p:cNvPr>
          <p:cNvSpPr>
            <a:spLocks noGrp="1" noChangeArrowheads="1"/>
          </p:cNvSpPr>
          <p:nvPr>
            <p:ph type="sldNum" sz="quarter" idx="12"/>
          </p:nvPr>
        </p:nvSpPr>
        <p:spPr>
          <a:xfrm>
            <a:off x="8737600" y="6254750"/>
            <a:ext cx="2844800" cy="476250"/>
          </a:xfrm>
        </p:spPr>
        <p:txBody>
          <a:bodyPr/>
          <a:lstStyle>
            <a:lvl1pPr>
              <a:defRPr>
                <a:cs typeface="Arial" panose="020B0604020202020204" pitchFamily="34" charset="0"/>
              </a:defRPr>
            </a:lvl1pPr>
          </a:lstStyle>
          <a:p>
            <a:pPr>
              <a:defRPr/>
            </a:pPr>
            <a:fld id="{DD5D9339-16CE-4B29-A634-CF1B8131E249}" type="slidenum">
              <a:rPr lang="en-US"/>
              <a:pPr>
                <a:defRPr/>
              </a:pPr>
              <a:t>‹#›</a:t>
            </a:fld>
            <a:endParaRPr lang="en-US"/>
          </a:p>
        </p:txBody>
      </p:sp>
    </p:spTree>
    <p:extLst>
      <p:ext uri="{BB962C8B-B14F-4D97-AF65-F5344CB8AC3E}">
        <p14:creationId xmlns:p14="http://schemas.microsoft.com/office/powerpoint/2010/main" val="3347324349"/>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2">
            <a:extLst>
              <a:ext uri="{FF2B5EF4-FFF2-40B4-BE49-F238E27FC236}">
                <a16:creationId xmlns:a16="http://schemas.microsoft.com/office/drawing/2014/main" id="{DD03BD2E-9497-FC8D-F0CE-02A3E1602C0F}"/>
              </a:ext>
            </a:extLst>
          </p:cNvPr>
          <p:cNvSpPr>
            <a:spLocks noGrp="1" noChangeArrowheads="1"/>
          </p:cNvSpPr>
          <p:nvPr>
            <p:ph type="dt" sz="half" idx="10"/>
          </p:nvPr>
        </p:nvSpPr>
        <p:spPr/>
        <p:txBody>
          <a:bodyPr/>
          <a:lstStyle>
            <a:lvl1pPr>
              <a:defRPr>
                <a:cs typeface="Arial" panose="020B0604020202020204" pitchFamily="34" charset="0"/>
              </a:defRPr>
            </a:lvl1pPr>
          </a:lstStyle>
          <a:p>
            <a:pPr>
              <a:defRPr/>
            </a:pPr>
            <a:endParaRPr lang="en-US"/>
          </a:p>
        </p:txBody>
      </p:sp>
      <p:sp>
        <p:nvSpPr>
          <p:cNvPr id="5" name="Rectangle 3">
            <a:extLst>
              <a:ext uri="{FF2B5EF4-FFF2-40B4-BE49-F238E27FC236}">
                <a16:creationId xmlns:a16="http://schemas.microsoft.com/office/drawing/2014/main" id="{9924BF23-EC40-1AE2-0D24-E9A1BCE1991D}"/>
              </a:ext>
            </a:extLst>
          </p:cNvPr>
          <p:cNvSpPr>
            <a:spLocks noGrp="1" noChangeArrowheads="1"/>
          </p:cNvSpPr>
          <p:nvPr>
            <p:ph type="sldNum" sz="quarter" idx="11"/>
          </p:nvPr>
        </p:nvSpPr>
        <p:spPr/>
        <p:txBody>
          <a:bodyPr/>
          <a:lstStyle>
            <a:lvl1pPr>
              <a:defRPr>
                <a:cs typeface="Arial" panose="020B0604020202020204" pitchFamily="34" charset="0"/>
              </a:defRPr>
            </a:lvl1pPr>
          </a:lstStyle>
          <a:p>
            <a:pPr>
              <a:defRPr/>
            </a:pPr>
            <a:fld id="{01EFB634-5AF1-4103-A481-89FCB51DC38A}" type="slidenum">
              <a:rPr lang="en-US"/>
              <a:pPr>
                <a:defRPr/>
              </a:pPr>
              <a:t>‹#›</a:t>
            </a:fld>
            <a:endParaRPr lang="en-US"/>
          </a:p>
        </p:txBody>
      </p:sp>
      <p:sp>
        <p:nvSpPr>
          <p:cNvPr id="6" name="Rectangle 14">
            <a:extLst>
              <a:ext uri="{FF2B5EF4-FFF2-40B4-BE49-F238E27FC236}">
                <a16:creationId xmlns:a16="http://schemas.microsoft.com/office/drawing/2014/main" id="{DD064EE6-DBA2-B80C-E6A1-9B86757F932A}"/>
              </a:ext>
            </a:extLst>
          </p:cNvPr>
          <p:cNvSpPr>
            <a:spLocks noGrp="1" noChangeArrowheads="1"/>
          </p:cNvSpPr>
          <p:nvPr>
            <p:ph type="ftr" sz="quarter" idx="12"/>
          </p:nvPr>
        </p:nvSpPr>
        <p:spPr/>
        <p:txBody>
          <a:bodyPr/>
          <a:lstStyle>
            <a:lvl1pPr>
              <a:defRPr>
                <a:cs typeface="Arial" panose="020B0604020202020204" pitchFamily="34" charset="0"/>
              </a:defRPr>
            </a:lvl1pPr>
          </a:lstStyle>
          <a:p>
            <a:pPr>
              <a:defRPr/>
            </a:pPr>
            <a:endParaRPr lang="en-US"/>
          </a:p>
        </p:txBody>
      </p:sp>
    </p:spTree>
    <p:extLst>
      <p:ext uri="{BB962C8B-B14F-4D97-AF65-F5344CB8AC3E}">
        <p14:creationId xmlns:p14="http://schemas.microsoft.com/office/powerpoint/2010/main" val="2497264092"/>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4" y="4406902"/>
            <a:ext cx="103632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963084" y="2906714"/>
            <a:ext cx="10363200" cy="1500187"/>
          </a:xfrm>
        </p:spPr>
        <p:txBody>
          <a:bodyPr anchor="b"/>
          <a:lstStyle>
            <a:lvl1pPr marL="0" indent="0">
              <a:buNone/>
              <a:defRPr sz="2000"/>
            </a:lvl1pPr>
            <a:lvl2pPr marL="457177" indent="0">
              <a:buNone/>
              <a:defRPr sz="1800"/>
            </a:lvl2pPr>
            <a:lvl3pPr marL="914353" indent="0">
              <a:buNone/>
              <a:defRPr sz="1600"/>
            </a:lvl3pPr>
            <a:lvl4pPr marL="1371530" indent="0">
              <a:buNone/>
              <a:defRPr sz="1400"/>
            </a:lvl4pPr>
            <a:lvl5pPr marL="1828706" indent="0">
              <a:buNone/>
              <a:defRPr sz="1400"/>
            </a:lvl5pPr>
            <a:lvl6pPr marL="2285883" indent="0">
              <a:buNone/>
              <a:defRPr sz="1400"/>
            </a:lvl6pPr>
            <a:lvl7pPr marL="2743060" indent="0">
              <a:buNone/>
              <a:defRPr sz="1400"/>
            </a:lvl7pPr>
            <a:lvl8pPr marL="3200236" indent="0">
              <a:buNone/>
              <a:defRPr sz="1400"/>
            </a:lvl8pPr>
            <a:lvl9pPr marL="3657413" indent="0">
              <a:buNone/>
              <a:defRPr sz="1400"/>
            </a:lvl9pPr>
          </a:lstStyle>
          <a:p>
            <a:pPr lvl="0"/>
            <a:r>
              <a:rPr lang="en-US"/>
              <a:t>Click to edit Master text styles</a:t>
            </a:r>
          </a:p>
        </p:txBody>
      </p:sp>
      <p:sp>
        <p:nvSpPr>
          <p:cNvPr id="4" name="Rectangle 2">
            <a:extLst>
              <a:ext uri="{FF2B5EF4-FFF2-40B4-BE49-F238E27FC236}">
                <a16:creationId xmlns:a16="http://schemas.microsoft.com/office/drawing/2014/main" id="{74483064-AA0E-C768-F112-C5BD577ED5DC}"/>
              </a:ext>
            </a:extLst>
          </p:cNvPr>
          <p:cNvSpPr>
            <a:spLocks noGrp="1" noChangeArrowheads="1"/>
          </p:cNvSpPr>
          <p:nvPr>
            <p:ph type="dt" sz="half" idx="10"/>
          </p:nvPr>
        </p:nvSpPr>
        <p:spPr/>
        <p:txBody>
          <a:bodyPr/>
          <a:lstStyle>
            <a:lvl1pPr>
              <a:defRPr>
                <a:cs typeface="Arial" panose="020B0604020202020204" pitchFamily="34" charset="0"/>
              </a:defRPr>
            </a:lvl1pPr>
          </a:lstStyle>
          <a:p>
            <a:pPr>
              <a:defRPr/>
            </a:pPr>
            <a:endParaRPr lang="en-US"/>
          </a:p>
        </p:txBody>
      </p:sp>
      <p:sp>
        <p:nvSpPr>
          <p:cNvPr id="5" name="Rectangle 3">
            <a:extLst>
              <a:ext uri="{FF2B5EF4-FFF2-40B4-BE49-F238E27FC236}">
                <a16:creationId xmlns:a16="http://schemas.microsoft.com/office/drawing/2014/main" id="{E1090599-DD5E-750E-5167-51A5B9850F3E}"/>
              </a:ext>
            </a:extLst>
          </p:cNvPr>
          <p:cNvSpPr>
            <a:spLocks noGrp="1" noChangeArrowheads="1"/>
          </p:cNvSpPr>
          <p:nvPr>
            <p:ph type="sldNum" sz="quarter" idx="11"/>
          </p:nvPr>
        </p:nvSpPr>
        <p:spPr/>
        <p:txBody>
          <a:bodyPr/>
          <a:lstStyle>
            <a:lvl1pPr>
              <a:defRPr>
                <a:cs typeface="Arial" panose="020B0604020202020204" pitchFamily="34" charset="0"/>
              </a:defRPr>
            </a:lvl1pPr>
          </a:lstStyle>
          <a:p>
            <a:pPr>
              <a:defRPr/>
            </a:pPr>
            <a:fld id="{FCFD4885-80AC-4155-B51E-08256487A0F5}" type="slidenum">
              <a:rPr lang="en-US"/>
              <a:pPr>
                <a:defRPr/>
              </a:pPr>
              <a:t>‹#›</a:t>
            </a:fld>
            <a:endParaRPr lang="en-US"/>
          </a:p>
        </p:txBody>
      </p:sp>
      <p:sp>
        <p:nvSpPr>
          <p:cNvPr id="6" name="Rectangle 14">
            <a:extLst>
              <a:ext uri="{FF2B5EF4-FFF2-40B4-BE49-F238E27FC236}">
                <a16:creationId xmlns:a16="http://schemas.microsoft.com/office/drawing/2014/main" id="{632E0B38-6073-77C9-E2E9-E7EEB0EA7BF2}"/>
              </a:ext>
            </a:extLst>
          </p:cNvPr>
          <p:cNvSpPr>
            <a:spLocks noGrp="1" noChangeArrowheads="1"/>
          </p:cNvSpPr>
          <p:nvPr>
            <p:ph type="ftr" sz="quarter" idx="12"/>
          </p:nvPr>
        </p:nvSpPr>
        <p:spPr/>
        <p:txBody>
          <a:bodyPr/>
          <a:lstStyle>
            <a:lvl1pPr>
              <a:defRPr>
                <a:cs typeface="Arial" panose="020B0604020202020204" pitchFamily="34" charset="0"/>
              </a:defRPr>
            </a:lvl1pPr>
          </a:lstStyle>
          <a:p>
            <a:pPr>
              <a:defRPr/>
            </a:pPr>
            <a:endParaRPr lang="en-US"/>
          </a:p>
        </p:txBody>
      </p:sp>
    </p:spTree>
    <p:extLst>
      <p:ext uri="{BB962C8B-B14F-4D97-AF65-F5344CB8AC3E}">
        <p14:creationId xmlns:p14="http://schemas.microsoft.com/office/powerpoint/2010/main" val="1096916662"/>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609600" y="1600202"/>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97600" y="1600202"/>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Rectangle 2">
            <a:extLst>
              <a:ext uri="{FF2B5EF4-FFF2-40B4-BE49-F238E27FC236}">
                <a16:creationId xmlns:a16="http://schemas.microsoft.com/office/drawing/2014/main" id="{B1452E09-DC17-A840-E968-A216C9762A1E}"/>
              </a:ext>
            </a:extLst>
          </p:cNvPr>
          <p:cNvSpPr>
            <a:spLocks noGrp="1" noChangeArrowheads="1"/>
          </p:cNvSpPr>
          <p:nvPr>
            <p:ph type="dt" sz="half" idx="10"/>
          </p:nvPr>
        </p:nvSpPr>
        <p:spPr/>
        <p:txBody>
          <a:bodyPr/>
          <a:lstStyle>
            <a:lvl1pPr>
              <a:defRPr>
                <a:cs typeface="Arial" panose="020B0604020202020204" pitchFamily="34" charset="0"/>
              </a:defRPr>
            </a:lvl1pPr>
          </a:lstStyle>
          <a:p>
            <a:pPr>
              <a:defRPr/>
            </a:pPr>
            <a:endParaRPr lang="en-US"/>
          </a:p>
        </p:txBody>
      </p:sp>
      <p:sp>
        <p:nvSpPr>
          <p:cNvPr id="6" name="Rectangle 3">
            <a:extLst>
              <a:ext uri="{FF2B5EF4-FFF2-40B4-BE49-F238E27FC236}">
                <a16:creationId xmlns:a16="http://schemas.microsoft.com/office/drawing/2014/main" id="{790A0651-D288-497E-B309-8D1932B6A48A}"/>
              </a:ext>
            </a:extLst>
          </p:cNvPr>
          <p:cNvSpPr>
            <a:spLocks noGrp="1" noChangeArrowheads="1"/>
          </p:cNvSpPr>
          <p:nvPr>
            <p:ph type="sldNum" sz="quarter" idx="11"/>
          </p:nvPr>
        </p:nvSpPr>
        <p:spPr/>
        <p:txBody>
          <a:bodyPr/>
          <a:lstStyle>
            <a:lvl1pPr>
              <a:defRPr>
                <a:cs typeface="Arial" panose="020B0604020202020204" pitchFamily="34" charset="0"/>
              </a:defRPr>
            </a:lvl1pPr>
          </a:lstStyle>
          <a:p>
            <a:pPr>
              <a:defRPr/>
            </a:pPr>
            <a:fld id="{29F527F5-928A-4AB2-87CC-7B784DB8131C}" type="slidenum">
              <a:rPr lang="en-US"/>
              <a:pPr>
                <a:defRPr/>
              </a:pPr>
              <a:t>‹#›</a:t>
            </a:fld>
            <a:endParaRPr lang="en-US"/>
          </a:p>
        </p:txBody>
      </p:sp>
      <p:sp>
        <p:nvSpPr>
          <p:cNvPr id="7" name="Rectangle 14">
            <a:extLst>
              <a:ext uri="{FF2B5EF4-FFF2-40B4-BE49-F238E27FC236}">
                <a16:creationId xmlns:a16="http://schemas.microsoft.com/office/drawing/2014/main" id="{B69E5D2E-D5C2-C361-CE2B-F9377D95ED33}"/>
              </a:ext>
            </a:extLst>
          </p:cNvPr>
          <p:cNvSpPr>
            <a:spLocks noGrp="1" noChangeArrowheads="1"/>
          </p:cNvSpPr>
          <p:nvPr>
            <p:ph type="ftr" sz="quarter" idx="12"/>
          </p:nvPr>
        </p:nvSpPr>
        <p:spPr/>
        <p:txBody>
          <a:bodyPr/>
          <a:lstStyle>
            <a:lvl1pPr>
              <a:defRPr>
                <a:cs typeface="Arial" panose="020B0604020202020204" pitchFamily="34" charset="0"/>
              </a:defRPr>
            </a:lvl1pPr>
          </a:lstStyle>
          <a:p>
            <a:pPr>
              <a:defRPr/>
            </a:pPr>
            <a:endParaRPr lang="en-US"/>
          </a:p>
        </p:txBody>
      </p:sp>
    </p:spTree>
    <p:extLst>
      <p:ext uri="{BB962C8B-B14F-4D97-AF65-F5344CB8AC3E}">
        <p14:creationId xmlns:p14="http://schemas.microsoft.com/office/powerpoint/2010/main" val="3955161433"/>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609601" y="1535113"/>
            <a:ext cx="5386917" cy="639762"/>
          </a:xfrm>
        </p:spPr>
        <p:txBody>
          <a:bodyPr anchor="b"/>
          <a:lstStyle>
            <a:lvl1pPr marL="0" indent="0">
              <a:buNone/>
              <a:defRPr sz="2400" b="1"/>
            </a:lvl1pPr>
            <a:lvl2pPr marL="457177" indent="0">
              <a:buNone/>
              <a:defRPr sz="2000" b="1"/>
            </a:lvl2pPr>
            <a:lvl3pPr marL="914353" indent="0">
              <a:buNone/>
              <a:defRPr sz="1800" b="1"/>
            </a:lvl3pPr>
            <a:lvl4pPr marL="1371530" indent="0">
              <a:buNone/>
              <a:defRPr sz="1600" b="1"/>
            </a:lvl4pPr>
            <a:lvl5pPr marL="1828706" indent="0">
              <a:buNone/>
              <a:defRPr sz="1600" b="1"/>
            </a:lvl5pPr>
            <a:lvl6pPr marL="2285883" indent="0">
              <a:buNone/>
              <a:defRPr sz="1600" b="1"/>
            </a:lvl6pPr>
            <a:lvl7pPr marL="2743060" indent="0">
              <a:buNone/>
              <a:defRPr sz="1600" b="1"/>
            </a:lvl7pPr>
            <a:lvl8pPr marL="3200236" indent="0">
              <a:buNone/>
              <a:defRPr sz="1600" b="1"/>
            </a:lvl8pPr>
            <a:lvl9pPr marL="3657413" indent="0">
              <a:buNone/>
              <a:defRPr sz="1600" b="1"/>
            </a:lvl9pPr>
          </a:lstStyle>
          <a:p>
            <a:pPr lvl="0"/>
            <a:r>
              <a:rPr lang="en-US"/>
              <a:t>Click to edit Master text styles</a:t>
            </a:r>
          </a:p>
        </p:txBody>
      </p:sp>
      <p:sp>
        <p:nvSpPr>
          <p:cNvPr id="4" name="Content Placeholder 3"/>
          <p:cNvSpPr>
            <a:spLocks noGrp="1"/>
          </p:cNvSpPr>
          <p:nvPr>
            <p:ph sz="half" idx="2"/>
          </p:nvPr>
        </p:nvSpPr>
        <p:spPr>
          <a:xfrm>
            <a:off x="609601" y="2174875"/>
            <a:ext cx="5386917"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93369" y="1535113"/>
            <a:ext cx="5389033" cy="639762"/>
          </a:xfrm>
        </p:spPr>
        <p:txBody>
          <a:bodyPr anchor="b"/>
          <a:lstStyle>
            <a:lvl1pPr marL="0" indent="0">
              <a:buNone/>
              <a:defRPr sz="2400" b="1"/>
            </a:lvl1pPr>
            <a:lvl2pPr marL="457177" indent="0">
              <a:buNone/>
              <a:defRPr sz="2000" b="1"/>
            </a:lvl2pPr>
            <a:lvl3pPr marL="914353" indent="0">
              <a:buNone/>
              <a:defRPr sz="1800" b="1"/>
            </a:lvl3pPr>
            <a:lvl4pPr marL="1371530" indent="0">
              <a:buNone/>
              <a:defRPr sz="1600" b="1"/>
            </a:lvl4pPr>
            <a:lvl5pPr marL="1828706" indent="0">
              <a:buNone/>
              <a:defRPr sz="1600" b="1"/>
            </a:lvl5pPr>
            <a:lvl6pPr marL="2285883" indent="0">
              <a:buNone/>
              <a:defRPr sz="1600" b="1"/>
            </a:lvl6pPr>
            <a:lvl7pPr marL="2743060" indent="0">
              <a:buNone/>
              <a:defRPr sz="1600" b="1"/>
            </a:lvl7pPr>
            <a:lvl8pPr marL="3200236" indent="0">
              <a:buNone/>
              <a:defRPr sz="1600" b="1"/>
            </a:lvl8pPr>
            <a:lvl9pPr marL="3657413"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93369" y="2174875"/>
            <a:ext cx="5389033"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Rectangle 2">
            <a:extLst>
              <a:ext uri="{FF2B5EF4-FFF2-40B4-BE49-F238E27FC236}">
                <a16:creationId xmlns:a16="http://schemas.microsoft.com/office/drawing/2014/main" id="{8D3AA0DE-88BF-DE74-FBBC-4A9CA4F12E54}"/>
              </a:ext>
            </a:extLst>
          </p:cNvPr>
          <p:cNvSpPr>
            <a:spLocks noGrp="1" noChangeArrowheads="1"/>
          </p:cNvSpPr>
          <p:nvPr>
            <p:ph type="dt" sz="half" idx="10"/>
          </p:nvPr>
        </p:nvSpPr>
        <p:spPr/>
        <p:txBody>
          <a:bodyPr/>
          <a:lstStyle>
            <a:lvl1pPr>
              <a:defRPr>
                <a:cs typeface="Arial" panose="020B0604020202020204" pitchFamily="34" charset="0"/>
              </a:defRPr>
            </a:lvl1pPr>
          </a:lstStyle>
          <a:p>
            <a:pPr>
              <a:defRPr/>
            </a:pPr>
            <a:endParaRPr lang="en-US"/>
          </a:p>
        </p:txBody>
      </p:sp>
      <p:sp>
        <p:nvSpPr>
          <p:cNvPr id="8" name="Rectangle 3">
            <a:extLst>
              <a:ext uri="{FF2B5EF4-FFF2-40B4-BE49-F238E27FC236}">
                <a16:creationId xmlns:a16="http://schemas.microsoft.com/office/drawing/2014/main" id="{292B5D0B-BBBD-B41D-AFF6-A5D8C066FD8B}"/>
              </a:ext>
            </a:extLst>
          </p:cNvPr>
          <p:cNvSpPr>
            <a:spLocks noGrp="1" noChangeArrowheads="1"/>
          </p:cNvSpPr>
          <p:nvPr>
            <p:ph type="sldNum" sz="quarter" idx="11"/>
          </p:nvPr>
        </p:nvSpPr>
        <p:spPr/>
        <p:txBody>
          <a:bodyPr/>
          <a:lstStyle>
            <a:lvl1pPr>
              <a:defRPr>
                <a:cs typeface="Arial" panose="020B0604020202020204" pitchFamily="34" charset="0"/>
              </a:defRPr>
            </a:lvl1pPr>
          </a:lstStyle>
          <a:p>
            <a:pPr>
              <a:defRPr/>
            </a:pPr>
            <a:fld id="{E76EAE16-9484-40D4-A481-97B6D4C86869}" type="slidenum">
              <a:rPr lang="en-US"/>
              <a:pPr>
                <a:defRPr/>
              </a:pPr>
              <a:t>‹#›</a:t>
            </a:fld>
            <a:endParaRPr lang="en-US"/>
          </a:p>
        </p:txBody>
      </p:sp>
      <p:sp>
        <p:nvSpPr>
          <p:cNvPr id="9" name="Rectangle 14">
            <a:extLst>
              <a:ext uri="{FF2B5EF4-FFF2-40B4-BE49-F238E27FC236}">
                <a16:creationId xmlns:a16="http://schemas.microsoft.com/office/drawing/2014/main" id="{22AB1F8D-E15D-7EF7-5DA0-D12C422191C1}"/>
              </a:ext>
            </a:extLst>
          </p:cNvPr>
          <p:cNvSpPr>
            <a:spLocks noGrp="1" noChangeArrowheads="1"/>
          </p:cNvSpPr>
          <p:nvPr>
            <p:ph type="ftr" sz="quarter" idx="12"/>
          </p:nvPr>
        </p:nvSpPr>
        <p:spPr/>
        <p:txBody>
          <a:bodyPr/>
          <a:lstStyle>
            <a:lvl1pPr>
              <a:defRPr>
                <a:cs typeface="Arial" panose="020B0604020202020204" pitchFamily="34" charset="0"/>
              </a:defRPr>
            </a:lvl1pPr>
          </a:lstStyle>
          <a:p>
            <a:pPr>
              <a:defRPr/>
            </a:pPr>
            <a:endParaRPr lang="en-US"/>
          </a:p>
        </p:txBody>
      </p:sp>
    </p:spTree>
    <p:extLst>
      <p:ext uri="{BB962C8B-B14F-4D97-AF65-F5344CB8AC3E}">
        <p14:creationId xmlns:p14="http://schemas.microsoft.com/office/powerpoint/2010/main" val="849927795"/>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1">
            <a:extLst>
              <a:ext uri="{FF2B5EF4-FFF2-40B4-BE49-F238E27FC236}">
                <a16:creationId xmlns:a16="http://schemas.microsoft.com/office/drawing/2014/main" id="{514C0DBB-5856-2DC7-D112-467F55FE0E51}"/>
              </a:ext>
            </a:extLst>
          </p:cNvPr>
          <p:cNvSpPr>
            <a:spLocks noGrp="1" noChangeArrowheads="1"/>
          </p:cNvSpPr>
          <p:nvPr>
            <p:ph type="dt" sz="half" idx="10"/>
          </p:nvPr>
        </p:nvSpPr>
        <p:spPr/>
        <p:txBody>
          <a:bodyPr/>
          <a:lstStyle>
            <a:lvl1pPr>
              <a:defRPr>
                <a:cs typeface="Arial" panose="020B0604020202020204" pitchFamily="34" charset="0"/>
              </a:defRPr>
            </a:lvl1pPr>
          </a:lstStyle>
          <a:p>
            <a:pPr>
              <a:defRPr/>
            </a:pPr>
            <a:endParaRPr lang="en-US"/>
          </a:p>
        </p:txBody>
      </p:sp>
      <p:sp>
        <p:nvSpPr>
          <p:cNvPr id="4" name="Slide Number Placeholder 2">
            <a:extLst>
              <a:ext uri="{FF2B5EF4-FFF2-40B4-BE49-F238E27FC236}">
                <a16:creationId xmlns:a16="http://schemas.microsoft.com/office/drawing/2014/main" id="{08F11BCE-AF96-65BF-FDEE-F022B0D90793}"/>
              </a:ext>
            </a:extLst>
          </p:cNvPr>
          <p:cNvSpPr>
            <a:spLocks noGrp="1" noChangeArrowheads="1"/>
          </p:cNvSpPr>
          <p:nvPr>
            <p:ph type="sldNum" sz="quarter" idx="11"/>
          </p:nvPr>
        </p:nvSpPr>
        <p:spPr/>
        <p:txBody>
          <a:bodyPr/>
          <a:lstStyle>
            <a:lvl1pPr>
              <a:defRPr>
                <a:cs typeface="Arial" panose="020B0604020202020204" pitchFamily="34" charset="0"/>
              </a:defRPr>
            </a:lvl1pPr>
          </a:lstStyle>
          <a:p>
            <a:pPr>
              <a:defRPr/>
            </a:pPr>
            <a:fld id="{A8ECE820-A5AD-44B8-864F-6349ADD86B89}" type="slidenum">
              <a:rPr lang="en-US"/>
              <a:pPr>
                <a:defRPr/>
              </a:pPr>
              <a:t>‹#›</a:t>
            </a:fld>
            <a:endParaRPr lang="en-US"/>
          </a:p>
        </p:txBody>
      </p:sp>
      <p:sp>
        <p:nvSpPr>
          <p:cNvPr id="5" name="Rectangle 14">
            <a:extLst>
              <a:ext uri="{FF2B5EF4-FFF2-40B4-BE49-F238E27FC236}">
                <a16:creationId xmlns:a16="http://schemas.microsoft.com/office/drawing/2014/main" id="{43D1991B-E848-3EED-300A-0A2F4A364ECC}"/>
              </a:ext>
            </a:extLst>
          </p:cNvPr>
          <p:cNvSpPr>
            <a:spLocks noGrp="1" noChangeArrowheads="1"/>
          </p:cNvSpPr>
          <p:nvPr>
            <p:ph type="ftr" sz="quarter" idx="12"/>
          </p:nvPr>
        </p:nvSpPr>
        <p:spPr/>
        <p:txBody>
          <a:bodyPr/>
          <a:lstStyle>
            <a:lvl1pPr>
              <a:defRPr>
                <a:cs typeface="Arial" panose="020B0604020202020204" pitchFamily="34" charset="0"/>
              </a:defRPr>
            </a:lvl1pPr>
          </a:lstStyle>
          <a:p>
            <a:pPr>
              <a:defRPr/>
            </a:pPr>
            <a:endParaRPr lang="en-US"/>
          </a:p>
        </p:txBody>
      </p:sp>
    </p:spTree>
    <p:extLst>
      <p:ext uri="{BB962C8B-B14F-4D97-AF65-F5344CB8AC3E}">
        <p14:creationId xmlns:p14="http://schemas.microsoft.com/office/powerpoint/2010/main" val="3216941500"/>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2">
            <a:extLst>
              <a:ext uri="{FF2B5EF4-FFF2-40B4-BE49-F238E27FC236}">
                <a16:creationId xmlns:a16="http://schemas.microsoft.com/office/drawing/2014/main" id="{10131591-8769-86C8-ACA0-81A0146CAD83}"/>
              </a:ext>
            </a:extLst>
          </p:cNvPr>
          <p:cNvSpPr>
            <a:spLocks noGrp="1" noChangeArrowheads="1"/>
          </p:cNvSpPr>
          <p:nvPr>
            <p:ph type="dt" sz="half" idx="10"/>
          </p:nvPr>
        </p:nvSpPr>
        <p:spPr/>
        <p:txBody>
          <a:bodyPr/>
          <a:lstStyle>
            <a:lvl1pPr>
              <a:defRPr>
                <a:cs typeface="Arial" panose="020B0604020202020204" pitchFamily="34" charset="0"/>
              </a:defRPr>
            </a:lvl1pPr>
          </a:lstStyle>
          <a:p>
            <a:pPr>
              <a:defRPr/>
            </a:pPr>
            <a:endParaRPr lang="en-US"/>
          </a:p>
        </p:txBody>
      </p:sp>
      <p:sp>
        <p:nvSpPr>
          <p:cNvPr id="3" name="Rectangle 3">
            <a:extLst>
              <a:ext uri="{FF2B5EF4-FFF2-40B4-BE49-F238E27FC236}">
                <a16:creationId xmlns:a16="http://schemas.microsoft.com/office/drawing/2014/main" id="{73E9621F-C258-470F-6D95-A3E1B9697A3C}"/>
              </a:ext>
            </a:extLst>
          </p:cNvPr>
          <p:cNvSpPr>
            <a:spLocks noGrp="1" noChangeArrowheads="1"/>
          </p:cNvSpPr>
          <p:nvPr>
            <p:ph type="sldNum" sz="quarter" idx="11"/>
          </p:nvPr>
        </p:nvSpPr>
        <p:spPr/>
        <p:txBody>
          <a:bodyPr/>
          <a:lstStyle>
            <a:lvl1pPr>
              <a:defRPr>
                <a:cs typeface="Arial" panose="020B0604020202020204" pitchFamily="34" charset="0"/>
              </a:defRPr>
            </a:lvl1pPr>
          </a:lstStyle>
          <a:p>
            <a:pPr>
              <a:defRPr/>
            </a:pPr>
            <a:fld id="{F271606C-9879-4F67-8CD1-B960FCE34EDD}" type="slidenum">
              <a:rPr lang="en-US"/>
              <a:pPr>
                <a:defRPr/>
              </a:pPr>
              <a:t>‹#›</a:t>
            </a:fld>
            <a:endParaRPr lang="en-US"/>
          </a:p>
        </p:txBody>
      </p:sp>
      <p:sp>
        <p:nvSpPr>
          <p:cNvPr id="4" name="Rectangle 14">
            <a:extLst>
              <a:ext uri="{FF2B5EF4-FFF2-40B4-BE49-F238E27FC236}">
                <a16:creationId xmlns:a16="http://schemas.microsoft.com/office/drawing/2014/main" id="{DC65176B-07FB-36A1-3CA1-50279FB38CC6}"/>
              </a:ext>
            </a:extLst>
          </p:cNvPr>
          <p:cNvSpPr>
            <a:spLocks noGrp="1" noChangeArrowheads="1"/>
          </p:cNvSpPr>
          <p:nvPr>
            <p:ph type="ftr" sz="quarter" idx="12"/>
          </p:nvPr>
        </p:nvSpPr>
        <p:spPr/>
        <p:txBody>
          <a:bodyPr/>
          <a:lstStyle>
            <a:lvl1pPr>
              <a:defRPr>
                <a:cs typeface="Arial" panose="020B0604020202020204" pitchFamily="34" charset="0"/>
              </a:defRPr>
            </a:lvl1pPr>
          </a:lstStyle>
          <a:p>
            <a:pPr>
              <a:defRPr/>
            </a:pPr>
            <a:endParaRPr lang="en-US"/>
          </a:p>
        </p:txBody>
      </p:sp>
    </p:spTree>
    <p:extLst>
      <p:ext uri="{BB962C8B-B14F-4D97-AF65-F5344CB8AC3E}">
        <p14:creationId xmlns:p14="http://schemas.microsoft.com/office/powerpoint/2010/main" val="4130095359"/>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2" y="273050"/>
            <a:ext cx="4011084"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4766734" y="273052"/>
            <a:ext cx="6815667"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609602" y="1435101"/>
            <a:ext cx="4011084" cy="4691063"/>
          </a:xfrm>
        </p:spPr>
        <p:txBody>
          <a:bodyPr/>
          <a:lstStyle>
            <a:lvl1pPr marL="0" indent="0">
              <a:buNone/>
              <a:defRPr sz="1400"/>
            </a:lvl1pPr>
            <a:lvl2pPr marL="457177" indent="0">
              <a:buNone/>
              <a:defRPr sz="1200"/>
            </a:lvl2pPr>
            <a:lvl3pPr marL="914353" indent="0">
              <a:buNone/>
              <a:defRPr sz="1000"/>
            </a:lvl3pPr>
            <a:lvl4pPr marL="1371530" indent="0">
              <a:buNone/>
              <a:defRPr sz="900"/>
            </a:lvl4pPr>
            <a:lvl5pPr marL="1828706" indent="0">
              <a:buNone/>
              <a:defRPr sz="900"/>
            </a:lvl5pPr>
            <a:lvl6pPr marL="2285883" indent="0">
              <a:buNone/>
              <a:defRPr sz="900"/>
            </a:lvl6pPr>
            <a:lvl7pPr marL="2743060" indent="0">
              <a:buNone/>
              <a:defRPr sz="900"/>
            </a:lvl7pPr>
            <a:lvl8pPr marL="3200236" indent="0">
              <a:buNone/>
              <a:defRPr sz="900"/>
            </a:lvl8pPr>
            <a:lvl9pPr marL="3657413" indent="0">
              <a:buNone/>
              <a:defRPr sz="900"/>
            </a:lvl9pPr>
          </a:lstStyle>
          <a:p>
            <a:pPr lvl="0"/>
            <a:r>
              <a:rPr lang="en-US"/>
              <a:t>Click to edit Master text styles</a:t>
            </a:r>
          </a:p>
        </p:txBody>
      </p:sp>
      <p:sp>
        <p:nvSpPr>
          <p:cNvPr id="5" name="Rectangle 2">
            <a:extLst>
              <a:ext uri="{FF2B5EF4-FFF2-40B4-BE49-F238E27FC236}">
                <a16:creationId xmlns:a16="http://schemas.microsoft.com/office/drawing/2014/main" id="{B0ED776F-B0D1-3CC0-9D56-401D4DBE72DE}"/>
              </a:ext>
            </a:extLst>
          </p:cNvPr>
          <p:cNvSpPr>
            <a:spLocks noGrp="1" noChangeArrowheads="1"/>
          </p:cNvSpPr>
          <p:nvPr>
            <p:ph type="dt" sz="half" idx="10"/>
          </p:nvPr>
        </p:nvSpPr>
        <p:spPr/>
        <p:txBody>
          <a:bodyPr/>
          <a:lstStyle>
            <a:lvl1pPr>
              <a:defRPr>
                <a:cs typeface="Arial" panose="020B0604020202020204" pitchFamily="34" charset="0"/>
              </a:defRPr>
            </a:lvl1pPr>
          </a:lstStyle>
          <a:p>
            <a:pPr>
              <a:defRPr/>
            </a:pPr>
            <a:endParaRPr lang="en-US"/>
          </a:p>
        </p:txBody>
      </p:sp>
      <p:sp>
        <p:nvSpPr>
          <p:cNvPr id="6" name="Rectangle 3">
            <a:extLst>
              <a:ext uri="{FF2B5EF4-FFF2-40B4-BE49-F238E27FC236}">
                <a16:creationId xmlns:a16="http://schemas.microsoft.com/office/drawing/2014/main" id="{D823BAE7-6045-4DDA-622B-776B8EDF4A7C}"/>
              </a:ext>
            </a:extLst>
          </p:cNvPr>
          <p:cNvSpPr>
            <a:spLocks noGrp="1" noChangeArrowheads="1"/>
          </p:cNvSpPr>
          <p:nvPr>
            <p:ph type="sldNum" sz="quarter" idx="11"/>
          </p:nvPr>
        </p:nvSpPr>
        <p:spPr/>
        <p:txBody>
          <a:bodyPr/>
          <a:lstStyle>
            <a:lvl1pPr>
              <a:defRPr>
                <a:cs typeface="Arial" panose="020B0604020202020204" pitchFamily="34" charset="0"/>
              </a:defRPr>
            </a:lvl1pPr>
          </a:lstStyle>
          <a:p>
            <a:pPr>
              <a:defRPr/>
            </a:pPr>
            <a:fld id="{817FAC13-FBC3-42B9-962E-57CBE6705C95}" type="slidenum">
              <a:rPr lang="en-US"/>
              <a:pPr>
                <a:defRPr/>
              </a:pPr>
              <a:t>‹#›</a:t>
            </a:fld>
            <a:endParaRPr lang="en-US"/>
          </a:p>
        </p:txBody>
      </p:sp>
      <p:sp>
        <p:nvSpPr>
          <p:cNvPr id="7" name="Rectangle 14">
            <a:extLst>
              <a:ext uri="{FF2B5EF4-FFF2-40B4-BE49-F238E27FC236}">
                <a16:creationId xmlns:a16="http://schemas.microsoft.com/office/drawing/2014/main" id="{A74ADC4B-3711-FDBE-03B5-FF0921252063}"/>
              </a:ext>
            </a:extLst>
          </p:cNvPr>
          <p:cNvSpPr>
            <a:spLocks noGrp="1" noChangeArrowheads="1"/>
          </p:cNvSpPr>
          <p:nvPr>
            <p:ph type="ftr" sz="quarter" idx="12"/>
          </p:nvPr>
        </p:nvSpPr>
        <p:spPr/>
        <p:txBody>
          <a:bodyPr/>
          <a:lstStyle>
            <a:lvl1pPr>
              <a:defRPr>
                <a:cs typeface="Arial" panose="020B0604020202020204" pitchFamily="34" charset="0"/>
              </a:defRPr>
            </a:lvl1pPr>
          </a:lstStyle>
          <a:p>
            <a:pPr>
              <a:defRPr/>
            </a:pPr>
            <a:endParaRPr lang="en-US"/>
          </a:p>
        </p:txBody>
      </p:sp>
    </p:spTree>
    <p:extLst>
      <p:ext uri="{BB962C8B-B14F-4D97-AF65-F5344CB8AC3E}">
        <p14:creationId xmlns:p14="http://schemas.microsoft.com/office/powerpoint/2010/main" val="367442491"/>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389717" y="4800600"/>
            <a:ext cx="73152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2389717" y="612775"/>
            <a:ext cx="7315200" cy="4114800"/>
          </a:xfrm>
        </p:spPr>
        <p:txBody>
          <a:bodyPr/>
          <a:lstStyle>
            <a:lvl1pPr marL="0" indent="0">
              <a:buNone/>
              <a:defRPr sz="3200"/>
            </a:lvl1pPr>
            <a:lvl2pPr marL="457177" indent="0">
              <a:buNone/>
              <a:defRPr sz="2800"/>
            </a:lvl2pPr>
            <a:lvl3pPr marL="914353" indent="0">
              <a:buNone/>
              <a:defRPr sz="2400"/>
            </a:lvl3pPr>
            <a:lvl4pPr marL="1371530" indent="0">
              <a:buNone/>
              <a:defRPr sz="2000"/>
            </a:lvl4pPr>
            <a:lvl5pPr marL="1828706" indent="0">
              <a:buNone/>
              <a:defRPr sz="2000"/>
            </a:lvl5pPr>
            <a:lvl6pPr marL="2285883" indent="0">
              <a:buNone/>
              <a:defRPr sz="2000"/>
            </a:lvl6pPr>
            <a:lvl7pPr marL="2743060" indent="0">
              <a:buNone/>
              <a:defRPr sz="2000"/>
            </a:lvl7pPr>
            <a:lvl8pPr marL="3200236" indent="0">
              <a:buNone/>
              <a:defRPr sz="2000"/>
            </a:lvl8pPr>
            <a:lvl9pPr marL="3657413" indent="0">
              <a:buNone/>
              <a:defRPr sz="2000"/>
            </a:lvl9pPr>
          </a:lstStyle>
          <a:p>
            <a:pPr lvl="0"/>
            <a:endParaRPr lang="en-US" noProof="0"/>
          </a:p>
        </p:txBody>
      </p:sp>
      <p:sp>
        <p:nvSpPr>
          <p:cNvPr id="4" name="Text Placeholder 3"/>
          <p:cNvSpPr>
            <a:spLocks noGrp="1"/>
          </p:cNvSpPr>
          <p:nvPr>
            <p:ph type="body" sz="half" idx="2"/>
          </p:nvPr>
        </p:nvSpPr>
        <p:spPr>
          <a:xfrm>
            <a:off x="2389717" y="5367338"/>
            <a:ext cx="7315200" cy="804862"/>
          </a:xfrm>
        </p:spPr>
        <p:txBody>
          <a:bodyPr/>
          <a:lstStyle>
            <a:lvl1pPr marL="0" indent="0">
              <a:buNone/>
              <a:defRPr sz="1400"/>
            </a:lvl1pPr>
            <a:lvl2pPr marL="457177" indent="0">
              <a:buNone/>
              <a:defRPr sz="1200"/>
            </a:lvl2pPr>
            <a:lvl3pPr marL="914353" indent="0">
              <a:buNone/>
              <a:defRPr sz="1000"/>
            </a:lvl3pPr>
            <a:lvl4pPr marL="1371530" indent="0">
              <a:buNone/>
              <a:defRPr sz="900"/>
            </a:lvl4pPr>
            <a:lvl5pPr marL="1828706" indent="0">
              <a:buNone/>
              <a:defRPr sz="900"/>
            </a:lvl5pPr>
            <a:lvl6pPr marL="2285883" indent="0">
              <a:buNone/>
              <a:defRPr sz="900"/>
            </a:lvl6pPr>
            <a:lvl7pPr marL="2743060" indent="0">
              <a:buNone/>
              <a:defRPr sz="900"/>
            </a:lvl7pPr>
            <a:lvl8pPr marL="3200236" indent="0">
              <a:buNone/>
              <a:defRPr sz="900"/>
            </a:lvl8pPr>
            <a:lvl9pPr marL="3657413" indent="0">
              <a:buNone/>
              <a:defRPr sz="900"/>
            </a:lvl9pPr>
          </a:lstStyle>
          <a:p>
            <a:pPr lvl="0"/>
            <a:r>
              <a:rPr lang="en-US"/>
              <a:t>Click to edit Master text styles</a:t>
            </a:r>
          </a:p>
        </p:txBody>
      </p:sp>
      <p:sp>
        <p:nvSpPr>
          <p:cNvPr id="5" name="Rectangle 2">
            <a:extLst>
              <a:ext uri="{FF2B5EF4-FFF2-40B4-BE49-F238E27FC236}">
                <a16:creationId xmlns:a16="http://schemas.microsoft.com/office/drawing/2014/main" id="{7C8C4645-9F27-F0B5-5989-0D5F726AC06B}"/>
              </a:ext>
            </a:extLst>
          </p:cNvPr>
          <p:cNvSpPr>
            <a:spLocks noGrp="1" noChangeArrowheads="1"/>
          </p:cNvSpPr>
          <p:nvPr>
            <p:ph type="dt" sz="half" idx="10"/>
          </p:nvPr>
        </p:nvSpPr>
        <p:spPr/>
        <p:txBody>
          <a:bodyPr/>
          <a:lstStyle>
            <a:lvl1pPr>
              <a:defRPr>
                <a:cs typeface="Arial" panose="020B0604020202020204" pitchFamily="34" charset="0"/>
              </a:defRPr>
            </a:lvl1pPr>
          </a:lstStyle>
          <a:p>
            <a:pPr>
              <a:defRPr/>
            </a:pPr>
            <a:endParaRPr lang="en-US"/>
          </a:p>
        </p:txBody>
      </p:sp>
      <p:sp>
        <p:nvSpPr>
          <p:cNvPr id="6" name="Rectangle 3">
            <a:extLst>
              <a:ext uri="{FF2B5EF4-FFF2-40B4-BE49-F238E27FC236}">
                <a16:creationId xmlns:a16="http://schemas.microsoft.com/office/drawing/2014/main" id="{A7854E96-3458-D770-E86C-1A30EEF006A9}"/>
              </a:ext>
            </a:extLst>
          </p:cNvPr>
          <p:cNvSpPr>
            <a:spLocks noGrp="1" noChangeArrowheads="1"/>
          </p:cNvSpPr>
          <p:nvPr>
            <p:ph type="sldNum" sz="quarter" idx="11"/>
          </p:nvPr>
        </p:nvSpPr>
        <p:spPr/>
        <p:txBody>
          <a:bodyPr/>
          <a:lstStyle>
            <a:lvl1pPr>
              <a:defRPr>
                <a:cs typeface="Arial" panose="020B0604020202020204" pitchFamily="34" charset="0"/>
              </a:defRPr>
            </a:lvl1pPr>
          </a:lstStyle>
          <a:p>
            <a:pPr>
              <a:defRPr/>
            </a:pPr>
            <a:fld id="{7DD3003C-97E5-4176-A495-28370779AA42}" type="slidenum">
              <a:rPr lang="en-US"/>
              <a:pPr>
                <a:defRPr/>
              </a:pPr>
              <a:t>‹#›</a:t>
            </a:fld>
            <a:endParaRPr lang="en-US"/>
          </a:p>
        </p:txBody>
      </p:sp>
      <p:sp>
        <p:nvSpPr>
          <p:cNvPr id="7" name="Rectangle 14">
            <a:extLst>
              <a:ext uri="{FF2B5EF4-FFF2-40B4-BE49-F238E27FC236}">
                <a16:creationId xmlns:a16="http://schemas.microsoft.com/office/drawing/2014/main" id="{B4454B85-D39D-DF8A-EF7B-8A88D2F7A1A6}"/>
              </a:ext>
            </a:extLst>
          </p:cNvPr>
          <p:cNvSpPr>
            <a:spLocks noGrp="1" noChangeArrowheads="1"/>
          </p:cNvSpPr>
          <p:nvPr>
            <p:ph type="ftr" sz="quarter" idx="12"/>
          </p:nvPr>
        </p:nvSpPr>
        <p:spPr/>
        <p:txBody>
          <a:bodyPr/>
          <a:lstStyle>
            <a:lvl1pPr>
              <a:defRPr>
                <a:cs typeface="Arial" panose="020B0604020202020204" pitchFamily="34" charset="0"/>
              </a:defRPr>
            </a:lvl1pPr>
          </a:lstStyle>
          <a:p>
            <a:pPr>
              <a:defRPr/>
            </a:pPr>
            <a:endParaRPr lang="en-US"/>
          </a:p>
        </p:txBody>
      </p:sp>
    </p:spTree>
    <p:extLst>
      <p:ext uri="{BB962C8B-B14F-4D97-AF65-F5344CB8AC3E}">
        <p14:creationId xmlns:p14="http://schemas.microsoft.com/office/powerpoint/2010/main" val="1382427789"/>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2">
            <a:extLst>
              <a:ext uri="{FF2B5EF4-FFF2-40B4-BE49-F238E27FC236}">
                <a16:creationId xmlns:a16="http://schemas.microsoft.com/office/drawing/2014/main" id="{56B8E431-CE22-1C91-D501-E07F1EFD4AD4}"/>
              </a:ext>
            </a:extLst>
          </p:cNvPr>
          <p:cNvSpPr>
            <a:spLocks noGrp="1" noChangeArrowheads="1"/>
          </p:cNvSpPr>
          <p:nvPr>
            <p:ph type="dt" sz="half" idx="10"/>
          </p:nvPr>
        </p:nvSpPr>
        <p:spPr/>
        <p:txBody>
          <a:bodyPr/>
          <a:lstStyle>
            <a:lvl1pPr>
              <a:defRPr>
                <a:cs typeface="Arial" panose="020B0604020202020204" pitchFamily="34" charset="0"/>
              </a:defRPr>
            </a:lvl1pPr>
          </a:lstStyle>
          <a:p>
            <a:pPr>
              <a:defRPr/>
            </a:pPr>
            <a:endParaRPr lang="en-US"/>
          </a:p>
        </p:txBody>
      </p:sp>
      <p:sp>
        <p:nvSpPr>
          <p:cNvPr id="5" name="Rectangle 3">
            <a:extLst>
              <a:ext uri="{FF2B5EF4-FFF2-40B4-BE49-F238E27FC236}">
                <a16:creationId xmlns:a16="http://schemas.microsoft.com/office/drawing/2014/main" id="{C0A01929-85AC-BA4A-672F-BC012C433CFD}"/>
              </a:ext>
            </a:extLst>
          </p:cNvPr>
          <p:cNvSpPr>
            <a:spLocks noGrp="1" noChangeArrowheads="1"/>
          </p:cNvSpPr>
          <p:nvPr>
            <p:ph type="sldNum" sz="quarter" idx="11"/>
          </p:nvPr>
        </p:nvSpPr>
        <p:spPr/>
        <p:txBody>
          <a:bodyPr/>
          <a:lstStyle>
            <a:lvl1pPr>
              <a:defRPr>
                <a:cs typeface="Arial" panose="020B0604020202020204" pitchFamily="34" charset="0"/>
              </a:defRPr>
            </a:lvl1pPr>
          </a:lstStyle>
          <a:p>
            <a:pPr>
              <a:defRPr/>
            </a:pPr>
            <a:fld id="{35B43599-18B9-4E30-BF14-BB7935E7B023}" type="slidenum">
              <a:rPr lang="en-US"/>
              <a:pPr>
                <a:defRPr/>
              </a:pPr>
              <a:t>‹#›</a:t>
            </a:fld>
            <a:endParaRPr lang="en-US"/>
          </a:p>
        </p:txBody>
      </p:sp>
      <p:sp>
        <p:nvSpPr>
          <p:cNvPr id="6" name="Rectangle 14">
            <a:extLst>
              <a:ext uri="{FF2B5EF4-FFF2-40B4-BE49-F238E27FC236}">
                <a16:creationId xmlns:a16="http://schemas.microsoft.com/office/drawing/2014/main" id="{41E82DEB-250B-F98D-ECD4-85BD47102E50}"/>
              </a:ext>
            </a:extLst>
          </p:cNvPr>
          <p:cNvSpPr>
            <a:spLocks noGrp="1" noChangeArrowheads="1"/>
          </p:cNvSpPr>
          <p:nvPr>
            <p:ph type="ftr" sz="quarter" idx="12"/>
          </p:nvPr>
        </p:nvSpPr>
        <p:spPr/>
        <p:txBody>
          <a:bodyPr/>
          <a:lstStyle>
            <a:lvl1pPr>
              <a:defRPr>
                <a:cs typeface="Arial" panose="020B0604020202020204" pitchFamily="34" charset="0"/>
              </a:defRPr>
            </a:lvl1pPr>
          </a:lstStyle>
          <a:p>
            <a:pPr>
              <a:defRPr/>
            </a:pPr>
            <a:endParaRPr lang="en-US"/>
          </a:p>
        </p:txBody>
      </p:sp>
    </p:spTree>
    <p:extLst>
      <p:ext uri="{BB962C8B-B14F-4D97-AF65-F5344CB8AC3E}">
        <p14:creationId xmlns:p14="http://schemas.microsoft.com/office/powerpoint/2010/main" val="3861777542"/>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1" y="274640"/>
            <a:ext cx="27432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609600" y="274640"/>
            <a:ext cx="80264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2">
            <a:extLst>
              <a:ext uri="{FF2B5EF4-FFF2-40B4-BE49-F238E27FC236}">
                <a16:creationId xmlns:a16="http://schemas.microsoft.com/office/drawing/2014/main" id="{7A162B2A-A81E-C39D-FBB8-9D171141DED5}"/>
              </a:ext>
            </a:extLst>
          </p:cNvPr>
          <p:cNvSpPr>
            <a:spLocks noGrp="1" noChangeArrowheads="1"/>
          </p:cNvSpPr>
          <p:nvPr>
            <p:ph type="dt" sz="half" idx="10"/>
          </p:nvPr>
        </p:nvSpPr>
        <p:spPr/>
        <p:txBody>
          <a:bodyPr/>
          <a:lstStyle>
            <a:lvl1pPr>
              <a:defRPr>
                <a:cs typeface="Arial" panose="020B0604020202020204" pitchFamily="34" charset="0"/>
              </a:defRPr>
            </a:lvl1pPr>
          </a:lstStyle>
          <a:p>
            <a:pPr>
              <a:defRPr/>
            </a:pPr>
            <a:endParaRPr lang="en-US"/>
          </a:p>
        </p:txBody>
      </p:sp>
      <p:sp>
        <p:nvSpPr>
          <p:cNvPr id="5" name="Rectangle 3">
            <a:extLst>
              <a:ext uri="{FF2B5EF4-FFF2-40B4-BE49-F238E27FC236}">
                <a16:creationId xmlns:a16="http://schemas.microsoft.com/office/drawing/2014/main" id="{1B6C17A1-B496-18D2-51A6-DB8868700C8D}"/>
              </a:ext>
            </a:extLst>
          </p:cNvPr>
          <p:cNvSpPr>
            <a:spLocks noGrp="1" noChangeArrowheads="1"/>
          </p:cNvSpPr>
          <p:nvPr>
            <p:ph type="sldNum" sz="quarter" idx="11"/>
          </p:nvPr>
        </p:nvSpPr>
        <p:spPr/>
        <p:txBody>
          <a:bodyPr/>
          <a:lstStyle>
            <a:lvl1pPr>
              <a:defRPr>
                <a:cs typeface="Arial" panose="020B0604020202020204" pitchFamily="34" charset="0"/>
              </a:defRPr>
            </a:lvl1pPr>
          </a:lstStyle>
          <a:p>
            <a:pPr>
              <a:defRPr/>
            </a:pPr>
            <a:fld id="{0C4F2C1E-D71F-450A-BD71-AF87E94E5304}" type="slidenum">
              <a:rPr lang="en-US"/>
              <a:pPr>
                <a:defRPr/>
              </a:pPr>
              <a:t>‹#›</a:t>
            </a:fld>
            <a:endParaRPr lang="en-US"/>
          </a:p>
        </p:txBody>
      </p:sp>
      <p:sp>
        <p:nvSpPr>
          <p:cNvPr id="6" name="Rectangle 14">
            <a:extLst>
              <a:ext uri="{FF2B5EF4-FFF2-40B4-BE49-F238E27FC236}">
                <a16:creationId xmlns:a16="http://schemas.microsoft.com/office/drawing/2014/main" id="{E1F9149F-CBA8-9E91-411E-2BB761A44473}"/>
              </a:ext>
            </a:extLst>
          </p:cNvPr>
          <p:cNvSpPr>
            <a:spLocks noGrp="1" noChangeArrowheads="1"/>
          </p:cNvSpPr>
          <p:nvPr>
            <p:ph type="ftr" sz="quarter" idx="12"/>
          </p:nvPr>
        </p:nvSpPr>
        <p:spPr/>
        <p:txBody>
          <a:bodyPr/>
          <a:lstStyle>
            <a:lvl1pPr>
              <a:defRPr>
                <a:cs typeface="Arial" panose="020B0604020202020204" pitchFamily="34" charset="0"/>
              </a:defRPr>
            </a:lvl1pPr>
          </a:lstStyle>
          <a:p>
            <a:pPr>
              <a:defRPr/>
            </a:pPr>
            <a:endParaRPr lang="en-US"/>
          </a:p>
        </p:txBody>
      </p:sp>
    </p:spTree>
    <p:extLst>
      <p:ext uri="{BB962C8B-B14F-4D97-AF65-F5344CB8AC3E}">
        <p14:creationId xmlns:p14="http://schemas.microsoft.com/office/powerpoint/2010/main" val="3602972535"/>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2" name="Group 2">
            <a:extLst>
              <a:ext uri="{FF2B5EF4-FFF2-40B4-BE49-F238E27FC236}">
                <a16:creationId xmlns:a16="http://schemas.microsoft.com/office/drawing/2014/main" id="{3AB3230F-AD2A-B57A-DF53-7CB8BA808F76}"/>
              </a:ext>
            </a:extLst>
          </p:cNvPr>
          <p:cNvGrpSpPr>
            <a:grpSpLocks/>
          </p:cNvGrpSpPr>
          <p:nvPr/>
        </p:nvGrpSpPr>
        <p:grpSpPr bwMode="auto">
          <a:xfrm>
            <a:off x="0" y="0"/>
            <a:ext cx="12198350" cy="6851650"/>
            <a:chOff x="1" y="0"/>
            <a:chExt cx="5763" cy="4316"/>
          </a:xfrm>
        </p:grpSpPr>
        <p:sp>
          <p:nvSpPr>
            <p:cNvPr id="3" name="Freeform 3">
              <a:extLst>
                <a:ext uri="{FF2B5EF4-FFF2-40B4-BE49-F238E27FC236}">
                  <a16:creationId xmlns:a16="http://schemas.microsoft.com/office/drawing/2014/main" id="{A2BF9942-ED22-80B1-6A78-016E7A94143F}"/>
                </a:ext>
              </a:extLst>
            </p:cNvPr>
            <p:cNvSpPr>
              <a:spLocks/>
            </p:cNvSpPr>
            <p:nvPr/>
          </p:nvSpPr>
          <p:spPr bwMode="hidden">
            <a:xfrm>
              <a:off x="5045" y="2626"/>
              <a:ext cx="719" cy="1690"/>
            </a:xfrm>
            <a:custGeom>
              <a:avLst/>
              <a:gdLst>
                <a:gd name="T0" fmla="*/ 717 w 717"/>
                <a:gd name="T1" fmla="*/ 72 h 1690"/>
                <a:gd name="T2" fmla="*/ 717 w 717"/>
                <a:gd name="T3" fmla="*/ 0 h 1690"/>
                <a:gd name="T4" fmla="*/ 699 w 717"/>
                <a:gd name="T5" fmla="*/ 101 h 1690"/>
                <a:gd name="T6" fmla="*/ 675 w 717"/>
                <a:gd name="T7" fmla="*/ 209 h 1690"/>
                <a:gd name="T8" fmla="*/ 627 w 717"/>
                <a:gd name="T9" fmla="*/ 389 h 1690"/>
                <a:gd name="T10" fmla="*/ 574 w 717"/>
                <a:gd name="T11" fmla="*/ 569 h 1690"/>
                <a:gd name="T12" fmla="*/ 502 w 717"/>
                <a:gd name="T13" fmla="*/ 749 h 1690"/>
                <a:gd name="T14" fmla="*/ 424 w 717"/>
                <a:gd name="T15" fmla="*/ 935 h 1690"/>
                <a:gd name="T16" fmla="*/ 334 w 717"/>
                <a:gd name="T17" fmla="*/ 1121 h 1690"/>
                <a:gd name="T18" fmla="*/ 233 w 717"/>
                <a:gd name="T19" fmla="*/ 1312 h 1690"/>
                <a:gd name="T20" fmla="*/ 125 w 717"/>
                <a:gd name="T21" fmla="*/ 1498 h 1690"/>
                <a:gd name="T22" fmla="*/ 0 w 717"/>
                <a:gd name="T23" fmla="*/ 1690 h 1690"/>
                <a:gd name="T24" fmla="*/ 11 w 717"/>
                <a:gd name="T25" fmla="*/ 1690 h 1690"/>
                <a:gd name="T26" fmla="*/ 137 w 717"/>
                <a:gd name="T27" fmla="*/ 1498 h 1690"/>
                <a:gd name="T28" fmla="*/ 245 w 717"/>
                <a:gd name="T29" fmla="*/ 1312 h 1690"/>
                <a:gd name="T30" fmla="*/ 346 w 717"/>
                <a:gd name="T31" fmla="*/ 1121 h 1690"/>
                <a:gd name="T32" fmla="*/ 436 w 717"/>
                <a:gd name="T33" fmla="*/ 935 h 1690"/>
                <a:gd name="T34" fmla="*/ 514 w 717"/>
                <a:gd name="T35" fmla="*/ 749 h 1690"/>
                <a:gd name="T36" fmla="*/ 585 w 717"/>
                <a:gd name="T37" fmla="*/ 569 h 1690"/>
                <a:gd name="T38" fmla="*/ 639 w 717"/>
                <a:gd name="T39" fmla="*/ 389 h 1690"/>
                <a:gd name="T40" fmla="*/ 687 w 717"/>
                <a:gd name="T41" fmla="*/ 209 h 1690"/>
                <a:gd name="T42" fmla="*/ 705 w 717"/>
                <a:gd name="T43" fmla="*/ 143 h 1690"/>
                <a:gd name="T44" fmla="*/ 717 w 717"/>
                <a:gd name="T45" fmla="*/ 72 h 1690"/>
                <a:gd name="T46" fmla="*/ 717 w 717"/>
                <a:gd name="T47" fmla="*/ 72 h 169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Lst>
              <a:rect l="0" t="0" r="r" b="b"/>
              <a:pathLst>
                <a:path w="717" h="1690">
                  <a:moveTo>
                    <a:pt x="717" y="72"/>
                  </a:moveTo>
                  <a:lnTo>
                    <a:pt x="717" y="0"/>
                  </a:lnTo>
                  <a:lnTo>
                    <a:pt x="699" y="101"/>
                  </a:lnTo>
                  <a:lnTo>
                    <a:pt x="675" y="209"/>
                  </a:lnTo>
                  <a:lnTo>
                    <a:pt x="627" y="389"/>
                  </a:lnTo>
                  <a:lnTo>
                    <a:pt x="574" y="569"/>
                  </a:lnTo>
                  <a:lnTo>
                    <a:pt x="502" y="749"/>
                  </a:lnTo>
                  <a:lnTo>
                    <a:pt x="424" y="935"/>
                  </a:lnTo>
                  <a:lnTo>
                    <a:pt x="334" y="1121"/>
                  </a:lnTo>
                  <a:lnTo>
                    <a:pt x="233" y="1312"/>
                  </a:lnTo>
                  <a:lnTo>
                    <a:pt x="125" y="1498"/>
                  </a:lnTo>
                  <a:lnTo>
                    <a:pt x="0" y="1690"/>
                  </a:lnTo>
                  <a:lnTo>
                    <a:pt x="11" y="1690"/>
                  </a:lnTo>
                  <a:lnTo>
                    <a:pt x="137" y="1498"/>
                  </a:lnTo>
                  <a:lnTo>
                    <a:pt x="245" y="1312"/>
                  </a:lnTo>
                  <a:lnTo>
                    <a:pt x="346" y="1121"/>
                  </a:lnTo>
                  <a:lnTo>
                    <a:pt x="436" y="935"/>
                  </a:lnTo>
                  <a:lnTo>
                    <a:pt x="514" y="749"/>
                  </a:lnTo>
                  <a:lnTo>
                    <a:pt x="585" y="569"/>
                  </a:lnTo>
                  <a:lnTo>
                    <a:pt x="639" y="389"/>
                  </a:lnTo>
                  <a:lnTo>
                    <a:pt x="687" y="209"/>
                  </a:lnTo>
                  <a:lnTo>
                    <a:pt x="705" y="143"/>
                  </a:lnTo>
                  <a:lnTo>
                    <a:pt x="717" y="72"/>
                  </a:lnTo>
                  <a:lnTo>
                    <a:pt x="717" y="72"/>
                  </a:lnTo>
                  <a:close/>
                </a:path>
              </a:pathLst>
            </a:custGeom>
            <a:gradFill rotWithShape="0">
              <a:gsLst>
                <a:gs pos="0">
                  <a:schemeClr val="bg2"/>
                </a:gs>
                <a:gs pos="100000">
                  <a:schemeClr val="bg2">
                    <a:gamma/>
                    <a:shade val="60784"/>
                    <a:invGamma/>
                  </a:schemeClr>
                </a:gs>
              </a:gsLst>
              <a:lin ang="5400000" scaled="1"/>
            </a:gradFill>
            <a:ln>
              <a:noFill/>
            </a:ln>
          </p:spPr>
          <p:txBody>
            <a:bodyPr/>
            <a:lstStyle/>
            <a:p>
              <a:pPr eaLnBrk="1" hangingPunct="1">
                <a:defRPr/>
              </a:pPr>
              <a:endParaRPr lang="en-US">
                <a:solidFill>
                  <a:srgbClr val="FFFFFF"/>
                </a:solidFill>
                <a:cs typeface="Arial" charset="0"/>
              </a:endParaRPr>
            </a:p>
          </p:txBody>
        </p:sp>
        <p:sp>
          <p:nvSpPr>
            <p:cNvPr id="4" name="Freeform 4">
              <a:extLst>
                <a:ext uri="{FF2B5EF4-FFF2-40B4-BE49-F238E27FC236}">
                  <a16:creationId xmlns:a16="http://schemas.microsoft.com/office/drawing/2014/main" id="{1A9FBABF-0ACC-8562-810C-59981E9BE67D}"/>
                </a:ext>
              </a:extLst>
            </p:cNvPr>
            <p:cNvSpPr>
              <a:spLocks/>
            </p:cNvSpPr>
            <p:nvPr/>
          </p:nvSpPr>
          <p:spPr bwMode="hidden">
            <a:xfrm>
              <a:off x="5386" y="3794"/>
              <a:ext cx="378" cy="522"/>
            </a:xfrm>
            <a:custGeom>
              <a:avLst/>
              <a:gdLst>
                <a:gd name="T0" fmla="*/ 377 w 377"/>
                <a:gd name="T1" fmla="*/ 0 h 522"/>
                <a:gd name="T2" fmla="*/ 293 w 377"/>
                <a:gd name="T3" fmla="*/ 132 h 522"/>
                <a:gd name="T4" fmla="*/ 204 w 377"/>
                <a:gd name="T5" fmla="*/ 264 h 522"/>
                <a:gd name="T6" fmla="*/ 102 w 377"/>
                <a:gd name="T7" fmla="*/ 396 h 522"/>
                <a:gd name="T8" fmla="*/ 0 w 377"/>
                <a:gd name="T9" fmla="*/ 522 h 522"/>
                <a:gd name="T10" fmla="*/ 12 w 377"/>
                <a:gd name="T11" fmla="*/ 522 h 522"/>
                <a:gd name="T12" fmla="*/ 114 w 377"/>
                <a:gd name="T13" fmla="*/ 402 h 522"/>
                <a:gd name="T14" fmla="*/ 204 w 377"/>
                <a:gd name="T15" fmla="*/ 282 h 522"/>
                <a:gd name="T16" fmla="*/ 377 w 377"/>
                <a:gd name="T17" fmla="*/ 24 h 522"/>
                <a:gd name="T18" fmla="*/ 377 w 377"/>
                <a:gd name="T19" fmla="*/ 0 h 522"/>
                <a:gd name="T20" fmla="*/ 377 w 377"/>
                <a:gd name="T21" fmla="*/ 0 h 52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Lst>
              <a:rect l="0" t="0" r="r" b="b"/>
              <a:pathLst>
                <a:path w="377" h="522">
                  <a:moveTo>
                    <a:pt x="377" y="0"/>
                  </a:moveTo>
                  <a:lnTo>
                    <a:pt x="293" y="132"/>
                  </a:lnTo>
                  <a:lnTo>
                    <a:pt x="204" y="264"/>
                  </a:lnTo>
                  <a:lnTo>
                    <a:pt x="102" y="396"/>
                  </a:lnTo>
                  <a:lnTo>
                    <a:pt x="0" y="522"/>
                  </a:lnTo>
                  <a:lnTo>
                    <a:pt x="12" y="522"/>
                  </a:lnTo>
                  <a:lnTo>
                    <a:pt x="114" y="402"/>
                  </a:lnTo>
                  <a:lnTo>
                    <a:pt x="204" y="282"/>
                  </a:lnTo>
                  <a:lnTo>
                    <a:pt x="377" y="24"/>
                  </a:lnTo>
                  <a:lnTo>
                    <a:pt x="377" y="0"/>
                  </a:lnTo>
                  <a:lnTo>
                    <a:pt x="377" y="0"/>
                  </a:lnTo>
                  <a:close/>
                </a:path>
              </a:pathLst>
            </a:custGeom>
            <a:gradFill rotWithShape="0">
              <a:gsLst>
                <a:gs pos="0">
                  <a:schemeClr val="bg2"/>
                </a:gs>
                <a:gs pos="100000">
                  <a:schemeClr val="bg2">
                    <a:gamma/>
                    <a:shade val="60784"/>
                    <a:invGamma/>
                  </a:schemeClr>
                </a:gs>
              </a:gsLst>
              <a:lin ang="5400000" scaled="1"/>
            </a:gradFill>
            <a:ln>
              <a:noFill/>
            </a:ln>
          </p:spPr>
          <p:txBody>
            <a:bodyPr/>
            <a:lstStyle/>
            <a:p>
              <a:pPr eaLnBrk="1" hangingPunct="1">
                <a:defRPr/>
              </a:pPr>
              <a:endParaRPr lang="en-US">
                <a:solidFill>
                  <a:srgbClr val="FFFFFF"/>
                </a:solidFill>
                <a:cs typeface="Arial" charset="0"/>
              </a:endParaRPr>
            </a:p>
          </p:txBody>
        </p:sp>
        <p:sp>
          <p:nvSpPr>
            <p:cNvPr id="5" name="Freeform 5">
              <a:extLst>
                <a:ext uri="{FF2B5EF4-FFF2-40B4-BE49-F238E27FC236}">
                  <a16:creationId xmlns:a16="http://schemas.microsoft.com/office/drawing/2014/main" id="{06CA903F-1C01-EE1D-BFB2-A86A5B025429}"/>
                </a:ext>
              </a:extLst>
            </p:cNvPr>
            <p:cNvSpPr>
              <a:spLocks/>
            </p:cNvSpPr>
            <p:nvPr/>
          </p:nvSpPr>
          <p:spPr bwMode="hidden">
            <a:xfrm>
              <a:off x="5680" y="4214"/>
              <a:ext cx="84" cy="102"/>
            </a:xfrm>
            <a:custGeom>
              <a:avLst/>
              <a:gdLst>
                <a:gd name="T0" fmla="*/ 0 w 84"/>
                <a:gd name="T1" fmla="*/ 102 h 102"/>
                <a:gd name="T2" fmla="*/ 18 w 84"/>
                <a:gd name="T3" fmla="*/ 102 h 102"/>
                <a:gd name="T4" fmla="*/ 48 w 84"/>
                <a:gd name="T5" fmla="*/ 60 h 102"/>
                <a:gd name="T6" fmla="*/ 84 w 84"/>
                <a:gd name="T7" fmla="*/ 24 h 102"/>
                <a:gd name="T8" fmla="*/ 84 w 84"/>
                <a:gd name="T9" fmla="*/ 0 h 102"/>
                <a:gd name="T10" fmla="*/ 42 w 84"/>
                <a:gd name="T11" fmla="*/ 54 h 102"/>
                <a:gd name="T12" fmla="*/ 0 w 84"/>
                <a:gd name="T13" fmla="*/ 102 h 102"/>
                <a:gd name="T14" fmla="*/ 0 w 84"/>
                <a:gd name="T15" fmla="*/ 102 h 102"/>
              </a:gdLst>
              <a:ahLst/>
              <a:cxnLst>
                <a:cxn ang="0">
                  <a:pos x="T0" y="T1"/>
                </a:cxn>
                <a:cxn ang="0">
                  <a:pos x="T2" y="T3"/>
                </a:cxn>
                <a:cxn ang="0">
                  <a:pos x="T4" y="T5"/>
                </a:cxn>
                <a:cxn ang="0">
                  <a:pos x="T6" y="T7"/>
                </a:cxn>
                <a:cxn ang="0">
                  <a:pos x="T8" y="T9"/>
                </a:cxn>
                <a:cxn ang="0">
                  <a:pos x="T10" y="T11"/>
                </a:cxn>
                <a:cxn ang="0">
                  <a:pos x="T12" y="T13"/>
                </a:cxn>
                <a:cxn ang="0">
                  <a:pos x="T14" y="T15"/>
                </a:cxn>
              </a:cxnLst>
              <a:rect l="0" t="0" r="r" b="b"/>
              <a:pathLst>
                <a:path w="84" h="102">
                  <a:moveTo>
                    <a:pt x="0" y="102"/>
                  </a:moveTo>
                  <a:lnTo>
                    <a:pt x="18" y="102"/>
                  </a:lnTo>
                  <a:lnTo>
                    <a:pt x="48" y="60"/>
                  </a:lnTo>
                  <a:lnTo>
                    <a:pt x="84" y="24"/>
                  </a:lnTo>
                  <a:lnTo>
                    <a:pt x="84" y="0"/>
                  </a:lnTo>
                  <a:lnTo>
                    <a:pt x="42" y="54"/>
                  </a:lnTo>
                  <a:lnTo>
                    <a:pt x="0" y="102"/>
                  </a:lnTo>
                  <a:lnTo>
                    <a:pt x="0" y="102"/>
                  </a:lnTo>
                  <a:close/>
                </a:path>
              </a:pathLst>
            </a:custGeom>
            <a:gradFill rotWithShape="0">
              <a:gsLst>
                <a:gs pos="0">
                  <a:schemeClr val="bg2"/>
                </a:gs>
                <a:gs pos="100000">
                  <a:schemeClr val="bg2">
                    <a:gamma/>
                    <a:shade val="60784"/>
                    <a:invGamma/>
                  </a:schemeClr>
                </a:gs>
              </a:gsLst>
              <a:lin ang="5400000" scaled="1"/>
            </a:gradFill>
            <a:ln>
              <a:noFill/>
            </a:ln>
          </p:spPr>
          <p:txBody>
            <a:bodyPr/>
            <a:lstStyle/>
            <a:p>
              <a:pPr eaLnBrk="1" hangingPunct="1">
                <a:defRPr/>
              </a:pPr>
              <a:endParaRPr lang="en-US">
                <a:solidFill>
                  <a:srgbClr val="FFFFFF"/>
                </a:solidFill>
                <a:cs typeface="Arial" charset="0"/>
              </a:endParaRPr>
            </a:p>
          </p:txBody>
        </p:sp>
        <p:grpSp>
          <p:nvGrpSpPr>
            <p:cNvPr id="6" name="Group 6">
              <a:extLst>
                <a:ext uri="{FF2B5EF4-FFF2-40B4-BE49-F238E27FC236}">
                  <a16:creationId xmlns:a16="http://schemas.microsoft.com/office/drawing/2014/main" id="{F8592B7F-B3C4-3D16-89AE-4553A0B7759F}"/>
                </a:ext>
              </a:extLst>
            </p:cNvPr>
            <p:cNvGrpSpPr>
              <a:grpSpLocks/>
            </p:cNvGrpSpPr>
            <p:nvPr/>
          </p:nvGrpSpPr>
          <p:grpSpPr bwMode="auto">
            <a:xfrm>
              <a:off x="288" y="0"/>
              <a:ext cx="5098" cy="4316"/>
              <a:chOff x="288" y="0"/>
              <a:chExt cx="5098" cy="4316"/>
            </a:xfrm>
          </p:grpSpPr>
          <p:sp>
            <p:nvSpPr>
              <p:cNvPr id="26" name="Freeform 7">
                <a:extLst>
                  <a:ext uri="{FF2B5EF4-FFF2-40B4-BE49-F238E27FC236}">
                    <a16:creationId xmlns:a16="http://schemas.microsoft.com/office/drawing/2014/main" id="{750E5B7E-C84C-DA42-26C9-C9BD217614C7}"/>
                  </a:ext>
                </a:extLst>
              </p:cNvPr>
              <p:cNvSpPr>
                <a:spLocks/>
              </p:cNvSpPr>
              <p:nvPr userDrawn="1"/>
            </p:nvSpPr>
            <p:spPr bwMode="hidden">
              <a:xfrm>
                <a:off x="2790" y="0"/>
                <a:ext cx="71" cy="4316"/>
              </a:xfrm>
              <a:custGeom>
                <a:avLst/>
                <a:gdLst>
                  <a:gd name="T0" fmla="*/ 0 w 72"/>
                  <a:gd name="T1" fmla="*/ 0 h 4316"/>
                  <a:gd name="T2" fmla="*/ 60 w 72"/>
                  <a:gd name="T3" fmla="*/ 4316 h 4316"/>
                  <a:gd name="T4" fmla="*/ 72 w 72"/>
                  <a:gd name="T5" fmla="*/ 4316 h 4316"/>
                  <a:gd name="T6" fmla="*/ 12 w 72"/>
                  <a:gd name="T7" fmla="*/ 0 h 4316"/>
                  <a:gd name="T8" fmla="*/ 0 w 72"/>
                  <a:gd name="T9" fmla="*/ 0 h 4316"/>
                  <a:gd name="T10" fmla="*/ 0 w 72"/>
                  <a:gd name="T11" fmla="*/ 0 h 4316"/>
                </a:gdLst>
                <a:ahLst/>
                <a:cxnLst>
                  <a:cxn ang="0">
                    <a:pos x="T0" y="T1"/>
                  </a:cxn>
                  <a:cxn ang="0">
                    <a:pos x="T2" y="T3"/>
                  </a:cxn>
                  <a:cxn ang="0">
                    <a:pos x="T4" y="T5"/>
                  </a:cxn>
                  <a:cxn ang="0">
                    <a:pos x="T6" y="T7"/>
                  </a:cxn>
                  <a:cxn ang="0">
                    <a:pos x="T8" y="T9"/>
                  </a:cxn>
                  <a:cxn ang="0">
                    <a:pos x="T10" y="T11"/>
                  </a:cxn>
                </a:cxnLst>
                <a:rect l="0" t="0" r="r" b="b"/>
                <a:pathLst>
                  <a:path w="72" h="4316">
                    <a:moveTo>
                      <a:pt x="0" y="0"/>
                    </a:moveTo>
                    <a:lnTo>
                      <a:pt x="60" y="4316"/>
                    </a:lnTo>
                    <a:lnTo>
                      <a:pt x="72" y="4316"/>
                    </a:lnTo>
                    <a:lnTo>
                      <a:pt x="12" y="0"/>
                    </a:lnTo>
                    <a:lnTo>
                      <a:pt x="0" y="0"/>
                    </a:lnTo>
                    <a:lnTo>
                      <a:pt x="0" y="0"/>
                    </a:lnTo>
                    <a:close/>
                  </a:path>
                </a:pathLst>
              </a:custGeom>
              <a:gradFill rotWithShape="0">
                <a:gsLst>
                  <a:gs pos="0">
                    <a:schemeClr val="bg1"/>
                  </a:gs>
                  <a:gs pos="100000">
                    <a:schemeClr val="bg1">
                      <a:gamma/>
                      <a:shade val="66667"/>
                      <a:invGamma/>
                    </a:schemeClr>
                  </a:gs>
                </a:gsLst>
                <a:lin ang="5400000" scaled="1"/>
              </a:gradFill>
              <a:ln>
                <a:noFill/>
              </a:ln>
            </p:spPr>
            <p:txBody>
              <a:bodyPr/>
              <a:lstStyle/>
              <a:p>
                <a:pPr eaLnBrk="1" hangingPunct="1">
                  <a:defRPr/>
                </a:pPr>
                <a:endParaRPr lang="en-US">
                  <a:solidFill>
                    <a:srgbClr val="FFFFFF"/>
                  </a:solidFill>
                  <a:cs typeface="Arial" charset="0"/>
                </a:endParaRPr>
              </a:p>
            </p:txBody>
          </p:sp>
          <p:sp>
            <p:nvSpPr>
              <p:cNvPr id="27" name="Freeform 8">
                <a:extLst>
                  <a:ext uri="{FF2B5EF4-FFF2-40B4-BE49-F238E27FC236}">
                    <a16:creationId xmlns:a16="http://schemas.microsoft.com/office/drawing/2014/main" id="{13C26B8F-2EF6-79AE-C59D-71DED307D689}"/>
                  </a:ext>
                </a:extLst>
              </p:cNvPr>
              <p:cNvSpPr>
                <a:spLocks/>
              </p:cNvSpPr>
              <p:nvPr userDrawn="1"/>
            </p:nvSpPr>
            <p:spPr bwMode="hidden">
              <a:xfrm>
                <a:off x="3089" y="0"/>
                <a:ext cx="174" cy="4316"/>
              </a:xfrm>
              <a:custGeom>
                <a:avLst/>
                <a:gdLst>
                  <a:gd name="T0" fmla="*/ 24 w 174"/>
                  <a:gd name="T1" fmla="*/ 0 h 4316"/>
                  <a:gd name="T2" fmla="*/ 12 w 174"/>
                  <a:gd name="T3" fmla="*/ 0 h 4316"/>
                  <a:gd name="T4" fmla="*/ 42 w 174"/>
                  <a:gd name="T5" fmla="*/ 216 h 4316"/>
                  <a:gd name="T6" fmla="*/ 72 w 174"/>
                  <a:gd name="T7" fmla="*/ 444 h 4316"/>
                  <a:gd name="T8" fmla="*/ 96 w 174"/>
                  <a:gd name="T9" fmla="*/ 689 h 4316"/>
                  <a:gd name="T10" fmla="*/ 120 w 174"/>
                  <a:gd name="T11" fmla="*/ 947 h 4316"/>
                  <a:gd name="T12" fmla="*/ 132 w 174"/>
                  <a:gd name="T13" fmla="*/ 1211 h 4316"/>
                  <a:gd name="T14" fmla="*/ 150 w 174"/>
                  <a:gd name="T15" fmla="*/ 1487 h 4316"/>
                  <a:gd name="T16" fmla="*/ 156 w 174"/>
                  <a:gd name="T17" fmla="*/ 1768 h 4316"/>
                  <a:gd name="T18" fmla="*/ 162 w 174"/>
                  <a:gd name="T19" fmla="*/ 2062 h 4316"/>
                  <a:gd name="T20" fmla="*/ 156 w 174"/>
                  <a:gd name="T21" fmla="*/ 2644 h 4316"/>
                  <a:gd name="T22" fmla="*/ 126 w 174"/>
                  <a:gd name="T23" fmla="*/ 3225 h 4316"/>
                  <a:gd name="T24" fmla="*/ 108 w 174"/>
                  <a:gd name="T25" fmla="*/ 3507 h 4316"/>
                  <a:gd name="T26" fmla="*/ 78 w 174"/>
                  <a:gd name="T27" fmla="*/ 3788 h 4316"/>
                  <a:gd name="T28" fmla="*/ 42 w 174"/>
                  <a:gd name="T29" fmla="*/ 4058 h 4316"/>
                  <a:gd name="T30" fmla="*/ 0 w 174"/>
                  <a:gd name="T31" fmla="*/ 4316 h 4316"/>
                  <a:gd name="T32" fmla="*/ 12 w 174"/>
                  <a:gd name="T33" fmla="*/ 4316 h 4316"/>
                  <a:gd name="T34" fmla="*/ 54 w 174"/>
                  <a:gd name="T35" fmla="*/ 4058 h 4316"/>
                  <a:gd name="T36" fmla="*/ 90 w 174"/>
                  <a:gd name="T37" fmla="*/ 3782 h 4316"/>
                  <a:gd name="T38" fmla="*/ 120 w 174"/>
                  <a:gd name="T39" fmla="*/ 3507 h 4316"/>
                  <a:gd name="T40" fmla="*/ 138 w 174"/>
                  <a:gd name="T41" fmla="*/ 3219 h 4316"/>
                  <a:gd name="T42" fmla="*/ 168 w 174"/>
                  <a:gd name="T43" fmla="*/ 2638 h 4316"/>
                  <a:gd name="T44" fmla="*/ 174 w 174"/>
                  <a:gd name="T45" fmla="*/ 2056 h 4316"/>
                  <a:gd name="T46" fmla="*/ 168 w 174"/>
                  <a:gd name="T47" fmla="*/ 1768 h 4316"/>
                  <a:gd name="T48" fmla="*/ 162 w 174"/>
                  <a:gd name="T49" fmla="*/ 1487 h 4316"/>
                  <a:gd name="T50" fmla="*/ 144 w 174"/>
                  <a:gd name="T51" fmla="*/ 1211 h 4316"/>
                  <a:gd name="T52" fmla="*/ 132 w 174"/>
                  <a:gd name="T53" fmla="*/ 941 h 4316"/>
                  <a:gd name="T54" fmla="*/ 108 w 174"/>
                  <a:gd name="T55" fmla="*/ 689 h 4316"/>
                  <a:gd name="T56" fmla="*/ 84 w 174"/>
                  <a:gd name="T57" fmla="*/ 444 h 4316"/>
                  <a:gd name="T58" fmla="*/ 54 w 174"/>
                  <a:gd name="T59" fmla="*/ 216 h 4316"/>
                  <a:gd name="T60" fmla="*/ 24 w 174"/>
                  <a:gd name="T61" fmla="*/ 0 h 4316"/>
                  <a:gd name="T62" fmla="*/ 24 w 174"/>
                  <a:gd name="T63" fmla="*/ 0 h 431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Lst>
                <a:rect l="0" t="0" r="r" b="b"/>
                <a:pathLst>
                  <a:path w="174" h="4316">
                    <a:moveTo>
                      <a:pt x="24" y="0"/>
                    </a:moveTo>
                    <a:lnTo>
                      <a:pt x="12" y="0"/>
                    </a:lnTo>
                    <a:lnTo>
                      <a:pt x="42" y="216"/>
                    </a:lnTo>
                    <a:lnTo>
                      <a:pt x="72" y="444"/>
                    </a:lnTo>
                    <a:lnTo>
                      <a:pt x="96" y="689"/>
                    </a:lnTo>
                    <a:lnTo>
                      <a:pt x="120" y="947"/>
                    </a:lnTo>
                    <a:lnTo>
                      <a:pt x="132" y="1211"/>
                    </a:lnTo>
                    <a:lnTo>
                      <a:pt x="150" y="1487"/>
                    </a:lnTo>
                    <a:lnTo>
                      <a:pt x="156" y="1768"/>
                    </a:lnTo>
                    <a:lnTo>
                      <a:pt x="162" y="2062"/>
                    </a:lnTo>
                    <a:lnTo>
                      <a:pt x="156" y="2644"/>
                    </a:lnTo>
                    <a:lnTo>
                      <a:pt x="126" y="3225"/>
                    </a:lnTo>
                    <a:lnTo>
                      <a:pt x="108" y="3507"/>
                    </a:lnTo>
                    <a:lnTo>
                      <a:pt x="78" y="3788"/>
                    </a:lnTo>
                    <a:lnTo>
                      <a:pt x="42" y="4058"/>
                    </a:lnTo>
                    <a:lnTo>
                      <a:pt x="0" y="4316"/>
                    </a:lnTo>
                    <a:lnTo>
                      <a:pt x="12" y="4316"/>
                    </a:lnTo>
                    <a:lnTo>
                      <a:pt x="54" y="4058"/>
                    </a:lnTo>
                    <a:lnTo>
                      <a:pt x="90" y="3782"/>
                    </a:lnTo>
                    <a:lnTo>
                      <a:pt x="120" y="3507"/>
                    </a:lnTo>
                    <a:lnTo>
                      <a:pt x="138" y="3219"/>
                    </a:lnTo>
                    <a:lnTo>
                      <a:pt x="168" y="2638"/>
                    </a:lnTo>
                    <a:lnTo>
                      <a:pt x="174" y="2056"/>
                    </a:lnTo>
                    <a:lnTo>
                      <a:pt x="168" y="1768"/>
                    </a:lnTo>
                    <a:lnTo>
                      <a:pt x="162" y="1487"/>
                    </a:lnTo>
                    <a:lnTo>
                      <a:pt x="144" y="1211"/>
                    </a:lnTo>
                    <a:lnTo>
                      <a:pt x="132" y="941"/>
                    </a:lnTo>
                    <a:lnTo>
                      <a:pt x="108" y="689"/>
                    </a:lnTo>
                    <a:lnTo>
                      <a:pt x="84" y="444"/>
                    </a:lnTo>
                    <a:lnTo>
                      <a:pt x="54" y="216"/>
                    </a:lnTo>
                    <a:lnTo>
                      <a:pt x="24" y="0"/>
                    </a:lnTo>
                    <a:lnTo>
                      <a:pt x="24" y="0"/>
                    </a:lnTo>
                    <a:close/>
                  </a:path>
                </a:pathLst>
              </a:custGeom>
              <a:gradFill rotWithShape="0">
                <a:gsLst>
                  <a:gs pos="0">
                    <a:schemeClr val="bg1"/>
                  </a:gs>
                  <a:gs pos="100000">
                    <a:schemeClr val="bg1">
                      <a:gamma/>
                      <a:shade val="66667"/>
                      <a:invGamma/>
                    </a:schemeClr>
                  </a:gs>
                </a:gsLst>
                <a:lin ang="5400000" scaled="1"/>
              </a:gradFill>
              <a:ln>
                <a:noFill/>
              </a:ln>
            </p:spPr>
            <p:txBody>
              <a:bodyPr/>
              <a:lstStyle/>
              <a:p>
                <a:pPr eaLnBrk="1" hangingPunct="1">
                  <a:defRPr/>
                </a:pPr>
                <a:endParaRPr lang="en-US">
                  <a:solidFill>
                    <a:srgbClr val="FFFFFF"/>
                  </a:solidFill>
                  <a:cs typeface="Arial" charset="0"/>
                </a:endParaRPr>
              </a:p>
            </p:txBody>
          </p:sp>
          <p:sp>
            <p:nvSpPr>
              <p:cNvPr id="28" name="Freeform 9">
                <a:extLst>
                  <a:ext uri="{FF2B5EF4-FFF2-40B4-BE49-F238E27FC236}">
                    <a16:creationId xmlns:a16="http://schemas.microsoft.com/office/drawing/2014/main" id="{D736A9CE-BCD9-9B0E-B212-A5DFFF7B6D89}"/>
                  </a:ext>
                </a:extLst>
              </p:cNvPr>
              <p:cNvSpPr>
                <a:spLocks/>
              </p:cNvSpPr>
              <p:nvPr userDrawn="1"/>
            </p:nvSpPr>
            <p:spPr bwMode="hidden">
              <a:xfrm>
                <a:off x="3358" y="0"/>
                <a:ext cx="337" cy="4316"/>
              </a:xfrm>
              <a:custGeom>
                <a:avLst/>
                <a:gdLst>
                  <a:gd name="T0" fmla="*/ 329 w 335"/>
                  <a:gd name="T1" fmla="*/ 2014 h 4316"/>
                  <a:gd name="T2" fmla="*/ 317 w 335"/>
                  <a:gd name="T3" fmla="*/ 1726 h 4316"/>
                  <a:gd name="T4" fmla="*/ 293 w 335"/>
                  <a:gd name="T5" fmla="*/ 1445 h 4316"/>
                  <a:gd name="T6" fmla="*/ 263 w 335"/>
                  <a:gd name="T7" fmla="*/ 1175 h 4316"/>
                  <a:gd name="T8" fmla="*/ 228 w 335"/>
                  <a:gd name="T9" fmla="*/ 917 h 4316"/>
                  <a:gd name="T10" fmla="*/ 186 w 335"/>
                  <a:gd name="T11" fmla="*/ 665 h 4316"/>
                  <a:gd name="T12" fmla="*/ 132 w 335"/>
                  <a:gd name="T13" fmla="*/ 432 h 4316"/>
                  <a:gd name="T14" fmla="*/ 78 w 335"/>
                  <a:gd name="T15" fmla="*/ 204 h 4316"/>
                  <a:gd name="T16" fmla="*/ 12 w 335"/>
                  <a:gd name="T17" fmla="*/ 0 h 4316"/>
                  <a:gd name="T18" fmla="*/ 0 w 335"/>
                  <a:gd name="T19" fmla="*/ 0 h 4316"/>
                  <a:gd name="T20" fmla="*/ 66 w 335"/>
                  <a:gd name="T21" fmla="*/ 204 h 4316"/>
                  <a:gd name="T22" fmla="*/ 120 w 335"/>
                  <a:gd name="T23" fmla="*/ 432 h 4316"/>
                  <a:gd name="T24" fmla="*/ 174 w 335"/>
                  <a:gd name="T25" fmla="*/ 665 h 4316"/>
                  <a:gd name="T26" fmla="*/ 216 w 335"/>
                  <a:gd name="T27" fmla="*/ 917 h 4316"/>
                  <a:gd name="T28" fmla="*/ 251 w 335"/>
                  <a:gd name="T29" fmla="*/ 1175 h 4316"/>
                  <a:gd name="T30" fmla="*/ 281 w 335"/>
                  <a:gd name="T31" fmla="*/ 1445 h 4316"/>
                  <a:gd name="T32" fmla="*/ 305 w 335"/>
                  <a:gd name="T33" fmla="*/ 1726 h 4316"/>
                  <a:gd name="T34" fmla="*/ 317 w 335"/>
                  <a:gd name="T35" fmla="*/ 2014 h 4316"/>
                  <a:gd name="T36" fmla="*/ 323 w 335"/>
                  <a:gd name="T37" fmla="*/ 2314 h 4316"/>
                  <a:gd name="T38" fmla="*/ 317 w 335"/>
                  <a:gd name="T39" fmla="*/ 2608 h 4316"/>
                  <a:gd name="T40" fmla="*/ 305 w 335"/>
                  <a:gd name="T41" fmla="*/ 2907 h 4316"/>
                  <a:gd name="T42" fmla="*/ 281 w 335"/>
                  <a:gd name="T43" fmla="*/ 3201 h 4316"/>
                  <a:gd name="T44" fmla="*/ 257 w 335"/>
                  <a:gd name="T45" fmla="*/ 3489 h 4316"/>
                  <a:gd name="T46" fmla="*/ 216 w 335"/>
                  <a:gd name="T47" fmla="*/ 3777 h 4316"/>
                  <a:gd name="T48" fmla="*/ 174 w 335"/>
                  <a:gd name="T49" fmla="*/ 4052 h 4316"/>
                  <a:gd name="T50" fmla="*/ 120 w 335"/>
                  <a:gd name="T51" fmla="*/ 4316 h 4316"/>
                  <a:gd name="T52" fmla="*/ 132 w 335"/>
                  <a:gd name="T53" fmla="*/ 4316 h 4316"/>
                  <a:gd name="T54" fmla="*/ 186 w 335"/>
                  <a:gd name="T55" fmla="*/ 4052 h 4316"/>
                  <a:gd name="T56" fmla="*/ 228 w 335"/>
                  <a:gd name="T57" fmla="*/ 3777 h 4316"/>
                  <a:gd name="T58" fmla="*/ 269 w 335"/>
                  <a:gd name="T59" fmla="*/ 3489 h 4316"/>
                  <a:gd name="T60" fmla="*/ 293 w 335"/>
                  <a:gd name="T61" fmla="*/ 3201 h 4316"/>
                  <a:gd name="T62" fmla="*/ 317 w 335"/>
                  <a:gd name="T63" fmla="*/ 2907 h 4316"/>
                  <a:gd name="T64" fmla="*/ 329 w 335"/>
                  <a:gd name="T65" fmla="*/ 2608 h 4316"/>
                  <a:gd name="T66" fmla="*/ 335 w 335"/>
                  <a:gd name="T67" fmla="*/ 2314 h 4316"/>
                  <a:gd name="T68" fmla="*/ 329 w 335"/>
                  <a:gd name="T69" fmla="*/ 2014 h 4316"/>
                  <a:gd name="T70" fmla="*/ 329 w 335"/>
                  <a:gd name="T71" fmla="*/ 2014 h 431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Lst>
                <a:rect l="0" t="0" r="r" b="b"/>
                <a:pathLst>
                  <a:path w="335" h="4316">
                    <a:moveTo>
                      <a:pt x="329" y="2014"/>
                    </a:moveTo>
                    <a:lnTo>
                      <a:pt x="317" y="1726"/>
                    </a:lnTo>
                    <a:lnTo>
                      <a:pt x="293" y="1445"/>
                    </a:lnTo>
                    <a:lnTo>
                      <a:pt x="263" y="1175"/>
                    </a:lnTo>
                    <a:lnTo>
                      <a:pt x="228" y="917"/>
                    </a:lnTo>
                    <a:lnTo>
                      <a:pt x="186" y="665"/>
                    </a:lnTo>
                    <a:lnTo>
                      <a:pt x="132" y="432"/>
                    </a:lnTo>
                    <a:lnTo>
                      <a:pt x="78" y="204"/>
                    </a:lnTo>
                    <a:lnTo>
                      <a:pt x="12" y="0"/>
                    </a:lnTo>
                    <a:lnTo>
                      <a:pt x="0" y="0"/>
                    </a:lnTo>
                    <a:lnTo>
                      <a:pt x="66" y="204"/>
                    </a:lnTo>
                    <a:lnTo>
                      <a:pt x="120" y="432"/>
                    </a:lnTo>
                    <a:lnTo>
                      <a:pt x="174" y="665"/>
                    </a:lnTo>
                    <a:lnTo>
                      <a:pt x="216" y="917"/>
                    </a:lnTo>
                    <a:lnTo>
                      <a:pt x="251" y="1175"/>
                    </a:lnTo>
                    <a:lnTo>
                      <a:pt x="281" y="1445"/>
                    </a:lnTo>
                    <a:lnTo>
                      <a:pt x="305" y="1726"/>
                    </a:lnTo>
                    <a:lnTo>
                      <a:pt x="317" y="2014"/>
                    </a:lnTo>
                    <a:lnTo>
                      <a:pt x="323" y="2314"/>
                    </a:lnTo>
                    <a:lnTo>
                      <a:pt x="317" y="2608"/>
                    </a:lnTo>
                    <a:lnTo>
                      <a:pt x="305" y="2907"/>
                    </a:lnTo>
                    <a:lnTo>
                      <a:pt x="281" y="3201"/>
                    </a:lnTo>
                    <a:lnTo>
                      <a:pt x="257" y="3489"/>
                    </a:lnTo>
                    <a:lnTo>
                      <a:pt x="216" y="3777"/>
                    </a:lnTo>
                    <a:lnTo>
                      <a:pt x="174" y="4052"/>
                    </a:lnTo>
                    <a:lnTo>
                      <a:pt x="120" y="4316"/>
                    </a:lnTo>
                    <a:lnTo>
                      <a:pt x="132" y="4316"/>
                    </a:lnTo>
                    <a:lnTo>
                      <a:pt x="186" y="4052"/>
                    </a:lnTo>
                    <a:lnTo>
                      <a:pt x="228" y="3777"/>
                    </a:lnTo>
                    <a:lnTo>
                      <a:pt x="269" y="3489"/>
                    </a:lnTo>
                    <a:lnTo>
                      <a:pt x="293" y="3201"/>
                    </a:lnTo>
                    <a:lnTo>
                      <a:pt x="317" y="2907"/>
                    </a:lnTo>
                    <a:lnTo>
                      <a:pt x="329" y="2608"/>
                    </a:lnTo>
                    <a:lnTo>
                      <a:pt x="335" y="2314"/>
                    </a:lnTo>
                    <a:lnTo>
                      <a:pt x="329" y="2014"/>
                    </a:lnTo>
                    <a:lnTo>
                      <a:pt x="329" y="2014"/>
                    </a:lnTo>
                    <a:close/>
                  </a:path>
                </a:pathLst>
              </a:custGeom>
              <a:gradFill rotWithShape="0">
                <a:gsLst>
                  <a:gs pos="0">
                    <a:schemeClr val="bg1"/>
                  </a:gs>
                  <a:gs pos="100000">
                    <a:schemeClr val="bg1">
                      <a:gamma/>
                      <a:shade val="66667"/>
                      <a:invGamma/>
                    </a:schemeClr>
                  </a:gs>
                </a:gsLst>
                <a:lin ang="5400000" scaled="1"/>
              </a:gradFill>
              <a:ln>
                <a:noFill/>
              </a:ln>
            </p:spPr>
            <p:txBody>
              <a:bodyPr/>
              <a:lstStyle/>
              <a:p>
                <a:pPr eaLnBrk="1" hangingPunct="1">
                  <a:defRPr/>
                </a:pPr>
                <a:endParaRPr lang="en-US">
                  <a:solidFill>
                    <a:srgbClr val="FFFFFF"/>
                  </a:solidFill>
                  <a:cs typeface="Arial" charset="0"/>
                </a:endParaRPr>
              </a:p>
            </p:txBody>
          </p:sp>
          <p:sp>
            <p:nvSpPr>
              <p:cNvPr id="29" name="Freeform 10">
                <a:extLst>
                  <a:ext uri="{FF2B5EF4-FFF2-40B4-BE49-F238E27FC236}">
                    <a16:creationId xmlns:a16="http://schemas.microsoft.com/office/drawing/2014/main" id="{7E9A0A5E-1BB3-491C-DC52-4BE098224BEE}"/>
                  </a:ext>
                </a:extLst>
              </p:cNvPr>
              <p:cNvSpPr>
                <a:spLocks/>
              </p:cNvSpPr>
              <p:nvPr userDrawn="1"/>
            </p:nvSpPr>
            <p:spPr bwMode="hidden">
              <a:xfrm>
                <a:off x="3676" y="0"/>
                <a:ext cx="427" cy="4316"/>
              </a:xfrm>
              <a:custGeom>
                <a:avLst/>
                <a:gdLst>
                  <a:gd name="T0" fmla="*/ 413 w 425"/>
                  <a:gd name="T1" fmla="*/ 1924 h 4316"/>
                  <a:gd name="T2" fmla="*/ 395 w 425"/>
                  <a:gd name="T3" fmla="*/ 1690 h 4316"/>
                  <a:gd name="T4" fmla="*/ 365 w 425"/>
                  <a:gd name="T5" fmla="*/ 1457 h 4316"/>
                  <a:gd name="T6" fmla="*/ 329 w 425"/>
                  <a:gd name="T7" fmla="*/ 1229 h 4316"/>
                  <a:gd name="T8" fmla="*/ 281 w 425"/>
                  <a:gd name="T9" fmla="*/ 1001 h 4316"/>
                  <a:gd name="T10" fmla="*/ 227 w 425"/>
                  <a:gd name="T11" fmla="*/ 761 h 4316"/>
                  <a:gd name="T12" fmla="*/ 162 w 425"/>
                  <a:gd name="T13" fmla="*/ 522 h 4316"/>
                  <a:gd name="T14" fmla="*/ 90 w 425"/>
                  <a:gd name="T15" fmla="*/ 270 h 4316"/>
                  <a:gd name="T16" fmla="*/ 12 w 425"/>
                  <a:gd name="T17" fmla="*/ 0 h 4316"/>
                  <a:gd name="T18" fmla="*/ 0 w 425"/>
                  <a:gd name="T19" fmla="*/ 0 h 4316"/>
                  <a:gd name="T20" fmla="*/ 84 w 425"/>
                  <a:gd name="T21" fmla="*/ 270 h 4316"/>
                  <a:gd name="T22" fmla="*/ 156 w 425"/>
                  <a:gd name="T23" fmla="*/ 522 h 4316"/>
                  <a:gd name="T24" fmla="*/ 216 w 425"/>
                  <a:gd name="T25" fmla="*/ 767 h 4316"/>
                  <a:gd name="T26" fmla="*/ 275 w 425"/>
                  <a:gd name="T27" fmla="*/ 1001 h 4316"/>
                  <a:gd name="T28" fmla="*/ 317 w 425"/>
                  <a:gd name="T29" fmla="*/ 1235 h 4316"/>
                  <a:gd name="T30" fmla="*/ 353 w 425"/>
                  <a:gd name="T31" fmla="*/ 1463 h 4316"/>
                  <a:gd name="T32" fmla="*/ 383 w 425"/>
                  <a:gd name="T33" fmla="*/ 1690 h 4316"/>
                  <a:gd name="T34" fmla="*/ 401 w 425"/>
                  <a:gd name="T35" fmla="*/ 1924 h 4316"/>
                  <a:gd name="T36" fmla="*/ 413 w 425"/>
                  <a:gd name="T37" fmla="*/ 2188 h 4316"/>
                  <a:gd name="T38" fmla="*/ 407 w 425"/>
                  <a:gd name="T39" fmla="*/ 2458 h 4316"/>
                  <a:gd name="T40" fmla="*/ 395 w 425"/>
                  <a:gd name="T41" fmla="*/ 2733 h 4316"/>
                  <a:gd name="T42" fmla="*/ 365 w 425"/>
                  <a:gd name="T43" fmla="*/ 3021 h 4316"/>
                  <a:gd name="T44" fmla="*/ 329 w 425"/>
                  <a:gd name="T45" fmla="*/ 3321 h 4316"/>
                  <a:gd name="T46" fmla="*/ 275 w 425"/>
                  <a:gd name="T47" fmla="*/ 3639 h 4316"/>
                  <a:gd name="T48" fmla="*/ 204 w 425"/>
                  <a:gd name="T49" fmla="*/ 3968 h 4316"/>
                  <a:gd name="T50" fmla="*/ 126 w 425"/>
                  <a:gd name="T51" fmla="*/ 4316 h 4316"/>
                  <a:gd name="T52" fmla="*/ 138 w 425"/>
                  <a:gd name="T53" fmla="*/ 4316 h 4316"/>
                  <a:gd name="T54" fmla="*/ 216 w 425"/>
                  <a:gd name="T55" fmla="*/ 3968 h 4316"/>
                  <a:gd name="T56" fmla="*/ 287 w 425"/>
                  <a:gd name="T57" fmla="*/ 3639 h 4316"/>
                  <a:gd name="T58" fmla="*/ 341 w 425"/>
                  <a:gd name="T59" fmla="*/ 3321 h 4316"/>
                  <a:gd name="T60" fmla="*/ 377 w 425"/>
                  <a:gd name="T61" fmla="*/ 3021 h 4316"/>
                  <a:gd name="T62" fmla="*/ 407 w 425"/>
                  <a:gd name="T63" fmla="*/ 2733 h 4316"/>
                  <a:gd name="T64" fmla="*/ 419 w 425"/>
                  <a:gd name="T65" fmla="*/ 2458 h 4316"/>
                  <a:gd name="T66" fmla="*/ 425 w 425"/>
                  <a:gd name="T67" fmla="*/ 2188 h 4316"/>
                  <a:gd name="T68" fmla="*/ 413 w 425"/>
                  <a:gd name="T69" fmla="*/ 1924 h 4316"/>
                  <a:gd name="T70" fmla="*/ 413 w 425"/>
                  <a:gd name="T71" fmla="*/ 1924 h 431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Lst>
                <a:rect l="0" t="0" r="r" b="b"/>
                <a:pathLst>
                  <a:path w="425" h="4316">
                    <a:moveTo>
                      <a:pt x="413" y="1924"/>
                    </a:moveTo>
                    <a:lnTo>
                      <a:pt x="395" y="1690"/>
                    </a:lnTo>
                    <a:lnTo>
                      <a:pt x="365" y="1457"/>
                    </a:lnTo>
                    <a:lnTo>
                      <a:pt x="329" y="1229"/>
                    </a:lnTo>
                    <a:lnTo>
                      <a:pt x="281" y="1001"/>
                    </a:lnTo>
                    <a:lnTo>
                      <a:pt x="227" y="761"/>
                    </a:lnTo>
                    <a:lnTo>
                      <a:pt x="162" y="522"/>
                    </a:lnTo>
                    <a:lnTo>
                      <a:pt x="90" y="270"/>
                    </a:lnTo>
                    <a:lnTo>
                      <a:pt x="12" y="0"/>
                    </a:lnTo>
                    <a:lnTo>
                      <a:pt x="0" y="0"/>
                    </a:lnTo>
                    <a:lnTo>
                      <a:pt x="84" y="270"/>
                    </a:lnTo>
                    <a:lnTo>
                      <a:pt x="156" y="522"/>
                    </a:lnTo>
                    <a:lnTo>
                      <a:pt x="216" y="767"/>
                    </a:lnTo>
                    <a:lnTo>
                      <a:pt x="275" y="1001"/>
                    </a:lnTo>
                    <a:lnTo>
                      <a:pt x="317" y="1235"/>
                    </a:lnTo>
                    <a:lnTo>
                      <a:pt x="353" y="1463"/>
                    </a:lnTo>
                    <a:lnTo>
                      <a:pt x="383" y="1690"/>
                    </a:lnTo>
                    <a:lnTo>
                      <a:pt x="401" y="1924"/>
                    </a:lnTo>
                    <a:lnTo>
                      <a:pt x="413" y="2188"/>
                    </a:lnTo>
                    <a:lnTo>
                      <a:pt x="407" y="2458"/>
                    </a:lnTo>
                    <a:lnTo>
                      <a:pt x="395" y="2733"/>
                    </a:lnTo>
                    <a:lnTo>
                      <a:pt x="365" y="3021"/>
                    </a:lnTo>
                    <a:lnTo>
                      <a:pt x="329" y="3321"/>
                    </a:lnTo>
                    <a:lnTo>
                      <a:pt x="275" y="3639"/>
                    </a:lnTo>
                    <a:lnTo>
                      <a:pt x="204" y="3968"/>
                    </a:lnTo>
                    <a:lnTo>
                      <a:pt x="126" y="4316"/>
                    </a:lnTo>
                    <a:lnTo>
                      <a:pt x="138" y="4316"/>
                    </a:lnTo>
                    <a:lnTo>
                      <a:pt x="216" y="3968"/>
                    </a:lnTo>
                    <a:lnTo>
                      <a:pt x="287" y="3639"/>
                    </a:lnTo>
                    <a:lnTo>
                      <a:pt x="341" y="3321"/>
                    </a:lnTo>
                    <a:lnTo>
                      <a:pt x="377" y="3021"/>
                    </a:lnTo>
                    <a:lnTo>
                      <a:pt x="407" y="2733"/>
                    </a:lnTo>
                    <a:lnTo>
                      <a:pt x="419" y="2458"/>
                    </a:lnTo>
                    <a:lnTo>
                      <a:pt x="425" y="2188"/>
                    </a:lnTo>
                    <a:lnTo>
                      <a:pt x="413" y="1924"/>
                    </a:lnTo>
                    <a:lnTo>
                      <a:pt x="413" y="1924"/>
                    </a:lnTo>
                    <a:close/>
                  </a:path>
                </a:pathLst>
              </a:custGeom>
              <a:gradFill rotWithShape="0">
                <a:gsLst>
                  <a:gs pos="0">
                    <a:schemeClr val="bg1"/>
                  </a:gs>
                  <a:gs pos="100000">
                    <a:schemeClr val="bg1">
                      <a:gamma/>
                      <a:shade val="66667"/>
                      <a:invGamma/>
                    </a:schemeClr>
                  </a:gs>
                </a:gsLst>
                <a:lin ang="5400000" scaled="1"/>
              </a:gradFill>
              <a:ln>
                <a:noFill/>
              </a:ln>
            </p:spPr>
            <p:txBody>
              <a:bodyPr/>
              <a:lstStyle/>
              <a:p>
                <a:pPr eaLnBrk="1" hangingPunct="1">
                  <a:defRPr/>
                </a:pPr>
                <a:endParaRPr lang="en-US">
                  <a:solidFill>
                    <a:srgbClr val="FFFFFF"/>
                  </a:solidFill>
                  <a:cs typeface="Arial" charset="0"/>
                </a:endParaRPr>
              </a:p>
            </p:txBody>
          </p:sp>
          <p:sp>
            <p:nvSpPr>
              <p:cNvPr id="30" name="Freeform 11">
                <a:extLst>
                  <a:ext uri="{FF2B5EF4-FFF2-40B4-BE49-F238E27FC236}">
                    <a16:creationId xmlns:a16="http://schemas.microsoft.com/office/drawing/2014/main" id="{2534A910-A427-D913-6B51-BCE550AC6268}"/>
                  </a:ext>
                </a:extLst>
              </p:cNvPr>
              <p:cNvSpPr>
                <a:spLocks/>
              </p:cNvSpPr>
              <p:nvPr userDrawn="1"/>
            </p:nvSpPr>
            <p:spPr bwMode="hidden">
              <a:xfrm>
                <a:off x="3946" y="0"/>
                <a:ext cx="558" cy="4316"/>
              </a:xfrm>
              <a:custGeom>
                <a:avLst/>
                <a:gdLst>
                  <a:gd name="T0" fmla="*/ 556 w 556"/>
                  <a:gd name="T1" fmla="*/ 2020 h 4316"/>
                  <a:gd name="T2" fmla="*/ 538 w 556"/>
                  <a:gd name="T3" fmla="*/ 1732 h 4316"/>
                  <a:gd name="T4" fmla="*/ 503 w 556"/>
                  <a:gd name="T5" fmla="*/ 1445 h 4316"/>
                  <a:gd name="T6" fmla="*/ 455 w 556"/>
                  <a:gd name="T7" fmla="*/ 1175 h 4316"/>
                  <a:gd name="T8" fmla="*/ 395 w 556"/>
                  <a:gd name="T9" fmla="*/ 911 h 4316"/>
                  <a:gd name="T10" fmla="*/ 317 w 556"/>
                  <a:gd name="T11" fmla="*/ 659 h 4316"/>
                  <a:gd name="T12" fmla="*/ 228 w 556"/>
                  <a:gd name="T13" fmla="*/ 426 h 4316"/>
                  <a:gd name="T14" fmla="*/ 126 w 556"/>
                  <a:gd name="T15" fmla="*/ 204 h 4316"/>
                  <a:gd name="T16" fmla="*/ 12 w 556"/>
                  <a:gd name="T17" fmla="*/ 0 h 4316"/>
                  <a:gd name="T18" fmla="*/ 0 w 556"/>
                  <a:gd name="T19" fmla="*/ 0 h 4316"/>
                  <a:gd name="T20" fmla="*/ 114 w 556"/>
                  <a:gd name="T21" fmla="*/ 204 h 4316"/>
                  <a:gd name="T22" fmla="*/ 216 w 556"/>
                  <a:gd name="T23" fmla="*/ 426 h 4316"/>
                  <a:gd name="T24" fmla="*/ 305 w 556"/>
                  <a:gd name="T25" fmla="*/ 659 h 4316"/>
                  <a:gd name="T26" fmla="*/ 383 w 556"/>
                  <a:gd name="T27" fmla="*/ 911 h 4316"/>
                  <a:gd name="T28" fmla="*/ 443 w 556"/>
                  <a:gd name="T29" fmla="*/ 1175 h 4316"/>
                  <a:gd name="T30" fmla="*/ 491 w 556"/>
                  <a:gd name="T31" fmla="*/ 1445 h 4316"/>
                  <a:gd name="T32" fmla="*/ 526 w 556"/>
                  <a:gd name="T33" fmla="*/ 1732 h 4316"/>
                  <a:gd name="T34" fmla="*/ 544 w 556"/>
                  <a:gd name="T35" fmla="*/ 2020 h 4316"/>
                  <a:gd name="T36" fmla="*/ 544 w 556"/>
                  <a:gd name="T37" fmla="*/ 2326 h 4316"/>
                  <a:gd name="T38" fmla="*/ 532 w 556"/>
                  <a:gd name="T39" fmla="*/ 2632 h 4316"/>
                  <a:gd name="T40" fmla="*/ 503 w 556"/>
                  <a:gd name="T41" fmla="*/ 2931 h 4316"/>
                  <a:gd name="T42" fmla="*/ 455 w 556"/>
                  <a:gd name="T43" fmla="*/ 3225 h 4316"/>
                  <a:gd name="T44" fmla="*/ 389 w 556"/>
                  <a:gd name="T45" fmla="*/ 3513 h 4316"/>
                  <a:gd name="T46" fmla="*/ 311 w 556"/>
                  <a:gd name="T47" fmla="*/ 3788 h 4316"/>
                  <a:gd name="T48" fmla="*/ 216 w 556"/>
                  <a:gd name="T49" fmla="*/ 4058 h 4316"/>
                  <a:gd name="T50" fmla="*/ 102 w 556"/>
                  <a:gd name="T51" fmla="*/ 4316 h 4316"/>
                  <a:gd name="T52" fmla="*/ 114 w 556"/>
                  <a:gd name="T53" fmla="*/ 4316 h 4316"/>
                  <a:gd name="T54" fmla="*/ 228 w 556"/>
                  <a:gd name="T55" fmla="*/ 4058 h 4316"/>
                  <a:gd name="T56" fmla="*/ 323 w 556"/>
                  <a:gd name="T57" fmla="*/ 3788 h 4316"/>
                  <a:gd name="T58" fmla="*/ 401 w 556"/>
                  <a:gd name="T59" fmla="*/ 3513 h 4316"/>
                  <a:gd name="T60" fmla="*/ 467 w 556"/>
                  <a:gd name="T61" fmla="*/ 3225 h 4316"/>
                  <a:gd name="T62" fmla="*/ 515 w 556"/>
                  <a:gd name="T63" fmla="*/ 2931 h 4316"/>
                  <a:gd name="T64" fmla="*/ 544 w 556"/>
                  <a:gd name="T65" fmla="*/ 2632 h 4316"/>
                  <a:gd name="T66" fmla="*/ 556 w 556"/>
                  <a:gd name="T67" fmla="*/ 2326 h 4316"/>
                  <a:gd name="T68" fmla="*/ 556 w 556"/>
                  <a:gd name="T69" fmla="*/ 2020 h 4316"/>
                  <a:gd name="T70" fmla="*/ 556 w 556"/>
                  <a:gd name="T71" fmla="*/ 2020 h 431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Lst>
                <a:rect l="0" t="0" r="r" b="b"/>
                <a:pathLst>
                  <a:path w="556" h="4316">
                    <a:moveTo>
                      <a:pt x="556" y="2020"/>
                    </a:moveTo>
                    <a:lnTo>
                      <a:pt x="538" y="1732"/>
                    </a:lnTo>
                    <a:lnTo>
                      <a:pt x="503" y="1445"/>
                    </a:lnTo>
                    <a:lnTo>
                      <a:pt x="455" y="1175"/>
                    </a:lnTo>
                    <a:lnTo>
                      <a:pt x="395" y="911"/>
                    </a:lnTo>
                    <a:lnTo>
                      <a:pt x="317" y="659"/>
                    </a:lnTo>
                    <a:lnTo>
                      <a:pt x="228" y="426"/>
                    </a:lnTo>
                    <a:lnTo>
                      <a:pt x="126" y="204"/>
                    </a:lnTo>
                    <a:lnTo>
                      <a:pt x="12" y="0"/>
                    </a:lnTo>
                    <a:lnTo>
                      <a:pt x="0" y="0"/>
                    </a:lnTo>
                    <a:lnTo>
                      <a:pt x="114" y="204"/>
                    </a:lnTo>
                    <a:lnTo>
                      <a:pt x="216" y="426"/>
                    </a:lnTo>
                    <a:lnTo>
                      <a:pt x="305" y="659"/>
                    </a:lnTo>
                    <a:lnTo>
                      <a:pt x="383" y="911"/>
                    </a:lnTo>
                    <a:lnTo>
                      <a:pt x="443" y="1175"/>
                    </a:lnTo>
                    <a:lnTo>
                      <a:pt x="491" y="1445"/>
                    </a:lnTo>
                    <a:lnTo>
                      <a:pt x="526" y="1732"/>
                    </a:lnTo>
                    <a:lnTo>
                      <a:pt x="544" y="2020"/>
                    </a:lnTo>
                    <a:lnTo>
                      <a:pt x="544" y="2326"/>
                    </a:lnTo>
                    <a:lnTo>
                      <a:pt x="532" y="2632"/>
                    </a:lnTo>
                    <a:lnTo>
                      <a:pt x="503" y="2931"/>
                    </a:lnTo>
                    <a:lnTo>
                      <a:pt x="455" y="3225"/>
                    </a:lnTo>
                    <a:lnTo>
                      <a:pt x="389" y="3513"/>
                    </a:lnTo>
                    <a:lnTo>
                      <a:pt x="311" y="3788"/>
                    </a:lnTo>
                    <a:lnTo>
                      <a:pt x="216" y="4058"/>
                    </a:lnTo>
                    <a:lnTo>
                      <a:pt x="102" y="4316"/>
                    </a:lnTo>
                    <a:lnTo>
                      <a:pt x="114" y="4316"/>
                    </a:lnTo>
                    <a:lnTo>
                      <a:pt x="228" y="4058"/>
                    </a:lnTo>
                    <a:lnTo>
                      <a:pt x="323" y="3788"/>
                    </a:lnTo>
                    <a:lnTo>
                      <a:pt x="401" y="3513"/>
                    </a:lnTo>
                    <a:lnTo>
                      <a:pt x="467" y="3225"/>
                    </a:lnTo>
                    <a:lnTo>
                      <a:pt x="515" y="2931"/>
                    </a:lnTo>
                    <a:lnTo>
                      <a:pt x="544" y="2632"/>
                    </a:lnTo>
                    <a:lnTo>
                      <a:pt x="556" y="2326"/>
                    </a:lnTo>
                    <a:lnTo>
                      <a:pt x="556" y="2020"/>
                    </a:lnTo>
                    <a:lnTo>
                      <a:pt x="556" y="2020"/>
                    </a:lnTo>
                    <a:close/>
                  </a:path>
                </a:pathLst>
              </a:custGeom>
              <a:gradFill rotWithShape="0">
                <a:gsLst>
                  <a:gs pos="0">
                    <a:schemeClr val="bg1"/>
                  </a:gs>
                  <a:gs pos="100000">
                    <a:schemeClr val="bg1">
                      <a:gamma/>
                      <a:shade val="66667"/>
                      <a:invGamma/>
                    </a:schemeClr>
                  </a:gs>
                </a:gsLst>
                <a:lin ang="5400000" scaled="1"/>
              </a:gradFill>
              <a:ln>
                <a:noFill/>
              </a:ln>
            </p:spPr>
            <p:txBody>
              <a:bodyPr/>
              <a:lstStyle/>
              <a:p>
                <a:pPr eaLnBrk="1" hangingPunct="1">
                  <a:defRPr/>
                </a:pPr>
                <a:endParaRPr lang="en-US">
                  <a:solidFill>
                    <a:srgbClr val="FFFFFF"/>
                  </a:solidFill>
                  <a:cs typeface="Arial" charset="0"/>
                </a:endParaRPr>
              </a:p>
            </p:txBody>
          </p:sp>
          <p:sp>
            <p:nvSpPr>
              <p:cNvPr id="31" name="Freeform 12">
                <a:extLst>
                  <a:ext uri="{FF2B5EF4-FFF2-40B4-BE49-F238E27FC236}">
                    <a16:creationId xmlns:a16="http://schemas.microsoft.com/office/drawing/2014/main" id="{3D0AE9BA-A6C3-90A9-5984-A7EEEC599907}"/>
                  </a:ext>
                </a:extLst>
              </p:cNvPr>
              <p:cNvSpPr>
                <a:spLocks/>
              </p:cNvSpPr>
              <p:nvPr userDrawn="1"/>
            </p:nvSpPr>
            <p:spPr bwMode="hidden">
              <a:xfrm>
                <a:off x="4246" y="0"/>
                <a:ext cx="690" cy="4316"/>
              </a:xfrm>
              <a:custGeom>
                <a:avLst/>
                <a:gdLst>
                  <a:gd name="T0" fmla="*/ 688 w 688"/>
                  <a:gd name="T1" fmla="*/ 2086 h 4316"/>
                  <a:gd name="T2" fmla="*/ 670 w 688"/>
                  <a:gd name="T3" fmla="*/ 1810 h 4316"/>
                  <a:gd name="T4" fmla="*/ 634 w 688"/>
                  <a:gd name="T5" fmla="*/ 1541 h 4316"/>
                  <a:gd name="T6" fmla="*/ 574 w 688"/>
                  <a:gd name="T7" fmla="*/ 1271 h 4316"/>
                  <a:gd name="T8" fmla="*/ 497 w 688"/>
                  <a:gd name="T9" fmla="*/ 1007 h 4316"/>
                  <a:gd name="T10" fmla="*/ 401 w 688"/>
                  <a:gd name="T11" fmla="*/ 749 h 4316"/>
                  <a:gd name="T12" fmla="*/ 293 w 688"/>
                  <a:gd name="T13" fmla="*/ 492 h 4316"/>
                  <a:gd name="T14" fmla="*/ 162 w 688"/>
                  <a:gd name="T15" fmla="*/ 240 h 4316"/>
                  <a:gd name="T16" fmla="*/ 12 w 688"/>
                  <a:gd name="T17" fmla="*/ 0 h 4316"/>
                  <a:gd name="T18" fmla="*/ 0 w 688"/>
                  <a:gd name="T19" fmla="*/ 0 h 4316"/>
                  <a:gd name="T20" fmla="*/ 150 w 688"/>
                  <a:gd name="T21" fmla="*/ 240 h 4316"/>
                  <a:gd name="T22" fmla="*/ 281 w 688"/>
                  <a:gd name="T23" fmla="*/ 492 h 4316"/>
                  <a:gd name="T24" fmla="*/ 389 w 688"/>
                  <a:gd name="T25" fmla="*/ 749 h 4316"/>
                  <a:gd name="T26" fmla="*/ 485 w 688"/>
                  <a:gd name="T27" fmla="*/ 1007 h 4316"/>
                  <a:gd name="T28" fmla="*/ 562 w 688"/>
                  <a:gd name="T29" fmla="*/ 1271 h 4316"/>
                  <a:gd name="T30" fmla="*/ 622 w 688"/>
                  <a:gd name="T31" fmla="*/ 1541 h 4316"/>
                  <a:gd name="T32" fmla="*/ 658 w 688"/>
                  <a:gd name="T33" fmla="*/ 1810 h 4316"/>
                  <a:gd name="T34" fmla="*/ 676 w 688"/>
                  <a:gd name="T35" fmla="*/ 2086 h 4316"/>
                  <a:gd name="T36" fmla="*/ 676 w 688"/>
                  <a:gd name="T37" fmla="*/ 2368 h 4316"/>
                  <a:gd name="T38" fmla="*/ 658 w 688"/>
                  <a:gd name="T39" fmla="*/ 2650 h 4316"/>
                  <a:gd name="T40" fmla="*/ 616 w 688"/>
                  <a:gd name="T41" fmla="*/ 2931 h 4316"/>
                  <a:gd name="T42" fmla="*/ 556 w 688"/>
                  <a:gd name="T43" fmla="*/ 3213 h 4316"/>
                  <a:gd name="T44" fmla="*/ 473 w 688"/>
                  <a:gd name="T45" fmla="*/ 3495 h 4316"/>
                  <a:gd name="T46" fmla="*/ 371 w 688"/>
                  <a:gd name="T47" fmla="*/ 3777 h 4316"/>
                  <a:gd name="T48" fmla="*/ 251 w 688"/>
                  <a:gd name="T49" fmla="*/ 4046 h 4316"/>
                  <a:gd name="T50" fmla="*/ 114 w 688"/>
                  <a:gd name="T51" fmla="*/ 4316 h 4316"/>
                  <a:gd name="T52" fmla="*/ 126 w 688"/>
                  <a:gd name="T53" fmla="*/ 4316 h 4316"/>
                  <a:gd name="T54" fmla="*/ 263 w 688"/>
                  <a:gd name="T55" fmla="*/ 4046 h 4316"/>
                  <a:gd name="T56" fmla="*/ 383 w 688"/>
                  <a:gd name="T57" fmla="*/ 3777 h 4316"/>
                  <a:gd name="T58" fmla="*/ 485 w 688"/>
                  <a:gd name="T59" fmla="*/ 3495 h 4316"/>
                  <a:gd name="T60" fmla="*/ 568 w 688"/>
                  <a:gd name="T61" fmla="*/ 3219 h 4316"/>
                  <a:gd name="T62" fmla="*/ 628 w 688"/>
                  <a:gd name="T63" fmla="*/ 2937 h 4316"/>
                  <a:gd name="T64" fmla="*/ 670 w 688"/>
                  <a:gd name="T65" fmla="*/ 2656 h 4316"/>
                  <a:gd name="T66" fmla="*/ 688 w 688"/>
                  <a:gd name="T67" fmla="*/ 2368 h 4316"/>
                  <a:gd name="T68" fmla="*/ 688 w 688"/>
                  <a:gd name="T69" fmla="*/ 2086 h 4316"/>
                  <a:gd name="T70" fmla="*/ 688 w 688"/>
                  <a:gd name="T71" fmla="*/ 2086 h 431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Lst>
                <a:rect l="0" t="0" r="r" b="b"/>
                <a:pathLst>
                  <a:path w="688" h="4316">
                    <a:moveTo>
                      <a:pt x="688" y="2086"/>
                    </a:moveTo>
                    <a:lnTo>
                      <a:pt x="670" y="1810"/>
                    </a:lnTo>
                    <a:lnTo>
                      <a:pt x="634" y="1541"/>
                    </a:lnTo>
                    <a:lnTo>
                      <a:pt x="574" y="1271"/>
                    </a:lnTo>
                    <a:lnTo>
                      <a:pt x="497" y="1007"/>
                    </a:lnTo>
                    <a:lnTo>
                      <a:pt x="401" y="749"/>
                    </a:lnTo>
                    <a:lnTo>
                      <a:pt x="293" y="492"/>
                    </a:lnTo>
                    <a:lnTo>
                      <a:pt x="162" y="240"/>
                    </a:lnTo>
                    <a:lnTo>
                      <a:pt x="12" y="0"/>
                    </a:lnTo>
                    <a:lnTo>
                      <a:pt x="0" y="0"/>
                    </a:lnTo>
                    <a:lnTo>
                      <a:pt x="150" y="240"/>
                    </a:lnTo>
                    <a:lnTo>
                      <a:pt x="281" y="492"/>
                    </a:lnTo>
                    <a:lnTo>
                      <a:pt x="389" y="749"/>
                    </a:lnTo>
                    <a:lnTo>
                      <a:pt x="485" y="1007"/>
                    </a:lnTo>
                    <a:lnTo>
                      <a:pt x="562" y="1271"/>
                    </a:lnTo>
                    <a:lnTo>
                      <a:pt x="622" y="1541"/>
                    </a:lnTo>
                    <a:lnTo>
                      <a:pt x="658" y="1810"/>
                    </a:lnTo>
                    <a:lnTo>
                      <a:pt x="676" y="2086"/>
                    </a:lnTo>
                    <a:lnTo>
                      <a:pt x="676" y="2368"/>
                    </a:lnTo>
                    <a:lnTo>
                      <a:pt x="658" y="2650"/>
                    </a:lnTo>
                    <a:lnTo>
                      <a:pt x="616" y="2931"/>
                    </a:lnTo>
                    <a:lnTo>
                      <a:pt x="556" y="3213"/>
                    </a:lnTo>
                    <a:lnTo>
                      <a:pt x="473" y="3495"/>
                    </a:lnTo>
                    <a:lnTo>
                      <a:pt x="371" y="3777"/>
                    </a:lnTo>
                    <a:lnTo>
                      <a:pt x="251" y="4046"/>
                    </a:lnTo>
                    <a:lnTo>
                      <a:pt x="114" y="4316"/>
                    </a:lnTo>
                    <a:lnTo>
                      <a:pt x="126" y="4316"/>
                    </a:lnTo>
                    <a:lnTo>
                      <a:pt x="263" y="4046"/>
                    </a:lnTo>
                    <a:lnTo>
                      <a:pt x="383" y="3777"/>
                    </a:lnTo>
                    <a:lnTo>
                      <a:pt x="485" y="3495"/>
                    </a:lnTo>
                    <a:lnTo>
                      <a:pt x="568" y="3219"/>
                    </a:lnTo>
                    <a:lnTo>
                      <a:pt x="628" y="2937"/>
                    </a:lnTo>
                    <a:lnTo>
                      <a:pt x="670" y="2656"/>
                    </a:lnTo>
                    <a:lnTo>
                      <a:pt x="688" y="2368"/>
                    </a:lnTo>
                    <a:lnTo>
                      <a:pt x="688" y="2086"/>
                    </a:lnTo>
                    <a:lnTo>
                      <a:pt x="688" y="2086"/>
                    </a:lnTo>
                    <a:close/>
                  </a:path>
                </a:pathLst>
              </a:custGeom>
              <a:gradFill rotWithShape="0">
                <a:gsLst>
                  <a:gs pos="0">
                    <a:schemeClr val="bg1"/>
                  </a:gs>
                  <a:gs pos="100000">
                    <a:schemeClr val="bg1">
                      <a:gamma/>
                      <a:shade val="66667"/>
                      <a:invGamma/>
                    </a:schemeClr>
                  </a:gs>
                </a:gsLst>
                <a:lin ang="5400000" scaled="1"/>
              </a:gradFill>
              <a:ln>
                <a:noFill/>
              </a:ln>
            </p:spPr>
            <p:txBody>
              <a:bodyPr/>
              <a:lstStyle/>
              <a:p>
                <a:pPr eaLnBrk="1" hangingPunct="1">
                  <a:defRPr/>
                </a:pPr>
                <a:endParaRPr lang="en-US">
                  <a:solidFill>
                    <a:srgbClr val="FFFFFF"/>
                  </a:solidFill>
                  <a:cs typeface="Arial" charset="0"/>
                </a:endParaRPr>
              </a:p>
            </p:txBody>
          </p:sp>
          <p:sp>
            <p:nvSpPr>
              <p:cNvPr id="32" name="Freeform 13">
                <a:extLst>
                  <a:ext uri="{FF2B5EF4-FFF2-40B4-BE49-F238E27FC236}">
                    <a16:creationId xmlns:a16="http://schemas.microsoft.com/office/drawing/2014/main" id="{A07BC1FE-7CF1-29B5-7940-B50C9D0C647A}"/>
                  </a:ext>
                </a:extLst>
              </p:cNvPr>
              <p:cNvSpPr>
                <a:spLocks/>
              </p:cNvSpPr>
              <p:nvPr userDrawn="1"/>
            </p:nvSpPr>
            <p:spPr bwMode="hidden">
              <a:xfrm>
                <a:off x="4522" y="0"/>
                <a:ext cx="864" cy="4316"/>
              </a:xfrm>
              <a:custGeom>
                <a:avLst/>
                <a:gdLst>
                  <a:gd name="T0" fmla="*/ 855 w 861"/>
                  <a:gd name="T1" fmla="*/ 2128 h 4316"/>
                  <a:gd name="T2" fmla="*/ 831 w 861"/>
                  <a:gd name="T3" fmla="*/ 1834 h 4316"/>
                  <a:gd name="T4" fmla="*/ 808 w 861"/>
                  <a:gd name="T5" fmla="*/ 1684 h 4316"/>
                  <a:gd name="T6" fmla="*/ 784 w 861"/>
                  <a:gd name="T7" fmla="*/ 1541 h 4316"/>
                  <a:gd name="T8" fmla="*/ 748 w 861"/>
                  <a:gd name="T9" fmla="*/ 1397 h 4316"/>
                  <a:gd name="T10" fmla="*/ 712 w 861"/>
                  <a:gd name="T11" fmla="*/ 1253 h 4316"/>
                  <a:gd name="T12" fmla="*/ 664 w 861"/>
                  <a:gd name="T13" fmla="*/ 1115 h 4316"/>
                  <a:gd name="T14" fmla="*/ 610 w 861"/>
                  <a:gd name="T15" fmla="*/ 977 h 4316"/>
                  <a:gd name="T16" fmla="*/ 491 w 861"/>
                  <a:gd name="T17" fmla="*/ 719 h 4316"/>
                  <a:gd name="T18" fmla="*/ 353 w 861"/>
                  <a:gd name="T19" fmla="*/ 468 h 4316"/>
                  <a:gd name="T20" fmla="*/ 192 w 861"/>
                  <a:gd name="T21" fmla="*/ 228 h 4316"/>
                  <a:gd name="T22" fmla="*/ 12 w 861"/>
                  <a:gd name="T23" fmla="*/ 0 h 4316"/>
                  <a:gd name="T24" fmla="*/ 0 w 861"/>
                  <a:gd name="T25" fmla="*/ 0 h 4316"/>
                  <a:gd name="T26" fmla="*/ 180 w 861"/>
                  <a:gd name="T27" fmla="*/ 228 h 4316"/>
                  <a:gd name="T28" fmla="*/ 341 w 861"/>
                  <a:gd name="T29" fmla="*/ 468 h 4316"/>
                  <a:gd name="T30" fmla="*/ 479 w 861"/>
                  <a:gd name="T31" fmla="*/ 719 h 4316"/>
                  <a:gd name="T32" fmla="*/ 598 w 861"/>
                  <a:gd name="T33" fmla="*/ 983 h 4316"/>
                  <a:gd name="T34" fmla="*/ 652 w 861"/>
                  <a:gd name="T35" fmla="*/ 1121 h 4316"/>
                  <a:gd name="T36" fmla="*/ 700 w 861"/>
                  <a:gd name="T37" fmla="*/ 1259 h 4316"/>
                  <a:gd name="T38" fmla="*/ 736 w 861"/>
                  <a:gd name="T39" fmla="*/ 1403 h 4316"/>
                  <a:gd name="T40" fmla="*/ 772 w 861"/>
                  <a:gd name="T41" fmla="*/ 1547 h 4316"/>
                  <a:gd name="T42" fmla="*/ 802 w 861"/>
                  <a:gd name="T43" fmla="*/ 1690 h 4316"/>
                  <a:gd name="T44" fmla="*/ 819 w 861"/>
                  <a:gd name="T45" fmla="*/ 1834 h 4316"/>
                  <a:gd name="T46" fmla="*/ 837 w 861"/>
                  <a:gd name="T47" fmla="*/ 1984 h 4316"/>
                  <a:gd name="T48" fmla="*/ 843 w 861"/>
                  <a:gd name="T49" fmla="*/ 2128 h 4316"/>
                  <a:gd name="T50" fmla="*/ 849 w 861"/>
                  <a:gd name="T51" fmla="*/ 2278 h 4316"/>
                  <a:gd name="T52" fmla="*/ 843 w 861"/>
                  <a:gd name="T53" fmla="*/ 2428 h 4316"/>
                  <a:gd name="T54" fmla="*/ 831 w 861"/>
                  <a:gd name="T55" fmla="*/ 2572 h 4316"/>
                  <a:gd name="T56" fmla="*/ 819 w 861"/>
                  <a:gd name="T57" fmla="*/ 2721 h 4316"/>
                  <a:gd name="T58" fmla="*/ 796 w 861"/>
                  <a:gd name="T59" fmla="*/ 2865 h 4316"/>
                  <a:gd name="T60" fmla="*/ 766 w 861"/>
                  <a:gd name="T61" fmla="*/ 3015 h 4316"/>
                  <a:gd name="T62" fmla="*/ 724 w 861"/>
                  <a:gd name="T63" fmla="*/ 3159 h 4316"/>
                  <a:gd name="T64" fmla="*/ 682 w 861"/>
                  <a:gd name="T65" fmla="*/ 3303 h 4316"/>
                  <a:gd name="T66" fmla="*/ 586 w 861"/>
                  <a:gd name="T67" fmla="*/ 3567 h 4316"/>
                  <a:gd name="T68" fmla="*/ 473 w 861"/>
                  <a:gd name="T69" fmla="*/ 3824 h 4316"/>
                  <a:gd name="T70" fmla="*/ 335 w 861"/>
                  <a:gd name="T71" fmla="*/ 4076 h 4316"/>
                  <a:gd name="T72" fmla="*/ 180 w 861"/>
                  <a:gd name="T73" fmla="*/ 4316 h 4316"/>
                  <a:gd name="T74" fmla="*/ 192 w 861"/>
                  <a:gd name="T75" fmla="*/ 4316 h 4316"/>
                  <a:gd name="T76" fmla="*/ 347 w 861"/>
                  <a:gd name="T77" fmla="*/ 4076 h 4316"/>
                  <a:gd name="T78" fmla="*/ 485 w 861"/>
                  <a:gd name="T79" fmla="*/ 3824 h 4316"/>
                  <a:gd name="T80" fmla="*/ 598 w 861"/>
                  <a:gd name="T81" fmla="*/ 3573 h 4316"/>
                  <a:gd name="T82" fmla="*/ 694 w 861"/>
                  <a:gd name="T83" fmla="*/ 3309 h 4316"/>
                  <a:gd name="T84" fmla="*/ 736 w 861"/>
                  <a:gd name="T85" fmla="*/ 3165 h 4316"/>
                  <a:gd name="T86" fmla="*/ 778 w 861"/>
                  <a:gd name="T87" fmla="*/ 3021 h 4316"/>
                  <a:gd name="T88" fmla="*/ 808 w 861"/>
                  <a:gd name="T89" fmla="*/ 2871 h 4316"/>
                  <a:gd name="T90" fmla="*/ 831 w 861"/>
                  <a:gd name="T91" fmla="*/ 2727 h 4316"/>
                  <a:gd name="T92" fmla="*/ 843 w 861"/>
                  <a:gd name="T93" fmla="*/ 2578 h 4316"/>
                  <a:gd name="T94" fmla="*/ 855 w 861"/>
                  <a:gd name="T95" fmla="*/ 2428 h 4316"/>
                  <a:gd name="T96" fmla="*/ 861 w 861"/>
                  <a:gd name="T97" fmla="*/ 2278 h 4316"/>
                  <a:gd name="T98" fmla="*/ 855 w 861"/>
                  <a:gd name="T99" fmla="*/ 2128 h 4316"/>
                  <a:gd name="T100" fmla="*/ 855 w 861"/>
                  <a:gd name="T101" fmla="*/ 2128 h 431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Lst>
                <a:rect l="0" t="0" r="r" b="b"/>
                <a:pathLst>
                  <a:path w="861" h="4316">
                    <a:moveTo>
                      <a:pt x="855" y="2128"/>
                    </a:moveTo>
                    <a:lnTo>
                      <a:pt x="831" y="1834"/>
                    </a:lnTo>
                    <a:lnTo>
                      <a:pt x="808" y="1684"/>
                    </a:lnTo>
                    <a:lnTo>
                      <a:pt x="784" y="1541"/>
                    </a:lnTo>
                    <a:lnTo>
                      <a:pt x="748" y="1397"/>
                    </a:lnTo>
                    <a:lnTo>
                      <a:pt x="712" y="1253"/>
                    </a:lnTo>
                    <a:lnTo>
                      <a:pt x="664" y="1115"/>
                    </a:lnTo>
                    <a:lnTo>
                      <a:pt x="610" y="977"/>
                    </a:lnTo>
                    <a:lnTo>
                      <a:pt x="491" y="719"/>
                    </a:lnTo>
                    <a:lnTo>
                      <a:pt x="353" y="468"/>
                    </a:lnTo>
                    <a:lnTo>
                      <a:pt x="192" y="228"/>
                    </a:lnTo>
                    <a:lnTo>
                      <a:pt x="12" y="0"/>
                    </a:lnTo>
                    <a:lnTo>
                      <a:pt x="0" y="0"/>
                    </a:lnTo>
                    <a:lnTo>
                      <a:pt x="180" y="228"/>
                    </a:lnTo>
                    <a:lnTo>
                      <a:pt x="341" y="468"/>
                    </a:lnTo>
                    <a:lnTo>
                      <a:pt x="479" y="719"/>
                    </a:lnTo>
                    <a:lnTo>
                      <a:pt x="598" y="983"/>
                    </a:lnTo>
                    <a:lnTo>
                      <a:pt x="652" y="1121"/>
                    </a:lnTo>
                    <a:lnTo>
                      <a:pt x="700" y="1259"/>
                    </a:lnTo>
                    <a:lnTo>
                      <a:pt x="736" y="1403"/>
                    </a:lnTo>
                    <a:lnTo>
                      <a:pt x="772" y="1547"/>
                    </a:lnTo>
                    <a:lnTo>
                      <a:pt x="802" y="1690"/>
                    </a:lnTo>
                    <a:lnTo>
                      <a:pt x="819" y="1834"/>
                    </a:lnTo>
                    <a:lnTo>
                      <a:pt x="837" y="1984"/>
                    </a:lnTo>
                    <a:lnTo>
                      <a:pt x="843" y="2128"/>
                    </a:lnTo>
                    <a:lnTo>
                      <a:pt x="849" y="2278"/>
                    </a:lnTo>
                    <a:lnTo>
                      <a:pt x="843" y="2428"/>
                    </a:lnTo>
                    <a:lnTo>
                      <a:pt x="831" y="2572"/>
                    </a:lnTo>
                    <a:lnTo>
                      <a:pt x="819" y="2721"/>
                    </a:lnTo>
                    <a:lnTo>
                      <a:pt x="796" y="2865"/>
                    </a:lnTo>
                    <a:lnTo>
                      <a:pt x="766" y="3015"/>
                    </a:lnTo>
                    <a:lnTo>
                      <a:pt x="724" y="3159"/>
                    </a:lnTo>
                    <a:lnTo>
                      <a:pt x="682" y="3303"/>
                    </a:lnTo>
                    <a:lnTo>
                      <a:pt x="586" y="3567"/>
                    </a:lnTo>
                    <a:lnTo>
                      <a:pt x="473" y="3824"/>
                    </a:lnTo>
                    <a:lnTo>
                      <a:pt x="335" y="4076"/>
                    </a:lnTo>
                    <a:lnTo>
                      <a:pt x="180" y="4316"/>
                    </a:lnTo>
                    <a:lnTo>
                      <a:pt x="192" y="4316"/>
                    </a:lnTo>
                    <a:lnTo>
                      <a:pt x="347" y="4076"/>
                    </a:lnTo>
                    <a:lnTo>
                      <a:pt x="485" y="3824"/>
                    </a:lnTo>
                    <a:lnTo>
                      <a:pt x="598" y="3573"/>
                    </a:lnTo>
                    <a:lnTo>
                      <a:pt x="694" y="3309"/>
                    </a:lnTo>
                    <a:lnTo>
                      <a:pt x="736" y="3165"/>
                    </a:lnTo>
                    <a:lnTo>
                      <a:pt x="778" y="3021"/>
                    </a:lnTo>
                    <a:lnTo>
                      <a:pt x="808" y="2871"/>
                    </a:lnTo>
                    <a:lnTo>
                      <a:pt x="831" y="2727"/>
                    </a:lnTo>
                    <a:lnTo>
                      <a:pt x="843" y="2578"/>
                    </a:lnTo>
                    <a:lnTo>
                      <a:pt x="855" y="2428"/>
                    </a:lnTo>
                    <a:lnTo>
                      <a:pt x="861" y="2278"/>
                    </a:lnTo>
                    <a:lnTo>
                      <a:pt x="855" y="2128"/>
                    </a:lnTo>
                    <a:lnTo>
                      <a:pt x="855" y="2128"/>
                    </a:lnTo>
                    <a:close/>
                  </a:path>
                </a:pathLst>
              </a:custGeom>
              <a:gradFill rotWithShape="0">
                <a:gsLst>
                  <a:gs pos="0">
                    <a:schemeClr val="bg1"/>
                  </a:gs>
                  <a:gs pos="100000">
                    <a:schemeClr val="bg1">
                      <a:gamma/>
                      <a:shade val="66667"/>
                      <a:invGamma/>
                    </a:schemeClr>
                  </a:gs>
                </a:gsLst>
                <a:lin ang="5400000" scaled="1"/>
              </a:gradFill>
              <a:ln>
                <a:noFill/>
              </a:ln>
            </p:spPr>
            <p:txBody>
              <a:bodyPr/>
              <a:lstStyle/>
              <a:p>
                <a:pPr eaLnBrk="1" hangingPunct="1">
                  <a:defRPr/>
                </a:pPr>
                <a:endParaRPr lang="en-US">
                  <a:solidFill>
                    <a:srgbClr val="FFFFFF"/>
                  </a:solidFill>
                  <a:cs typeface="Arial" charset="0"/>
                </a:endParaRPr>
              </a:p>
            </p:txBody>
          </p:sp>
          <p:sp>
            <p:nvSpPr>
              <p:cNvPr id="33" name="Freeform 14">
                <a:extLst>
                  <a:ext uri="{FF2B5EF4-FFF2-40B4-BE49-F238E27FC236}">
                    <a16:creationId xmlns:a16="http://schemas.microsoft.com/office/drawing/2014/main" id="{43A6492C-AD2E-C11A-60A5-B6ED97254226}"/>
                  </a:ext>
                </a:extLst>
              </p:cNvPr>
              <p:cNvSpPr>
                <a:spLocks/>
              </p:cNvSpPr>
              <p:nvPr userDrawn="1"/>
            </p:nvSpPr>
            <p:spPr bwMode="hidden">
              <a:xfrm>
                <a:off x="2400" y="0"/>
                <a:ext cx="150" cy="4316"/>
              </a:xfrm>
              <a:custGeom>
                <a:avLst/>
                <a:gdLst>
                  <a:gd name="T0" fmla="*/ 18 w 149"/>
                  <a:gd name="T1" fmla="*/ 1942 h 4316"/>
                  <a:gd name="T2" fmla="*/ 30 w 149"/>
                  <a:gd name="T3" fmla="*/ 1630 h 4316"/>
                  <a:gd name="T4" fmla="*/ 42 w 149"/>
                  <a:gd name="T5" fmla="*/ 1331 h 4316"/>
                  <a:gd name="T6" fmla="*/ 59 w 149"/>
                  <a:gd name="T7" fmla="*/ 1055 h 4316"/>
                  <a:gd name="T8" fmla="*/ 77 w 149"/>
                  <a:gd name="T9" fmla="*/ 791 h 4316"/>
                  <a:gd name="T10" fmla="*/ 83 w 149"/>
                  <a:gd name="T11" fmla="*/ 671 h 4316"/>
                  <a:gd name="T12" fmla="*/ 95 w 149"/>
                  <a:gd name="T13" fmla="*/ 557 h 4316"/>
                  <a:gd name="T14" fmla="*/ 107 w 149"/>
                  <a:gd name="T15" fmla="*/ 444 h 4316"/>
                  <a:gd name="T16" fmla="*/ 113 w 149"/>
                  <a:gd name="T17" fmla="*/ 342 h 4316"/>
                  <a:gd name="T18" fmla="*/ 125 w 149"/>
                  <a:gd name="T19" fmla="*/ 246 h 4316"/>
                  <a:gd name="T20" fmla="*/ 131 w 149"/>
                  <a:gd name="T21" fmla="*/ 156 h 4316"/>
                  <a:gd name="T22" fmla="*/ 143 w 149"/>
                  <a:gd name="T23" fmla="*/ 72 h 4316"/>
                  <a:gd name="T24" fmla="*/ 149 w 149"/>
                  <a:gd name="T25" fmla="*/ 0 h 4316"/>
                  <a:gd name="T26" fmla="*/ 137 w 149"/>
                  <a:gd name="T27" fmla="*/ 0 h 4316"/>
                  <a:gd name="T28" fmla="*/ 131 w 149"/>
                  <a:gd name="T29" fmla="*/ 72 h 4316"/>
                  <a:gd name="T30" fmla="*/ 119 w 149"/>
                  <a:gd name="T31" fmla="*/ 156 h 4316"/>
                  <a:gd name="T32" fmla="*/ 113 w 149"/>
                  <a:gd name="T33" fmla="*/ 246 h 4316"/>
                  <a:gd name="T34" fmla="*/ 101 w 149"/>
                  <a:gd name="T35" fmla="*/ 342 h 4316"/>
                  <a:gd name="T36" fmla="*/ 95 w 149"/>
                  <a:gd name="T37" fmla="*/ 444 h 4316"/>
                  <a:gd name="T38" fmla="*/ 83 w 149"/>
                  <a:gd name="T39" fmla="*/ 557 h 4316"/>
                  <a:gd name="T40" fmla="*/ 71 w 149"/>
                  <a:gd name="T41" fmla="*/ 671 h 4316"/>
                  <a:gd name="T42" fmla="*/ 65 w 149"/>
                  <a:gd name="T43" fmla="*/ 791 h 4316"/>
                  <a:gd name="T44" fmla="*/ 48 w 149"/>
                  <a:gd name="T45" fmla="*/ 1055 h 4316"/>
                  <a:gd name="T46" fmla="*/ 30 w 149"/>
                  <a:gd name="T47" fmla="*/ 1331 h 4316"/>
                  <a:gd name="T48" fmla="*/ 18 w 149"/>
                  <a:gd name="T49" fmla="*/ 1630 h 4316"/>
                  <a:gd name="T50" fmla="*/ 6 w 149"/>
                  <a:gd name="T51" fmla="*/ 1942 h 4316"/>
                  <a:gd name="T52" fmla="*/ 0 w 149"/>
                  <a:gd name="T53" fmla="*/ 2278 h 4316"/>
                  <a:gd name="T54" fmla="*/ 6 w 149"/>
                  <a:gd name="T55" fmla="*/ 2602 h 4316"/>
                  <a:gd name="T56" fmla="*/ 12 w 149"/>
                  <a:gd name="T57" fmla="*/ 2919 h 4316"/>
                  <a:gd name="T58" fmla="*/ 24 w 149"/>
                  <a:gd name="T59" fmla="*/ 3219 h 4316"/>
                  <a:gd name="T60" fmla="*/ 36 w 149"/>
                  <a:gd name="T61" fmla="*/ 3513 h 4316"/>
                  <a:gd name="T62" fmla="*/ 59 w 149"/>
                  <a:gd name="T63" fmla="*/ 3794 h 4316"/>
                  <a:gd name="T64" fmla="*/ 89 w 149"/>
                  <a:gd name="T65" fmla="*/ 4058 h 4316"/>
                  <a:gd name="T66" fmla="*/ 125 w 149"/>
                  <a:gd name="T67" fmla="*/ 4316 h 4316"/>
                  <a:gd name="T68" fmla="*/ 137 w 149"/>
                  <a:gd name="T69" fmla="*/ 4316 h 4316"/>
                  <a:gd name="T70" fmla="*/ 101 w 149"/>
                  <a:gd name="T71" fmla="*/ 4058 h 4316"/>
                  <a:gd name="T72" fmla="*/ 71 w 149"/>
                  <a:gd name="T73" fmla="*/ 3794 h 4316"/>
                  <a:gd name="T74" fmla="*/ 48 w 149"/>
                  <a:gd name="T75" fmla="*/ 3513 h 4316"/>
                  <a:gd name="T76" fmla="*/ 36 w 149"/>
                  <a:gd name="T77" fmla="*/ 3225 h 4316"/>
                  <a:gd name="T78" fmla="*/ 24 w 149"/>
                  <a:gd name="T79" fmla="*/ 2919 h 4316"/>
                  <a:gd name="T80" fmla="*/ 18 w 149"/>
                  <a:gd name="T81" fmla="*/ 2608 h 4316"/>
                  <a:gd name="T82" fmla="*/ 12 w 149"/>
                  <a:gd name="T83" fmla="*/ 2278 h 4316"/>
                  <a:gd name="T84" fmla="*/ 18 w 149"/>
                  <a:gd name="T85" fmla="*/ 1942 h 4316"/>
                  <a:gd name="T86" fmla="*/ 18 w 149"/>
                  <a:gd name="T87" fmla="*/ 1942 h 431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149" h="4316">
                    <a:moveTo>
                      <a:pt x="18" y="1942"/>
                    </a:moveTo>
                    <a:lnTo>
                      <a:pt x="30" y="1630"/>
                    </a:lnTo>
                    <a:lnTo>
                      <a:pt x="42" y="1331"/>
                    </a:lnTo>
                    <a:lnTo>
                      <a:pt x="59" y="1055"/>
                    </a:lnTo>
                    <a:lnTo>
                      <a:pt x="77" y="791"/>
                    </a:lnTo>
                    <a:lnTo>
                      <a:pt x="83" y="671"/>
                    </a:lnTo>
                    <a:lnTo>
                      <a:pt x="95" y="557"/>
                    </a:lnTo>
                    <a:lnTo>
                      <a:pt x="107" y="444"/>
                    </a:lnTo>
                    <a:lnTo>
                      <a:pt x="113" y="342"/>
                    </a:lnTo>
                    <a:lnTo>
                      <a:pt x="125" y="246"/>
                    </a:lnTo>
                    <a:lnTo>
                      <a:pt x="131" y="156"/>
                    </a:lnTo>
                    <a:lnTo>
                      <a:pt x="143" y="72"/>
                    </a:lnTo>
                    <a:lnTo>
                      <a:pt x="149" y="0"/>
                    </a:lnTo>
                    <a:lnTo>
                      <a:pt x="137" y="0"/>
                    </a:lnTo>
                    <a:lnTo>
                      <a:pt x="131" y="72"/>
                    </a:lnTo>
                    <a:lnTo>
                      <a:pt x="119" y="156"/>
                    </a:lnTo>
                    <a:lnTo>
                      <a:pt x="113" y="246"/>
                    </a:lnTo>
                    <a:lnTo>
                      <a:pt x="101" y="342"/>
                    </a:lnTo>
                    <a:lnTo>
                      <a:pt x="95" y="444"/>
                    </a:lnTo>
                    <a:lnTo>
                      <a:pt x="83" y="557"/>
                    </a:lnTo>
                    <a:lnTo>
                      <a:pt x="71" y="671"/>
                    </a:lnTo>
                    <a:lnTo>
                      <a:pt x="65" y="791"/>
                    </a:lnTo>
                    <a:lnTo>
                      <a:pt x="48" y="1055"/>
                    </a:lnTo>
                    <a:lnTo>
                      <a:pt x="30" y="1331"/>
                    </a:lnTo>
                    <a:lnTo>
                      <a:pt x="18" y="1630"/>
                    </a:lnTo>
                    <a:lnTo>
                      <a:pt x="6" y="1942"/>
                    </a:lnTo>
                    <a:lnTo>
                      <a:pt x="0" y="2278"/>
                    </a:lnTo>
                    <a:lnTo>
                      <a:pt x="6" y="2602"/>
                    </a:lnTo>
                    <a:lnTo>
                      <a:pt x="12" y="2919"/>
                    </a:lnTo>
                    <a:lnTo>
                      <a:pt x="24" y="3219"/>
                    </a:lnTo>
                    <a:lnTo>
                      <a:pt x="36" y="3513"/>
                    </a:lnTo>
                    <a:lnTo>
                      <a:pt x="59" y="3794"/>
                    </a:lnTo>
                    <a:lnTo>
                      <a:pt x="89" y="4058"/>
                    </a:lnTo>
                    <a:lnTo>
                      <a:pt x="125" y="4316"/>
                    </a:lnTo>
                    <a:lnTo>
                      <a:pt x="137" y="4316"/>
                    </a:lnTo>
                    <a:lnTo>
                      <a:pt x="101" y="4058"/>
                    </a:lnTo>
                    <a:lnTo>
                      <a:pt x="71" y="3794"/>
                    </a:lnTo>
                    <a:lnTo>
                      <a:pt x="48" y="3513"/>
                    </a:lnTo>
                    <a:lnTo>
                      <a:pt x="36" y="3225"/>
                    </a:lnTo>
                    <a:lnTo>
                      <a:pt x="24" y="2919"/>
                    </a:lnTo>
                    <a:lnTo>
                      <a:pt x="18" y="2608"/>
                    </a:lnTo>
                    <a:lnTo>
                      <a:pt x="12" y="2278"/>
                    </a:lnTo>
                    <a:lnTo>
                      <a:pt x="18" y="1942"/>
                    </a:lnTo>
                    <a:lnTo>
                      <a:pt x="18" y="1942"/>
                    </a:lnTo>
                    <a:close/>
                  </a:path>
                </a:pathLst>
              </a:custGeom>
              <a:gradFill rotWithShape="0">
                <a:gsLst>
                  <a:gs pos="0">
                    <a:schemeClr val="bg1"/>
                  </a:gs>
                  <a:gs pos="100000">
                    <a:schemeClr val="bg1">
                      <a:gamma/>
                      <a:shade val="66667"/>
                      <a:invGamma/>
                    </a:schemeClr>
                  </a:gs>
                </a:gsLst>
                <a:lin ang="5400000" scaled="1"/>
              </a:gradFill>
              <a:ln>
                <a:noFill/>
              </a:ln>
            </p:spPr>
            <p:txBody>
              <a:bodyPr/>
              <a:lstStyle/>
              <a:p>
                <a:pPr eaLnBrk="1" hangingPunct="1">
                  <a:defRPr/>
                </a:pPr>
                <a:endParaRPr lang="en-US">
                  <a:solidFill>
                    <a:srgbClr val="FFFFFF"/>
                  </a:solidFill>
                  <a:cs typeface="Arial" charset="0"/>
                </a:endParaRPr>
              </a:p>
            </p:txBody>
          </p:sp>
          <p:sp>
            <p:nvSpPr>
              <p:cNvPr id="34" name="Freeform 15">
                <a:extLst>
                  <a:ext uri="{FF2B5EF4-FFF2-40B4-BE49-F238E27FC236}">
                    <a16:creationId xmlns:a16="http://schemas.microsoft.com/office/drawing/2014/main" id="{A8819474-4320-3FEB-875E-5EA8E99C300F}"/>
                  </a:ext>
                </a:extLst>
              </p:cNvPr>
              <p:cNvSpPr>
                <a:spLocks/>
              </p:cNvSpPr>
              <p:nvPr userDrawn="1"/>
            </p:nvSpPr>
            <p:spPr bwMode="hidden">
              <a:xfrm>
                <a:off x="1968" y="0"/>
                <a:ext cx="300" cy="4316"/>
              </a:xfrm>
              <a:custGeom>
                <a:avLst/>
                <a:gdLst>
                  <a:gd name="T0" fmla="*/ 18 w 299"/>
                  <a:gd name="T1" fmla="*/ 2062 h 4316"/>
                  <a:gd name="T2" fmla="*/ 30 w 299"/>
                  <a:gd name="T3" fmla="*/ 1750 h 4316"/>
                  <a:gd name="T4" fmla="*/ 54 w 299"/>
                  <a:gd name="T5" fmla="*/ 1451 h 4316"/>
                  <a:gd name="T6" fmla="*/ 84 w 299"/>
                  <a:gd name="T7" fmla="*/ 1169 h 4316"/>
                  <a:gd name="T8" fmla="*/ 126 w 299"/>
                  <a:gd name="T9" fmla="*/ 899 h 4316"/>
                  <a:gd name="T10" fmla="*/ 162 w 299"/>
                  <a:gd name="T11" fmla="*/ 641 h 4316"/>
                  <a:gd name="T12" fmla="*/ 209 w 299"/>
                  <a:gd name="T13" fmla="*/ 408 h 4316"/>
                  <a:gd name="T14" fmla="*/ 251 w 299"/>
                  <a:gd name="T15" fmla="*/ 192 h 4316"/>
                  <a:gd name="T16" fmla="*/ 299 w 299"/>
                  <a:gd name="T17" fmla="*/ 0 h 4316"/>
                  <a:gd name="T18" fmla="*/ 287 w 299"/>
                  <a:gd name="T19" fmla="*/ 0 h 4316"/>
                  <a:gd name="T20" fmla="*/ 239 w 299"/>
                  <a:gd name="T21" fmla="*/ 192 h 4316"/>
                  <a:gd name="T22" fmla="*/ 198 w 299"/>
                  <a:gd name="T23" fmla="*/ 408 h 4316"/>
                  <a:gd name="T24" fmla="*/ 156 w 299"/>
                  <a:gd name="T25" fmla="*/ 641 h 4316"/>
                  <a:gd name="T26" fmla="*/ 114 w 299"/>
                  <a:gd name="T27" fmla="*/ 899 h 4316"/>
                  <a:gd name="T28" fmla="*/ 78 w 299"/>
                  <a:gd name="T29" fmla="*/ 1169 h 4316"/>
                  <a:gd name="T30" fmla="*/ 48 w 299"/>
                  <a:gd name="T31" fmla="*/ 1451 h 4316"/>
                  <a:gd name="T32" fmla="*/ 24 w 299"/>
                  <a:gd name="T33" fmla="*/ 1750 h 4316"/>
                  <a:gd name="T34" fmla="*/ 6 w 299"/>
                  <a:gd name="T35" fmla="*/ 2062 h 4316"/>
                  <a:gd name="T36" fmla="*/ 0 w 299"/>
                  <a:gd name="T37" fmla="*/ 2374 h 4316"/>
                  <a:gd name="T38" fmla="*/ 12 w 299"/>
                  <a:gd name="T39" fmla="*/ 2674 h 4316"/>
                  <a:gd name="T40" fmla="*/ 30 w 299"/>
                  <a:gd name="T41" fmla="*/ 2973 h 4316"/>
                  <a:gd name="T42" fmla="*/ 54 w 299"/>
                  <a:gd name="T43" fmla="*/ 3255 h 4316"/>
                  <a:gd name="T44" fmla="*/ 96 w 299"/>
                  <a:gd name="T45" fmla="*/ 3537 h 4316"/>
                  <a:gd name="T46" fmla="*/ 144 w 299"/>
                  <a:gd name="T47" fmla="*/ 3806 h 4316"/>
                  <a:gd name="T48" fmla="*/ 203 w 299"/>
                  <a:gd name="T49" fmla="*/ 4064 h 4316"/>
                  <a:gd name="T50" fmla="*/ 275 w 299"/>
                  <a:gd name="T51" fmla="*/ 4316 h 4316"/>
                  <a:gd name="T52" fmla="*/ 287 w 299"/>
                  <a:gd name="T53" fmla="*/ 4316 h 4316"/>
                  <a:gd name="T54" fmla="*/ 215 w 299"/>
                  <a:gd name="T55" fmla="*/ 4064 h 4316"/>
                  <a:gd name="T56" fmla="*/ 156 w 299"/>
                  <a:gd name="T57" fmla="*/ 3806 h 4316"/>
                  <a:gd name="T58" fmla="*/ 108 w 299"/>
                  <a:gd name="T59" fmla="*/ 3537 h 4316"/>
                  <a:gd name="T60" fmla="*/ 66 w 299"/>
                  <a:gd name="T61" fmla="*/ 3261 h 4316"/>
                  <a:gd name="T62" fmla="*/ 42 w 299"/>
                  <a:gd name="T63" fmla="*/ 2973 h 4316"/>
                  <a:gd name="T64" fmla="*/ 24 w 299"/>
                  <a:gd name="T65" fmla="*/ 2680 h 4316"/>
                  <a:gd name="T66" fmla="*/ 12 w 299"/>
                  <a:gd name="T67" fmla="*/ 2374 h 4316"/>
                  <a:gd name="T68" fmla="*/ 18 w 299"/>
                  <a:gd name="T69" fmla="*/ 2062 h 4316"/>
                  <a:gd name="T70" fmla="*/ 18 w 299"/>
                  <a:gd name="T71" fmla="*/ 2062 h 431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Lst>
                <a:rect l="0" t="0" r="r" b="b"/>
                <a:pathLst>
                  <a:path w="299" h="4316">
                    <a:moveTo>
                      <a:pt x="18" y="2062"/>
                    </a:moveTo>
                    <a:lnTo>
                      <a:pt x="30" y="1750"/>
                    </a:lnTo>
                    <a:lnTo>
                      <a:pt x="54" y="1451"/>
                    </a:lnTo>
                    <a:lnTo>
                      <a:pt x="84" y="1169"/>
                    </a:lnTo>
                    <a:lnTo>
                      <a:pt x="126" y="899"/>
                    </a:lnTo>
                    <a:lnTo>
                      <a:pt x="162" y="641"/>
                    </a:lnTo>
                    <a:lnTo>
                      <a:pt x="209" y="408"/>
                    </a:lnTo>
                    <a:lnTo>
                      <a:pt x="251" y="192"/>
                    </a:lnTo>
                    <a:lnTo>
                      <a:pt x="299" y="0"/>
                    </a:lnTo>
                    <a:lnTo>
                      <a:pt x="287" y="0"/>
                    </a:lnTo>
                    <a:lnTo>
                      <a:pt x="239" y="192"/>
                    </a:lnTo>
                    <a:lnTo>
                      <a:pt x="198" y="408"/>
                    </a:lnTo>
                    <a:lnTo>
                      <a:pt x="156" y="641"/>
                    </a:lnTo>
                    <a:lnTo>
                      <a:pt x="114" y="899"/>
                    </a:lnTo>
                    <a:lnTo>
                      <a:pt x="78" y="1169"/>
                    </a:lnTo>
                    <a:lnTo>
                      <a:pt x="48" y="1451"/>
                    </a:lnTo>
                    <a:lnTo>
                      <a:pt x="24" y="1750"/>
                    </a:lnTo>
                    <a:lnTo>
                      <a:pt x="6" y="2062"/>
                    </a:lnTo>
                    <a:lnTo>
                      <a:pt x="0" y="2374"/>
                    </a:lnTo>
                    <a:lnTo>
                      <a:pt x="12" y="2674"/>
                    </a:lnTo>
                    <a:lnTo>
                      <a:pt x="30" y="2973"/>
                    </a:lnTo>
                    <a:lnTo>
                      <a:pt x="54" y="3255"/>
                    </a:lnTo>
                    <a:lnTo>
                      <a:pt x="96" y="3537"/>
                    </a:lnTo>
                    <a:lnTo>
                      <a:pt x="144" y="3806"/>
                    </a:lnTo>
                    <a:lnTo>
                      <a:pt x="203" y="4064"/>
                    </a:lnTo>
                    <a:lnTo>
                      <a:pt x="275" y="4316"/>
                    </a:lnTo>
                    <a:lnTo>
                      <a:pt x="287" y="4316"/>
                    </a:lnTo>
                    <a:lnTo>
                      <a:pt x="215" y="4064"/>
                    </a:lnTo>
                    <a:lnTo>
                      <a:pt x="156" y="3806"/>
                    </a:lnTo>
                    <a:lnTo>
                      <a:pt x="108" y="3537"/>
                    </a:lnTo>
                    <a:lnTo>
                      <a:pt x="66" y="3261"/>
                    </a:lnTo>
                    <a:lnTo>
                      <a:pt x="42" y="2973"/>
                    </a:lnTo>
                    <a:lnTo>
                      <a:pt x="24" y="2680"/>
                    </a:lnTo>
                    <a:lnTo>
                      <a:pt x="12" y="2374"/>
                    </a:lnTo>
                    <a:lnTo>
                      <a:pt x="18" y="2062"/>
                    </a:lnTo>
                    <a:lnTo>
                      <a:pt x="18" y="2062"/>
                    </a:lnTo>
                    <a:close/>
                  </a:path>
                </a:pathLst>
              </a:custGeom>
              <a:gradFill rotWithShape="0">
                <a:gsLst>
                  <a:gs pos="0">
                    <a:schemeClr val="bg1"/>
                  </a:gs>
                  <a:gs pos="100000">
                    <a:schemeClr val="bg1">
                      <a:gamma/>
                      <a:shade val="66667"/>
                      <a:invGamma/>
                    </a:schemeClr>
                  </a:gs>
                </a:gsLst>
                <a:lin ang="5400000" scaled="1"/>
              </a:gradFill>
              <a:ln>
                <a:noFill/>
              </a:ln>
            </p:spPr>
            <p:txBody>
              <a:bodyPr/>
              <a:lstStyle/>
              <a:p>
                <a:pPr eaLnBrk="1" hangingPunct="1">
                  <a:defRPr/>
                </a:pPr>
                <a:endParaRPr lang="en-US">
                  <a:solidFill>
                    <a:srgbClr val="FFFFFF"/>
                  </a:solidFill>
                  <a:cs typeface="Arial" charset="0"/>
                </a:endParaRPr>
              </a:p>
            </p:txBody>
          </p:sp>
          <p:sp>
            <p:nvSpPr>
              <p:cNvPr id="35" name="Freeform 16">
                <a:extLst>
                  <a:ext uri="{FF2B5EF4-FFF2-40B4-BE49-F238E27FC236}">
                    <a16:creationId xmlns:a16="http://schemas.microsoft.com/office/drawing/2014/main" id="{0CFF9C5D-A2DE-E90B-D6B0-1A9122AC1EF8}"/>
                  </a:ext>
                </a:extLst>
              </p:cNvPr>
              <p:cNvSpPr>
                <a:spLocks/>
              </p:cNvSpPr>
              <p:nvPr userDrawn="1"/>
            </p:nvSpPr>
            <p:spPr bwMode="hidden">
              <a:xfrm>
                <a:off x="1566" y="0"/>
                <a:ext cx="425" cy="4316"/>
              </a:xfrm>
              <a:custGeom>
                <a:avLst/>
                <a:gdLst>
                  <a:gd name="T0" fmla="*/ 424 w 424"/>
                  <a:gd name="T1" fmla="*/ 0 h 4316"/>
                  <a:gd name="T2" fmla="*/ 412 w 424"/>
                  <a:gd name="T3" fmla="*/ 0 h 4316"/>
                  <a:gd name="T4" fmla="*/ 316 w 424"/>
                  <a:gd name="T5" fmla="*/ 222 h 4316"/>
                  <a:gd name="T6" fmla="*/ 239 w 424"/>
                  <a:gd name="T7" fmla="*/ 462 h 4316"/>
                  <a:gd name="T8" fmla="*/ 167 w 424"/>
                  <a:gd name="T9" fmla="*/ 707 h 4316"/>
                  <a:gd name="T10" fmla="*/ 107 w 424"/>
                  <a:gd name="T11" fmla="*/ 971 h 4316"/>
                  <a:gd name="T12" fmla="*/ 65 w 424"/>
                  <a:gd name="T13" fmla="*/ 1247 h 4316"/>
                  <a:gd name="T14" fmla="*/ 29 w 424"/>
                  <a:gd name="T15" fmla="*/ 1529 h 4316"/>
                  <a:gd name="T16" fmla="*/ 6 w 424"/>
                  <a:gd name="T17" fmla="*/ 1822 h 4316"/>
                  <a:gd name="T18" fmla="*/ 0 w 424"/>
                  <a:gd name="T19" fmla="*/ 2122 h 4316"/>
                  <a:gd name="T20" fmla="*/ 6 w 424"/>
                  <a:gd name="T21" fmla="*/ 2404 h 4316"/>
                  <a:gd name="T22" fmla="*/ 24 w 424"/>
                  <a:gd name="T23" fmla="*/ 2686 h 4316"/>
                  <a:gd name="T24" fmla="*/ 47 w 424"/>
                  <a:gd name="T25" fmla="*/ 2961 h 4316"/>
                  <a:gd name="T26" fmla="*/ 89 w 424"/>
                  <a:gd name="T27" fmla="*/ 3243 h 4316"/>
                  <a:gd name="T28" fmla="*/ 137 w 424"/>
                  <a:gd name="T29" fmla="*/ 3519 h 4316"/>
                  <a:gd name="T30" fmla="*/ 197 w 424"/>
                  <a:gd name="T31" fmla="*/ 3788 h 4316"/>
                  <a:gd name="T32" fmla="*/ 269 w 424"/>
                  <a:gd name="T33" fmla="*/ 4058 h 4316"/>
                  <a:gd name="T34" fmla="*/ 346 w 424"/>
                  <a:gd name="T35" fmla="*/ 4316 h 4316"/>
                  <a:gd name="T36" fmla="*/ 358 w 424"/>
                  <a:gd name="T37" fmla="*/ 4316 h 4316"/>
                  <a:gd name="T38" fmla="*/ 281 w 424"/>
                  <a:gd name="T39" fmla="*/ 4058 h 4316"/>
                  <a:gd name="T40" fmla="*/ 209 w 424"/>
                  <a:gd name="T41" fmla="*/ 3788 h 4316"/>
                  <a:gd name="T42" fmla="*/ 149 w 424"/>
                  <a:gd name="T43" fmla="*/ 3519 h 4316"/>
                  <a:gd name="T44" fmla="*/ 101 w 424"/>
                  <a:gd name="T45" fmla="*/ 3243 h 4316"/>
                  <a:gd name="T46" fmla="*/ 59 w 424"/>
                  <a:gd name="T47" fmla="*/ 2961 h 4316"/>
                  <a:gd name="T48" fmla="*/ 35 w 424"/>
                  <a:gd name="T49" fmla="*/ 2686 h 4316"/>
                  <a:gd name="T50" fmla="*/ 18 w 424"/>
                  <a:gd name="T51" fmla="*/ 2404 h 4316"/>
                  <a:gd name="T52" fmla="*/ 12 w 424"/>
                  <a:gd name="T53" fmla="*/ 2122 h 4316"/>
                  <a:gd name="T54" fmla="*/ 18 w 424"/>
                  <a:gd name="T55" fmla="*/ 1822 h 4316"/>
                  <a:gd name="T56" fmla="*/ 41 w 424"/>
                  <a:gd name="T57" fmla="*/ 1529 h 4316"/>
                  <a:gd name="T58" fmla="*/ 71 w 424"/>
                  <a:gd name="T59" fmla="*/ 1247 h 4316"/>
                  <a:gd name="T60" fmla="*/ 119 w 424"/>
                  <a:gd name="T61" fmla="*/ 971 h 4316"/>
                  <a:gd name="T62" fmla="*/ 179 w 424"/>
                  <a:gd name="T63" fmla="*/ 707 h 4316"/>
                  <a:gd name="T64" fmla="*/ 245 w 424"/>
                  <a:gd name="T65" fmla="*/ 462 h 4316"/>
                  <a:gd name="T66" fmla="*/ 328 w 424"/>
                  <a:gd name="T67" fmla="*/ 222 h 4316"/>
                  <a:gd name="T68" fmla="*/ 424 w 424"/>
                  <a:gd name="T69" fmla="*/ 0 h 4316"/>
                  <a:gd name="T70" fmla="*/ 424 w 424"/>
                  <a:gd name="T71" fmla="*/ 0 h 431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Lst>
                <a:rect l="0" t="0" r="r" b="b"/>
                <a:pathLst>
                  <a:path w="424" h="4316">
                    <a:moveTo>
                      <a:pt x="424" y="0"/>
                    </a:moveTo>
                    <a:lnTo>
                      <a:pt x="412" y="0"/>
                    </a:lnTo>
                    <a:lnTo>
                      <a:pt x="316" y="222"/>
                    </a:lnTo>
                    <a:lnTo>
                      <a:pt x="239" y="462"/>
                    </a:lnTo>
                    <a:lnTo>
                      <a:pt x="167" y="707"/>
                    </a:lnTo>
                    <a:lnTo>
                      <a:pt x="107" y="971"/>
                    </a:lnTo>
                    <a:lnTo>
                      <a:pt x="65" y="1247"/>
                    </a:lnTo>
                    <a:lnTo>
                      <a:pt x="29" y="1529"/>
                    </a:lnTo>
                    <a:lnTo>
                      <a:pt x="6" y="1822"/>
                    </a:lnTo>
                    <a:lnTo>
                      <a:pt x="0" y="2122"/>
                    </a:lnTo>
                    <a:lnTo>
                      <a:pt x="6" y="2404"/>
                    </a:lnTo>
                    <a:lnTo>
                      <a:pt x="24" y="2686"/>
                    </a:lnTo>
                    <a:lnTo>
                      <a:pt x="47" y="2961"/>
                    </a:lnTo>
                    <a:lnTo>
                      <a:pt x="89" y="3243"/>
                    </a:lnTo>
                    <a:lnTo>
                      <a:pt x="137" y="3519"/>
                    </a:lnTo>
                    <a:lnTo>
                      <a:pt x="197" y="3788"/>
                    </a:lnTo>
                    <a:lnTo>
                      <a:pt x="269" y="4058"/>
                    </a:lnTo>
                    <a:lnTo>
                      <a:pt x="346" y="4316"/>
                    </a:lnTo>
                    <a:lnTo>
                      <a:pt x="358" y="4316"/>
                    </a:lnTo>
                    <a:lnTo>
                      <a:pt x="281" y="4058"/>
                    </a:lnTo>
                    <a:lnTo>
                      <a:pt x="209" y="3788"/>
                    </a:lnTo>
                    <a:lnTo>
                      <a:pt x="149" y="3519"/>
                    </a:lnTo>
                    <a:lnTo>
                      <a:pt x="101" y="3243"/>
                    </a:lnTo>
                    <a:lnTo>
                      <a:pt x="59" y="2961"/>
                    </a:lnTo>
                    <a:lnTo>
                      <a:pt x="35" y="2686"/>
                    </a:lnTo>
                    <a:lnTo>
                      <a:pt x="18" y="2404"/>
                    </a:lnTo>
                    <a:lnTo>
                      <a:pt x="12" y="2122"/>
                    </a:lnTo>
                    <a:lnTo>
                      <a:pt x="18" y="1822"/>
                    </a:lnTo>
                    <a:lnTo>
                      <a:pt x="41" y="1529"/>
                    </a:lnTo>
                    <a:lnTo>
                      <a:pt x="71" y="1247"/>
                    </a:lnTo>
                    <a:lnTo>
                      <a:pt x="119" y="971"/>
                    </a:lnTo>
                    <a:lnTo>
                      <a:pt x="179" y="707"/>
                    </a:lnTo>
                    <a:lnTo>
                      <a:pt x="245" y="462"/>
                    </a:lnTo>
                    <a:lnTo>
                      <a:pt x="328" y="222"/>
                    </a:lnTo>
                    <a:lnTo>
                      <a:pt x="424" y="0"/>
                    </a:lnTo>
                    <a:lnTo>
                      <a:pt x="424" y="0"/>
                    </a:lnTo>
                    <a:close/>
                  </a:path>
                </a:pathLst>
              </a:custGeom>
              <a:gradFill rotWithShape="0">
                <a:gsLst>
                  <a:gs pos="0">
                    <a:schemeClr val="bg1"/>
                  </a:gs>
                  <a:gs pos="100000">
                    <a:schemeClr val="bg1">
                      <a:gamma/>
                      <a:shade val="66667"/>
                      <a:invGamma/>
                    </a:schemeClr>
                  </a:gs>
                </a:gsLst>
                <a:lin ang="5400000" scaled="1"/>
              </a:gradFill>
              <a:ln>
                <a:noFill/>
              </a:ln>
            </p:spPr>
            <p:txBody>
              <a:bodyPr/>
              <a:lstStyle/>
              <a:p>
                <a:pPr eaLnBrk="1" hangingPunct="1">
                  <a:defRPr/>
                </a:pPr>
                <a:endParaRPr lang="en-US">
                  <a:solidFill>
                    <a:srgbClr val="FFFFFF"/>
                  </a:solidFill>
                  <a:cs typeface="Arial" charset="0"/>
                </a:endParaRPr>
              </a:p>
            </p:txBody>
          </p:sp>
          <p:sp>
            <p:nvSpPr>
              <p:cNvPr id="36" name="Freeform 17">
                <a:extLst>
                  <a:ext uri="{FF2B5EF4-FFF2-40B4-BE49-F238E27FC236}">
                    <a16:creationId xmlns:a16="http://schemas.microsoft.com/office/drawing/2014/main" id="{D6FD8B98-40E6-CE2A-439E-E8EC4762F384}"/>
                  </a:ext>
                </a:extLst>
              </p:cNvPr>
              <p:cNvSpPr>
                <a:spLocks/>
              </p:cNvSpPr>
              <p:nvPr userDrawn="1"/>
            </p:nvSpPr>
            <p:spPr bwMode="hidden">
              <a:xfrm>
                <a:off x="1128" y="0"/>
                <a:ext cx="575" cy="4316"/>
              </a:xfrm>
              <a:custGeom>
                <a:avLst/>
                <a:gdLst>
                  <a:gd name="T0" fmla="*/ 12 w 574"/>
                  <a:gd name="T1" fmla="*/ 2146 h 4316"/>
                  <a:gd name="T2" fmla="*/ 24 w 574"/>
                  <a:gd name="T3" fmla="*/ 1846 h 4316"/>
                  <a:gd name="T4" fmla="*/ 54 w 574"/>
                  <a:gd name="T5" fmla="*/ 1559 h 4316"/>
                  <a:gd name="T6" fmla="*/ 96 w 574"/>
                  <a:gd name="T7" fmla="*/ 1277 h 4316"/>
                  <a:gd name="T8" fmla="*/ 162 w 574"/>
                  <a:gd name="T9" fmla="*/ 1001 h 4316"/>
                  <a:gd name="T10" fmla="*/ 239 w 574"/>
                  <a:gd name="T11" fmla="*/ 731 h 4316"/>
                  <a:gd name="T12" fmla="*/ 335 w 574"/>
                  <a:gd name="T13" fmla="*/ 480 h 4316"/>
                  <a:gd name="T14" fmla="*/ 449 w 574"/>
                  <a:gd name="T15" fmla="*/ 234 h 4316"/>
                  <a:gd name="T16" fmla="*/ 574 w 574"/>
                  <a:gd name="T17" fmla="*/ 0 h 4316"/>
                  <a:gd name="T18" fmla="*/ 562 w 574"/>
                  <a:gd name="T19" fmla="*/ 0 h 4316"/>
                  <a:gd name="T20" fmla="*/ 437 w 574"/>
                  <a:gd name="T21" fmla="*/ 234 h 4316"/>
                  <a:gd name="T22" fmla="*/ 323 w 574"/>
                  <a:gd name="T23" fmla="*/ 480 h 4316"/>
                  <a:gd name="T24" fmla="*/ 227 w 574"/>
                  <a:gd name="T25" fmla="*/ 737 h 4316"/>
                  <a:gd name="T26" fmla="*/ 150 w 574"/>
                  <a:gd name="T27" fmla="*/ 1001 h 4316"/>
                  <a:gd name="T28" fmla="*/ 84 w 574"/>
                  <a:gd name="T29" fmla="*/ 1277 h 4316"/>
                  <a:gd name="T30" fmla="*/ 42 w 574"/>
                  <a:gd name="T31" fmla="*/ 1559 h 4316"/>
                  <a:gd name="T32" fmla="*/ 12 w 574"/>
                  <a:gd name="T33" fmla="*/ 1852 h 4316"/>
                  <a:gd name="T34" fmla="*/ 0 w 574"/>
                  <a:gd name="T35" fmla="*/ 2146 h 4316"/>
                  <a:gd name="T36" fmla="*/ 6 w 574"/>
                  <a:gd name="T37" fmla="*/ 2434 h 4316"/>
                  <a:gd name="T38" fmla="*/ 30 w 574"/>
                  <a:gd name="T39" fmla="*/ 2715 h 4316"/>
                  <a:gd name="T40" fmla="*/ 66 w 574"/>
                  <a:gd name="T41" fmla="*/ 2997 h 4316"/>
                  <a:gd name="T42" fmla="*/ 120 w 574"/>
                  <a:gd name="T43" fmla="*/ 3273 h 4316"/>
                  <a:gd name="T44" fmla="*/ 191 w 574"/>
                  <a:gd name="T45" fmla="*/ 3549 h 4316"/>
                  <a:gd name="T46" fmla="*/ 275 w 574"/>
                  <a:gd name="T47" fmla="*/ 3812 h 4316"/>
                  <a:gd name="T48" fmla="*/ 371 w 574"/>
                  <a:gd name="T49" fmla="*/ 4070 h 4316"/>
                  <a:gd name="T50" fmla="*/ 484 w 574"/>
                  <a:gd name="T51" fmla="*/ 4316 h 4316"/>
                  <a:gd name="T52" fmla="*/ 496 w 574"/>
                  <a:gd name="T53" fmla="*/ 4316 h 4316"/>
                  <a:gd name="T54" fmla="*/ 383 w 574"/>
                  <a:gd name="T55" fmla="*/ 4070 h 4316"/>
                  <a:gd name="T56" fmla="*/ 287 w 574"/>
                  <a:gd name="T57" fmla="*/ 3812 h 4316"/>
                  <a:gd name="T58" fmla="*/ 203 w 574"/>
                  <a:gd name="T59" fmla="*/ 3549 h 4316"/>
                  <a:gd name="T60" fmla="*/ 132 w 574"/>
                  <a:gd name="T61" fmla="*/ 3273 h 4316"/>
                  <a:gd name="T62" fmla="*/ 78 w 574"/>
                  <a:gd name="T63" fmla="*/ 2997 h 4316"/>
                  <a:gd name="T64" fmla="*/ 42 w 574"/>
                  <a:gd name="T65" fmla="*/ 2715 h 4316"/>
                  <a:gd name="T66" fmla="*/ 18 w 574"/>
                  <a:gd name="T67" fmla="*/ 2434 h 4316"/>
                  <a:gd name="T68" fmla="*/ 12 w 574"/>
                  <a:gd name="T69" fmla="*/ 2146 h 4316"/>
                  <a:gd name="T70" fmla="*/ 12 w 574"/>
                  <a:gd name="T71" fmla="*/ 2146 h 431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Lst>
                <a:rect l="0" t="0" r="r" b="b"/>
                <a:pathLst>
                  <a:path w="574" h="4316">
                    <a:moveTo>
                      <a:pt x="12" y="2146"/>
                    </a:moveTo>
                    <a:lnTo>
                      <a:pt x="24" y="1846"/>
                    </a:lnTo>
                    <a:lnTo>
                      <a:pt x="54" y="1559"/>
                    </a:lnTo>
                    <a:lnTo>
                      <a:pt x="96" y="1277"/>
                    </a:lnTo>
                    <a:lnTo>
                      <a:pt x="162" y="1001"/>
                    </a:lnTo>
                    <a:lnTo>
                      <a:pt x="239" y="731"/>
                    </a:lnTo>
                    <a:lnTo>
                      <a:pt x="335" y="480"/>
                    </a:lnTo>
                    <a:lnTo>
                      <a:pt x="449" y="234"/>
                    </a:lnTo>
                    <a:lnTo>
                      <a:pt x="574" y="0"/>
                    </a:lnTo>
                    <a:lnTo>
                      <a:pt x="562" y="0"/>
                    </a:lnTo>
                    <a:lnTo>
                      <a:pt x="437" y="234"/>
                    </a:lnTo>
                    <a:lnTo>
                      <a:pt x="323" y="480"/>
                    </a:lnTo>
                    <a:lnTo>
                      <a:pt x="227" y="737"/>
                    </a:lnTo>
                    <a:lnTo>
                      <a:pt x="150" y="1001"/>
                    </a:lnTo>
                    <a:lnTo>
                      <a:pt x="84" y="1277"/>
                    </a:lnTo>
                    <a:lnTo>
                      <a:pt x="42" y="1559"/>
                    </a:lnTo>
                    <a:lnTo>
                      <a:pt x="12" y="1852"/>
                    </a:lnTo>
                    <a:lnTo>
                      <a:pt x="0" y="2146"/>
                    </a:lnTo>
                    <a:lnTo>
                      <a:pt x="6" y="2434"/>
                    </a:lnTo>
                    <a:lnTo>
                      <a:pt x="30" y="2715"/>
                    </a:lnTo>
                    <a:lnTo>
                      <a:pt x="66" y="2997"/>
                    </a:lnTo>
                    <a:lnTo>
                      <a:pt x="120" y="3273"/>
                    </a:lnTo>
                    <a:lnTo>
                      <a:pt x="191" y="3549"/>
                    </a:lnTo>
                    <a:lnTo>
                      <a:pt x="275" y="3812"/>
                    </a:lnTo>
                    <a:lnTo>
                      <a:pt x="371" y="4070"/>
                    </a:lnTo>
                    <a:lnTo>
                      <a:pt x="484" y="4316"/>
                    </a:lnTo>
                    <a:lnTo>
                      <a:pt x="496" y="4316"/>
                    </a:lnTo>
                    <a:lnTo>
                      <a:pt x="383" y="4070"/>
                    </a:lnTo>
                    <a:lnTo>
                      <a:pt x="287" y="3812"/>
                    </a:lnTo>
                    <a:lnTo>
                      <a:pt x="203" y="3549"/>
                    </a:lnTo>
                    <a:lnTo>
                      <a:pt x="132" y="3273"/>
                    </a:lnTo>
                    <a:lnTo>
                      <a:pt x="78" y="2997"/>
                    </a:lnTo>
                    <a:lnTo>
                      <a:pt x="42" y="2715"/>
                    </a:lnTo>
                    <a:lnTo>
                      <a:pt x="18" y="2434"/>
                    </a:lnTo>
                    <a:lnTo>
                      <a:pt x="12" y="2146"/>
                    </a:lnTo>
                    <a:lnTo>
                      <a:pt x="12" y="2146"/>
                    </a:lnTo>
                    <a:close/>
                  </a:path>
                </a:pathLst>
              </a:custGeom>
              <a:gradFill rotWithShape="0">
                <a:gsLst>
                  <a:gs pos="0">
                    <a:schemeClr val="bg1"/>
                  </a:gs>
                  <a:gs pos="100000">
                    <a:schemeClr val="bg1">
                      <a:gamma/>
                      <a:shade val="66667"/>
                      <a:invGamma/>
                    </a:schemeClr>
                  </a:gs>
                </a:gsLst>
                <a:lin ang="5400000" scaled="1"/>
              </a:gradFill>
              <a:ln>
                <a:noFill/>
              </a:ln>
            </p:spPr>
            <p:txBody>
              <a:bodyPr/>
              <a:lstStyle/>
              <a:p>
                <a:pPr eaLnBrk="1" hangingPunct="1">
                  <a:defRPr/>
                </a:pPr>
                <a:endParaRPr lang="en-US">
                  <a:solidFill>
                    <a:srgbClr val="FFFFFF"/>
                  </a:solidFill>
                  <a:cs typeface="Arial" charset="0"/>
                </a:endParaRPr>
              </a:p>
            </p:txBody>
          </p:sp>
          <p:sp>
            <p:nvSpPr>
              <p:cNvPr id="37" name="Freeform 18">
                <a:extLst>
                  <a:ext uri="{FF2B5EF4-FFF2-40B4-BE49-F238E27FC236}">
                    <a16:creationId xmlns:a16="http://schemas.microsoft.com/office/drawing/2014/main" id="{81D0AE87-48B0-60D8-7476-6DBE16B44AFD}"/>
                  </a:ext>
                </a:extLst>
              </p:cNvPr>
              <p:cNvSpPr>
                <a:spLocks/>
              </p:cNvSpPr>
              <p:nvPr userDrawn="1"/>
            </p:nvSpPr>
            <p:spPr bwMode="hidden">
              <a:xfrm>
                <a:off x="702" y="0"/>
                <a:ext cx="737" cy="4316"/>
              </a:xfrm>
              <a:custGeom>
                <a:avLst/>
                <a:gdLst>
                  <a:gd name="T0" fmla="*/ 12 w 735"/>
                  <a:gd name="T1" fmla="*/ 2098 h 4316"/>
                  <a:gd name="T2" fmla="*/ 29 w 735"/>
                  <a:gd name="T3" fmla="*/ 1798 h 4316"/>
                  <a:gd name="T4" fmla="*/ 71 w 735"/>
                  <a:gd name="T5" fmla="*/ 1505 h 4316"/>
                  <a:gd name="T6" fmla="*/ 131 w 735"/>
                  <a:gd name="T7" fmla="*/ 1223 h 4316"/>
                  <a:gd name="T8" fmla="*/ 215 w 735"/>
                  <a:gd name="T9" fmla="*/ 941 h 4316"/>
                  <a:gd name="T10" fmla="*/ 316 w 735"/>
                  <a:gd name="T11" fmla="*/ 689 h 4316"/>
                  <a:gd name="T12" fmla="*/ 442 w 735"/>
                  <a:gd name="T13" fmla="*/ 444 h 4316"/>
                  <a:gd name="T14" fmla="*/ 580 w 735"/>
                  <a:gd name="T15" fmla="*/ 216 h 4316"/>
                  <a:gd name="T16" fmla="*/ 735 w 735"/>
                  <a:gd name="T17" fmla="*/ 0 h 4316"/>
                  <a:gd name="T18" fmla="*/ 723 w 735"/>
                  <a:gd name="T19" fmla="*/ 0 h 4316"/>
                  <a:gd name="T20" fmla="*/ 568 w 735"/>
                  <a:gd name="T21" fmla="*/ 210 h 4316"/>
                  <a:gd name="T22" fmla="*/ 430 w 735"/>
                  <a:gd name="T23" fmla="*/ 438 h 4316"/>
                  <a:gd name="T24" fmla="*/ 311 w 735"/>
                  <a:gd name="T25" fmla="*/ 683 h 4316"/>
                  <a:gd name="T26" fmla="*/ 209 w 735"/>
                  <a:gd name="T27" fmla="*/ 941 h 4316"/>
                  <a:gd name="T28" fmla="*/ 125 w 735"/>
                  <a:gd name="T29" fmla="*/ 1217 h 4316"/>
                  <a:gd name="T30" fmla="*/ 59 w 735"/>
                  <a:gd name="T31" fmla="*/ 1505 h 4316"/>
                  <a:gd name="T32" fmla="*/ 18 w 735"/>
                  <a:gd name="T33" fmla="*/ 1798 h 4316"/>
                  <a:gd name="T34" fmla="*/ 0 w 735"/>
                  <a:gd name="T35" fmla="*/ 2098 h 4316"/>
                  <a:gd name="T36" fmla="*/ 6 w 735"/>
                  <a:gd name="T37" fmla="*/ 2404 h 4316"/>
                  <a:gd name="T38" fmla="*/ 29 w 735"/>
                  <a:gd name="T39" fmla="*/ 2709 h 4316"/>
                  <a:gd name="T40" fmla="*/ 77 w 735"/>
                  <a:gd name="T41" fmla="*/ 3015 h 4316"/>
                  <a:gd name="T42" fmla="*/ 149 w 735"/>
                  <a:gd name="T43" fmla="*/ 3315 h 4316"/>
                  <a:gd name="T44" fmla="*/ 227 w 735"/>
                  <a:gd name="T45" fmla="*/ 3573 h 4316"/>
                  <a:gd name="T46" fmla="*/ 316 w 735"/>
                  <a:gd name="T47" fmla="*/ 3824 h 4316"/>
                  <a:gd name="T48" fmla="*/ 424 w 735"/>
                  <a:gd name="T49" fmla="*/ 4076 h 4316"/>
                  <a:gd name="T50" fmla="*/ 544 w 735"/>
                  <a:gd name="T51" fmla="*/ 4316 h 4316"/>
                  <a:gd name="T52" fmla="*/ 556 w 735"/>
                  <a:gd name="T53" fmla="*/ 4316 h 4316"/>
                  <a:gd name="T54" fmla="*/ 436 w 735"/>
                  <a:gd name="T55" fmla="*/ 4076 h 4316"/>
                  <a:gd name="T56" fmla="*/ 328 w 735"/>
                  <a:gd name="T57" fmla="*/ 3824 h 4316"/>
                  <a:gd name="T58" fmla="*/ 239 w 735"/>
                  <a:gd name="T59" fmla="*/ 3573 h 4316"/>
                  <a:gd name="T60" fmla="*/ 161 w 735"/>
                  <a:gd name="T61" fmla="*/ 3315 h 4316"/>
                  <a:gd name="T62" fmla="*/ 89 w 735"/>
                  <a:gd name="T63" fmla="*/ 3015 h 4316"/>
                  <a:gd name="T64" fmla="*/ 41 w 735"/>
                  <a:gd name="T65" fmla="*/ 2709 h 4316"/>
                  <a:gd name="T66" fmla="*/ 18 w 735"/>
                  <a:gd name="T67" fmla="*/ 2404 h 4316"/>
                  <a:gd name="T68" fmla="*/ 12 w 735"/>
                  <a:gd name="T69" fmla="*/ 2098 h 4316"/>
                  <a:gd name="T70" fmla="*/ 12 w 735"/>
                  <a:gd name="T71" fmla="*/ 2098 h 431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Lst>
                <a:rect l="0" t="0" r="r" b="b"/>
                <a:pathLst>
                  <a:path w="735" h="4316">
                    <a:moveTo>
                      <a:pt x="12" y="2098"/>
                    </a:moveTo>
                    <a:lnTo>
                      <a:pt x="29" y="1798"/>
                    </a:lnTo>
                    <a:lnTo>
                      <a:pt x="71" y="1505"/>
                    </a:lnTo>
                    <a:lnTo>
                      <a:pt x="131" y="1223"/>
                    </a:lnTo>
                    <a:lnTo>
                      <a:pt x="215" y="941"/>
                    </a:lnTo>
                    <a:lnTo>
                      <a:pt x="316" y="689"/>
                    </a:lnTo>
                    <a:lnTo>
                      <a:pt x="442" y="444"/>
                    </a:lnTo>
                    <a:lnTo>
                      <a:pt x="580" y="216"/>
                    </a:lnTo>
                    <a:lnTo>
                      <a:pt x="735" y="0"/>
                    </a:lnTo>
                    <a:lnTo>
                      <a:pt x="723" y="0"/>
                    </a:lnTo>
                    <a:lnTo>
                      <a:pt x="568" y="210"/>
                    </a:lnTo>
                    <a:lnTo>
                      <a:pt x="430" y="438"/>
                    </a:lnTo>
                    <a:lnTo>
                      <a:pt x="311" y="683"/>
                    </a:lnTo>
                    <a:lnTo>
                      <a:pt x="209" y="941"/>
                    </a:lnTo>
                    <a:lnTo>
                      <a:pt x="125" y="1217"/>
                    </a:lnTo>
                    <a:lnTo>
                      <a:pt x="59" y="1505"/>
                    </a:lnTo>
                    <a:lnTo>
                      <a:pt x="18" y="1798"/>
                    </a:lnTo>
                    <a:lnTo>
                      <a:pt x="0" y="2098"/>
                    </a:lnTo>
                    <a:lnTo>
                      <a:pt x="6" y="2404"/>
                    </a:lnTo>
                    <a:lnTo>
                      <a:pt x="29" y="2709"/>
                    </a:lnTo>
                    <a:lnTo>
                      <a:pt x="77" y="3015"/>
                    </a:lnTo>
                    <a:lnTo>
                      <a:pt x="149" y="3315"/>
                    </a:lnTo>
                    <a:lnTo>
                      <a:pt x="227" y="3573"/>
                    </a:lnTo>
                    <a:lnTo>
                      <a:pt x="316" y="3824"/>
                    </a:lnTo>
                    <a:lnTo>
                      <a:pt x="424" y="4076"/>
                    </a:lnTo>
                    <a:lnTo>
                      <a:pt x="544" y="4316"/>
                    </a:lnTo>
                    <a:lnTo>
                      <a:pt x="556" y="4316"/>
                    </a:lnTo>
                    <a:lnTo>
                      <a:pt x="436" y="4076"/>
                    </a:lnTo>
                    <a:lnTo>
                      <a:pt x="328" y="3824"/>
                    </a:lnTo>
                    <a:lnTo>
                      <a:pt x="239" y="3573"/>
                    </a:lnTo>
                    <a:lnTo>
                      <a:pt x="161" y="3315"/>
                    </a:lnTo>
                    <a:lnTo>
                      <a:pt x="89" y="3015"/>
                    </a:lnTo>
                    <a:lnTo>
                      <a:pt x="41" y="2709"/>
                    </a:lnTo>
                    <a:lnTo>
                      <a:pt x="18" y="2404"/>
                    </a:lnTo>
                    <a:lnTo>
                      <a:pt x="12" y="2098"/>
                    </a:lnTo>
                    <a:lnTo>
                      <a:pt x="12" y="2098"/>
                    </a:lnTo>
                    <a:close/>
                  </a:path>
                </a:pathLst>
              </a:custGeom>
              <a:gradFill rotWithShape="0">
                <a:gsLst>
                  <a:gs pos="0">
                    <a:schemeClr val="bg1"/>
                  </a:gs>
                  <a:gs pos="100000">
                    <a:schemeClr val="bg1">
                      <a:gamma/>
                      <a:shade val="66667"/>
                      <a:invGamma/>
                    </a:schemeClr>
                  </a:gs>
                </a:gsLst>
                <a:lin ang="5400000" scaled="1"/>
              </a:gradFill>
              <a:ln>
                <a:noFill/>
              </a:ln>
            </p:spPr>
            <p:txBody>
              <a:bodyPr/>
              <a:lstStyle/>
              <a:p>
                <a:pPr eaLnBrk="1" hangingPunct="1">
                  <a:defRPr/>
                </a:pPr>
                <a:endParaRPr lang="en-US">
                  <a:solidFill>
                    <a:srgbClr val="FFFFFF"/>
                  </a:solidFill>
                  <a:cs typeface="Arial" charset="0"/>
                </a:endParaRPr>
              </a:p>
            </p:txBody>
          </p:sp>
          <p:sp>
            <p:nvSpPr>
              <p:cNvPr id="38" name="Freeform 19">
                <a:extLst>
                  <a:ext uri="{FF2B5EF4-FFF2-40B4-BE49-F238E27FC236}">
                    <a16:creationId xmlns:a16="http://schemas.microsoft.com/office/drawing/2014/main" id="{B6F0CCCD-E332-7741-AF97-B67B4678CF10}"/>
                  </a:ext>
                </a:extLst>
              </p:cNvPr>
              <p:cNvSpPr>
                <a:spLocks/>
              </p:cNvSpPr>
              <p:nvPr userDrawn="1"/>
            </p:nvSpPr>
            <p:spPr bwMode="hidden">
              <a:xfrm>
                <a:off x="288" y="0"/>
                <a:ext cx="840" cy="4316"/>
              </a:xfrm>
              <a:custGeom>
                <a:avLst/>
                <a:gdLst>
                  <a:gd name="T0" fmla="*/ 18 w 837"/>
                  <a:gd name="T1" fmla="*/ 1948 h 4316"/>
                  <a:gd name="T2" fmla="*/ 48 w 837"/>
                  <a:gd name="T3" fmla="*/ 1708 h 4316"/>
                  <a:gd name="T4" fmla="*/ 96 w 837"/>
                  <a:gd name="T5" fmla="*/ 1475 h 4316"/>
                  <a:gd name="T6" fmla="*/ 161 w 837"/>
                  <a:gd name="T7" fmla="*/ 1235 h 4316"/>
                  <a:gd name="T8" fmla="*/ 251 w 837"/>
                  <a:gd name="T9" fmla="*/ 995 h 4316"/>
                  <a:gd name="T10" fmla="*/ 365 w 837"/>
                  <a:gd name="T11" fmla="*/ 755 h 4316"/>
                  <a:gd name="T12" fmla="*/ 496 w 837"/>
                  <a:gd name="T13" fmla="*/ 510 h 4316"/>
                  <a:gd name="T14" fmla="*/ 658 w 837"/>
                  <a:gd name="T15" fmla="*/ 258 h 4316"/>
                  <a:gd name="T16" fmla="*/ 741 w 837"/>
                  <a:gd name="T17" fmla="*/ 132 h 4316"/>
                  <a:gd name="T18" fmla="*/ 837 w 837"/>
                  <a:gd name="T19" fmla="*/ 0 h 4316"/>
                  <a:gd name="T20" fmla="*/ 825 w 837"/>
                  <a:gd name="T21" fmla="*/ 0 h 4316"/>
                  <a:gd name="T22" fmla="*/ 729 w 837"/>
                  <a:gd name="T23" fmla="*/ 132 h 4316"/>
                  <a:gd name="T24" fmla="*/ 640 w 837"/>
                  <a:gd name="T25" fmla="*/ 258 h 4316"/>
                  <a:gd name="T26" fmla="*/ 562 w 837"/>
                  <a:gd name="T27" fmla="*/ 384 h 4316"/>
                  <a:gd name="T28" fmla="*/ 484 w 837"/>
                  <a:gd name="T29" fmla="*/ 510 h 4316"/>
                  <a:gd name="T30" fmla="*/ 353 w 837"/>
                  <a:gd name="T31" fmla="*/ 755 h 4316"/>
                  <a:gd name="T32" fmla="*/ 239 w 837"/>
                  <a:gd name="T33" fmla="*/ 995 h 4316"/>
                  <a:gd name="T34" fmla="*/ 150 w 837"/>
                  <a:gd name="T35" fmla="*/ 1235 h 4316"/>
                  <a:gd name="T36" fmla="*/ 84 w 837"/>
                  <a:gd name="T37" fmla="*/ 1469 h 4316"/>
                  <a:gd name="T38" fmla="*/ 36 w 837"/>
                  <a:gd name="T39" fmla="*/ 1702 h 4316"/>
                  <a:gd name="T40" fmla="*/ 6 w 837"/>
                  <a:gd name="T41" fmla="*/ 1942 h 4316"/>
                  <a:gd name="T42" fmla="*/ 0 w 837"/>
                  <a:gd name="T43" fmla="*/ 2200 h 4316"/>
                  <a:gd name="T44" fmla="*/ 12 w 837"/>
                  <a:gd name="T45" fmla="*/ 2470 h 4316"/>
                  <a:gd name="T46" fmla="*/ 48 w 837"/>
                  <a:gd name="T47" fmla="*/ 2739 h 4316"/>
                  <a:gd name="T48" fmla="*/ 114 w 837"/>
                  <a:gd name="T49" fmla="*/ 3027 h 4316"/>
                  <a:gd name="T50" fmla="*/ 150 w 837"/>
                  <a:gd name="T51" fmla="*/ 3171 h 4316"/>
                  <a:gd name="T52" fmla="*/ 197 w 837"/>
                  <a:gd name="T53" fmla="*/ 3321 h 4316"/>
                  <a:gd name="T54" fmla="*/ 245 w 837"/>
                  <a:gd name="T55" fmla="*/ 3477 h 4316"/>
                  <a:gd name="T56" fmla="*/ 305 w 837"/>
                  <a:gd name="T57" fmla="*/ 3639 h 4316"/>
                  <a:gd name="T58" fmla="*/ 365 w 837"/>
                  <a:gd name="T59" fmla="*/ 3800 h 4316"/>
                  <a:gd name="T60" fmla="*/ 437 w 837"/>
                  <a:gd name="T61" fmla="*/ 3968 h 4316"/>
                  <a:gd name="T62" fmla="*/ 508 w 837"/>
                  <a:gd name="T63" fmla="*/ 4136 h 4316"/>
                  <a:gd name="T64" fmla="*/ 592 w 837"/>
                  <a:gd name="T65" fmla="*/ 4316 h 4316"/>
                  <a:gd name="T66" fmla="*/ 604 w 837"/>
                  <a:gd name="T67" fmla="*/ 4316 h 4316"/>
                  <a:gd name="T68" fmla="*/ 520 w 837"/>
                  <a:gd name="T69" fmla="*/ 4136 h 4316"/>
                  <a:gd name="T70" fmla="*/ 448 w 837"/>
                  <a:gd name="T71" fmla="*/ 3968 h 4316"/>
                  <a:gd name="T72" fmla="*/ 377 w 837"/>
                  <a:gd name="T73" fmla="*/ 3800 h 4316"/>
                  <a:gd name="T74" fmla="*/ 317 w 837"/>
                  <a:gd name="T75" fmla="*/ 3639 h 4316"/>
                  <a:gd name="T76" fmla="*/ 257 w 837"/>
                  <a:gd name="T77" fmla="*/ 3477 h 4316"/>
                  <a:gd name="T78" fmla="*/ 209 w 837"/>
                  <a:gd name="T79" fmla="*/ 3327 h 4316"/>
                  <a:gd name="T80" fmla="*/ 161 w 837"/>
                  <a:gd name="T81" fmla="*/ 3171 h 4316"/>
                  <a:gd name="T82" fmla="*/ 126 w 837"/>
                  <a:gd name="T83" fmla="*/ 3027 h 4316"/>
                  <a:gd name="T84" fmla="*/ 60 w 837"/>
                  <a:gd name="T85" fmla="*/ 2739 h 4316"/>
                  <a:gd name="T86" fmla="*/ 24 w 837"/>
                  <a:gd name="T87" fmla="*/ 2470 h 4316"/>
                  <a:gd name="T88" fmla="*/ 12 w 837"/>
                  <a:gd name="T89" fmla="*/ 2206 h 4316"/>
                  <a:gd name="T90" fmla="*/ 18 w 837"/>
                  <a:gd name="T91" fmla="*/ 1948 h 4316"/>
                  <a:gd name="T92" fmla="*/ 18 w 837"/>
                  <a:gd name="T93" fmla="*/ 1948 h 431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Lst>
                <a:rect l="0" t="0" r="r" b="b"/>
                <a:pathLst>
                  <a:path w="837" h="4316">
                    <a:moveTo>
                      <a:pt x="18" y="1948"/>
                    </a:moveTo>
                    <a:lnTo>
                      <a:pt x="48" y="1708"/>
                    </a:lnTo>
                    <a:lnTo>
                      <a:pt x="96" y="1475"/>
                    </a:lnTo>
                    <a:lnTo>
                      <a:pt x="161" y="1235"/>
                    </a:lnTo>
                    <a:lnTo>
                      <a:pt x="251" y="995"/>
                    </a:lnTo>
                    <a:lnTo>
                      <a:pt x="365" y="755"/>
                    </a:lnTo>
                    <a:lnTo>
                      <a:pt x="496" y="510"/>
                    </a:lnTo>
                    <a:lnTo>
                      <a:pt x="658" y="258"/>
                    </a:lnTo>
                    <a:lnTo>
                      <a:pt x="741" y="132"/>
                    </a:lnTo>
                    <a:lnTo>
                      <a:pt x="837" y="0"/>
                    </a:lnTo>
                    <a:lnTo>
                      <a:pt x="825" y="0"/>
                    </a:lnTo>
                    <a:lnTo>
                      <a:pt x="729" y="132"/>
                    </a:lnTo>
                    <a:lnTo>
                      <a:pt x="640" y="258"/>
                    </a:lnTo>
                    <a:lnTo>
                      <a:pt x="562" y="384"/>
                    </a:lnTo>
                    <a:lnTo>
                      <a:pt x="484" y="510"/>
                    </a:lnTo>
                    <a:lnTo>
                      <a:pt x="353" y="755"/>
                    </a:lnTo>
                    <a:lnTo>
                      <a:pt x="239" y="995"/>
                    </a:lnTo>
                    <a:lnTo>
                      <a:pt x="150" y="1235"/>
                    </a:lnTo>
                    <a:lnTo>
                      <a:pt x="84" y="1469"/>
                    </a:lnTo>
                    <a:lnTo>
                      <a:pt x="36" y="1702"/>
                    </a:lnTo>
                    <a:lnTo>
                      <a:pt x="6" y="1942"/>
                    </a:lnTo>
                    <a:lnTo>
                      <a:pt x="0" y="2200"/>
                    </a:lnTo>
                    <a:lnTo>
                      <a:pt x="12" y="2470"/>
                    </a:lnTo>
                    <a:lnTo>
                      <a:pt x="48" y="2739"/>
                    </a:lnTo>
                    <a:lnTo>
                      <a:pt x="114" y="3027"/>
                    </a:lnTo>
                    <a:lnTo>
                      <a:pt x="150" y="3171"/>
                    </a:lnTo>
                    <a:lnTo>
                      <a:pt x="197" y="3321"/>
                    </a:lnTo>
                    <a:lnTo>
                      <a:pt x="245" y="3477"/>
                    </a:lnTo>
                    <a:lnTo>
                      <a:pt x="305" y="3639"/>
                    </a:lnTo>
                    <a:lnTo>
                      <a:pt x="365" y="3800"/>
                    </a:lnTo>
                    <a:lnTo>
                      <a:pt x="437" y="3968"/>
                    </a:lnTo>
                    <a:lnTo>
                      <a:pt x="508" y="4136"/>
                    </a:lnTo>
                    <a:lnTo>
                      <a:pt x="592" y="4316"/>
                    </a:lnTo>
                    <a:lnTo>
                      <a:pt x="604" y="4316"/>
                    </a:lnTo>
                    <a:lnTo>
                      <a:pt x="520" y="4136"/>
                    </a:lnTo>
                    <a:lnTo>
                      <a:pt x="448" y="3968"/>
                    </a:lnTo>
                    <a:lnTo>
                      <a:pt x="377" y="3800"/>
                    </a:lnTo>
                    <a:lnTo>
                      <a:pt x="317" y="3639"/>
                    </a:lnTo>
                    <a:lnTo>
                      <a:pt x="257" y="3477"/>
                    </a:lnTo>
                    <a:lnTo>
                      <a:pt x="209" y="3327"/>
                    </a:lnTo>
                    <a:lnTo>
                      <a:pt x="161" y="3171"/>
                    </a:lnTo>
                    <a:lnTo>
                      <a:pt x="126" y="3027"/>
                    </a:lnTo>
                    <a:lnTo>
                      <a:pt x="60" y="2739"/>
                    </a:lnTo>
                    <a:lnTo>
                      <a:pt x="24" y="2470"/>
                    </a:lnTo>
                    <a:lnTo>
                      <a:pt x="12" y="2206"/>
                    </a:lnTo>
                    <a:lnTo>
                      <a:pt x="18" y="1948"/>
                    </a:lnTo>
                    <a:lnTo>
                      <a:pt x="18" y="1948"/>
                    </a:lnTo>
                    <a:close/>
                  </a:path>
                </a:pathLst>
              </a:custGeom>
              <a:gradFill rotWithShape="0">
                <a:gsLst>
                  <a:gs pos="0">
                    <a:schemeClr val="bg1"/>
                  </a:gs>
                  <a:gs pos="100000">
                    <a:schemeClr val="bg1">
                      <a:gamma/>
                      <a:shade val="66667"/>
                      <a:invGamma/>
                    </a:schemeClr>
                  </a:gs>
                </a:gsLst>
                <a:lin ang="5400000" scaled="1"/>
              </a:gradFill>
              <a:ln>
                <a:noFill/>
              </a:ln>
            </p:spPr>
            <p:txBody>
              <a:bodyPr/>
              <a:lstStyle/>
              <a:p>
                <a:pPr eaLnBrk="1" hangingPunct="1">
                  <a:defRPr/>
                </a:pPr>
                <a:endParaRPr lang="en-US">
                  <a:solidFill>
                    <a:srgbClr val="FFFFFF"/>
                  </a:solidFill>
                  <a:cs typeface="Arial" charset="0"/>
                </a:endParaRPr>
              </a:p>
            </p:txBody>
          </p:sp>
        </p:grpSp>
        <p:sp>
          <p:nvSpPr>
            <p:cNvPr id="7" name="Freeform 20">
              <a:extLst>
                <a:ext uri="{FF2B5EF4-FFF2-40B4-BE49-F238E27FC236}">
                  <a16:creationId xmlns:a16="http://schemas.microsoft.com/office/drawing/2014/main" id="{B80B5E72-9806-4D47-D7BB-95DF67265B16}"/>
                </a:ext>
              </a:extLst>
            </p:cNvPr>
            <p:cNvSpPr>
              <a:spLocks/>
            </p:cNvSpPr>
            <p:nvPr/>
          </p:nvSpPr>
          <p:spPr bwMode="hidden">
            <a:xfrm>
              <a:off x="6" y="2901"/>
              <a:ext cx="606" cy="1415"/>
            </a:xfrm>
            <a:custGeom>
              <a:avLst/>
              <a:gdLst>
                <a:gd name="T0" fmla="*/ 0 w 604"/>
                <a:gd name="T1" fmla="*/ 54 h 1415"/>
                <a:gd name="T2" fmla="*/ 42 w 604"/>
                <a:gd name="T3" fmla="*/ 228 h 1415"/>
                <a:gd name="T4" fmla="*/ 96 w 604"/>
                <a:gd name="T5" fmla="*/ 402 h 1415"/>
                <a:gd name="T6" fmla="*/ 161 w 604"/>
                <a:gd name="T7" fmla="*/ 576 h 1415"/>
                <a:gd name="T8" fmla="*/ 227 w 604"/>
                <a:gd name="T9" fmla="*/ 744 h 1415"/>
                <a:gd name="T10" fmla="*/ 305 w 604"/>
                <a:gd name="T11" fmla="*/ 917 h 1415"/>
                <a:gd name="T12" fmla="*/ 389 w 604"/>
                <a:gd name="T13" fmla="*/ 1085 h 1415"/>
                <a:gd name="T14" fmla="*/ 484 w 604"/>
                <a:gd name="T15" fmla="*/ 1253 h 1415"/>
                <a:gd name="T16" fmla="*/ 586 w 604"/>
                <a:gd name="T17" fmla="*/ 1415 h 1415"/>
                <a:gd name="T18" fmla="*/ 604 w 604"/>
                <a:gd name="T19" fmla="*/ 1415 h 1415"/>
                <a:gd name="T20" fmla="*/ 496 w 604"/>
                <a:gd name="T21" fmla="*/ 1247 h 1415"/>
                <a:gd name="T22" fmla="*/ 401 w 604"/>
                <a:gd name="T23" fmla="*/ 1073 h 1415"/>
                <a:gd name="T24" fmla="*/ 311 w 604"/>
                <a:gd name="T25" fmla="*/ 899 h 1415"/>
                <a:gd name="T26" fmla="*/ 233 w 604"/>
                <a:gd name="T27" fmla="*/ 720 h 1415"/>
                <a:gd name="T28" fmla="*/ 161 w 604"/>
                <a:gd name="T29" fmla="*/ 546 h 1415"/>
                <a:gd name="T30" fmla="*/ 102 w 604"/>
                <a:gd name="T31" fmla="*/ 366 h 1415"/>
                <a:gd name="T32" fmla="*/ 48 w 604"/>
                <a:gd name="T33" fmla="*/ 180 h 1415"/>
                <a:gd name="T34" fmla="*/ 0 w 604"/>
                <a:gd name="T35" fmla="*/ 0 h 1415"/>
                <a:gd name="T36" fmla="*/ 0 w 604"/>
                <a:gd name="T37" fmla="*/ 54 h 1415"/>
                <a:gd name="T38" fmla="*/ 0 w 604"/>
                <a:gd name="T39" fmla="*/ 54 h 141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Lst>
              <a:rect l="0" t="0" r="r" b="b"/>
              <a:pathLst>
                <a:path w="604" h="1415">
                  <a:moveTo>
                    <a:pt x="0" y="54"/>
                  </a:moveTo>
                  <a:lnTo>
                    <a:pt x="42" y="228"/>
                  </a:lnTo>
                  <a:lnTo>
                    <a:pt x="96" y="402"/>
                  </a:lnTo>
                  <a:lnTo>
                    <a:pt x="161" y="576"/>
                  </a:lnTo>
                  <a:lnTo>
                    <a:pt x="227" y="744"/>
                  </a:lnTo>
                  <a:lnTo>
                    <a:pt x="305" y="917"/>
                  </a:lnTo>
                  <a:lnTo>
                    <a:pt x="389" y="1085"/>
                  </a:lnTo>
                  <a:lnTo>
                    <a:pt x="484" y="1253"/>
                  </a:lnTo>
                  <a:lnTo>
                    <a:pt x="586" y="1415"/>
                  </a:lnTo>
                  <a:lnTo>
                    <a:pt x="604" y="1415"/>
                  </a:lnTo>
                  <a:lnTo>
                    <a:pt x="496" y="1247"/>
                  </a:lnTo>
                  <a:lnTo>
                    <a:pt x="401" y="1073"/>
                  </a:lnTo>
                  <a:lnTo>
                    <a:pt x="311" y="899"/>
                  </a:lnTo>
                  <a:lnTo>
                    <a:pt x="233" y="720"/>
                  </a:lnTo>
                  <a:lnTo>
                    <a:pt x="161" y="546"/>
                  </a:lnTo>
                  <a:lnTo>
                    <a:pt x="102" y="366"/>
                  </a:lnTo>
                  <a:lnTo>
                    <a:pt x="48" y="180"/>
                  </a:lnTo>
                  <a:lnTo>
                    <a:pt x="0" y="0"/>
                  </a:lnTo>
                  <a:lnTo>
                    <a:pt x="0" y="54"/>
                  </a:lnTo>
                  <a:lnTo>
                    <a:pt x="0" y="54"/>
                  </a:lnTo>
                  <a:close/>
                </a:path>
              </a:pathLst>
            </a:custGeom>
            <a:gradFill rotWithShape="0">
              <a:gsLst>
                <a:gs pos="0">
                  <a:schemeClr val="bg2"/>
                </a:gs>
                <a:gs pos="100000">
                  <a:schemeClr val="bg2">
                    <a:gamma/>
                    <a:shade val="60784"/>
                    <a:invGamma/>
                  </a:schemeClr>
                </a:gs>
              </a:gsLst>
              <a:lin ang="5400000" scaled="1"/>
            </a:gradFill>
            <a:ln>
              <a:noFill/>
            </a:ln>
          </p:spPr>
          <p:txBody>
            <a:bodyPr/>
            <a:lstStyle/>
            <a:p>
              <a:pPr eaLnBrk="1" hangingPunct="1">
                <a:defRPr/>
              </a:pPr>
              <a:endParaRPr lang="en-US">
                <a:solidFill>
                  <a:srgbClr val="FFFFFF"/>
                </a:solidFill>
                <a:cs typeface="Arial" charset="0"/>
              </a:endParaRPr>
            </a:p>
          </p:txBody>
        </p:sp>
        <p:sp>
          <p:nvSpPr>
            <p:cNvPr id="8" name="Freeform 21">
              <a:extLst>
                <a:ext uri="{FF2B5EF4-FFF2-40B4-BE49-F238E27FC236}">
                  <a16:creationId xmlns:a16="http://schemas.microsoft.com/office/drawing/2014/main" id="{0E01921D-89A7-D75D-3F68-94F92690F91D}"/>
                </a:ext>
              </a:extLst>
            </p:cNvPr>
            <p:cNvSpPr>
              <a:spLocks/>
            </p:cNvSpPr>
            <p:nvPr/>
          </p:nvSpPr>
          <p:spPr bwMode="hidden">
            <a:xfrm>
              <a:off x="6" y="3890"/>
              <a:ext cx="228" cy="426"/>
            </a:xfrm>
            <a:custGeom>
              <a:avLst/>
              <a:gdLst>
                <a:gd name="T0" fmla="*/ 0 w 227"/>
                <a:gd name="T1" fmla="*/ 30 h 426"/>
                <a:gd name="T2" fmla="*/ 108 w 227"/>
                <a:gd name="T3" fmla="*/ 240 h 426"/>
                <a:gd name="T4" fmla="*/ 215 w 227"/>
                <a:gd name="T5" fmla="*/ 426 h 426"/>
                <a:gd name="T6" fmla="*/ 227 w 227"/>
                <a:gd name="T7" fmla="*/ 426 h 426"/>
                <a:gd name="T8" fmla="*/ 167 w 227"/>
                <a:gd name="T9" fmla="*/ 330 h 426"/>
                <a:gd name="T10" fmla="*/ 114 w 227"/>
                <a:gd name="T11" fmla="*/ 222 h 426"/>
                <a:gd name="T12" fmla="*/ 0 w 227"/>
                <a:gd name="T13" fmla="*/ 0 h 426"/>
                <a:gd name="T14" fmla="*/ 0 w 227"/>
                <a:gd name="T15" fmla="*/ 30 h 426"/>
                <a:gd name="T16" fmla="*/ 0 w 227"/>
                <a:gd name="T17" fmla="*/ 30 h 42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Lst>
              <a:rect l="0" t="0" r="r" b="b"/>
              <a:pathLst>
                <a:path w="227" h="426">
                  <a:moveTo>
                    <a:pt x="0" y="30"/>
                  </a:moveTo>
                  <a:lnTo>
                    <a:pt x="108" y="240"/>
                  </a:lnTo>
                  <a:lnTo>
                    <a:pt x="215" y="426"/>
                  </a:lnTo>
                  <a:lnTo>
                    <a:pt x="227" y="426"/>
                  </a:lnTo>
                  <a:lnTo>
                    <a:pt x="167" y="330"/>
                  </a:lnTo>
                  <a:lnTo>
                    <a:pt x="114" y="222"/>
                  </a:lnTo>
                  <a:lnTo>
                    <a:pt x="0" y="0"/>
                  </a:lnTo>
                  <a:lnTo>
                    <a:pt x="0" y="30"/>
                  </a:lnTo>
                  <a:lnTo>
                    <a:pt x="0" y="30"/>
                  </a:lnTo>
                  <a:close/>
                </a:path>
              </a:pathLst>
            </a:custGeom>
            <a:gradFill rotWithShape="0">
              <a:gsLst>
                <a:gs pos="0">
                  <a:schemeClr val="bg2"/>
                </a:gs>
                <a:gs pos="100000">
                  <a:schemeClr val="bg2">
                    <a:gamma/>
                    <a:shade val="60784"/>
                    <a:invGamma/>
                  </a:schemeClr>
                </a:gs>
              </a:gsLst>
              <a:lin ang="5400000" scaled="1"/>
            </a:gradFill>
            <a:ln>
              <a:noFill/>
            </a:ln>
          </p:spPr>
          <p:txBody>
            <a:bodyPr/>
            <a:lstStyle/>
            <a:p>
              <a:pPr eaLnBrk="1" hangingPunct="1">
                <a:defRPr/>
              </a:pPr>
              <a:endParaRPr lang="en-US">
                <a:solidFill>
                  <a:srgbClr val="FFFFFF"/>
                </a:solidFill>
                <a:cs typeface="Arial" charset="0"/>
              </a:endParaRPr>
            </a:p>
          </p:txBody>
        </p:sp>
        <p:sp>
          <p:nvSpPr>
            <p:cNvPr id="9" name="Freeform 22">
              <a:extLst>
                <a:ext uri="{FF2B5EF4-FFF2-40B4-BE49-F238E27FC236}">
                  <a16:creationId xmlns:a16="http://schemas.microsoft.com/office/drawing/2014/main" id="{CE800CED-EE44-017F-F80D-4F549C4DFE72}"/>
                </a:ext>
              </a:extLst>
            </p:cNvPr>
            <p:cNvSpPr>
              <a:spLocks/>
            </p:cNvSpPr>
            <p:nvPr/>
          </p:nvSpPr>
          <p:spPr bwMode="hidden">
            <a:xfrm>
              <a:off x="4776" y="0"/>
              <a:ext cx="984" cy="1786"/>
            </a:xfrm>
            <a:custGeom>
              <a:avLst/>
              <a:gdLst>
                <a:gd name="T0" fmla="*/ 981 w 981"/>
                <a:gd name="T1" fmla="*/ 1786 h 1786"/>
                <a:gd name="T2" fmla="*/ 981 w 981"/>
                <a:gd name="T3" fmla="*/ 1720 h 1786"/>
                <a:gd name="T4" fmla="*/ 969 w 981"/>
                <a:gd name="T5" fmla="*/ 1666 h 1786"/>
                <a:gd name="T6" fmla="*/ 957 w 981"/>
                <a:gd name="T7" fmla="*/ 1613 h 1786"/>
                <a:gd name="T8" fmla="*/ 921 w 981"/>
                <a:gd name="T9" fmla="*/ 1487 h 1786"/>
                <a:gd name="T10" fmla="*/ 885 w 981"/>
                <a:gd name="T11" fmla="*/ 1361 h 1786"/>
                <a:gd name="T12" fmla="*/ 796 w 981"/>
                <a:gd name="T13" fmla="*/ 1121 h 1786"/>
                <a:gd name="T14" fmla="*/ 682 w 981"/>
                <a:gd name="T15" fmla="*/ 899 h 1786"/>
                <a:gd name="T16" fmla="*/ 562 w 981"/>
                <a:gd name="T17" fmla="*/ 689 h 1786"/>
                <a:gd name="T18" fmla="*/ 431 w 981"/>
                <a:gd name="T19" fmla="*/ 498 h 1786"/>
                <a:gd name="T20" fmla="*/ 293 w 981"/>
                <a:gd name="T21" fmla="*/ 318 h 1786"/>
                <a:gd name="T22" fmla="*/ 150 w 981"/>
                <a:gd name="T23" fmla="*/ 150 h 1786"/>
                <a:gd name="T24" fmla="*/ 12 w 981"/>
                <a:gd name="T25" fmla="*/ 0 h 1786"/>
                <a:gd name="T26" fmla="*/ 0 w 981"/>
                <a:gd name="T27" fmla="*/ 0 h 1786"/>
                <a:gd name="T28" fmla="*/ 138 w 981"/>
                <a:gd name="T29" fmla="*/ 150 h 1786"/>
                <a:gd name="T30" fmla="*/ 275 w 981"/>
                <a:gd name="T31" fmla="*/ 318 h 1786"/>
                <a:gd name="T32" fmla="*/ 413 w 981"/>
                <a:gd name="T33" fmla="*/ 498 h 1786"/>
                <a:gd name="T34" fmla="*/ 545 w 981"/>
                <a:gd name="T35" fmla="*/ 689 h 1786"/>
                <a:gd name="T36" fmla="*/ 670 w 981"/>
                <a:gd name="T37" fmla="*/ 899 h 1786"/>
                <a:gd name="T38" fmla="*/ 778 w 981"/>
                <a:gd name="T39" fmla="*/ 1121 h 1786"/>
                <a:gd name="T40" fmla="*/ 873 w 981"/>
                <a:gd name="T41" fmla="*/ 1361 h 1786"/>
                <a:gd name="T42" fmla="*/ 909 w 981"/>
                <a:gd name="T43" fmla="*/ 1487 h 1786"/>
                <a:gd name="T44" fmla="*/ 945 w 981"/>
                <a:gd name="T45" fmla="*/ 1619 h 1786"/>
                <a:gd name="T46" fmla="*/ 963 w 981"/>
                <a:gd name="T47" fmla="*/ 1702 h 1786"/>
                <a:gd name="T48" fmla="*/ 981 w 981"/>
                <a:gd name="T49" fmla="*/ 1786 h 1786"/>
                <a:gd name="T50" fmla="*/ 981 w 981"/>
                <a:gd name="T51" fmla="*/ 1786 h 178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Lst>
              <a:rect l="0" t="0" r="r" b="b"/>
              <a:pathLst>
                <a:path w="981" h="1786">
                  <a:moveTo>
                    <a:pt x="981" y="1786"/>
                  </a:moveTo>
                  <a:lnTo>
                    <a:pt x="981" y="1720"/>
                  </a:lnTo>
                  <a:lnTo>
                    <a:pt x="969" y="1666"/>
                  </a:lnTo>
                  <a:lnTo>
                    <a:pt x="957" y="1613"/>
                  </a:lnTo>
                  <a:lnTo>
                    <a:pt x="921" y="1487"/>
                  </a:lnTo>
                  <a:lnTo>
                    <a:pt x="885" y="1361"/>
                  </a:lnTo>
                  <a:lnTo>
                    <a:pt x="796" y="1121"/>
                  </a:lnTo>
                  <a:lnTo>
                    <a:pt x="682" y="899"/>
                  </a:lnTo>
                  <a:lnTo>
                    <a:pt x="562" y="689"/>
                  </a:lnTo>
                  <a:lnTo>
                    <a:pt x="431" y="498"/>
                  </a:lnTo>
                  <a:lnTo>
                    <a:pt x="293" y="318"/>
                  </a:lnTo>
                  <a:lnTo>
                    <a:pt x="150" y="150"/>
                  </a:lnTo>
                  <a:lnTo>
                    <a:pt x="12" y="0"/>
                  </a:lnTo>
                  <a:lnTo>
                    <a:pt x="0" y="0"/>
                  </a:lnTo>
                  <a:lnTo>
                    <a:pt x="138" y="150"/>
                  </a:lnTo>
                  <a:lnTo>
                    <a:pt x="275" y="318"/>
                  </a:lnTo>
                  <a:lnTo>
                    <a:pt x="413" y="498"/>
                  </a:lnTo>
                  <a:lnTo>
                    <a:pt x="545" y="689"/>
                  </a:lnTo>
                  <a:lnTo>
                    <a:pt x="670" y="899"/>
                  </a:lnTo>
                  <a:lnTo>
                    <a:pt x="778" y="1121"/>
                  </a:lnTo>
                  <a:lnTo>
                    <a:pt x="873" y="1361"/>
                  </a:lnTo>
                  <a:lnTo>
                    <a:pt x="909" y="1487"/>
                  </a:lnTo>
                  <a:lnTo>
                    <a:pt x="945" y="1619"/>
                  </a:lnTo>
                  <a:lnTo>
                    <a:pt x="963" y="1702"/>
                  </a:lnTo>
                  <a:lnTo>
                    <a:pt x="981" y="1786"/>
                  </a:lnTo>
                  <a:lnTo>
                    <a:pt x="981" y="1786"/>
                  </a:lnTo>
                  <a:close/>
                </a:path>
              </a:pathLst>
            </a:custGeom>
            <a:gradFill rotWithShape="0">
              <a:gsLst>
                <a:gs pos="0">
                  <a:schemeClr val="bg1"/>
                </a:gs>
                <a:gs pos="100000">
                  <a:schemeClr val="bg1">
                    <a:gamma/>
                    <a:shade val="94118"/>
                    <a:invGamma/>
                  </a:schemeClr>
                </a:gs>
              </a:gsLst>
              <a:lin ang="5400000" scaled="1"/>
            </a:gradFill>
            <a:ln>
              <a:noFill/>
            </a:ln>
          </p:spPr>
          <p:txBody>
            <a:bodyPr/>
            <a:lstStyle/>
            <a:p>
              <a:pPr eaLnBrk="1" hangingPunct="1">
                <a:defRPr/>
              </a:pPr>
              <a:endParaRPr lang="en-US">
                <a:solidFill>
                  <a:srgbClr val="FFFFFF"/>
                </a:solidFill>
                <a:cs typeface="Arial" charset="0"/>
              </a:endParaRPr>
            </a:p>
          </p:txBody>
        </p:sp>
        <p:sp>
          <p:nvSpPr>
            <p:cNvPr id="10" name="Freeform 23">
              <a:extLst>
                <a:ext uri="{FF2B5EF4-FFF2-40B4-BE49-F238E27FC236}">
                  <a16:creationId xmlns:a16="http://schemas.microsoft.com/office/drawing/2014/main" id="{143D60E9-8BAD-9439-648A-A3C4AE81A8ED}"/>
                </a:ext>
              </a:extLst>
            </p:cNvPr>
            <p:cNvSpPr>
              <a:spLocks/>
            </p:cNvSpPr>
            <p:nvPr/>
          </p:nvSpPr>
          <p:spPr bwMode="hidden">
            <a:xfrm>
              <a:off x="5041" y="0"/>
              <a:ext cx="719" cy="845"/>
            </a:xfrm>
            <a:custGeom>
              <a:avLst/>
              <a:gdLst>
                <a:gd name="T0" fmla="*/ 833 w 717"/>
                <a:gd name="T1" fmla="*/ 845 h 845"/>
                <a:gd name="T2" fmla="*/ 833 w 717"/>
                <a:gd name="T3" fmla="*/ 821 h 845"/>
                <a:gd name="T4" fmla="*/ 690 w 717"/>
                <a:gd name="T5" fmla="*/ 605 h 845"/>
                <a:gd name="T6" fmla="*/ 464 w 717"/>
                <a:gd name="T7" fmla="*/ 396 h 845"/>
                <a:gd name="T8" fmla="*/ 279 w 717"/>
                <a:gd name="T9" fmla="*/ 192 h 845"/>
                <a:gd name="T10" fmla="*/ 17 w 717"/>
                <a:gd name="T11" fmla="*/ 0 h 845"/>
                <a:gd name="T12" fmla="*/ 0 w 717"/>
                <a:gd name="T13" fmla="*/ 0 h 845"/>
                <a:gd name="T14" fmla="*/ 267 w 717"/>
                <a:gd name="T15" fmla="*/ 198 h 845"/>
                <a:gd name="T16" fmla="*/ 458 w 717"/>
                <a:gd name="T17" fmla="*/ 408 h 845"/>
                <a:gd name="T18" fmla="*/ 684 w 717"/>
                <a:gd name="T19" fmla="*/ 623 h 845"/>
                <a:gd name="T20" fmla="*/ 833 w 717"/>
                <a:gd name="T21" fmla="*/ 845 h 845"/>
                <a:gd name="T22" fmla="*/ 833 w 717"/>
                <a:gd name="T23" fmla="*/ 845 h 845"/>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0" t="0" r="r" b="b"/>
              <a:pathLst>
                <a:path w="717" h="845">
                  <a:moveTo>
                    <a:pt x="717" y="845"/>
                  </a:moveTo>
                  <a:lnTo>
                    <a:pt x="717" y="821"/>
                  </a:lnTo>
                  <a:lnTo>
                    <a:pt x="574" y="605"/>
                  </a:lnTo>
                  <a:lnTo>
                    <a:pt x="406" y="396"/>
                  </a:lnTo>
                  <a:lnTo>
                    <a:pt x="221" y="192"/>
                  </a:lnTo>
                  <a:lnTo>
                    <a:pt x="17" y="0"/>
                  </a:lnTo>
                  <a:lnTo>
                    <a:pt x="0" y="0"/>
                  </a:lnTo>
                  <a:lnTo>
                    <a:pt x="209" y="198"/>
                  </a:lnTo>
                  <a:lnTo>
                    <a:pt x="400" y="408"/>
                  </a:lnTo>
                  <a:lnTo>
                    <a:pt x="568" y="623"/>
                  </a:lnTo>
                  <a:lnTo>
                    <a:pt x="717" y="845"/>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11" name="Freeform 24">
              <a:extLst>
                <a:ext uri="{FF2B5EF4-FFF2-40B4-BE49-F238E27FC236}">
                  <a16:creationId xmlns:a16="http://schemas.microsoft.com/office/drawing/2014/main" id="{3932A90F-F0CF-2C0E-F10E-BEB98EA2AAAC}"/>
                </a:ext>
              </a:extLst>
            </p:cNvPr>
            <p:cNvSpPr>
              <a:spLocks/>
            </p:cNvSpPr>
            <p:nvPr/>
          </p:nvSpPr>
          <p:spPr bwMode="hidden">
            <a:xfrm>
              <a:off x="5352" y="0"/>
              <a:ext cx="408" cy="414"/>
            </a:xfrm>
            <a:custGeom>
              <a:avLst/>
              <a:gdLst>
                <a:gd name="T0" fmla="*/ 465 w 407"/>
                <a:gd name="T1" fmla="*/ 414 h 414"/>
                <a:gd name="T2" fmla="*/ 465 w 407"/>
                <a:gd name="T3" fmla="*/ 396 h 414"/>
                <a:gd name="T4" fmla="*/ 280 w 407"/>
                <a:gd name="T5" fmla="*/ 192 h 414"/>
                <a:gd name="T6" fmla="*/ 12 w 407"/>
                <a:gd name="T7" fmla="*/ 0 h 414"/>
                <a:gd name="T8" fmla="*/ 0 w 407"/>
                <a:gd name="T9" fmla="*/ 0 h 414"/>
                <a:gd name="T10" fmla="*/ 108 w 407"/>
                <a:gd name="T11" fmla="*/ 102 h 414"/>
                <a:gd name="T12" fmla="*/ 274 w 407"/>
                <a:gd name="T13" fmla="*/ 204 h 414"/>
                <a:gd name="T14" fmla="*/ 465 w 407"/>
                <a:gd name="T15" fmla="*/ 414 h 414"/>
                <a:gd name="T16" fmla="*/ 465 w 407"/>
                <a:gd name="T17" fmla="*/ 414 h 414"/>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0" t="0" r="r" b="b"/>
              <a:pathLst>
                <a:path w="407" h="414">
                  <a:moveTo>
                    <a:pt x="407" y="414"/>
                  </a:moveTo>
                  <a:lnTo>
                    <a:pt x="407" y="396"/>
                  </a:lnTo>
                  <a:lnTo>
                    <a:pt x="222" y="192"/>
                  </a:lnTo>
                  <a:lnTo>
                    <a:pt x="12" y="0"/>
                  </a:lnTo>
                  <a:lnTo>
                    <a:pt x="0" y="0"/>
                  </a:lnTo>
                  <a:lnTo>
                    <a:pt x="108" y="102"/>
                  </a:lnTo>
                  <a:lnTo>
                    <a:pt x="216" y="204"/>
                  </a:lnTo>
                  <a:lnTo>
                    <a:pt x="407" y="414"/>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12" name="Freeform 25">
              <a:extLst>
                <a:ext uri="{FF2B5EF4-FFF2-40B4-BE49-F238E27FC236}">
                  <a16:creationId xmlns:a16="http://schemas.microsoft.com/office/drawing/2014/main" id="{67AAC591-59D3-4FC9-D45F-9B2CC71EE85B}"/>
                </a:ext>
              </a:extLst>
            </p:cNvPr>
            <p:cNvSpPr>
              <a:spLocks/>
            </p:cNvSpPr>
            <p:nvPr/>
          </p:nvSpPr>
          <p:spPr bwMode="hidden">
            <a:xfrm>
              <a:off x="6" y="0"/>
              <a:ext cx="858" cy="1409"/>
            </a:xfrm>
            <a:custGeom>
              <a:avLst/>
              <a:gdLst>
                <a:gd name="T0" fmla="*/ 0 w 855"/>
                <a:gd name="T1" fmla="*/ 1361 h 1409"/>
                <a:gd name="T2" fmla="*/ 0 w 855"/>
                <a:gd name="T3" fmla="*/ 1409 h 1409"/>
                <a:gd name="T4" fmla="*/ 54 w 855"/>
                <a:gd name="T5" fmla="*/ 1211 h 1409"/>
                <a:gd name="T6" fmla="*/ 126 w 855"/>
                <a:gd name="T7" fmla="*/ 1013 h 1409"/>
                <a:gd name="T8" fmla="*/ 215 w 855"/>
                <a:gd name="T9" fmla="*/ 827 h 1409"/>
                <a:gd name="T10" fmla="*/ 311 w 855"/>
                <a:gd name="T11" fmla="*/ 647 h 1409"/>
                <a:gd name="T12" fmla="*/ 431 w 855"/>
                <a:gd name="T13" fmla="*/ 474 h 1409"/>
                <a:gd name="T14" fmla="*/ 556 w 855"/>
                <a:gd name="T15" fmla="*/ 312 h 1409"/>
                <a:gd name="T16" fmla="*/ 700 w 855"/>
                <a:gd name="T17" fmla="*/ 150 h 1409"/>
                <a:gd name="T18" fmla="*/ 855 w 855"/>
                <a:gd name="T19" fmla="*/ 0 h 1409"/>
                <a:gd name="T20" fmla="*/ 837 w 855"/>
                <a:gd name="T21" fmla="*/ 0 h 1409"/>
                <a:gd name="T22" fmla="*/ 688 w 855"/>
                <a:gd name="T23" fmla="*/ 144 h 1409"/>
                <a:gd name="T24" fmla="*/ 550 w 855"/>
                <a:gd name="T25" fmla="*/ 300 h 1409"/>
                <a:gd name="T26" fmla="*/ 425 w 855"/>
                <a:gd name="T27" fmla="*/ 462 h 1409"/>
                <a:gd name="T28" fmla="*/ 311 w 855"/>
                <a:gd name="T29" fmla="*/ 629 h 1409"/>
                <a:gd name="T30" fmla="*/ 215 w 855"/>
                <a:gd name="T31" fmla="*/ 803 h 1409"/>
                <a:gd name="T32" fmla="*/ 132 w 855"/>
                <a:gd name="T33" fmla="*/ 983 h 1409"/>
                <a:gd name="T34" fmla="*/ 60 w 855"/>
                <a:gd name="T35" fmla="*/ 1169 h 1409"/>
                <a:gd name="T36" fmla="*/ 0 w 855"/>
                <a:gd name="T37" fmla="*/ 1361 h 1409"/>
                <a:gd name="T38" fmla="*/ 0 w 855"/>
                <a:gd name="T39" fmla="*/ 1361 h 140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Lst>
              <a:rect l="0" t="0" r="r" b="b"/>
              <a:pathLst>
                <a:path w="855" h="1409">
                  <a:moveTo>
                    <a:pt x="0" y="1361"/>
                  </a:moveTo>
                  <a:lnTo>
                    <a:pt x="0" y="1409"/>
                  </a:lnTo>
                  <a:lnTo>
                    <a:pt x="54" y="1211"/>
                  </a:lnTo>
                  <a:lnTo>
                    <a:pt x="126" y="1013"/>
                  </a:lnTo>
                  <a:lnTo>
                    <a:pt x="215" y="827"/>
                  </a:lnTo>
                  <a:lnTo>
                    <a:pt x="311" y="647"/>
                  </a:lnTo>
                  <a:lnTo>
                    <a:pt x="431" y="474"/>
                  </a:lnTo>
                  <a:lnTo>
                    <a:pt x="556" y="312"/>
                  </a:lnTo>
                  <a:lnTo>
                    <a:pt x="700" y="150"/>
                  </a:lnTo>
                  <a:lnTo>
                    <a:pt x="855" y="0"/>
                  </a:lnTo>
                  <a:lnTo>
                    <a:pt x="837" y="0"/>
                  </a:lnTo>
                  <a:lnTo>
                    <a:pt x="688" y="144"/>
                  </a:lnTo>
                  <a:lnTo>
                    <a:pt x="550" y="300"/>
                  </a:lnTo>
                  <a:lnTo>
                    <a:pt x="425" y="462"/>
                  </a:lnTo>
                  <a:lnTo>
                    <a:pt x="311" y="629"/>
                  </a:lnTo>
                  <a:lnTo>
                    <a:pt x="215" y="803"/>
                  </a:lnTo>
                  <a:lnTo>
                    <a:pt x="132" y="983"/>
                  </a:lnTo>
                  <a:lnTo>
                    <a:pt x="60" y="1169"/>
                  </a:lnTo>
                  <a:lnTo>
                    <a:pt x="0" y="1361"/>
                  </a:lnTo>
                  <a:lnTo>
                    <a:pt x="0" y="1361"/>
                  </a:lnTo>
                  <a:close/>
                </a:path>
              </a:pathLst>
            </a:custGeom>
            <a:gradFill rotWithShape="0">
              <a:gsLst>
                <a:gs pos="0">
                  <a:schemeClr val="bg1"/>
                </a:gs>
                <a:gs pos="100000">
                  <a:schemeClr val="bg1">
                    <a:gamma/>
                    <a:shade val="94118"/>
                    <a:invGamma/>
                  </a:schemeClr>
                </a:gs>
              </a:gsLst>
              <a:lin ang="5400000" scaled="1"/>
            </a:gradFill>
            <a:ln>
              <a:noFill/>
            </a:ln>
          </p:spPr>
          <p:txBody>
            <a:bodyPr/>
            <a:lstStyle/>
            <a:p>
              <a:pPr eaLnBrk="1" hangingPunct="1">
                <a:defRPr/>
              </a:pPr>
              <a:endParaRPr lang="en-US">
                <a:solidFill>
                  <a:srgbClr val="FFFFFF"/>
                </a:solidFill>
                <a:cs typeface="Arial" charset="0"/>
              </a:endParaRPr>
            </a:p>
          </p:txBody>
        </p:sp>
        <p:sp>
          <p:nvSpPr>
            <p:cNvPr id="13" name="Freeform 26">
              <a:extLst>
                <a:ext uri="{FF2B5EF4-FFF2-40B4-BE49-F238E27FC236}">
                  <a16:creationId xmlns:a16="http://schemas.microsoft.com/office/drawing/2014/main" id="{788FEEFF-B263-243D-6038-5ADF149DEF62}"/>
                </a:ext>
              </a:extLst>
            </p:cNvPr>
            <p:cNvSpPr>
              <a:spLocks/>
            </p:cNvSpPr>
            <p:nvPr/>
          </p:nvSpPr>
          <p:spPr bwMode="hidden">
            <a:xfrm>
              <a:off x="6" y="0"/>
              <a:ext cx="588" cy="599"/>
            </a:xfrm>
            <a:custGeom>
              <a:avLst/>
              <a:gdLst>
                <a:gd name="T0" fmla="*/ 702 w 586"/>
                <a:gd name="T1" fmla="*/ 0 h 599"/>
                <a:gd name="T2" fmla="*/ 684 w 586"/>
                <a:gd name="T3" fmla="*/ 0 h 599"/>
                <a:gd name="T4" fmla="*/ 490 w 586"/>
                <a:gd name="T5" fmla="*/ 132 h 599"/>
                <a:gd name="T6" fmla="*/ 315 w 586"/>
                <a:gd name="T7" fmla="*/ 270 h 599"/>
                <a:gd name="T8" fmla="*/ 120 w 586"/>
                <a:gd name="T9" fmla="*/ 420 h 599"/>
                <a:gd name="T10" fmla="*/ 0 w 586"/>
                <a:gd name="T11" fmla="*/ 575 h 599"/>
                <a:gd name="T12" fmla="*/ 0 w 586"/>
                <a:gd name="T13" fmla="*/ 599 h 599"/>
                <a:gd name="T14" fmla="*/ 120 w 586"/>
                <a:gd name="T15" fmla="*/ 432 h 599"/>
                <a:gd name="T16" fmla="*/ 315 w 586"/>
                <a:gd name="T17" fmla="*/ 282 h 599"/>
                <a:gd name="T18" fmla="*/ 502 w 586"/>
                <a:gd name="T19" fmla="*/ 138 h 599"/>
                <a:gd name="T20" fmla="*/ 702 w 586"/>
                <a:gd name="T21" fmla="*/ 0 h 599"/>
                <a:gd name="T22" fmla="*/ 702 w 586"/>
                <a:gd name="T23" fmla="*/ 0 h 599"/>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0" t="0" r="r" b="b"/>
              <a:pathLst>
                <a:path w="586" h="599">
                  <a:moveTo>
                    <a:pt x="586" y="0"/>
                  </a:moveTo>
                  <a:lnTo>
                    <a:pt x="568" y="0"/>
                  </a:lnTo>
                  <a:lnTo>
                    <a:pt x="407" y="132"/>
                  </a:lnTo>
                  <a:lnTo>
                    <a:pt x="257" y="270"/>
                  </a:lnTo>
                  <a:lnTo>
                    <a:pt x="120" y="420"/>
                  </a:lnTo>
                  <a:lnTo>
                    <a:pt x="0" y="575"/>
                  </a:lnTo>
                  <a:lnTo>
                    <a:pt x="0" y="599"/>
                  </a:lnTo>
                  <a:lnTo>
                    <a:pt x="120" y="432"/>
                  </a:lnTo>
                  <a:lnTo>
                    <a:pt x="257" y="282"/>
                  </a:lnTo>
                  <a:lnTo>
                    <a:pt x="413" y="138"/>
                  </a:lnTo>
                  <a:lnTo>
                    <a:pt x="586" y="0"/>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14" name="Freeform 27">
              <a:extLst>
                <a:ext uri="{FF2B5EF4-FFF2-40B4-BE49-F238E27FC236}">
                  <a16:creationId xmlns:a16="http://schemas.microsoft.com/office/drawing/2014/main" id="{0FDABE07-25A5-C04D-88E5-957855B2449C}"/>
                </a:ext>
              </a:extLst>
            </p:cNvPr>
            <p:cNvSpPr>
              <a:spLocks/>
            </p:cNvSpPr>
            <p:nvPr/>
          </p:nvSpPr>
          <p:spPr bwMode="hidden">
            <a:xfrm>
              <a:off x="6" y="0"/>
              <a:ext cx="270" cy="252"/>
            </a:xfrm>
            <a:custGeom>
              <a:avLst/>
              <a:gdLst>
                <a:gd name="T0" fmla="*/ 327 w 269"/>
                <a:gd name="T1" fmla="*/ 0 h 252"/>
                <a:gd name="T2" fmla="*/ 309 w 269"/>
                <a:gd name="T3" fmla="*/ 0 h 252"/>
                <a:gd name="T4" fmla="*/ 120 w 269"/>
                <a:gd name="T5" fmla="*/ 114 h 252"/>
                <a:gd name="T6" fmla="*/ 60 w 269"/>
                <a:gd name="T7" fmla="*/ 174 h 252"/>
                <a:gd name="T8" fmla="*/ 0 w 269"/>
                <a:gd name="T9" fmla="*/ 234 h 252"/>
                <a:gd name="T10" fmla="*/ 0 w 269"/>
                <a:gd name="T11" fmla="*/ 252 h 252"/>
                <a:gd name="T12" fmla="*/ 126 w 269"/>
                <a:gd name="T13" fmla="*/ 120 h 252"/>
                <a:gd name="T14" fmla="*/ 327 w 269"/>
                <a:gd name="T15" fmla="*/ 0 h 252"/>
                <a:gd name="T16" fmla="*/ 327 w 269"/>
                <a:gd name="T17" fmla="*/ 0 h 25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0" t="0" r="r" b="b"/>
              <a:pathLst>
                <a:path w="269" h="252">
                  <a:moveTo>
                    <a:pt x="269" y="0"/>
                  </a:moveTo>
                  <a:lnTo>
                    <a:pt x="251" y="0"/>
                  </a:lnTo>
                  <a:lnTo>
                    <a:pt x="120" y="114"/>
                  </a:lnTo>
                  <a:lnTo>
                    <a:pt x="60" y="174"/>
                  </a:lnTo>
                  <a:lnTo>
                    <a:pt x="0" y="234"/>
                  </a:lnTo>
                  <a:lnTo>
                    <a:pt x="0" y="252"/>
                  </a:lnTo>
                  <a:lnTo>
                    <a:pt x="126" y="120"/>
                  </a:lnTo>
                  <a:lnTo>
                    <a:pt x="269" y="0"/>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15" name="Line 28">
              <a:extLst>
                <a:ext uri="{FF2B5EF4-FFF2-40B4-BE49-F238E27FC236}">
                  <a16:creationId xmlns:a16="http://schemas.microsoft.com/office/drawing/2014/main" id="{24739EA4-137D-0DED-7001-ED36DA55085B}"/>
                </a:ext>
              </a:extLst>
            </p:cNvPr>
            <p:cNvSpPr>
              <a:spLocks noChangeShapeType="1"/>
            </p:cNvSpPr>
            <p:nvPr/>
          </p:nvSpPr>
          <p:spPr bwMode="hidden">
            <a:xfrm>
              <a:off x="1" y="2749"/>
              <a:ext cx="5758" cy="0"/>
            </a:xfrm>
            <a:prstGeom prst="line">
              <a:avLst/>
            </a:prstGeom>
            <a:noFill/>
            <a:ln w="15875">
              <a:solidFill>
                <a:schemeClr val="bg1"/>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16" name="Line 29">
              <a:extLst>
                <a:ext uri="{FF2B5EF4-FFF2-40B4-BE49-F238E27FC236}">
                  <a16:creationId xmlns:a16="http://schemas.microsoft.com/office/drawing/2014/main" id="{A83E8D2F-D9C7-F18F-A603-00BADE464A2E}"/>
                </a:ext>
              </a:extLst>
            </p:cNvPr>
            <p:cNvSpPr>
              <a:spLocks noChangeShapeType="1"/>
            </p:cNvSpPr>
            <p:nvPr/>
          </p:nvSpPr>
          <p:spPr bwMode="hidden">
            <a:xfrm>
              <a:off x="1" y="2356"/>
              <a:ext cx="5758" cy="0"/>
            </a:xfrm>
            <a:prstGeom prst="line">
              <a:avLst/>
            </a:prstGeom>
            <a:noFill/>
            <a:ln w="15875">
              <a:solidFill>
                <a:schemeClr val="bg1"/>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17" name="Line 30">
              <a:extLst>
                <a:ext uri="{FF2B5EF4-FFF2-40B4-BE49-F238E27FC236}">
                  <a16:creationId xmlns:a16="http://schemas.microsoft.com/office/drawing/2014/main" id="{D150DA9F-E62A-4172-DFC0-A5D2C14731B2}"/>
                </a:ext>
              </a:extLst>
            </p:cNvPr>
            <p:cNvSpPr>
              <a:spLocks noChangeShapeType="1"/>
            </p:cNvSpPr>
            <p:nvPr/>
          </p:nvSpPr>
          <p:spPr bwMode="hidden">
            <a:xfrm>
              <a:off x="1" y="3142"/>
              <a:ext cx="5758" cy="0"/>
            </a:xfrm>
            <a:prstGeom prst="line">
              <a:avLst/>
            </a:prstGeom>
            <a:noFill/>
            <a:ln w="15875">
              <a:solidFill>
                <a:schemeClr val="bg2"/>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grpSp>
          <p:nvGrpSpPr>
            <p:cNvPr id="18" name="Group 31">
              <a:extLst>
                <a:ext uri="{FF2B5EF4-FFF2-40B4-BE49-F238E27FC236}">
                  <a16:creationId xmlns:a16="http://schemas.microsoft.com/office/drawing/2014/main" id="{33FD751A-2B0C-2FD0-07B9-A11673DBC8DE}"/>
                </a:ext>
              </a:extLst>
            </p:cNvPr>
            <p:cNvGrpSpPr>
              <a:grpSpLocks/>
            </p:cNvGrpSpPr>
            <p:nvPr/>
          </p:nvGrpSpPr>
          <p:grpSpPr bwMode="auto">
            <a:xfrm>
              <a:off x="1" y="392"/>
              <a:ext cx="5758" cy="1571"/>
              <a:chOff x="1" y="392"/>
              <a:chExt cx="5758" cy="1571"/>
            </a:xfrm>
          </p:grpSpPr>
          <p:sp>
            <p:nvSpPr>
              <p:cNvPr id="21" name="Line 32">
                <a:extLst>
                  <a:ext uri="{FF2B5EF4-FFF2-40B4-BE49-F238E27FC236}">
                    <a16:creationId xmlns:a16="http://schemas.microsoft.com/office/drawing/2014/main" id="{84A6345D-E6C7-C409-6901-2D6B61EECEB4}"/>
                  </a:ext>
                </a:extLst>
              </p:cNvPr>
              <p:cNvSpPr>
                <a:spLocks noChangeShapeType="1"/>
              </p:cNvSpPr>
              <p:nvPr userDrawn="1"/>
            </p:nvSpPr>
            <p:spPr bwMode="hidden">
              <a:xfrm>
                <a:off x="1" y="784"/>
                <a:ext cx="5758" cy="0"/>
              </a:xfrm>
              <a:prstGeom prst="line">
                <a:avLst/>
              </a:prstGeom>
              <a:noFill/>
              <a:ln w="15875">
                <a:solidFill>
                  <a:schemeClr val="bg1"/>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22" name="Line 33">
                <a:extLst>
                  <a:ext uri="{FF2B5EF4-FFF2-40B4-BE49-F238E27FC236}">
                    <a16:creationId xmlns:a16="http://schemas.microsoft.com/office/drawing/2014/main" id="{5127F877-9291-C5A1-70CC-957F0C2720D6}"/>
                  </a:ext>
                </a:extLst>
              </p:cNvPr>
              <p:cNvSpPr>
                <a:spLocks noChangeShapeType="1"/>
              </p:cNvSpPr>
              <p:nvPr userDrawn="1"/>
            </p:nvSpPr>
            <p:spPr bwMode="hidden">
              <a:xfrm>
                <a:off x="1" y="1963"/>
                <a:ext cx="5758" cy="0"/>
              </a:xfrm>
              <a:prstGeom prst="line">
                <a:avLst/>
              </a:prstGeom>
              <a:noFill/>
              <a:ln w="15875">
                <a:solidFill>
                  <a:schemeClr val="bg1"/>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23" name="Line 34">
                <a:extLst>
                  <a:ext uri="{FF2B5EF4-FFF2-40B4-BE49-F238E27FC236}">
                    <a16:creationId xmlns:a16="http://schemas.microsoft.com/office/drawing/2014/main" id="{3E37A3D7-1239-7ED3-34CA-802BFF22D7BC}"/>
                  </a:ext>
                </a:extLst>
              </p:cNvPr>
              <p:cNvSpPr>
                <a:spLocks noChangeShapeType="1"/>
              </p:cNvSpPr>
              <p:nvPr userDrawn="1"/>
            </p:nvSpPr>
            <p:spPr bwMode="hidden">
              <a:xfrm>
                <a:off x="1" y="1570"/>
                <a:ext cx="5758" cy="0"/>
              </a:xfrm>
              <a:prstGeom prst="line">
                <a:avLst/>
              </a:prstGeom>
              <a:noFill/>
              <a:ln w="15875">
                <a:solidFill>
                  <a:schemeClr val="bg1"/>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24" name="Line 35">
                <a:extLst>
                  <a:ext uri="{FF2B5EF4-FFF2-40B4-BE49-F238E27FC236}">
                    <a16:creationId xmlns:a16="http://schemas.microsoft.com/office/drawing/2014/main" id="{AE8AC25D-0901-3A73-6BF8-2510E6D2C7EB}"/>
                  </a:ext>
                </a:extLst>
              </p:cNvPr>
              <p:cNvSpPr>
                <a:spLocks noChangeShapeType="1"/>
              </p:cNvSpPr>
              <p:nvPr userDrawn="1"/>
            </p:nvSpPr>
            <p:spPr bwMode="hidden">
              <a:xfrm>
                <a:off x="1" y="1177"/>
                <a:ext cx="5758" cy="0"/>
              </a:xfrm>
              <a:prstGeom prst="line">
                <a:avLst/>
              </a:prstGeom>
              <a:noFill/>
              <a:ln w="15875">
                <a:solidFill>
                  <a:schemeClr val="bg1"/>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25" name="Line 36">
                <a:extLst>
                  <a:ext uri="{FF2B5EF4-FFF2-40B4-BE49-F238E27FC236}">
                    <a16:creationId xmlns:a16="http://schemas.microsoft.com/office/drawing/2014/main" id="{7E978102-CD5B-D805-06DB-5FBA9D521F9D}"/>
                  </a:ext>
                </a:extLst>
              </p:cNvPr>
              <p:cNvSpPr>
                <a:spLocks noChangeShapeType="1"/>
              </p:cNvSpPr>
              <p:nvPr userDrawn="1"/>
            </p:nvSpPr>
            <p:spPr bwMode="hidden">
              <a:xfrm>
                <a:off x="1" y="392"/>
                <a:ext cx="5758" cy="0"/>
              </a:xfrm>
              <a:prstGeom prst="line">
                <a:avLst/>
              </a:prstGeom>
              <a:noFill/>
              <a:ln w="15875">
                <a:solidFill>
                  <a:schemeClr val="bg1"/>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grpSp>
        <p:sp>
          <p:nvSpPr>
            <p:cNvPr id="19" name="Line 37">
              <a:extLst>
                <a:ext uri="{FF2B5EF4-FFF2-40B4-BE49-F238E27FC236}">
                  <a16:creationId xmlns:a16="http://schemas.microsoft.com/office/drawing/2014/main" id="{3DAF02EF-2AB5-4153-778B-E4D3A8308DBC}"/>
                </a:ext>
              </a:extLst>
            </p:cNvPr>
            <p:cNvSpPr>
              <a:spLocks noChangeShapeType="1"/>
            </p:cNvSpPr>
            <p:nvPr/>
          </p:nvSpPr>
          <p:spPr bwMode="hidden">
            <a:xfrm>
              <a:off x="1" y="3928"/>
              <a:ext cx="5758" cy="0"/>
            </a:xfrm>
            <a:prstGeom prst="line">
              <a:avLst/>
            </a:prstGeom>
            <a:noFill/>
            <a:ln w="15875">
              <a:solidFill>
                <a:schemeClr val="bg2"/>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20" name="Line 38">
              <a:extLst>
                <a:ext uri="{FF2B5EF4-FFF2-40B4-BE49-F238E27FC236}">
                  <a16:creationId xmlns:a16="http://schemas.microsoft.com/office/drawing/2014/main" id="{E76FB1B0-7894-3C67-3E0C-DF3AFD67DEA3}"/>
                </a:ext>
              </a:extLst>
            </p:cNvPr>
            <p:cNvSpPr>
              <a:spLocks noChangeShapeType="1"/>
            </p:cNvSpPr>
            <p:nvPr/>
          </p:nvSpPr>
          <p:spPr bwMode="hidden">
            <a:xfrm>
              <a:off x="1" y="3535"/>
              <a:ext cx="5758" cy="0"/>
            </a:xfrm>
            <a:prstGeom prst="line">
              <a:avLst/>
            </a:prstGeom>
            <a:noFill/>
            <a:ln w="15875">
              <a:solidFill>
                <a:schemeClr val="bg2"/>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grpSp>
      <p:sp>
        <p:nvSpPr>
          <p:cNvPr id="84007" name="Rectangle 39"/>
          <p:cNvSpPr>
            <a:spLocks noGrp="1" noChangeArrowheads="1"/>
          </p:cNvSpPr>
          <p:nvPr>
            <p:ph type="ctrTitle" sz="quarter"/>
          </p:nvPr>
        </p:nvSpPr>
        <p:spPr>
          <a:xfrm>
            <a:off x="914400" y="1692276"/>
            <a:ext cx="10363200" cy="1736725"/>
          </a:xfrm>
        </p:spPr>
        <p:txBody>
          <a:bodyPr anchor="b"/>
          <a:lstStyle>
            <a:lvl1pPr>
              <a:defRPr sz="5400"/>
            </a:lvl1pPr>
          </a:lstStyle>
          <a:p>
            <a:pPr lvl="0"/>
            <a:r>
              <a:rPr lang="en-US" noProof="0"/>
              <a:t>Click to edit Master title style</a:t>
            </a:r>
          </a:p>
        </p:txBody>
      </p:sp>
      <p:sp>
        <p:nvSpPr>
          <p:cNvPr id="84008" name="Rectangle 40"/>
          <p:cNvSpPr>
            <a:spLocks noGrp="1" noChangeArrowheads="1"/>
          </p:cNvSpPr>
          <p:nvPr>
            <p:ph type="subTitle" sz="quarter" idx="1"/>
          </p:nvPr>
        </p:nvSpPr>
        <p:spPr>
          <a:xfrm>
            <a:off x="1828800" y="3886200"/>
            <a:ext cx="8534400" cy="1752600"/>
          </a:xfrm>
        </p:spPr>
        <p:txBody>
          <a:bodyPr/>
          <a:lstStyle>
            <a:lvl1pPr marL="0" indent="0" algn="ctr">
              <a:buFont typeface="Wingdings" pitchFamily="2" charset="2"/>
              <a:buNone/>
              <a:defRPr/>
            </a:lvl1pPr>
          </a:lstStyle>
          <a:p>
            <a:pPr lvl="0"/>
            <a:r>
              <a:rPr lang="en-US" noProof="0"/>
              <a:t>Click to edit Master subtitle style</a:t>
            </a:r>
          </a:p>
        </p:txBody>
      </p:sp>
      <p:sp>
        <p:nvSpPr>
          <p:cNvPr id="39" name="Rectangle 41">
            <a:extLst>
              <a:ext uri="{FF2B5EF4-FFF2-40B4-BE49-F238E27FC236}">
                <a16:creationId xmlns:a16="http://schemas.microsoft.com/office/drawing/2014/main" id="{D0392D54-5C82-AC17-C07A-304FFD33216F}"/>
              </a:ext>
            </a:extLst>
          </p:cNvPr>
          <p:cNvSpPr>
            <a:spLocks noGrp="1" noChangeArrowheads="1"/>
          </p:cNvSpPr>
          <p:nvPr>
            <p:ph type="dt" sz="quarter" idx="10"/>
          </p:nvPr>
        </p:nvSpPr>
        <p:spPr/>
        <p:txBody>
          <a:bodyPr/>
          <a:lstStyle>
            <a:lvl1pPr>
              <a:defRPr/>
            </a:lvl1pPr>
          </a:lstStyle>
          <a:p>
            <a:pPr>
              <a:defRPr/>
            </a:pPr>
            <a:endParaRPr lang="en-US"/>
          </a:p>
        </p:txBody>
      </p:sp>
      <p:sp>
        <p:nvSpPr>
          <p:cNvPr id="40" name="Rectangle 42">
            <a:extLst>
              <a:ext uri="{FF2B5EF4-FFF2-40B4-BE49-F238E27FC236}">
                <a16:creationId xmlns:a16="http://schemas.microsoft.com/office/drawing/2014/main" id="{0C87EBCD-8EFF-9BE1-7B3E-5D580E9EF79F}"/>
              </a:ext>
            </a:extLst>
          </p:cNvPr>
          <p:cNvSpPr>
            <a:spLocks noGrp="1" noChangeArrowheads="1"/>
          </p:cNvSpPr>
          <p:nvPr>
            <p:ph type="ftr" sz="quarter" idx="11"/>
          </p:nvPr>
        </p:nvSpPr>
        <p:spPr/>
        <p:txBody>
          <a:bodyPr/>
          <a:lstStyle>
            <a:lvl1pPr>
              <a:defRPr/>
            </a:lvl1pPr>
          </a:lstStyle>
          <a:p>
            <a:pPr>
              <a:defRPr/>
            </a:pPr>
            <a:endParaRPr lang="en-US"/>
          </a:p>
        </p:txBody>
      </p:sp>
      <p:sp>
        <p:nvSpPr>
          <p:cNvPr id="41" name="Rectangle 43">
            <a:extLst>
              <a:ext uri="{FF2B5EF4-FFF2-40B4-BE49-F238E27FC236}">
                <a16:creationId xmlns:a16="http://schemas.microsoft.com/office/drawing/2014/main" id="{9004A2A3-8E00-BE89-32E3-7E70E63DC1A8}"/>
              </a:ext>
            </a:extLst>
          </p:cNvPr>
          <p:cNvSpPr>
            <a:spLocks noGrp="1" noChangeArrowheads="1"/>
          </p:cNvSpPr>
          <p:nvPr>
            <p:ph type="sldNum" sz="quarter" idx="12"/>
          </p:nvPr>
        </p:nvSpPr>
        <p:spPr/>
        <p:txBody>
          <a:bodyPr/>
          <a:lstStyle>
            <a:lvl1pPr>
              <a:defRPr/>
            </a:lvl1pPr>
          </a:lstStyle>
          <a:p>
            <a:pPr>
              <a:defRPr/>
            </a:pPr>
            <a:fld id="{2C89778C-67DB-4098-97FE-C4F6FAE3C32F}" type="slidenum">
              <a:rPr lang="en-US" altLang="en-US"/>
              <a:pPr>
                <a:defRPr/>
              </a:pPr>
              <a:t>‹#›</a:t>
            </a:fld>
            <a:endParaRPr lang="en-US" altLang="en-US"/>
          </a:p>
        </p:txBody>
      </p:sp>
    </p:spTree>
    <p:extLst>
      <p:ext uri="{BB962C8B-B14F-4D97-AF65-F5344CB8AC3E}">
        <p14:creationId xmlns:p14="http://schemas.microsoft.com/office/powerpoint/2010/main" val="2937489241"/>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40">
            <a:extLst>
              <a:ext uri="{FF2B5EF4-FFF2-40B4-BE49-F238E27FC236}">
                <a16:creationId xmlns:a16="http://schemas.microsoft.com/office/drawing/2014/main" id="{DE36D68D-82B8-5AF1-00E8-1048C9D6BDE0}"/>
              </a:ext>
            </a:extLst>
          </p:cNvPr>
          <p:cNvSpPr>
            <a:spLocks noGrp="1" noChangeArrowheads="1"/>
          </p:cNvSpPr>
          <p:nvPr>
            <p:ph type="dt" sz="half" idx="10"/>
          </p:nvPr>
        </p:nvSpPr>
        <p:spPr>
          <a:ln/>
        </p:spPr>
        <p:txBody>
          <a:bodyPr/>
          <a:lstStyle>
            <a:lvl1pPr>
              <a:defRPr/>
            </a:lvl1pPr>
          </a:lstStyle>
          <a:p>
            <a:pPr>
              <a:defRPr/>
            </a:pPr>
            <a:endParaRPr lang="en-US"/>
          </a:p>
        </p:txBody>
      </p:sp>
      <p:sp>
        <p:nvSpPr>
          <p:cNvPr id="5" name="Rectangle 41">
            <a:extLst>
              <a:ext uri="{FF2B5EF4-FFF2-40B4-BE49-F238E27FC236}">
                <a16:creationId xmlns:a16="http://schemas.microsoft.com/office/drawing/2014/main" id="{FB0D5806-B802-1E20-E80B-19E072AE4C93}"/>
              </a:ext>
            </a:extLst>
          </p:cNvPr>
          <p:cNvSpPr>
            <a:spLocks noGrp="1" noChangeArrowheads="1"/>
          </p:cNvSpPr>
          <p:nvPr>
            <p:ph type="ftr" sz="quarter" idx="11"/>
          </p:nvPr>
        </p:nvSpPr>
        <p:spPr>
          <a:ln/>
        </p:spPr>
        <p:txBody>
          <a:bodyPr/>
          <a:lstStyle>
            <a:lvl1pPr>
              <a:defRPr/>
            </a:lvl1pPr>
          </a:lstStyle>
          <a:p>
            <a:pPr>
              <a:defRPr/>
            </a:pPr>
            <a:endParaRPr lang="en-US"/>
          </a:p>
        </p:txBody>
      </p:sp>
      <p:sp>
        <p:nvSpPr>
          <p:cNvPr id="6" name="Rectangle 42">
            <a:extLst>
              <a:ext uri="{FF2B5EF4-FFF2-40B4-BE49-F238E27FC236}">
                <a16:creationId xmlns:a16="http://schemas.microsoft.com/office/drawing/2014/main" id="{9F3D7796-707C-583A-4E5C-92A89C6334D8}"/>
              </a:ext>
            </a:extLst>
          </p:cNvPr>
          <p:cNvSpPr>
            <a:spLocks noGrp="1" noChangeArrowheads="1"/>
          </p:cNvSpPr>
          <p:nvPr>
            <p:ph type="sldNum" sz="quarter" idx="12"/>
          </p:nvPr>
        </p:nvSpPr>
        <p:spPr>
          <a:ln/>
        </p:spPr>
        <p:txBody>
          <a:bodyPr/>
          <a:lstStyle>
            <a:lvl1pPr>
              <a:defRPr/>
            </a:lvl1pPr>
          </a:lstStyle>
          <a:p>
            <a:pPr>
              <a:defRPr/>
            </a:pPr>
            <a:fld id="{E897A5ED-4D2C-4CB1-9308-73EDD72E0274}" type="slidenum">
              <a:rPr lang="en-US" altLang="en-US"/>
              <a:pPr>
                <a:defRPr/>
              </a:pPr>
              <a:t>‹#›</a:t>
            </a:fld>
            <a:endParaRPr lang="en-US" altLang="en-US"/>
          </a:p>
        </p:txBody>
      </p:sp>
    </p:spTree>
    <p:extLst>
      <p:ext uri="{BB962C8B-B14F-4D97-AF65-F5344CB8AC3E}">
        <p14:creationId xmlns:p14="http://schemas.microsoft.com/office/powerpoint/2010/main" val="96211968"/>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4" y="4406901"/>
            <a:ext cx="103632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963084" y="2906713"/>
            <a:ext cx="103632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a:t>Click to edit Master text styles</a:t>
            </a:r>
          </a:p>
        </p:txBody>
      </p:sp>
      <p:sp>
        <p:nvSpPr>
          <p:cNvPr id="4" name="Rectangle 40">
            <a:extLst>
              <a:ext uri="{FF2B5EF4-FFF2-40B4-BE49-F238E27FC236}">
                <a16:creationId xmlns:a16="http://schemas.microsoft.com/office/drawing/2014/main" id="{5BC2E9B1-76B5-1DF6-A8AC-5CA0AEFC3561}"/>
              </a:ext>
            </a:extLst>
          </p:cNvPr>
          <p:cNvSpPr>
            <a:spLocks noGrp="1" noChangeArrowheads="1"/>
          </p:cNvSpPr>
          <p:nvPr>
            <p:ph type="dt" sz="half" idx="10"/>
          </p:nvPr>
        </p:nvSpPr>
        <p:spPr>
          <a:ln/>
        </p:spPr>
        <p:txBody>
          <a:bodyPr/>
          <a:lstStyle>
            <a:lvl1pPr>
              <a:defRPr/>
            </a:lvl1pPr>
          </a:lstStyle>
          <a:p>
            <a:pPr>
              <a:defRPr/>
            </a:pPr>
            <a:endParaRPr lang="en-US"/>
          </a:p>
        </p:txBody>
      </p:sp>
      <p:sp>
        <p:nvSpPr>
          <p:cNvPr id="5" name="Rectangle 41">
            <a:extLst>
              <a:ext uri="{FF2B5EF4-FFF2-40B4-BE49-F238E27FC236}">
                <a16:creationId xmlns:a16="http://schemas.microsoft.com/office/drawing/2014/main" id="{134B0D73-1378-5973-BCCC-42A38CDE0ACA}"/>
              </a:ext>
            </a:extLst>
          </p:cNvPr>
          <p:cNvSpPr>
            <a:spLocks noGrp="1" noChangeArrowheads="1"/>
          </p:cNvSpPr>
          <p:nvPr>
            <p:ph type="ftr" sz="quarter" idx="11"/>
          </p:nvPr>
        </p:nvSpPr>
        <p:spPr>
          <a:ln/>
        </p:spPr>
        <p:txBody>
          <a:bodyPr/>
          <a:lstStyle>
            <a:lvl1pPr>
              <a:defRPr/>
            </a:lvl1pPr>
          </a:lstStyle>
          <a:p>
            <a:pPr>
              <a:defRPr/>
            </a:pPr>
            <a:endParaRPr lang="en-US"/>
          </a:p>
        </p:txBody>
      </p:sp>
      <p:sp>
        <p:nvSpPr>
          <p:cNvPr id="6" name="Rectangle 42">
            <a:extLst>
              <a:ext uri="{FF2B5EF4-FFF2-40B4-BE49-F238E27FC236}">
                <a16:creationId xmlns:a16="http://schemas.microsoft.com/office/drawing/2014/main" id="{15B02DAE-3A78-B18F-CFA5-FE8371BDA401}"/>
              </a:ext>
            </a:extLst>
          </p:cNvPr>
          <p:cNvSpPr>
            <a:spLocks noGrp="1" noChangeArrowheads="1"/>
          </p:cNvSpPr>
          <p:nvPr>
            <p:ph type="sldNum" sz="quarter" idx="12"/>
          </p:nvPr>
        </p:nvSpPr>
        <p:spPr>
          <a:ln/>
        </p:spPr>
        <p:txBody>
          <a:bodyPr/>
          <a:lstStyle>
            <a:lvl1pPr>
              <a:defRPr/>
            </a:lvl1pPr>
          </a:lstStyle>
          <a:p>
            <a:pPr>
              <a:defRPr/>
            </a:pPr>
            <a:fld id="{7594E5E9-40FF-48A3-9419-DAB1479F171B}" type="slidenum">
              <a:rPr lang="en-US" altLang="en-US"/>
              <a:pPr>
                <a:defRPr/>
              </a:pPr>
              <a:t>‹#›</a:t>
            </a:fld>
            <a:endParaRPr lang="en-US" altLang="en-US"/>
          </a:p>
        </p:txBody>
      </p:sp>
    </p:spTree>
    <p:extLst>
      <p:ext uri="{BB962C8B-B14F-4D97-AF65-F5344CB8AC3E}">
        <p14:creationId xmlns:p14="http://schemas.microsoft.com/office/powerpoint/2010/main" val="2443243834"/>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609600" y="1600201"/>
            <a:ext cx="5384800" cy="4530725"/>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97600" y="1600201"/>
            <a:ext cx="5384800" cy="4530725"/>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Rectangle 40">
            <a:extLst>
              <a:ext uri="{FF2B5EF4-FFF2-40B4-BE49-F238E27FC236}">
                <a16:creationId xmlns:a16="http://schemas.microsoft.com/office/drawing/2014/main" id="{60F06D4E-2BCA-ED9A-5309-AD7387D1660E}"/>
              </a:ext>
            </a:extLst>
          </p:cNvPr>
          <p:cNvSpPr>
            <a:spLocks noGrp="1" noChangeArrowheads="1"/>
          </p:cNvSpPr>
          <p:nvPr>
            <p:ph type="dt" sz="half" idx="10"/>
          </p:nvPr>
        </p:nvSpPr>
        <p:spPr>
          <a:ln/>
        </p:spPr>
        <p:txBody>
          <a:bodyPr/>
          <a:lstStyle>
            <a:lvl1pPr>
              <a:defRPr/>
            </a:lvl1pPr>
          </a:lstStyle>
          <a:p>
            <a:pPr>
              <a:defRPr/>
            </a:pPr>
            <a:endParaRPr lang="en-US"/>
          </a:p>
        </p:txBody>
      </p:sp>
      <p:sp>
        <p:nvSpPr>
          <p:cNvPr id="6" name="Rectangle 41">
            <a:extLst>
              <a:ext uri="{FF2B5EF4-FFF2-40B4-BE49-F238E27FC236}">
                <a16:creationId xmlns:a16="http://schemas.microsoft.com/office/drawing/2014/main" id="{1C346F9A-A53D-5D95-29B0-6E3D8B246184}"/>
              </a:ext>
            </a:extLst>
          </p:cNvPr>
          <p:cNvSpPr>
            <a:spLocks noGrp="1" noChangeArrowheads="1"/>
          </p:cNvSpPr>
          <p:nvPr>
            <p:ph type="ftr" sz="quarter" idx="11"/>
          </p:nvPr>
        </p:nvSpPr>
        <p:spPr>
          <a:ln/>
        </p:spPr>
        <p:txBody>
          <a:bodyPr/>
          <a:lstStyle>
            <a:lvl1pPr>
              <a:defRPr/>
            </a:lvl1pPr>
          </a:lstStyle>
          <a:p>
            <a:pPr>
              <a:defRPr/>
            </a:pPr>
            <a:endParaRPr lang="en-US"/>
          </a:p>
        </p:txBody>
      </p:sp>
      <p:sp>
        <p:nvSpPr>
          <p:cNvPr id="7" name="Rectangle 42">
            <a:extLst>
              <a:ext uri="{FF2B5EF4-FFF2-40B4-BE49-F238E27FC236}">
                <a16:creationId xmlns:a16="http://schemas.microsoft.com/office/drawing/2014/main" id="{F3D740F4-BB29-4475-5CB2-87B6CB0B0DFF}"/>
              </a:ext>
            </a:extLst>
          </p:cNvPr>
          <p:cNvSpPr>
            <a:spLocks noGrp="1" noChangeArrowheads="1"/>
          </p:cNvSpPr>
          <p:nvPr>
            <p:ph type="sldNum" sz="quarter" idx="12"/>
          </p:nvPr>
        </p:nvSpPr>
        <p:spPr>
          <a:ln/>
        </p:spPr>
        <p:txBody>
          <a:bodyPr/>
          <a:lstStyle>
            <a:lvl1pPr>
              <a:defRPr/>
            </a:lvl1pPr>
          </a:lstStyle>
          <a:p>
            <a:pPr>
              <a:defRPr/>
            </a:pPr>
            <a:fld id="{D52174BF-14BB-4331-B442-5ED6939218D3}" type="slidenum">
              <a:rPr lang="en-US" altLang="en-US"/>
              <a:pPr>
                <a:defRPr/>
              </a:pPr>
              <a:t>‹#›</a:t>
            </a:fld>
            <a:endParaRPr lang="en-US" altLang="en-US"/>
          </a:p>
        </p:txBody>
      </p:sp>
    </p:spTree>
    <p:extLst>
      <p:ext uri="{BB962C8B-B14F-4D97-AF65-F5344CB8AC3E}">
        <p14:creationId xmlns:p14="http://schemas.microsoft.com/office/powerpoint/2010/main" val="3035118772"/>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8"/>
            <a:ext cx="10972800" cy="1143000"/>
          </a:xfrm>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609600" y="1535113"/>
            <a:ext cx="5386917"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09600" y="2174875"/>
            <a:ext cx="5386917"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93368" y="1535113"/>
            <a:ext cx="5389033"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93368" y="2174875"/>
            <a:ext cx="5389033"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Rectangle 40">
            <a:extLst>
              <a:ext uri="{FF2B5EF4-FFF2-40B4-BE49-F238E27FC236}">
                <a16:creationId xmlns:a16="http://schemas.microsoft.com/office/drawing/2014/main" id="{3C5C3878-6E0A-1E82-24AB-D3B252AD79AA}"/>
              </a:ext>
            </a:extLst>
          </p:cNvPr>
          <p:cNvSpPr>
            <a:spLocks noGrp="1" noChangeArrowheads="1"/>
          </p:cNvSpPr>
          <p:nvPr>
            <p:ph type="dt" sz="half" idx="10"/>
          </p:nvPr>
        </p:nvSpPr>
        <p:spPr>
          <a:ln/>
        </p:spPr>
        <p:txBody>
          <a:bodyPr/>
          <a:lstStyle>
            <a:lvl1pPr>
              <a:defRPr/>
            </a:lvl1pPr>
          </a:lstStyle>
          <a:p>
            <a:pPr>
              <a:defRPr/>
            </a:pPr>
            <a:endParaRPr lang="en-US"/>
          </a:p>
        </p:txBody>
      </p:sp>
      <p:sp>
        <p:nvSpPr>
          <p:cNvPr id="8" name="Rectangle 41">
            <a:extLst>
              <a:ext uri="{FF2B5EF4-FFF2-40B4-BE49-F238E27FC236}">
                <a16:creationId xmlns:a16="http://schemas.microsoft.com/office/drawing/2014/main" id="{6E9C60FB-1C96-528A-BB5E-6B352DD1CB97}"/>
              </a:ext>
            </a:extLst>
          </p:cNvPr>
          <p:cNvSpPr>
            <a:spLocks noGrp="1" noChangeArrowheads="1"/>
          </p:cNvSpPr>
          <p:nvPr>
            <p:ph type="ftr" sz="quarter" idx="11"/>
          </p:nvPr>
        </p:nvSpPr>
        <p:spPr>
          <a:ln/>
        </p:spPr>
        <p:txBody>
          <a:bodyPr/>
          <a:lstStyle>
            <a:lvl1pPr>
              <a:defRPr/>
            </a:lvl1pPr>
          </a:lstStyle>
          <a:p>
            <a:pPr>
              <a:defRPr/>
            </a:pPr>
            <a:endParaRPr lang="en-US"/>
          </a:p>
        </p:txBody>
      </p:sp>
      <p:sp>
        <p:nvSpPr>
          <p:cNvPr id="9" name="Rectangle 42">
            <a:extLst>
              <a:ext uri="{FF2B5EF4-FFF2-40B4-BE49-F238E27FC236}">
                <a16:creationId xmlns:a16="http://schemas.microsoft.com/office/drawing/2014/main" id="{90CC64C3-DC6D-E5DE-0504-625406E92B82}"/>
              </a:ext>
            </a:extLst>
          </p:cNvPr>
          <p:cNvSpPr>
            <a:spLocks noGrp="1" noChangeArrowheads="1"/>
          </p:cNvSpPr>
          <p:nvPr>
            <p:ph type="sldNum" sz="quarter" idx="12"/>
          </p:nvPr>
        </p:nvSpPr>
        <p:spPr>
          <a:ln/>
        </p:spPr>
        <p:txBody>
          <a:bodyPr/>
          <a:lstStyle>
            <a:lvl1pPr>
              <a:defRPr/>
            </a:lvl1pPr>
          </a:lstStyle>
          <a:p>
            <a:pPr>
              <a:defRPr/>
            </a:pPr>
            <a:fld id="{4AE97635-2513-4120-89D7-4AF3A9A287D1}" type="slidenum">
              <a:rPr lang="en-US" altLang="en-US"/>
              <a:pPr>
                <a:defRPr/>
              </a:pPr>
              <a:t>‹#›</a:t>
            </a:fld>
            <a:endParaRPr lang="en-US" altLang="en-US"/>
          </a:p>
        </p:txBody>
      </p:sp>
    </p:spTree>
    <p:extLst>
      <p:ext uri="{BB962C8B-B14F-4D97-AF65-F5344CB8AC3E}">
        <p14:creationId xmlns:p14="http://schemas.microsoft.com/office/powerpoint/2010/main" val="502447000"/>
      </p:ext>
    </p:extLst>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Rectangle 40">
            <a:extLst>
              <a:ext uri="{FF2B5EF4-FFF2-40B4-BE49-F238E27FC236}">
                <a16:creationId xmlns:a16="http://schemas.microsoft.com/office/drawing/2014/main" id="{B3C624CD-2D6B-A3F9-9FE3-CA31BCE0BBF0}"/>
              </a:ext>
            </a:extLst>
          </p:cNvPr>
          <p:cNvSpPr>
            <a:spLocks noGrp="1" noChangeArrowheads="1"/>
          </p:cNvSpPr>
          <p:nvPr>
            <p:ph type="dt" sz="half" idx="10"/>
          </p:nvPr>
        </p:nvSpPr>
        <p:spPr>
          <a:ln/>
        </p:spPr>
        <p:txBody>
          <a:bodyPr/>
          <a:lstStyle>
            <a:lvl1pPr>
              <a:defRPr/>
            </a:lvl1pPr>
          </a:lstStyle>
          <a:p>
            <a:pPr>
              <a:defRPr/>
            </a:pPr>
            <a:endParaRPr lang="en-US"/>
          </a:p>
        </p:txBody>
      </p:sp>
      <p:sp>
        <p:nvSpPr>
          <p:cNvPr id="4" name="Rectangle 41">
            <a:extLst>
              <a:ext uri="{FF2B5EF4-FFF2-40B4-BE49-F238E27FC236}">
                <a16:creationId xmlns:a16="http://schemas.microsoft.com/office/drawing/2014/main" id="{C9059D1D-C343-3C29-FC53-DD6F058D09F4}"/>
              </a:ext>
            </a:extLst>
          </p:cNvPr>
          <p:cNvSpPr>
            <a:spLocks noGrp="1" noChangeArrowheads="1"/>
          </p:cNvSpPr>
          <p:nvPr>
            <p:ph type="ftr" sz="quarter" idx="11"/>
          </p:nvPr>
        </p:nvSpPr>
        <p:spPr>
          <a:ln/>
        </p:spPr>
        <p:txBody>
          <a:bodyPr/>
          <a:lstStyle>
            <a:lvl1pPr>
              <a:defRPr/>
            </a:lvl1pPr>
          </a:lstStyle>
          <a:p>
            <a:pPr>
              <a:defRPr/>
            </a:pPr>
            <a:endParaRPr lang="en-US"/>
          </a:p>
        </p:txBody>
      </p:sp>
      <p:sp>
        <p:nvSpPr>
          <p:cNvPr id="5" name="Rectangle 42">
            <a:extLst>
              <a:ext uri="{FF2B5EF4-FFF2-40B4-BE49-F238E27FC236}">
                <a16:creationId xmlns:a16="http://schemas.microsoft.com/office/drawing/2014/main" id="{6AEA6977-C85F-8519-F079-5F105836CC4C}"/>
              </a:ext>
            </a:extLst>
          </p:cNvPr>
          <p:cNvSpPr>
            <a:spLocks noGrp="1" noChangeArrowheads="1"/>
          </p:cNvSpPr>
          <p:nvPr>
            <p:ph type="sldNum" sz="quarter" idx="12"/>
          </p:nvPr>
        </p:nvSpPr>
        <p:spPr>
          <a:ln/>
        </p:spPr>
        <p:txBody>
          <a:bodyPr/>
          <a:lstStyle>
            <a:lvl1pPr>
              <a:defRPr/>
            </a:lvl1pPr>
          </a:lstStyle>
          <a:p>
            <a:pPr>
              <a:defRPr/>
            </a:pPr>
            <a:fld id="{D6ACE5A3-8BAF-44C9-9EB1-C5CDAB66666C}" type="slidenum">
              <a:rPr lang="en-US" altLang="en-US"/>
              <a:pPr>
                <a:defRPr/>
              </a:pPr>
              <a:t>‹#›</a:t>
            </a:fld>
            <a:endParaRPr lang="en-US" altLang="en-US"/>
          </a:p>
        </p:txBody>
      </p:sp>
    </p:spTree>
    <p:extLst>
      <p:ext uri="{BB962C8B-B14F-4D97-AF65-F5344CB8AC3E}">
        <p14:creationId xmlns:p14="http://schemas.microsoft.com/office/powerpoint/2010/main" val="2925228658"/>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40">
            <a:extLst>
              <a:ext uri="{FF2B5EF4-FFF2-40B4-BE49-F238E27FC236}">
                <a16:creationId xmlns:a16="http://schemas.microsoft.com/office/drawing/2014/main" id="{AFCA007F-8E0F-3FA4-1377-A18B4A37CB5D}"/>
              </a:ext>
            </a:extLst>
          </p:cNvPr>
          <p:cNvSpPr>
            <a:spLocks noGrp="1" noChangeArrowheads="1"/>
          </p:cNvSpPr>
          <p:nvPr>
            <p:ph type="dt" sz="half" idx="10"/>
          </p:nvPr>
        </p:nvSpPr>
        <p:spPr>
          <a:ln/>
        </p:spPr>
        <p:txBody>
          <a:bodyPr/>
          <a:lstStyle>
            <a:lvl1pPr>
              <a:defRPr/>
            </a:lvl1pPr>
          </a:lstStyle>
          <a:p>
            <a:pPr>
              <a:defRPr/>
            </a:pPr>
            <a:endParaRPr lang="en-US"/>
          </a:p>
        </p:txBody>
      </p:sp>
      <p:sp>
        <p:nvSpPr>
          <p:cNvPr id="3" name="Rectangle 41">
            <a:extLst>
              <a:ext uri="{FF2B5EF4-FFF2-40B4-BE49-F238E27FC236}">
                <a16:creationId xmlns:a16="http://schemas.microsoft.com/office/drawing/2014/main" id="{368F3BD2-B131-CE03-0B4E-7038AEBD6B76}"/>
              </a:ext>
            </a:extLst>
          </p:cNvPr>
          <p:cNvSpPr>
            <a:spLocks noGrp="1" noChangeArrowheads="1"/>
          </p:cNvSpPr>
          <p:nvPr>
            <p:ph type="ftr" sz="quarter" idx="11"/>
          </p:nvPr>
        </p:nvSpPr>
        <p:spPr>
          <a:ln/>
        </p:spPr>
        <p:txBody>
          <a:bodyPr/>
          <a:lstStyle>
            <a:lvl1pPr>
              <a:defRPr/>
            </a:lvl1pPr>
          </a:lstStyle>
          <a:p>
            <a:pPr>
              <a:defRPr/>
            </a:pPr>
            <a:endParaRPr lang="en-US"/>
          </a:p>
        </p:txBody>
      </p:sp>
      <p:sp>
        <p:nvSpPr>
          <p:cNvPr id="4" name="Rectangle 42">
            <a:extLst>
              <a:ext uri="{FF2B5EF4-FFF2-40B4-BE49-F238E27FC236}">
                <a16:creationId xmlns:a16="http://schemas.microsoft.com/office/drawing/2014/main" id="{F7A741EA-8704-945C-6FEF-5FCBBFDD8FF3}"/>
              </a:ext>
            </a:extLst>
          </p:cNvPr>
          <p:cNvSpPr>
            <a:spLocks noGrp="1" noChangeArrowheads="1"/>
          </p:cNvSpPr>
          <p:nvPr>
            <p:ph type="sldNum" sz="quarter" idx="12"/>
          </p:nvPr>
        </p:nvSpPr>
        <p:spPr>
          <a:ln/>
        </p:spPr>
        <p:txBody>
          <a:bodyPr/>
          <a:lstStyle>
            <a:lvl1pPr>
              <a:defRPr/>
            </a:lvl1pPr>
          </a:lstStyle>
          <a:p>
            <a:pPr>
              <a:defRPr/>
            </a:pPr>
            <a:fld id="{544E59A4-7854-4EEA-972A-DBEEB6BF8EFE}" type="slidenum">
              <a:rPr lang="en-US" altLang="en-US"/>
              <a:pPr>
                <a:defRPr/>
              </a:pPr>
              <a:t>‹#›</a:t>
            </a:fld>
            <a:endParaRPr lang="en-US" altLang="en-US"/>
          </a:p>
        </p:txBody>
      </p:sp>
    </p:spTree>
    <p:extLst>
      <p:ext uri="{BB962C8B-B14F-4D97-AF65-F5344CB8AC3E}">
        <p14:creationId xmlns:p14="http://schemas.microsoft.com/office/powerpoint/2010/main" val="2784240783"/>
      </p:ext>
    </p:extLst>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1" y="273050"/>
            <a:ext cx="4011084"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4766733" y="273051"/>
            <a:ext cx="6815667"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609601" y="1435101"/>
            <a:ext cx="4011084"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Rectangle 40">
            <a:extLst>
              <a:ext uri="{FF2B5EF4-FFF2-40B4-BE49-F238E27FC236}">
                <a16:creationId xmlns:a16="http://schemas.microsoft.com/office/drawing/2014/main" id="{EDDBB9B1-7C30-20FF-E60D-8A4DC8B9E9D3}"/>
              </a:ext>
            </a:extLst>
          </p:cNvPr>
          <p:cNvSpPr>
            <a:spLocks noGrp="1" noChangeArrowheads="1"/>
          </p:cNvSpPr>
          <p:nvPr>
            <p:ph type="dt" sz="half" idx="10"/>
          </p:nvPr>
        </p:nvSpPr>
        <p:spPr>
          <a:ln/>
        </p:spPr>
        <p:txBody>
          <a:bodyPr/>
          <a:lstStyle>
            <a:lvl1pPr>
              <a:defRPr/>
            </a:lvl1pPr>
          </a:lstStyle>
          <a:p>
            <a:pPr>
              <a:defRPr/>
            </a:pPr>
            <a:endParaRPr lang="en-US"/>
          </a:p>
        </p:txBody>
      </p:sp>
      <p:sp>
        <p:nvSpPr>
          <p:cNvPr id="6" name="Rectangle 41">
            <a:extLst>
              <a:ext uri="{FF2B5EF4-FFF2-40B4-BE49-F238E27FC236}">
                <a16:creationId xmlns:a16="http://schemas.microsoft.com/office/drawing/2014/main" id="{F4732896-5307-108C-8B4A-18FE68A34052}"/>
              </a:ext>
            </a:extLst>
          </p:cNvPr>
          <p:cNvSpPr>
            <a:spLocks noGrp="1" noChangeArrowheads="1"/>
          </p:cNvSpPr>
          <p:nvPr>
            <p:ph type="ftr" sz="quarter" idx="11"/>
          </p:nvPr>
        </p:nvSpPr>
        <p:spPr>
          <a:ln/>
        </p:spPr>
        <p:txBody>
          <a:bodyPr/>
          <a:lstStyle>
            <a:lvl1pPr>
              <a:defRPr/>
            </a:lvl1pPr>
          </a:lstStyle>
          <a:p>
            <a:pPr>
              <a:defRPr/>
            </a:pPr>
            <a:endParaRPr lang="en-US"/>
          </a:p>
        </p:txBody>
      </p:sp>
      <p:sp>
        <p:nvSpPr>
          <p:cNvPr id="7" name="Rectangle 42">
            <a:extLst>
              <a:ext uri="{FF2B5EF4-FFF2-40B4-BE49-F238E27FC236}">
                <a16:creationId xmlns:a16="http://schemas.microsoft.com/office/drawing/2014/main" id="{D9828BD7-6DA4-95FF-2675-B348B642C717}"/>
              </a:ext>
            </a:extLst>
          </p:cNvPr>
          <p:cNvSpPr>
            <a:spLocks noGrp="1" noChangeArrowheads="1"/>
          </p:cNvSpPr>
          <p:nvPr>
            <p:ph type="sldNum" sz="quarter" idx="12"/>
          </p:nvPr>
        </p:nvSpPr>
        <p:spPr>
          <a:ln/>
        </p:spPr>
        <p:txBody>
          <a:bodyPr/>
          <a:lstStyle>
            <a:lvl1pPr>
              <a:defRPr/>
            </a:lvl1pPr>
          </a:lstStyle>
          <a:p>
            <a:pPr>
              <a:defRPr/>
            </a:pPr>
            <a:fld id="{1701CE52-17D8-498E-AD43-17881E2B832E}" type="slidenum">
              <a:rPr lang="en-US" altLang="en-US"/>
              <a:pPr>
                <a:defRPr/>
              </a:pPr>
              <a:t>‹#›</a:t>
            </a:fld>
            <a:endParaRPr lang="en-US" altLang="en-US"/>
          </a:p>
        </p:txBody>
      </p:sp>
    </p:spTree>
    <p:extLst>
      <p:ext uri="{BB962C8B-B14F-4D97-AF65-F5344CB8AC3E}">
        <p14:creationId xmlns:p14="http://schemas.microsoft.com/office/powerpoint/2010/main" val="3972985352"/>
      </p:ext>
    </p:extLst>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389717" y="4800600"/>
            <a:ext cx="73152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2389717" y="612775"/>
            <a:ext cx="73152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a:p>
        </p:txBody>
      </p:sp>
      <p:sp>
        <p:nvSpPr>
          <p:cNvPr id="4" name="Text Placeholder 3"/>
          <p:cNvSpPr>
            <a:spLocks noGrp="1"/>
          </p:cNvSpPr>
          <p:nvPr>
            <p:ph type="body" sz="half" idx="2"/>
          </p:nvPr>
        </p:nvSpPr>
        <p:spPr>
          <a:xfrm>
            <a:off x="2389717" y="5367338"/>
            <a:ext cx="73152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Rectangle 40">
            <a:extLst>
              <a:ext uri="{FF2B5EF4-FFF2-40B4-BE49-F238E27FC236}">
                <a16:creationId xmlns:a16="http://schemas.microsoft.com/office/drawing/2014/main" id="{0157F72A-7416-8DB8-6379-379D79E9199C}"/>
              </a:ext>
            </a:extLst>
          </p:cNvPr>
          <p:cNvSpPr>
            <a:spLocks noGrp="1" noChangeArrowheads="1"/>
          </p:cNvSpPr>
          <p:nvPr>
            <p:ph type="dt" sz="half" idx="10"/>
          </p:nvPr>
        </p:nvSpPr>
        <p:spPr>
          <a:ln/>
        </p:spPr>
        <p:txBody>
          <a:bodyPr/>
          <a:lstStyle>
            <a:lvl1pPr>
              <a:defRPr/>
            </a:lvl1pPr>
          </a:lstStyle>
          <a:p>
            <a:pPr>
              <a:defRPr/>
            </a:pPr>
            <a:endParaRPr lang="en-US"/>
          </a:p>
        </p:txBody>
      </p:sp>
      <p:sp>
        <p:nvSpPr>
          <p:cNvPr id="6" name="Rectangle 41">
            <a:extLst>
              <a:ext uri="{FF2B5EF4-FFF2-40B4-BE49-F238E27FC236}">
                <a16:creationId xmlns:a16="http://schemas.microsoft.com/office/drawing/2014/main" id="{D7188380-A241-DB82-2416-F6FF9933E1B6}"/>
              </a:ext>
            </a:extLst>
          </p:cNvPr>
          <p:cNvSpPr>
            <a:spLocks noGrp="1" noChangeArrowheads="1"/>
          </p:cNvSpPr>
          <p:nvPr>
            <p:ph type="ftr" sz="quarter" idx="11"/>
          </p:nvPr>
        </p:nvSpPr>
        <p:spPr>
          <a:ln/>
        </p:spPr>
        <p:txBody>
          <a:bodyPr/>
          <a:lstStyle>
            <a:lvl1pPr>
              <a:defRPr/>
            </a:lvl1pPr>
          </a:lstStyle>
          <a:p>
            <a:pPr>
              <a:defRPr/>
            </a:pPr>
            <a:endParaRPr lang="en-US"/>
          </a:p>
        </p:txBody>
      </p:sp>
      <p:sp>
        <p:nvSpPr>
          <p:cNvPr id="7" name="Rectangle 42">
            <a:extLst>
              <a:ext uri="{FF2B5EF4-FFF2-40B4-BE49-F238E27FC236}">
                <a16:creationId xmlns:a16="http://schemas.microsoft.com/office/drawing/2014/main" id="{60587C65-1318-1D19-9006-891D8705FC6A}"/>
              </a:ext>
            </a:extLst>
          </p:cNvPr>
          <p:cNvSpPr>
            <a:spLocks noGrp="1" noChangeArrowheads="1"/>
          </p:cNvSpPr>
          <p:nvPr>
            <p:ph type="sldNum" sz="quarter" idx="12"/>
          </p:nvPr>
        </p:nvSpPr>
        <p:spPr>
          <a:ln/>
        </p:spPr>
        <p:txBody>
          <a:bodyPr/>
          <a:lstStyle>
            <a:lvl1pPr>
              <a:defRPr/>
            </a:lvl1pPr>
          </a:lstStyle>
          <a:p>
            <a:pPr>
              <a:defRPr/>
            </a:pPr>
            <a:fld id="{706362EF-236F-4F0C-AF88-6A795ADDC762}" type="slidenum">
              <a:rPr lang="en-US" altLang="en-US"/>
              <a:pPr>
                <a:defRPr/>
              </a:pPr>
              <a:t>‹#›</a:t>
            </a:fld>
            <a:endParaRPr lang="en-US" altLang="en-US"/>
          </a:p>
        </p:txBody>
      </p:sp>
    </p:spTree>
    <p:extLst>
      <p:ext uri="{BB962C8B-B14F-4D97-AF65-F5344CB8AC3E}">
        <p14:creationId xmlns:p14="http://schemas.microsoft.com/office/powerpoint/2010/main" val="4176947723"/>
      </p:ext>
    </p:extLst>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40">
            <a:extLst>
              <a:ext uri="{FF2B5EF4-FFF2-40B4-BE49-F238E27FC236}">
                <a16:creationId xmlns:a16="http://schemas.microsoft.com/office/drawing/2014/main" id="{8C066B4C-B0AE-E810-3DA2-45D8444FC25C}"/>
              </a:ext>
            </a:extLst>
          </p:cNvPr>
          <p:cNvSpPr>
            <a:spLocks noGrp="1" noChangeArrowheads="1"/>
          </p:cNvSpPr>
          <p:nvPr>
            <p:ph type="dt" sz="half" idx="10"/>
          </p:nvPr>
        </p:nvSpPr>
        <p:spPr>
          <a:ln/>
        </p:spPr>
        <p:txBody>
          <a:bodyPr/>
          <a:lstStyle>
            <a:lvl1pPr>
              <a:defRPr/>
            </a:lvl1pPr>
          </a:lstStyle>
          <a:p>
            <a:pPr>
              <a:defRPr/>
            </a:pPr>
            <a:endParaRPr lang="en-US"/>
          </a:p>
        </p:txBody>
      </p:sp>
      <p:sp>
        <p:nvSpPr>
          <p:cNvPr id="5" name="Rectangle 41">
            <a:extLst>
              <a:ext uri="{FF2B5EF4-FFF2-40B4-BE49-F238E27FC236}">
                <a16:creationId xmlns:a16="http://schemas.microsoft.com/office/drawing/2014/main" id="{FDC1BEA3-E939-8E8B-BC07-E00DB39EF32C}"/>
              </a:ext>
            </a:extLst>
          </p:cNvPr>
          <p:cNvSpPr>
            <a:spLocks noGrp="1" noChangeArrowheads="1"/>
          </p:cNvSpPr>
          <p:nvPr>
            <p:ph type="ftr" sz="quarter" idx="11"/>
          </p:nvPr>
        </p:nvSpPr>
        <p:spPr>
          <a:ln/>
        </p:spPr>
        <p:txBody>
          <a:bodyPr/>
          <a:lstStyle>
            <a:lvl1pPr>
              <a:defRPr/>
            </a:lvl1pPr>
          </a:lstStyle>
          <a:p>
            <a:pPr>
              <a:defRPr/>
            </a:pPr>
            <a:endParaRPr lang="en-US"/>
          </a:p>
        </p:txBody>
      </p:sp>
      <p:sp>
        <p:nvSpPr>
          <p:cNvPr id="6" name="Rectangle 42">
            <a:extLst>
              <a:ext uri="{FF2B5EF4-FFF2-40B4-BE49-F238E27FC236}">
                <a16:creationId xmlns:a16="http://schemas.microsoft.com/office/drawing/2014/main" id="{FABA4BC1-A718-2657-F368-39F0897BC637}"/>
              </a:ext>
            </a:extLst>
          </p:cNvPr>
          <p:cNvSpPr>
            <a:spLocks noGrp="1" noChangeArrowheads="1"/>
          </p:cNvSpPr>
          <p:nvPr>
            <p:ph type="sldNum" sz="quarter" idx="12"/>
          </p:nvPr>
        </p:nvSpPr>
        <p:spPr>
          <a:ln/>
        </p:spPr>
        <p:txBody>
          <a:bodyPr/>
          <a:lstStyle>
            <a:lvl1pPr>
              <a:defRPr/>
            </a:lvl1pPr>
          </a:lstStyle>
          <a:p>
            <a:pPr>
              <a:defRPr/>
            </a:pPr>
            <a:fld id="{1BA5DAA2-9E41-423B-97D2-1DF38FD5874B}" type="slidenum">
              <a:rPr lang="en-US" altLang="en-US"/>
              <a:pPr>
                <a:defRPr/>
              </a:pPr>
              <a:t>‹#›</a:t>
            </a:fld>
            <a:endParaRPr lang="en-US" altLang="en-US"/>
          </a:p>
        </p:txBody>
      </p:sp>
    </p:spTree>
    <p:extLst>
      <p:ext uri="{BB962C8B-B14F-4D97-AF65-F5344CB8AC3E}">
        <p14:creationId xmlns:p14="http://schemas.microsoft.com/office/powerpoint/2010/main" val="3797932340"/>
      </p:ext>
    </p:extLst>
  </p:cSld>
  <p:clrMapOvr>
    <a:masterClrMapping/>
  </p:clrMapOvr>
</p:sldLayout>
</file>

<file path=ppt/slideLayouts/slideLayout33.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277813"/>
            <a:ext cx="2743200" cy="5853112"/>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609600" y="277813"/>
            <a:ext cx="8026400" cy="5853112"/>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40">
            <a:extLst>
              <a:ext uri="{FF2B5EF4-FFF2-40B4-BE49-F238E27FC236}">
                <a16:creationId xmlns:a16="http://schemas.microsoft.com/office/drawing/2014/main" id="{C76F310F-A778-24C7-BF47-A7D5A84B4EEC}"/>
              </a:ext>
            </a:extLst>
          </p:cNvPr>
          <p:cNvSpPr>
            <a:spLocks noGrp="1" noChangeArrowheads="1"/>
          </p:cNvSpPr>
          <p:nvPr>
            <p:ph type="dt" sz="half" idx="10"/>
          </p:nvPr>
        </p:nvSpPr>
        <p:spPr>
          <a:ln/>
        </p:spPr>
        <p:txBody>
          <a:bodyPr/>
          <a:lstStyle>
            <a:lvl1pPr>
              <a:defRPr/>
            </a:lvl1pPr>
          </a:lstStyle>
          <a:p>
            <a:pPr>
              <a:defRPr/>
            </a:pPr>
            <a:endParaRPr lang="en-US"/>
          </a:p>
        </p:txBody>
      </p:sp>
      <p:sp>
        <p:nvSpPr>
          <p:cNvPr id="5" name="Rectangle 41">
            <a:extLst>
              <a:ext uri="{FF2B5EF4-FFF2-40B4-BE49-F238E27FC236}">
                <a16:creationId xmlns:a16="http://schemas.microsoft.com/office/drawing/2014/main" id="{F5223F87-67D2-2BE6-1E77-B69E73F0ABCC}"/>
              </a:ext>
            </a:extLst>
          </p:cNvPr>
          <p:cNvSpPr>
            <a:spLocks noGrp="1" noChangeArrowheads="1"/>
          </p:cNvSpPr>
          <p:nvPr>
            <p:ph type="ftr" sz="quarter" idx="11"/>
          </p:nvPr>
        </p:nvSpPr>
        <p:spPr>
          <a:ln/>
        </p:spPr>
        <p:txBody>
          <a:bodyPr/>
          <a:lstStyle>
            <a:lvl1pPr>
              <a:defRPr/>
            </a:lvl1pPr>
          </a:lstStyle>
          <a:p>
            <a:pPr>
              <a:defRPr/>
            </a:pPr>
            <a:endParaRPr lang="en-US"/>
          </a:p>
        </p:txBody>
      </p:sp>
      <p:sp>
        <p:nvSpPr>
          <p:cNvPr id="6" name="Rectangle 42">
            <a:extLst>
              <a:ext uri="{FF2B5EF4-FFF2-40B4-BE49-F238E27FC236}">
                <a16:creationId xmlns:a16="http://schemas.microsoft.com/office/drawing/2014/main" id="{A1F7A1B2-5071-4E52-0886-BCF886CB6BD0}"/>
              </a:ext>
            </a:extLst>
          </p:cNvPr>
          <p:cNvSpPr>
            <a:spLocks noGrp="1" noChangeArrowheads="1"/>
          </p:cNvSpPr>
          <p:nvPr>
            <p:ph type="sldNum" sz="quarter" idx="12"/>
          </p:nvPr>
        </p:nvSpPr>
        <p:spPr>
          <a:ln/>
        </p:spPr>
        <p:txBody>
          <a:bodyPr/>
          <a:lstStyle>
            <a:lvl1pPr>
              <a:defRPr/>
            </a:lvl1pPr>
          </a:lstStyle>
          <a:p>
            <a:pPr>
              <a:defRPr/>
            </a:pPr>
            <a:fld id="{6BCB17E7-5FFC-4945-907F-037D6C072F8A}" type="slidenum">
              <a:rPr lang="en-US" altLang="en-US"/>
              <a:pPr>
                <a:defRPr/>
              </a:pPr>
              <a:t>‹#›</a:t>
            </a:fld>
            <a:endParaRPr lang="en-US" altLang="en-US"/>
          </a:p>
        </p:txBody>
      </p:sp>
    </p:spTree>
    <p:extLst>
      <p:ext uri="{BB962C8B-B14F-4D97-AF65-F5344CB8AC3E}">
        <p14:creationId xmlns:p14="http://schemas.microsoft.com/office/powerpoint/2010/main" val="1822645313"/>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theme" Target="../theme/theme2.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s>
</file>

<file path=ppt/slideMasters/_rels/slideMaster3.xml.rels><?xml version="1.0" encoding="UTF-8" standalone="yes"?>
<Relationships xmlns="http://schemas.openxmlformats.org/package/2006/relationships"><Relationship Id="rId8" Type="http://schemas.openxmlformats.org/officeDocument/2006/relationships/slideLayout" Target="../slideLayouts/slideLayout30.xml"/><Relationship Id="rId3" Type="http://schemas.openxmlformats.org/officeDocument/2006/relationships/slideLayout" Target="../slideLayouts/slideLayout25.xml"/><Relationship Id="rId7" Type="http://schemas.openxmlformats.org/officeDocument/2006/relationships/slideLayout" Target="../slideLayouts/slideLayout29.xml"/><Relationship Id="rId12" Type="http://schemas.openxmlformats.org/officeDocument/2006/relationships/theme" Target="../theme/theme3.xml"/><Relationship Id="rId2" Type="http://schemas.openxmlformats.org/officeDocument/2006/relationships/slideLayout" Target="../slideLayouts/slideLayout24.xml"/><Relationship Id="rId1" Type="http://schemas.openxmlformats.org/officeDocument/2006/relationships/slideLayout" Target="../slideLayouts/slideLayout23.xml"/><Relationship Id="rId6" Type="http://schemas.openxmlformats.org/officeDocument/2006/relationships/slideLayout" Target="../slideLayouts/slideLayout28.xml"/><Relationship Id="rId11" Type="http://schemas.openxmlformats.org/officeDocument/2006/relationships/slideLayout" Target="../slideLayouts/slideLayout33.xml"/><Relationship Id="rId5" Type="http://schemas.openxmlformats.org/officeDocument/2006/relationships/slideLayout" Target="../slideLayouts/slideLayout27.xml"/><Relationship Id="rId10" Type="http://schemas.openxmlformats.org/officeDocument/2006/relationships/slideLayout" Target="../slideLayouts/slideLayout32.xml"/><Relationship Id="rId4" Type="http://schemas.openxmlformats.org/officeDocument/2006/relationships/slideLayout" Target="../slideLayouts/slideLayout26.xml"/><Relationship Id="rId9" Type="http://schemas.openxmlformats.org/officeDocument/2006/relationships/slideLayout" Target="../slideLayouts/slideLayout3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BB325BDE-35A4-4AAD-960B-C1415864ADD9}"/>
              </a:ext>
            </a:extLst>
          </p:cNvPr>
          <p:cNvSpPr>
            <a:spLocks noGrp="1"/>
          </p:cNvSpPr>
          <p:nvPr>
            <p:ph type="title"/>
          </p:nvPr>
        </p:nvSpPr>
        <p:spPr>
          <a:xfrm>
            <a:off x="838200" y="365127"/>
            <a:ext cx="10515600" cy="1325563"/>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a:extLst>
              <a:ext uri="{FF2B5EF4-FFF2-40B4-BE49-F238E27FC236}">
                <a16:creationId xmlns:a16="http://schemas.microsoft.com/office/drawing/2014/main" id="{BE459C78-0CC4-4552-93DD-49B4194D005D}"/>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a:extLst>
              <a:ext uri="{FF2B5EF4-FFF2-40B4-BE49-F238E27FC236}">
                <a16:creationId xmlns:a16="http://schemas.microsoft.com/office/drawing/2014/main" id="{06744A3C-9C54-46A6-B3EF-5B36362423EB}"/>
              </a:ext>
            </a:extLst>
          </p:cNvPr>
          <p:cNvSpPr>
            <a:spLocks noGrp="1"/>
          </p:cNvSpPr>
          <p:nvPr>
            <p:ph type="dt" sz="half" idx="2"/>
          </p:nvPr>
        </p:nvSpPr>
        <p:spPr>
          <a:xfrm>
            <a:off x="838200" y="6356352"/>
            <a:ext cx="2743200" cy="365125"/>
          </a:xfrm>
          <a:prstGeom prst="rect">
            <a:avLst/>
          </a:prstGeom>
        </p:spPr>
        <p:txBody>
          <a:bodyPr vert="horz" lIns="91440" tIns="45720" rIns="91440" bIns="45720" rtlCol="0" anchor="ctr"/>
          <a:lstStyle>
            <a:lvl1pPr algn="l">
              <a:defRPr sz="900">
                <a:solidFill>
                  <a:schemeClr val="tx1">
                    <a:tint val="75000"/>
                  </a:schemeClr>
                </a:solidFill>
              </a:defRPr>
            </a:lvl1pPr>
          </a:lstStyle>
          <a:p>
            <a:fld id="{02AC24A9-CCB6-4F8D-B8DB-C2F3692CFA5A}" type="datetimeFigureOut">
              <a:rPr lang="en-US" smtClean="0"/>
              <a:t>5/28/2025</a:t>
            </a:fld>
            <a:endParaRPr lang="en-US"/>
          </a:p>
        </p:txBody>
      </p:sp>
      <p:sp>
        <p:nvSpPr>
          <p:cNvPr id="5" name="Footer Placeholder 4">
            <a:extLst>
              <a:ext uri="{FF2B5EF4-FFF2-40B4-BE49-F238E27FC236}">
                <a16:creationId xmlns:a16="http://schemas.microsoft.com/office/drawing/2014/main" id="{07D5A696-7B4B-4181-A961-7D66556D507F}"/>
              </a:ext>
            </a:extLst>
          </p:cNvPr>
          <p:cNvSpPr>
            <a:spLocks noGrp="1"/>
          </p:cNvSpPr>
          <p:nvPr>
            <p:ph type="ftr" sz="quarter" idx="3"/>
          </p:nvPr>
        </p:nvSpPr>
        <p:spPr>
          <a:xfrm>
            <a:off x="4038600" y="6356352"/>
            <a:ext cx="4114800" cy="365125"/>
          </a:xfrm>
          <a:prstGeom prst="rect">
            <a:avLst/>
          </a:prstGeom>
        </p:spPr>
        <p:txBody>
          <a:bodyPr vert="horz" lIns="91440" tIns="45720" rIns="91440" bIns="45720" rtlCol="0" anchor="ctr"/>
          <a:lstStyle>
            <a:lvl1pPr algn="ctr">
              <a:defRPr sz="9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23038CB5-8F4A-401D-A3A9-B27DC15B7A81}"/>
              </a:ext>
            </a:extLst>
          </p:cNvPr>
          <p:cNvSpPr>
            <a:spLocks noGrp="1"/>
          </p:cNvSpPr>
          <p:nvPr>
            <p:ph type="sldNum" sz="quarter" idx="4"/>
          </p:nvPr>
        </p:nvSpPr>
        <p:spPr>
          <a:xfrm>
            <a:off x="8610600" y="6356352"/>
            <a:ext cx="2743200"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B2DC25EE-239B-4C5F-AAD1-255A7D5F1EE2}" type="slidenum">
              <a:rPr lang="en-US" smtClean="0"/>
              <a:t>‹#›</a:t>
            </a:fld>
            <a:endParaRPr lang="en-US"/>
          </a:p>
        </p:txBody>
      </p:sp>
    </p:spTree>
    <p:extLst>
      <p:ext uri="{BB962C8B-B14F-4D97-AF65-F5344CB8AC3E}">
        <p14:creationId xmlns:p14="http://schemas.microsoft.com/office/powerpoint/2010/main" val="1707571425"/>
      </p:ext>
    </p:extLst>
  </p:cSld>
  <p:clrMap bg1="lt1" tx1="dk1" bg2="lt2" tx2="dk2" accent1="accent1" accent2="accent2" accent3="accent3" accent4="accent4" accent5="accent5" accent6="accent6" hlink="hlink" folHlink="folHlink"/>
  <p:sldLayoutIdLst>
    <p:sldLayoutId id="2147483720" r:id="rId1"/>
    <p:sldLayoutId id="2147483721" r:id="rId2"/>
    <p:sldLayoutId id="2147483722" r:id="rId3"/>
    <p:sldLayoutId id="2147483723" r:id="rId4"/>
    <p:sldLayoutId id="2147483724" r:id="rId5"/>
    <p:sldLayoutId id="2147483718" r:id="rId6"/>
    <p:sldLayoutId id="2147483714" r:id="rId7"/>
    <p:sldLayoutId id="2147483715" r:id="rId8"/>
    <p:sldLayoutId id="2147483716" r:id="rId9"/>
    <p:sldLayoutId id="2147483717" r:id="rId10"/>
    <p:sldLayoutId id="2147483719" r:id="rId11"/>
  </p:sldLayoutIdLst>
  <p:txStyles>
    <p:titleStyle>
      <a:lvl1pPr algn="l" defTabSz="685800" rtl="0" eaLnBrk="1" latinLnBrk="0" hangingPunct="1">
        <a:lnSpc>
          <a:spcPct val="90000"/>
        </a:lnSpc>
        <a:spcBef>
          <a:spcPct val="0"/>
        </a:spcBef>
        <a:buNone/>
        <a:defRPr sz="3000" b="1" kern="1200">
          <a:solidFill>
            <a:schemeClr val="tx1"/>
          </a:solidFill>
          <a:latin typeface="+mj-lt"/>
          <a:ea typeface="+mj-ea"/>
          <a:cs typeface="+mj-cs"/>
        </a:defRPr>
      </a:lvl1pPr>
    </p:titleStyle>
    <p:bodyStyle>
      <a:lvl1pPr marL="171450" indent="-171450" algn="l" defTabSz="685800" rtl="0" eaLnBrk="1" latinLnBrk="0" hangingPunct="1">
        <a:lnSpc>
          <a:spcPct val="110000"/>
        </a:lnSpc>
        <a:spcBef>
          <a:spcPts val="750"/>
        </a:spcBef>
        <a:buFont typeface="Arial" panose="020B0604020202020204" pitchFamily="34" charset="0"/>
        <a:buChar char="•"/>
        <a:defRPr sz="1800" kern="1200">
          <a:solidFill>
            <a:schemeClr val="tx1"/>
          </a:solidFill>
          <a:latin typeface="+mn-lt"/>
          <a:ea typeface="+mn-ea"/>
          <a:cs typeface="+mn-cs"/>
        </a:defRPr>
      </a:lvl1pPr>
      <a:lvl2pPr marL="514350" indent="-171450" algn="l" defTabSz="685800" rtl="0" eaLnBrk="1" latinLnBrk="0" hangingPunct="1">
        <a:lnSpc>
          <a:spcPct val="110000"/>
        </a:lnSpc>
        <a:spcBef>
          <a:spcPts val="375"/>
        </a:spcBef>
        <a:buFont typeface="Arial" panose="020B0604020202020204" pitchFamily="34" charset="0"/>
        <a:buChar char="•"/>
        <a:defRPr sz="1500" kern="1200">
          <a:solidFill>
            <a:schemeClr val="tx1"/>
          </a:solidFill>
          <a:latin typeface="+mn-lt"/>
          <a:ea typeface="+mn-ea"/>
          <a:cs typeface="+mn-cs"/>
        </a:defRPr>
      </a:lvl2pPr>
      <a:lvl3pPr marL="857250" indent="-171450" algn="l" defTabSz="685800" rtl="0" eaLnBrk="1" latinLnBrk="0" hangingPunct="1">
        <a:lnSpc>
          <a:spcPct val="110000"/>
        </a:lnSpc>
        <a:spcBef>
          <a:spcPts val="375"/>
        </a:spcBef>
        <a:buFont typeface="Arial" panose="020B0604020202020204" pitchFamily="34" charset="0"/>
        <a:buChar char="•"/>
        <a:defRPr sz="1350" kern="1200">
          <a:solidFill>
            <a:schemeClr val="tx1"/>
          </a:solidFill>
          <a:latin typeface="+mn-lt"/>
          <a:ea typeface="+mn-ea"/>
          <a:cs typeface="+mn-cs"/>
        </a:defRPr>
      </a:lvl3pPr>
      <a:lvl4pPr marL="1200150" indent="-171450" algn="l" defTabSz="685800" rtl="0" eaLnBrk="1" latinLnBrk="0" hangingPunct="1">
        <a:lnSpc>
          <a:spcPct val="110000"/>
        </a:lnSpc>
        <a:spcBef>
          <a:spcPts val="375"/>
        </a:spcBef>
        <a:buFont typeface="Arial" panose="020B0604020202020204" pitchFamily="34" charset="0"/>
        <a:buChar char="•"/>
        <a:defRPr sz="1200" kern="1200">
          <a:solidFill>
            <a:schemeClr val="tx1"/>
          </a:solidFill>
          <a:latin typeface="+mn-lt"/>
          <a:ea typeface="+mn-ea"/>
          <a:cs typeface="+mn-cs"/>
        </a:defRPr>
      </a:lvl4pPr>
      <a:lvl5pPr marL="1543050" indent="-171450" algn="l" defTabSz="685800" rtl="0" eaLnBrk="1" latinLnBrk="0" hangingPunct="1">
        <a:lnSpc>
          <a:spcPct val="110000"/>
        </a:lnSpc>
        <a:spcBef>
          <a:spcPts val="375"/>
        </a:spcBef>
        <a:buFont typeface="Arial" panose="020B0604020202020204" pitchFamily="34" charset="0"/>
        <a:buChar char="•"/>
        <a:defRPr sz="120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p:bodyStyle>
    <p:otherStyle>
      <a:defPPr>
        <a:defRPr lang="en-US"/>
      </a:defPPr>
      <a:lvl1pPr marL="0" algn="l" defTabSz="685800" rtl="0" eaLnBrk="1" latinLnBrk="0" hangingPunct="1">
        <a:defRPr sz="1350" kern="1200">
          <a:solidFill>
            <a:schemeClr val="tx1"/>
          </a:solidFill>
          <a:latin typeface="+mn-lt"/>
          <a:ea typeface="+mn-ea"/>
          <a:cs typeface="+mn-cs"/>
        </a:defRPr>
      </a:lvl1pPr>
      <a:lvl2pPr marL="342900" algn="l" defTabSz="685800" rtl="0" eaLnBrk="1" latinLnBrk="0" hangingPunct="1">
        <a:defRPr sz="1350" kern="1200">
          <a:solidFill>
            <a:schemeClr val="tx1"/>
          </a:solidFill>
          <a:latin typeface="+mn-lt"/>
          <a:ea typeface="+mn-ea"/>
          <a:cs typeface="+mn-cs"/>
        </a:defRPr>
      </a:lvl2pPr>
      <a:lvl3pPr marL="685800" algn="l" defTabSz="685800" rtl="0" eaLnBrk="1" latinLnBrk="0" hangingPunct="1">
        <a:defRPr sz="1350" kern="1200">
          <a:solidFill>
            <a:schemeClr val="tx1"/>
          </a:solidFill>
          <a:latin typeface="+mn-lt"/>
          <a:ea typeface="+mn-ea"/>
          <a:cs typeface="+mn-cs"/>
        </a:defRPr>
      </a:lvl3pPr>
      <a:lvl4pPr marL="1028700" algn="l" defTabSz="685800" rtl="0" eaLnBrk="1" latinLnBrk="0" hangingPunct="1">
        <a:defRPr sz="1350" kern="1200">
          <a:solidFill>
            <a:schemeClr val="tx1"/>
          </a:solidFill>
          <a:latin typeface="+mn-lt"/>
          <a:ea typeface="+mn-ea"/>
          <a:cs typeface="+mn-cs"/>
        </a:defRPr>
      </a:lvl4pPr>
      <a:lvl5pPr marL="1371600" algn="l" defTabSz="685800" rtl="0" eaLnBrk="1" latinLnBrk="0" hangingPunct="1">
        <a:defRPr sz="1350" kern="1200">
          <a:solidFill>
            <a:schemeClr val="tx1"/>
          </a:solidFill>
          <a:latin typeface="+mn-lt"/>
          <a:ea typeface="+mn-ea"/>
          <a:cs typeface="+mn-cs"/>
        </a:defRPr>
      </a:lvl5pPr>
      <a:lvl6pPr marL="1714500" algn="l" defTabSz="685800" rtl="0" eaLnBrk="1" latinLnBrk="0" hangingPunct="1">
        <a:defRPr sz="1350" kern="1200">
          <a:solidFill>
            <a:schemeClr val="tx1"/>
          </a:solidFill>
          <a:latin typeface="+mn-lt"/>
          <a:ea typeface="+mn-ea"/>
          <a:cs typeface="+mn-cs"/>
        </a:defRPr>
      </a:lvl6pPr>
      <a:lvl7pPr marL="2057400" algn="l" defTabSz="685800" rtl="0" eaLnBrk="1" latinLnBrk="0" hangingPunct="1">
        <a:defRPr sz="1350" kern="1200">
          <a:solidFill>
            <a:schemeClr val="tx1"/>
          </a:solidFill>
          <a:latin typeface="+mn-lt"/>
          <a:ea typeface="+mn-ea"/>
          <a:cs typeface="+mn-cs"/>
        </a:defRPr>
      </a:lvl7pPr>
      <a:lvl8pPr marL="2400300" algn="l" defTabSz="685800" rtl="0" eaLnBrk="1" latinLnBrk="0" hangingPunct="1">
        <a:defRPr sz="1350" kern="1200">
          <a:solidFill>
            <a:schemeClr val="tx1"/>
          </a:solidFill>
          <a:latin typeface="+mn-lt"/>
          <a:ea typeface="+mn-ea"/>
          <a:cs typeface="+mn-cs"/>
        </a:defRPr>
      </a:lvl8pPr>
      <a:lvl9pPr marL="2743200" algn="l" defTabSz="685800" rtl="0" eaLnBrk="1" latinLnBrk="0" hangingPunct="1">
        <a:defRPr sz="135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2290" name="Rectangle 2">
            <a:extLst>
              <a:ext uri="{FF2B5EF4-FFF2-40B4-BE49-F238E27FC236}">
                <a16:creationId xmlns:a16="http://schemas.microsoft.com/office/drawing/2014/main" id="{CF139A81-9DD0-C453-5893-4F80A80C29F5}"/>
              </a:ext>
            </a:extLst>
          </p:cNvPr>
          <p:cNvSpPr>
            <a:spLocks noGrp="1" noChangeArrowheads="1"/>
          </p:cNvSpPr>
          <p:nvPr>
            <p:ph type="dt" sz="half" idx="2"/>
          </p:nvPr>
        </p:nvSpPr>
        <p:spPr bwMode="auto">
          <a:xfrm>
            <a:off x="609600" y="6251575"/>
            <a:ext cx="2844800" cy="476250"/>
          </a:xfrm>
          <a:prstGeom prst="rect">
            <a:avLst/>
          </a:prstGeom>
          <a:noFill/>
          <a:ln>
            <a:noFill/>
          </a:ln>
          <a:effectLst/>
        </p:spPr>
        <p:txBody>
          <a:bodyPr vert="horz" wrap="square" lIns="91440" tIns="45720" rIns="91440" bIns="45720" numCol="1" anchor="b" anchorCtr="0" compatLnSpc="1">
            <a:prstTxWarp prst="textNoShape">
              <a:avLst/>
            </a:prstTxWarp>
          </a:bodyPr>
          <a:lstStyle>
            <a:lvl1pPr>
              <a:defRPr sz="1200">
                <a:solidFill>
                  <a:srgbClr val="FFFFFF"/>
                </a:solidFill>
                <a:latin typeface="Arial" charset="0"/>
                <a:cs typeface="Arial"/>
              </a:defRPr>
            </a:lvl1pPr>
          </a:lstStyle>
          <a:p>
            <a:pPr>
              <a:defRPr/>
            </a:pPr>
            <a:endParaRPr lang="en-US"/>
          </a:p>
        </p:txBody>
      </p:sp>
      <p:sp>
        <p:nvSpPr>
          <p:cNvPr id="12291" name="Rectangle 3">
            <a:extLst>
              <a:ext uri="{FF2B5EF4-FFF2-40B4-BE49-F238E27FC236}">
                <a16:creationId xmlns:a16="http://schemas.microsoft.com/office/drawing/2014/main" id="{70310742-0D44-36D2-98CC-2C295E127802}"/>
              </a:ext>
            </a:extLst>
          </p:cNvPr>
          <p:cNvSpPr>
            <a:spLocks noGrp="1" noChangeArrowheads="1"/>
          </p:cNvSpPr>
          <p:nvPr>
            <p:ph type="sldNum" sz="quarter" idx="4"/>
          </p:nvPr>
        </p:nvSpPr>
        <p:spPr bwMode="auto">
          <a:xfrm>
            <a:off x="8737600" y="6248400"/>
            <a:ext cx="2844800" cy="476250"/>
          </a:xfrm>
          <a:prstGeom prst="rect">
            <a:avLst/>
          </a:prstGeom>
          <a:noFill/>
          <a:ln>
            <a:noFill/>
          </a:ln>
          <a:effectLst/>
        </p:spPr>
        <p:txBody>
          <a:bodyPr vert="horz" wrap="square" lIns="91440" tIns="45720" rIns="91440" bIns="45720" numCol="1" anchor="b" anchorCtr="0" compatLnSpc="1">
            <a:prstTxWarp prst="textNoShape">
              <a:avLst/>
            </a:prstTxWarp>
          </a:bodyPr>
          <a:lstStyle>
            <a:lvl1pPr algn="r">
              <a:defRPr sz="1200">
                <a:solidFill>
                  <a:srgbClr val="FFFFFF"/>
                </a:solidFill>
                <a:latin typeface="Arial" charset="0"/>
                <a:cs typeface="Arial"/>
              </a:defRPr>
            </a:lvl1pPr>
          </a:lstStyle>
          <a:p>
            <a:pPr>
              <a:defRPr/>
            </a:pPr>
            <a:fld id="{54105A03-FD1B-46D6-AC1A-8785C5636655}" type="slidenum">
              <a:rPr lang="en-US"/>
              <a:pPr>
                <a:defRPr/>
              </a:pPr>
              <a:t>‹#›</a:t>
            </a:fld>
            <a:endParaRPr lang="en-US"/>
          </a:p>
        </p:txBody>
      </p:sp>
      <p:grpSp>
        <p:nvGrpSpPr>
          <p:cNvPr id="6148" name="Group 4">
            <a:extLst>
              <a:ext uri="{FF2B5EF4-FFF2-40B4-BE49-F238E27FC236}">
                <a16:creationId xmlns:a16="http://schemas.microsoft.com/office/drawing/2014/main" id="{2E7E69CC-BE52-4CAA-72B5-33AA2D418B11}"/>
              </a:ext>
            </a:extLst>
          </p:cNvPr>
          <p:cNvGrpSpPr>
            <a:grpSpLocks/>
          </p:cNvGrpSpPr>
          <p:nvPr/>
        </p:nvGrpSpPr>
        <p:grpSpPr bwMode="auto">
          <a:xfrm>
            <a:off x="0" y="0"/>
            <a:ext cx="12187238" cy="6850063"/>
            <a:chOff x="0" y="0"/>
            <a:chExt cx="5758" cy="4315"/>
          </a:xfrm>
        </p:grpSpPr>
        <p:grpSp>
          <p:nvGrpSpPr>
            <p:cNvPr id="6152" name="Group 5">
              <a:extLst>
                <a:ext uri="{FF2B5EF4-FFF2-40B4-BE49-F238E27FC236}">
                  <a16:creationId xmlns:a16="http://schemas.microsoft.com/office/drawing/2014/main" id="{B9061FD7-62F3-983F-9EC4-2112F82BE8FE}"/>
                </a:ext>
              </a:extLst>
            </p:cNvPr>
            <p:cNvGrpSpPr>
              <a:grpSpLocks/>
            </p:cNvGrpSpPr>
            <p:nvPr userDrawn="1"/>
          </p:nvGrpSpPr>
          <p:grpSpPr bwMode="auto">
            <a:xfrm>
              <a:off x="1728" y="2230"/>
              <a:ext cx="4027" cy="2085"/>
              <a:chOff x="1728" y="2230"/>
              <a:chExt cx="4027" cy="2085"/>
            </a:xfrm>
          </p:grpSpPr>
          <p:sp>
            <p:nvSpPr>
              <p:cNvPr id="12294" name="Freeform 6">
                <a:extLst>
                  <a:ext uri="{FF2B5EF4-FFF2-40B4-BE49-F238E27FC236}">
                    <a16:creationId xmlns:a16="http://schemas.microsoft.com/office/drawing/2014/main" id="{67C697B5-3067-9022-D210-4643AB484F5E}"/>
                  </a:ext>
                </a:extLst>
              </p:cNvPr>
              <p:cNvSpPr>
                <a:spLocks/>
              </p:cNvSpPr>
              <p:nvPr/>
            </p:nvSpPr>
            <p:spPr bwMode="hidden">
              <a:xfrm>
                <a:off x="1728" y="2644"/>
                <a:ext cx="2882" cy="1671"/>
              </a:xfrm>
              <a:custGeom>
                <a:avLst/>
                <a:gdLst>
                  <a:gd name="T0" fmla="*/ 2740 w 2882"/>
                  <a:gd name="T1" fmla="*/ 528 h 1671"/>
                  <a:gd name="T2" fmla="*/ 2632 w 2882"/>
                  <a:gd name="T3" fmla="*/ 484 h 1671"/>
                  <a:gd name="T4" fmla="*/ 2480 w 2882"/>
                  <a:gd name="T5" fmla="*/ 424 h 1671"/>
                  <a:gd name="T6" fmla="*/ 2203 w 2882"/>
                  <a:gd name="T7" fmla="*/ 343 h 1671"/>
                  <a:gd name="T8" fmla="*/ 1970 w 2882"/>
                  <a:gd name="T9" fmla="*/ 277 h 1671"/>
                  <a:gd name="T10" fmla="*/ 1807 w 2882"/>
                  <a:gd name="T11" fmla="*/ 212 h 1671"/>
                  <a:gd name="T12" fmla="*/ 1693 w 2882"/>
                  <a:gd name="T13" fmla="*/ 152 h 1671"/>
                  <a:gd name="T14" fmla="*/ 1628 w 2882"/>
                  <a:gd name="T15" fmla="*/ 103 h 1671"/>
                  <a:gd name="T16" fmla="*/ 1590 w 2882"/>
                  <a:gd name="T17" fmla="*/ 60 h 1671"/>
                  <a:gd name="T18" fmla="*/ 1579 w 2882"/>
                  <a:gd name="T19" fmla="*/ 27 h 1671"/>
                  <a:gd name="T20" fmla="*/ 1585 w 2882"/>
                  <a:gd name="T21" fmla="*/ 0 h 1671"/>
                  <a:gd name="T22" fmla="*/ 1557 w 2882"/>
                  <a:gd name="T23" fmla="*/ 49 h 1671"/>
                  <a:gd name="T24" fmla="*/ 1568 w 2882"/>
                  <a:gd name="T25" fmla="*/ 98 h 1671"/>
                  <a:gd name="T26" fmla="*/ 1617 w 2882"/>
                  <a:gd name="T27" fmla="*/ 141 h 1671"/>
                  <a:gd name="T28" fmla="*/ 1688 w 2882"/>
                  <a:gd name="T29" fmla="*/ 185 h 1671"/>
                  <a:gd name="T30" fmla="*/ 1791 w 2882"/>
                  <a:gd name="T31" fmla="*/ 228 h 1671"/>
                  <a:gd name="T32" fmla="*/ 2040 w 2882"/>
                  <a:gd name="T33" fmla="*/ 310 h 1671"/>
                  <a:gd name="T34" fmla="*/ 2285 w 2882"/>
                  <a:gd name="T35" fmla="*/ 381 h 1671"/>
                  <a:gd name="T36" fmla="*/ 2464 w 2882"/>
                  <a:gd name="T37" fmla="*/ 435 h 1671"/>
                  <a:gd name="T38" fmla="*/ 2605 w 2882"/>
                  <a:gd name="T39" fmla="*/ 484 h 1671"/>
                  <a:gd name="T40" fmla="*/ 2708 w 2882"/>
                  <a:gd name="T41" fmla="*/ 528 h 1671"/>
                  <a:gd name="T42" fmla="*/ 2768 w 2882"/>
                  <a:gd name="T43" fmla="*/ 560 h 1671"/>
                  <a:gd name="T44" fmla="*/ 2795 w 2882"/>
                  <a:gd name="T45" fmla="*/ 593 h 1671"/>
                  <a:gd name="T46" fmla="*/ 2795 w 2882"/>
                  <a:gd name="T47" fmla="*/ 642 h 1671"/>
                  <a:gd name="T48" fmla="*/ 2762 w 2882"/>
                  <a:gd name="T49" fmla="*/ 691 h 1671"/>
                  <a:gd name="T50" fmla="*/ 2692 w 2882"/>
                  <a:gd name="T51" fmla="*/ 735 h 1671"/>
                  <a:gd name="T52" fmla="*/ 2589 w 2882"/>
                  <a:gd name="T53" fmla="*/ 778 h 1671"/>
                  <a:gd name="T54" fmla="*/ 2458 w 2882"/>
                  <a:gd name="T55" fmla="*/ 822 h 1671"/>
                  <a:gd name="T56" fmla="*/ 2301 w 2882"/>
                  <a:gd name="T57" fmla="*/ 865 h 1671"/>
                  <a:gd name="T58" fmla="*/ 2030 w 2882"/>
                  <a:gd name="T59" fmla="*/ 930 h 1671"/>
                  <a:gd name="T60" fmla="*/ 1606 w 2882"/>
                  <a:gd name="T61" fmla="*/ 1034 h 1671"/>
                  <a:gd name="T62" fmla="*/ 1145 w 2882"/>
                  <a:gd name="T63" fmla="*/ 1164 h 1671"/>
                  <a:gd name="T64" fmla="*/ 673 w 2882"/>
                  <a:gd name="T65" fmla="*/ 1328 h 1671"/>
                  <a:gd name="T66" fmla="*/ 217 w 2882"/>
                  <a:gd name="T67" fmla="*/ 1545 h 1671"/>
                  <a:gd name="T68" fmla="*/ 353 w 2882"/>
                  <a:gd name="T69" fmla="*/ 1671 h 1671"/>
                  <a:gd name="T70" fmla="*/ 754 w 2882"/>
                  <a:gd name="T71" fmla="*/ 1469 h 1671"/>
                  <a:gd name="T72" fmla="*/ 1145 w 2882"/>
                  <a:gd name="T73" fmla="*/ 1311 h 1671"/>
                  <a:gd name="T74" fmla="*/ 1519 w 2882"/>
                  <a:gd name="T75" fmla="*/ 1186 h 1671"/>
                  <a:gd name="T76" fmla="*/ 1861 w 2882"/>
                  <a:gd name="T77" fmla="*/ 1083 h 1671"/>
                  <a:gd name="T78" fmla="*/ 2165 w 2882"/>
                  <a:gd name="T79" fmla="*/ 1007 h 1671"/>
                  <a:gd name="T80" fmla="*/ 2426 w 2882"/>
                  <a:gd name="T81" fmla="*/ 947 h 1671"/>
                  <a:gd name="T82" fmla="*/ 2626 w 2882"/>
                  <a:gd name="T83" fmla="*/ 892 h 1671"/>
                  <a:gd name="T84" fmla="*/ 2762 w 2882"/>
                  <a:gd name="T85" fmla="*/ 838 h 1671"/>
                  <a:gd name="T86" fmla="*/ 2827 w 2882"/>
                  <a:gd name="T87" fmla="*/ 794 h 1671"/>
                  <a:gd name="T88" fmla="*/ 2865 w 2882"/>
                  <a:gd name="T89" fmla="*/ 745 h 1671"/>
                  <a:gd name="T90" fmla="*/ 2882 w 2882"/>
                  <a:gd name="T91" fmla="*/ 702 h 1671"/>
                  <a:gd name="T92" fmla="*/ 2854 w 2882"/>
                  <a:gd name="T93" fmla="*/ 620 h 1671"/>
                  <a:gd name="T94" fmla="*/ 2800 w 2882"/>
                  <a:gd name="T95" fmla="*/ 560 h 1671"/>
                  <a:gd name="T96" fmla="*/ 2773 w 2882"/>
                  <a:gd name="T97" fmla="*/ 544 h 167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Lst>
                <a:rect l="0" t="0" r="r" b="b"/>
                <a:pathLst>
                  <a:path w="2882" h="1671">
                    <a:moveTo>
                      <a:pt x="2773" y="544"/>
                    </a:moveTo>
                    <a:lnTo>
                      <a:pt x="2740" y="528"/>
                    </a:lnTo>
                    <a:lnTo>
                      <a:pt x="2692" y="506"/>
                    </a:lnTo>
                    <a:lnTo>
                      <a:pt x="2632" y="484"/>
                    </a:lnTo>
                    <a:lnTo>
                      <a:pt x="2561" y="457"/>
                    </a:lnTo>
                    <a:lnTo>
                      <a:pt x="2480" y="424"/>
                    </a:lnTo>
                    <a:lnTo>
                      <a:pt x="2388" y="397"/>
                    </a:lnTo>
                    <a:lnTo>
                      <a:pt x="2203" y="343"/>
                    </a:lnTo>
                    <a:lnTo>
                      <a:pt x="2078" y="310"/>
                    </a:lnTo>
                    <a:lnTo>
                      <a:pt x="1970" y="277"/>
                    </a:lnTo>
                    <a:lnTo>
                      <a:pt x="1878" y="245"/>
                    </a:lnTo>
                    <a:lnTo>
                      <a:pt x="1807" y="212"/>
                    </a:lnTo>
                    <a:lnTo>
                      <a:pt x="1742" y="179"/>
                    </a:lnTo>
                    <a:lnTo>
                      <a:pt x="1693" y="152"/>
                    </a:lnTo>
                    <a:lnTo>
                      <a:pt x="1655" y="125"/>
                    </a:lnTo>
                    <a:lnTo>
                      <a:pt x="1628" y="103"/>
                    </a:lnTo>
                    <a:lnTo>
                      <a:pt x="1606" y="81"/>
                    </a:lnTo>
                    <a:lnTo>
                      <a:pt x="1590" y="60"/>
                    </a:lnTo>
                    <a:lnTo>
                      <a:pt x="1585" y="43"/>
                    </a:lnTo>
                    <a:lnTo>
                      <a:pt x="1579" y="27"/>
                    </a:lnTo>
                    <a:lnTo>
                      <a:pt x="1585" y="5"/>
                    </a:lnTo>
                    <a:lnTo>
                      <a:pt x="1585" y="0"/>
                    </a:lnTo>
                    <a:lnTo>
                      <a:pt x="1568" y="27"/>
                    </a:lnTo>
                    <a:lnTo>
                      <a:pt x="1557" y="49"/>
                    </a:lnTo>
                    <a:lnTo>
                      <a:pt x="1557" y="76"/>
                    </a:lnTo>
                    <a:lnTo>
                      <a:pt x="1568" y="98"/>
                    </a:lnTo>
                    <a:lnTo>
                      <a:pt x="1590" y="120"/>
                    </a:lnTo>
                    <a:lnTo>
                      <a:pt x="1617" y="141"/>
                    </a:lnTo>
                    <a:lnTo>
                      <a:pt x="1650" y="163"/>
                    </a:lnTo>
                    <a:lnTo>
                      <a:pt x="1688" y="185"/>
                    </a:lnTo>
                    <a:lnTo>
                      <a:pt x="1737" y="207"/>
                    </a:lnTo>
                    <a:lnTo>
                      <a:pt x="1791" y="228"/>
                    </a:lnTo>
                    <a:lnTo>
                      <a:pt x="1905" y="267"/>
                    </a:lnTo>
                    <a:lnTo>
                      <a:pt x="2040" y="310"/>
                    </a:lnTo>
                    <a:lnTo>
                      <a:pt x="2182" y="348"/>
                    </a:lnTo>
                    <a:lnTo>
                      <a:pt x="2285" y="381"/>
                    </a:lnTo>
                    <a:lnTo>
                      <a:pt x="2382" y="408"/>
                    </a:lnTo>
                    <a:lnTo>
                      <a:pt x="2464" y="435"/>
                    </a:lnTo>
                    <a:lnTo>
                      <a:pt x="2540" y="462"/>
                    </a:lnTo>
                    <a:lnTo>
                      <a:pt x="2605" y="484"/>
                    </a:lnTo>
                    <a:lnTo>
                      <a:pt x="2659" y="506"/>
                    </a:lnTo>
                    <a:lnTo>
                      <a:pt x="2708" y="528"/>
                    </a:lnTo>
                    <a:lnTo>
                      <a:pt x="2740" y="544"/>
                    </a:lnTo>
                    <a:lnTo>
                      <a:pt x="2768" y="560"/>
                    </a:lnTo>
                    <a:lnTo>
                      <a:pt x="2784" y="577"/>
                    </a:lnTo>
                    <a:lnTo>
                      <a:pt x="2795" y="593"/>
                    </a:lnTo>
                    <a:lnTo>
                      <a:pt x="2800" y="615"/>
                    </a:lnTo>
                    <a:lnTo>
                      <a:pt x="2795" y="642"/>
                    </a:lnTo>
                    <a:lnTo>
                      <a:pt x="2784" y="664"/>
                    </a:lnTo>
                    <a:lnTo>
                      <a:pt x="2762" y="691"/>
                    </a:lnTo>
                    <a:lnTo>
                      <a:pt x="2730" y="713"/>
                    </a:lnTo>
                    <a:lnTo>
                      <a:pt x="2692" y="735"/>
                    </a:lnTo>
                    <a:lnTo>
                      <a:pt x="2643" y="756"/>
                    </a:lnTo>
                    <a:lnTo>
                      <a:pt x="2589" y="778"/>
                    </a:lnTo>
                    <a:lnTo>
                      <a:pt x="2529" y="800"/>
                    </a:lnTo>
                    <a:lnTo>
                      <a:pt x="2458" y="822"/>
                    </a:lnTo>
                    <a:lnTo>
                      <a:pt x="2382" y="843"/>
                    </a:lnTo>
                    <a:lnTo>
                      <a:pt x="2301" y="865"/>
                    </a:lnTo>
                    <a:lnTo>
                      <a:pt x="2214" y="887"/>
                    </a:lnTo>
                    <a:lnTo>
                      <a:pt x="2030" y="930"/>
                    </a:lnTo>
                    <a:lnTo>
                      <a:pt x="1823" y="979"/>
                    </a:lnTo>
                    <a:lnTo>
                      <a:pt x="1606" y="1034"/>
                    </a:lnTo>
                    <a:lnTo>
                      <a:pt x="1378" y="1094"/>
                    </a:lnTo>
                    <a:lnTo>
                      <a:pt x="1145" y="1164"/>
                    </a:lnTo>
                    <a:lnTo>
                      <a:pt x="912" y="1241"/>
                    </a:lnTo>
                    <a:lnTo>
                      <a:pt x="673" y="1328"/>
                    </a:lnTo>
                    <a:lnTo>
                      <a:pt x="440" y="1431"/>
                    </a:lnTo>
                    <a:lnTo>
                      <a:pt x="217" y="1545"/>
                    </a:lnTo>
                    <a:lnTo>
                      <a:pt x="0" y="1671"/>
                    </a:lnTo>
                    <a:lnTo>
                      <a:pt x="353" y="1671"/>
                    </a:lnTo>
                    <a:lnTo>
                      <a:pt x="554" y="1567"/>
                    </a:lnTo>
                    <a:lnTo>
                      <a:pt x="754" y="1469"/>
                    </a:lnTo>
                    <a:lnTo>
                      <a:pt x="955" y="1388"/>
                    </a:lnTo>
                    <a:lnTo>
                      <a:pt x="1145" y="1311"/>
                    </a:lnTo>
                    <a:lnTo>
                      <a:pt x="1335" y="1241"/>
                    </a:lnTo>
                    <a:lnTo>
                      <a:pt x="1519" y="1186"/>
                    </a:lnTo>
                    <a:lnTo>
                      <a:pt x="1693" y="1132"/>
                    </a:lnTo>
                    <a:lnTo>
                      <a:pt x="1861" y="1083"/>
                    </a:lnTo>
                    <a:lnTo>
                      <a:pt x="2019" y="1045"/>
                    </a:lnTo>
                    <a:lnTo>
                      <a:pt x="2165" y="1007"/>
                    </a:lnTo>
                    <a:lnTo>
                      <a:pt x="2301" y="974"/>
                    </a:lnTo>
                    <a:lnTo>
                      <a:pt x="2426" y="947"/>
                    </a:lnTo>
                    <a:lnTo>
                      <a:pt x="2534" y="914"/>
                    </a:lnTo>
                    <a:lnTo>
                      <a:pt x="2626" y="892"/>
                    </a:lnTo>
                    <a:lnTo>
                      <a:pt x="2702" y="865"/>
                    </a:lnTo>
                    <a:lnTo>
                      <a:pt x="2762" y="838"/>
                    </a:lnTo>
                    <a:lnTo>
                      <a:pt x="2800" y="816"/>
                    </a:lnTo>
                    <a:lnTo>
                      <a:pt x="2827" y="794"/>
                    </a:lnTo>
                    <a:lnTo>
                      <a:pt x="2849" y="767"/>
                    </a:lnTo>
                    <a:lnTo>
                      <a:pt x="2865" y="745"/>
                    </a:lnTo>
                    <a:lnTo>
                      <a:pt x="2876" y="724"/>
                    </a:lnTo>
                    <a:lnTo>
                      <a:pt x="2882" y="702"/>
                    </a:lnTo>
                    <a:lnTo>
                      <a:pt x="2876" y="658"/>
                    </a:lnTo>
                    <a:lnTo>
                      <a:pt x="2854" y="620"/>
                    </a:lnTo>
                    <a:lnTo>
                      <a:pt x="2833" y="588"/>
                    </a:lnTo>
                    <a:lnTo>
                      <a:pt x="2800" y="560"/>
                    </a:lnTo>
                    <a:lnTo>
                      <a:pt x="2773" y="544"/>
                    </a:lnTo>
                    <a:lnTo>
                      <a:pt x="2773" y="544"/>
                    </a:lnTo>
                    <a:close/>
                  </a:path>
                </a:pathLst>
              </a:custGeom>
              <a:gradFill rotWithShape="0">
                <a:gsLst>
                  <a:gs pos="0">
                    <a:schemeClr val="bg1"/>
                  </a:gs>
                  <a:gs pos="100000">
                    <a:schemeClr val="bg1">
                      <a:gamma/>
                      <a:shade val="90980"/>
                      <a:invGamma/>
                    </a:schemeClr>
                  </a:gs>
                </a:gsLst>
                <a:lin ang="0" scaled="1"/>
              </a:gradFill>
              <a:ln>
                <a:noFill/>
              </a:ln>
            </p:spPr>
            <p:txBody>
              <a:bodyPr/>
              <a:lstStyle/>
              <a:p>
                <a:pPr>
                  <a:defRPr/>
                </a:pPr>
                <a:endParaRPr lang="en-US" sz="3600">
                  <a:solidFill>
                    <a:srgbClr val="FFFFFF"/>
                  </a:solidFill>
                  <a:latin typeface="Garamond"/>
                  <a:cs typeface="Arial"/>
                </a:endParaRPr>
              </a:p>
            </p:txBody>
          </p:sp>
          <p:sp>
            <p:nvSpPr>
              <p:cNvPr id="12295" name="Freeform 7">
                <a:extLst>
                  <a:ext uri="{FF2B5EF4-FFF2-40B4-BE49-F238E27FC236}">
                    <a16:creationId xmlns:a16="http://schemas.microsoft.com/office/drawing/2014/main" id="{253AFD88-49F0-E4F5-CDA1-A148B5BC5402}"/>
                  </a:ext>
                </a:extLst>
              </p:cNvPr>
              <p:cNvSpPr>
                <a:spLocks/>
              </p:cNvSpPr>
              <p:nvPr/>
            </p:nvSpPr>
            <p:spPr bwMode="hidden">
              <a:xfrm>
                <a:off x="4170" y="2671"/>
                <a:ext cx="1259" cy="811"/>
              </a:xfrm>
              <a:custGeom>
                <a:avLst/>
                <a:gdLst>
                  <a:gd name="T0" fmla="*/ 1259 w 1259"/>
                  <a:gd name="T1" fmla="*/ 615 h 811"/>
                  <a:gd name="T2" fmla="*/ 1248 w 1259"/>
                  <a:gd name="T3" fmla="*/ 588 h 811"/>
                  <a:gd name="T4" fmla="*/ 1237 w 1259"/>
                  <a:gd name="T5" fmla="*/ 566 h 811"/>
                  <a:gd name="T6" fmla="*/ 1216 w 1259"/>
                  <a:gd name="T7" fmla="*/ 539 h 811"/>
                  <a:gd name="T8" fmla="*/ 1188 w 1259"/>
                  <a:gd name="T9" fmla="*/ 517 h 811"/>
                  <a:gd name="T10" fmla="*/ 1123 w 1259"/>
                  <a:gd name="T11" fmla="*/ 479 h 811"/>
                  <a:gd name="T12" fmla="*/ 1042 w 1259"/>
                  <a:gd name="T13" fmla="*/ 441 h 811"/>
                  <a:gd name="T14" fmla="*/ 944 w 1259"/>
                  <a:gd name="T15" fmla="*/ 408 h 811"/>
                  <a:gd name="T16" fmla="*/ 841 w 1259"/>
                  <a:gd name="T17" fmla="*/ 381 h 811"/>
                  <a:gd name="T18" fmla="*/ 727 w 1259"/>
                  <a:gd name="T19" fmla="*/ 348 h 811"/>
                  <a:gd name="T20" fmla="*/ 613 w 1259"/>
                  <a:gd name="T21" fmla="*/ 321 h 811"/>
                  <a:gd name="T22" fmla="*/ 499 w 1259"/>
                  <a:gd name="T23" fmla="*/ 294 h 811"/>
                  <a:gd name="T24" fmla="*/ 391 w 1259"/>
                  <a:gd name="T25" fmla="*/ 261 h 811"/>
                  <a:gd name="T26" fmla="*/ 288 w 1259"/>
                  <a:gd name="T27" fmla="*/ 229 h 811"/>
                  <a:gd name="T28" fmla="*/ 195 w 1259"/>
                  <a:gd name="T29" fmla="*/ 196 h 811"/>
                  <a:gd name="T30" fmla="*/ 119 w 1259"/>
                  <a:gd name="T31" fmla="*/ 152 h 811"/>
                  <a:gd name="T32" fmla="*/ 54 w 1259"/>
                  <a:gd name="T33" fmla="*/ 109 h 811"/>
                  <a:gd name="T34" fmla="*/ 33 w 1259"/>
                  <a:gd name="T35" fmla="*/ 87 h 811"/>
                  <a:gd name="T36" fmla="*/ 16 w 1259"/>
                  <a:gd name="T37" fmla="*/ 60 h 811"/>
                  <a:gd name="T38" fmla="*/ 5 w 1259"/>
                  <a:gd name="T39" fmla="*/ 33 h 811"/>
                  <a:gd name="T40" fmla="*/ 0 w 1259"/>
                  <a:gd name="T41" fmla="*/ 0 h 811"/>
                  <a:gd name="T42" fmla="*/ 0 w 1259"/>
                  <a:gd name="T43" fmla="*/ 6 h 811"/>
                  <a:gd name="T44" fmla="*/ 0 w 1259"/>
                  <a:gd name="T45" fmla="*/ 11 h 811"/>
                  <a:gd name="T46" fmla="*/ 0 w 1259"/>
                  <a:gd name="T47" fmla="*/ 38 h 811"/>
                  <a:gd name="T48" fmla="*/ 5 w 1259"/>
                  <a:gd name="T49" fmla="*/ 60 h 811"/>
                  <a:gd name="T50" fmla="*/ 16 w 1259"/>
                  <a:gd name="T51" fmla="*/ 87 h 811"/>
                  <a:gd name="T52" fmla="*/ 33 w 1259"/>
                  <a:gd name="T53" fmla="*/ 114 h 811"/>
                  <a:gd name="T54" fmla="*/ 54 w 1259"/>
                  <a:gd name="T55" fmla="*/ 142 h 811"/>
                  <a:gd name="T56" fmla="*/ 87 w 1259"/>
                  <a:gd name="T57" fmla="*/ 174 h 811"/>
                  <a:gd name="T58" fmla="*/ 125 w 1259"/>
                  <a:gd name="T59" fmla="*/ 207 h 811"/>
                  <a:gd name="T60" fmla="*/ 179 w 1259"/>
                  <a:gd name="T61" fmla="*/ 240 h 811"/>
                  <a:gd name="T62" fmla="*/ 244 w 1259"/>
                  <a:gd name="T63" fmla="*/ 278 h 811"/>
                  <a:gd name="T64" fmla="*/ 326 w 1259"/>
                  <a:gd name="T65" fmla="*/ 310 h 811"/>
                  <a:gd name="T66" fmla="*/ 418 w 1259"/>
                  <a:gd name="T67" fmla="*/ 348 h 811"/>
                  <a:gd name="T68" fmla="*/ 526 w 1259"/>
                  <a:gd name="T69" fmla="*/ 381 h 811"/>
                  <a:gd name="T70" fmla="*/ 657 w 1259"/>
                  <a:gd name="T71" fmla="*/ 414 h 811"/>
                  <a:gd name="T72" fmla="*/ 749 w 1259"/>
                  <a:gd name="T73" fmla="*/ 435 h 811"/>
                  <a:gd name="T74" fmla="*/ 830 w 1259"/>
                  <a:gd name="T75" fmla="*/ 463 h 811"/>
                  <a:gd name="T76" fmla="*/ 901 w 1259"/>
                  <a:gd name="T77" fmla="*/ 490 h 811"/>
                  <a:gd name="T78" fmla="*/ 966 w 1259"/>
                  <a:gd name="T79" fmla="*/ 512 h 811"/>
                  <a:gd name="T80" fmla="*/ 1015 w 1259"/>
                  <a:gd name="T81" fmla="*/ 539 h 811"/>
                  <a:gd name="T82" fmla="*/ 1053 w 1259"/>
                  <a:gd name="T83" fmla="*/ 566 h 811"/>
                  <a:gd name="T84" fmla="*/ 1080 w 1259"/>
                  <a:gd name="T85" fmla="*/ 593 h 811"/>
                  <a:gd name="T86" fmla="*/ 1102 w 1259"/>
                  <a:gd name="T87" fmla="*/ 620 h 811"/>
                  <a:gd name="T88" fmla="*/ 1112 w 1259"/>
                  <a:gd name="T89" fmla="*/ 648 h 811"/>
                  <a:gd name="T90" fmla="*/ 1118 w 1259"/>
                  <a:gd name="T91" fmla="*/ 675 h 811"/>
                  <a:gd name="T92" fmla="*/ 1112 w 1259"/>
                  <a:gd name="T93" fmla="*/ 697 h 811"/>
                  <a:gd name="T94" fmla="*/ 1096 w 1259"/>
                  <a:gd name="T95" fmla="*/ 724 h 811"/>
                  <a:gd name="T96" fmla="*/ 1080 w 1259"/>
                  <a:gd name="T97" fmla="*/ 746 h 811"/>
                  <a:gd name="T98" fmla="*/ 1053 w 1259"/>
                  <a:gd name="T99" fmla="*/ 767 h 811"/>
                  <a:gd name="T100" fmla="*/ 1015 w 1259"/>
                  <a:gd name="T101" fmla="*/ 789 h 811"/>
                  <a:gd name="T102" fmla="*/ 977 w 1259"/>
                  <a:gd name="T103" fmla="*/ 811 h 811"/>
                  <a:gd name="T104" fmla="*/ 1047 w 1259"/>
                  <a:gd name="T105" fmla="*/ 789 h 811"/>
                  <a:gd name="T106" fmla="*/ 1107 w 1259"/>
                  <a:gd name="T107" fmla="*/ 767 h 811"/>
                  <a:gd name="T108" fmla="*/ 1156 w 1259"/>
                  <a:gd name="T109" fmla="*/ 746 h 811"/>
                  <a:gd name="T110" fmla="*/ 1199 w 1259"/>
                  <a:gd name="T111" fmla="*/ 724 h 811"/>
                  <a:gd name="T112" fmla="*/ 1226 w 1259"/>
                  <a:gd name="T113" fmla="*/ 702 h 811"/>
                  <a:gd name="T114" fmla="*/ 1248 w 1259"/>
                  <a:gd name="T115" fmla="*/ 675 h 811"/>
                  <a:gd name="T116" fmla="*/ 1259 w 1259"/>
                  <a:gd name="T117" fmla="*/ 648 h 811"/>
                  <a:gd name="T118" fmla="*/ 1259 w 1259"/>
                  <a:gd name="T119" fmla="*/ 615 h 811"/>
                  <a:gd name="T120" fmla="*/ 1259 w 1259"/>
                  <a:gd name="T121" fmla="*/ 615 h 811"/>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1259" h="811">
                    <a:moveTo>
                      <a:pt x="1259" y="615"/>
                    </a:moveTo>
                    <a:lnTo>
                      <a:pt x="1248" y="588"/>
                    </a:lnTo>
                    <a:lnTo>
                      <a:pt x="1237" y="566"/>
                    </a:lnTo>
                    <a:lnTo>
                      <a:pt x="1216" y="539"/>
                    </a:lnTo>
                    <a:lnTo>
                      <a:pt x="1188" y="517"/>
                    </a:lnTo>
                    <a:lnTo>
                      <a:pt x="1123" y="479"/>
                    </a:lnTo>
                    <a:lnTo>
                      <a:pt x="1042" y="441"/>
                    </a:lnTo>
                    <a:lnTo>
                      <a:pt x="944" y="408"/>
                    </a:lnTo>
                    <a:lnTo>
                      <a:pt x="841" y="381"/>
                    </a:lnTo>
                    <a:lnTo>
                      <a:pt x="727" y="348"/>
                    </a:lnTo>
                    <a:lnTo>
                      <a:pt x="613" y="321"/>
                    </a:lnTo>
                    <a:lnTo>
                      <a:pt x="499" y="294"/>
                    </a:lnTo>
                    <a:lnTo>
                      <a:pt x="391" y="261"/>
                    </a:lnTo>
                    <a:lnTo>
                      <a:pt x="288" y="229"/>
                    </a:lnTo>
                    <a:lnTo>
                      <a:pt x="195" y="196"/>
                    </a:lnTo>
                    <a:lnTo>
                      <a:pt x="119" y="152"/>
                    </a:lnTo>
                    <a:lnTo>
                      <a:pt x="54" y="109"/>
                    </a:lnTo>
                    <a:lnTo>
                      <a:pt x="33" y="87"/>
                    </a:lnTo>
                    <a:lnTo>
                      <a:pt x="16" y="60"/>
                    </a:lnTo>
                    <a:lnTo>
                      <a:pt x="5" y="33"/>
                    </a:lnTo>
                    <a:lnTo>
                      <a:pt x="0" y="0"/>
                    </a:lnTo>
                    <a:lnTo>
                      <a:pt x="0" y="6"/>
                    </a:lnTo>
                    <a:lnTo>
                      <a:pt x="0" y="11"/>
                    </a:lnTo>
                    <a:lnTo>
                      <a:pt x="0" y="38"/>
                    </a:lnTo>
                    <a:lnTo>
                      <a:pt x="5" y="60"/>
                    </a:lnTo>
                    <a:lnTo>
                      <a:pt x="16" y="87"/>
                    </a:lnTo>
                    <a:lnTo>
                      <a:pt x="33" y="114"/>
                    </a:lnTo>
                    <a:lnTo>
                      <a:pt x="54" y="142"/>
                    </a:lnTo>
                    <a:lnTo>
                      <a:pt x="87" y="174"/>
                    </a:lnTo>
                    <a:lnTo>
                      <a:pt x="125" y="207"/>
                    </a:lnTo>
                    <a:lnTo>
                      <a:pt x="179" y="240"/>
                    </a:lnTo>
                    <a:lnTo>
                      <a:pt x="244" y="278"/>
                    </a:lnTo>
                    <a:lnTo>
                      <a:pt x="326" y="310"/>
                    </a:lnTo>
                    <a:lnTo>
                      <a:pt x="418" y="348"/>
                    </a:lnTo>
                    <a:lnTo>
                      <a:pt x="526" y="381"/>
                    </a:lnTo>
                    <a:lnTo>
                      <a:pt x="657" y="414"/>
                    </a:lnTo>
                    <a:lnTo>
                      <a:pt x="749" y="435"/>
                    </a:lnTo>
                    <a:lnTo>
                      <a:pt x="830" y="463"/>
                    </a:lnTo>
                    <a:lnTo>
                      <a:pt x="901" y="490"/>
                    </a:lnTo>
                    <a:lnTo>
                      <a:pt x="966" y="512"/>
                    </a:lnTo>
                    <a:lnTo>
                      <a:pt x="1015" y="539"/>
                    </a:lnTo>
                    <a:lnTo>
                      <a:pt x="1053" y="566"/>
                    </a:lnTo>
                    <a:lnTo>
                      <a:pt x="1080" y="593"/>
                    </a:lnTo>
                    <a:lnTo>
                      <a:pt x="1102" y="620"/>
                    </a:lnTo>
                    <a:lnTo>
                      <a:pt x="1112" y="648"/>
                    </a:lnTo>
                    <a:lnTo>
                      <a:pt x="1118" y="675"/>
                    </a:lnTo>
                    <a:lnTo>
                      <a:pt x="1112" y="697"/>
                    </a:lnTo>
                    <a:lnTo>
                      <a:pt x="1096" y="724"/>
                    </a:lnTo>
                    <a:lnTo>
                      <a:pt x="1080" y="746"/>
                    </a:lnTo>
                    <a:lnTo>
                      <a:pt x="1053" y="767"/>
                    </a:lnTo>
                    <a:lnTo>
                      <a:pt x="1015" y="789"/>
                    </a:lnTo>
                    <a:lnTo>
                      <a:pt x="977" y="811"/>
                    </a:lnTo>
                    <a:lnTo>
                      <a:pt x="1047" y="789"/>
                    </a:lnTo>
                    <a:lnTo>
                      <a:pt x="1107" y="767"/>
                    </a:lnTo>
                    <a:lnTo>
                      <a:pt x="1156" y="746"/>
                    </a:lnTo>
                    <a:lnTo>
                      <a:pt x="1199" y="724"/>
                    </a:lnTo>
                    <a:lnTo>
                      <a:pt x="1226" y="702"/>
                    </a:lnTo>
                    <a:lnTo>
                      <a:pt x="1248" y="675"/>
                    </a:lnTo>
                    <a:lnTo>
                      <a:pt x="1259" y="648"/>
                    </a:lnTo>
                    <a:lnTo>
                      <a:pt x="1259" y="615"/>
                    </a:lnTo>
                    <a:lnTo>
                      <a:pt x="1259" y="615"/>
                    </a:lnTo>
                    <a:close/>
                  </a:path>
                </a:pathLst>
              </a:custGeom>
              <a:gradFill rotWithShape="0">
                <a:gsLst>
                  <a:gs pos="0">
                    <a:schemeClr val="bg1"/>
                  </a:gs>
                  <a:gs pos="100000">
                    <a:schemeClr val="bg1">
                      <a:gamma/>
                      <a:shade val="90980"/>
                      <a:invGamma/>
                    </a:schemeClr>
                  </a:gs>
                </a:gsLst>
                <a:lin ang="2700000" scaled="1"/>
              </a:gradFill>
              <a:ln>
                <a:noFill/>
              </a:ln>
            </p:spPr>
            <p:txBody>
              <a:bodyPr/>
              <a:lstStyle/>
              <a:p>
                <a:pPr>
                  <a:defRPr/>
                </a:pPr>
                <a:endParaRPr lang="en-US" sz="3600">
                  <a:solidFill>
                    <a:srgbClr val="FFFFFF"/>
                  </a:solidFill>
                  <a:latin typeface="Garamond"/>
                  <a:cs typeface="Arial"/>
                </a:endParaRPr>
              </a:p>
            </p:txBody>
          </p:sp>
          <p:sp>
            <p:nvSpPr>
              <p:cNvPr id="12296" name="Freeform 8">
                <a:extLst>
                  <a:ext uri="{FF2B5EF4-FFF2-40B4-BE49-F238E27FC236}">
                    <a16:creationId xmlns:a16="http://schemas.microsoft.com/office/drawing/2014/main" id="{BAF0D727-5DFF-5312-F7BD-21958EAC9E3E}"/>
                  </a:ext>
                </a:extLst>
              </p:cNvPr>
              <p:cNvSpPr>
                <a:spLocks/>
              </p:cNvSpPr>
              <p:nvPr/>
            </p:nvSpPr>
            <p:spPr bwMode="hidden">
              <a:xfrm>
                <a:off x="2900" y="3346"/>
                <a:ext cx="2849" cy="969"/>
              </a:xfrm>
              <a:custGeom>
                <a:avLst/>
                <a:gdLst>
                  <a:gd name="T0" fmla="*/ 92 w 2849"/>
                  <a:gd name="T1" fmla="*/ 958 h 969"/>
                  <a:gd name="T2" fmla="*/ 0 w 2849"/>
                  <a:gd name="T3" fmla="*/ 969 h 969"/>
                  <a:gd name="T4" fmla="*/ 391 w 2849"/>
                  <a:gd name="T5" fmla="*/ 969 h 969"/>
                  <a:gd name="T6" fmla="*/ 434 w 2849"/>
                  <a:gd name="T7" fmla="*/ 947 h 969"/>
                  <a:gd name="T8" fmla="*/ 483 w 2849"/>
                  <a:gd name="T9" fmla="*/ 914 h 969"/>
                  <a:gd name="T10" fmla="*/ 554 w 2849"/>
                  <a:gd name="T11" fmla="*/ 876 h 969"/>
                  <a:gd name="T12" fmla="*/ 635 w 2849"/>
                  <a:gd name="T13" fmla="*/ 838 h 969"/>
                  <a:gd name="T14" fmla="*/ 727 w 2849"/>
                  <a:gd name="T15" fmla="*/ 794 h 969"/>
                  <a:gd name="T16" fmla="*/ 836 w 2849"/>
                  <a:gd name="T17" fmla="*/ 745 h 969"/>
                  <a:gd name="T18" fmla="*/ 961 w 2849"/>
                  <a:gd name="T19" fmla="*/ 696 h 969"/>
                  <a:gd name="T20" fmla="*/ 1102 w 2849"/>
                  <a:gd name="T21" fmla="*/ 642 h 969"/>
                  <a:gd name="T22" fmla="*/ 1259 w 2849"/>
                  <a:gd name="T23" fmla="*/ 582 h 969"/>
                  <a:gd name="T24" fmla="*/ 1433 w 2849"/>
                  <a:gd name="T25" fmla="*/ 522 h 969"/>
                  <a:gd name="T26" fmla="*/ 1623 w 2849"/>
                  <a:gd name="T27" fmla="*/ 462 h 969"/>
                  <a:gd name="T28" fmla="*/ 1829 w 2849"/>
                  <a:gd name="T29" fmla="*/ 403 h 969"/>
                  <a:gd name="T30" fmla="*/ 2057 w 2849"/>
                  <a:gd name="T31" fmla="*/ 343 h 969"/>
                  <a:gd name="T32" fmla="*/ 2301 w 2849"/>
                  <a:gd name="T33" fmla="*/ 283 h 969"/>
                  <a:gd name="T34" fmla="*/ 2567 w 2849"/>
                  <a:gd name="T35" fmla="*/ 223 h 969"/>
                  <a:gd name="T36" fmla="*/ 2849 w 2849"/>
                  <a:gd name="T37" fmla="*/ 163 h 969"/>
                  <a:gd name="T38" fmla="*/ 2849 w 2849"/>
                  <a:gd name="T39" fmla="*/ 0 h 969"/>
                  <a:gd name="T40" fmla="*/ 2817 w 2849"/>
                  <a:gd name="T41" fmla="*/ 16 h 969"/>
                  <a:gd name="T42" fmla="*/ 2773 w 2849"/>
                  <a:gd name="T43" fmla="*/ 33 h 969"/>
                  <a:gd name="T44" fmla="*/ 2719 w 2849"/>
                  <a:gd name="T45" fmla="*/ 54 h 969"/>
                  <a:gd name="T46" fmla="*/ 2648 w 2849"/>
                  <a:gd name="T47" fmla="*/ 76 h 969"/>
                  <a:gd name="T48" fmla="*/ 2572 w 2849"/>
                  <a:gd name="T49" fmla="*/ 98 h 969"/>
                  <a:gd name="T50" fmla="*/ 2491 w 2849"/>
                  <a:gd name="T51" fmla="*/ 120 h 969"/>
                  <a:gd name="T52" fmla="*/ 2399 w 2849"/>
                  <a:gd name="T53" fmla="*/ 147 h 969"/>
                  <a:gd name="T54" fmla="*/ 2301 w 2849"/>
                  <a:gd name="T55" fmla="*/ 169 h 969"/>
                  <a:gd name="T56" fmla="*/ 2095 w 2849"/>
                  <a:gd name="T57" fmla="*/ 223 h 969"/>
                  <a:gd name="T58" fmla="*/ 1889 w 2849"/>
                  <a:gd name="T59" fmla="*/ 277 h 969"/>
                  <a:gd name="T60" fmla="*/ 1688 w 2849"/>
                  <a:gd name="T61" fmla="*/ 326 h 969"/>
                  <a:gd name="T62" fmla="*/ 1590 w 2849"/>
                  <a:gd name="T63" fmla="*/ 354 h 969"/>
                  <a:gd name="T64" fmla="*/ 1503 w 2849"/>
                  <a:gd name="T65" fmla="*/ 381 h 969"/>
                  <a:gd name="T66" fmla="*/ 1107 w 2849"/>
                  <a:gd name="T67" fmla="*/ 506 h 969"/>
                  <a:gd name="T68" fmla="*/ 912 w 2849"/>
                  <a:gd name="T69" fmla="*/ 577 h 969"/>
                  <a:gd name="T70" fmla="*/ 727 w 2849"/>
                  <a:gd name="T71" fmla="*/ 647 h 969"/>
                  <a:gd name="T72" fmla="*/ 548 w 2849"/>
                  <a:gd name="T73" fmla="*/ 718 h 969"/>
                  <a:gd name="T74" fmla="*/ 380 w 2849"/>
                  <a:gd name="T75" fmla="*/ 794 h 969"/>
                  <a:gd name="T76" fmla="*/ 228 w 2849"/>
                  <a:gd name="T77" fmla="*/ 876 h 969"/>
                  <a:gd name="T78" fmla="*/ 92 w 2849"/>
                  <a:gd name="T79" fmla="*/ 958 h 969"/>
                  <a:gd name="T80" fmla="*/ 92 w 2849"/>
                  <a:gd name="T81" fmla="*/ 958 h 96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Lst>
                <a:rect l="0" t="0" r="r" b="b"/>
                <a:pathLst>
                  <a:path w="2849" h="969">
                    <a:moveTo>
                      <a:pt x="92" y="958"/>
                    </a:moveTo>
                    <a:lnTo>
                      <a:pt x="0" y="969"/>
                    </a:lnTo>
                    <a:lnTo>
                      <a:pt x="391" y="969"/>
                    </a:lnTo>
                    <a:lnTo>
                      <a:pt x="434" y="947"/>
                    </a:lnTo>
                    <a:lnTo>
                      <a:pt x="483" y="914"/>
                    </a:lnTo>
                    <a:lnTo>
                      <a:pt x="554" y="876"/>
                    </a:lnTo>
                    <a:lnTo>
                      <a:pt x="635" y="838"/>
                    </a:lnTo>
                    <a:lnTo>
                      <a:pt x="727" y="794"/>
                    </a:lnTo>
                    <a:lnTo>
                      <a:pt x="836" y="745"/>
                    </a:lnTo>
                    <a:lnTo>
                      <a:pt x="961" y="696"/>
                    </a:lnTo>
                    <a:lnTo>
                      <a:pt x="1102" y="642"/>
                    </a:lnTo>
                    <a:lnTo>
                      <a:pt x="1259" y="582"/>
                    </a:lnTo>
                    <a:lnTo>
                      <a:pt x="1433" y="522"/>
                    </a:lnTo>
                    <a:lnTo>
                      <a:pt x="1623" y="462"/>
                    </a:lnTo>
                    <a:lnTo>
                      <a:pt x="1829" y="403"/>
                    </a:lnTo>
                    <a:lnTo>
                      <a:pt x="2057" y="343"/>
                    </a:lnTo>
                    <a:lnTo>
                      <a:pt x="2301" y="283"/>
                    </a:lnTo>
                    <a:lnTo>
                      <a:pt x="2567" y="223"/>
                    </a:lnTo>
                    <a:lnTo>
                      <a:pt x="2849" y="163"/>
                    </a:lnTo>
                    <a:lnTo>
                      <a:pt x="2849" y="0"/>
                    </a:lnTo>
                    <a:lnTo>
                      <a:pt x="2817" y="16"/>
                    </a:lnTo>
                    <a:lnTo>
                      <a:pt x="2773" y="33"/>
                    </a:lnTo>
                    <a:lnTo>
                      <a:pt x="2719" y="54"/>
                    </a:lnTo>
                    <a:lnTo>
                      <a:pt x="2648" y="76"/>
                    </a:lnTo>
                    <a:lnTo>
                      <a:pt x="2572" y="98"/>
                    </a:lnTo>
                    <a:lnTo>
                      <a:pt x="2491" y="120"/>
                    </a:lnTo>
                    <a:lnTo>
                      <a:pt x="2399" y="147"/>
                    </a:lnTo>
                    <a:lnTo>
                      <a:pt x="2301" y="169"/>
                    </a:lnTo>
                    <a:lnTo>
                      <a:pt x="2095" y="223"/>
                    </a:lnTo>
                    <a:lnTo>
                      <a:pt x="1889" y="277"/>
                    </a:lnTo>
                    <a:lnTo>
                      <a:pt x="1688" y="326"/>
                    </a:lnTo>
                    <a:lnTo>
                      <a:pt x="1590" y="354"/>
                    </a:lnTo>
                    <a:lnTo>
                      <a:pt x="1503" y="381"/>
                    </a:lnTo>
                    <a:lnTo>
                      <a:pt x="1107" y="506"/>
                    </a:lnTo>
                    <a:lnTo>
                      <a:pt x="912" y="577"/>
                    </a:lnTo>
                    <a:lnTo>
                      <a:pt x="727" y="647"/>
                    </a:lnTo>
                    <a:lnTo>
                      <a:pt x="548" y="718"/>
                    </a:lnTo>
                    <a:lnTo>
                      <a:pt x="380" y="794"/>
                    </a:lnTo>
                    <a:lnTo>
                      <a:pt x="228" y="876"/>
                    </a:lnTo>
                    <a:lnTo>
                      <a:pt x="92" y="958"/>
                    </a:lnTo>
                    <a:lnTo>
                      <a:pt x="92" y="958"/>
                    </a:lnTo>
                    <a:close/>
                  </a:path>
                </a:pathLst>
              </a:custGeom>
              <a:gradFill rotWithShape="0">
                <a:gsLst>
                  <a:gs pos="0">
                    <a:schemeClr val="bg1">
                      <a:gamma/>
                      <a:shade val="81961"/>
                      <a:invGamma/>
                    </a:schemeClr>
                  </a:gs>
                  <a:gs pos="100000">
                    <a:schemeClr val="bg1"/>
                  </a:gs>
                </a:gsLst>
                <a:lin ang="5400000" scaled="1"/>
              </a:gradFill>
              <a:ln>
                <a:noFill/>
              </a:ln>
            </p:spPr>
            <p:txBody>
              <a:bodyPr/>
              <a:lstStyle/>
              <a:p>
                <a:pPr>
                  <a:defRPr/>
                </a:pPr>
                <a:endParaRPr lang="en-US" sz="3600">
                  <a:solidFill>
                    <a:srgbClr val="FFFFFF"/>
                  </a:solidFill>
                  <a:latin typeface="Garamond"/>
                  <a:cs typeface="Arial"/>
                </a:endParaRPr>
              </a:p>
            </p:txBody>
          </p:sp>
          <p:sp>
            <p:nvSpPr>
              <p:cNvPr id="6158" name="Freeform 9">
                <a:extLst>
                  <a:ext uri="{FF2B5EF4-FFF2-40B4-BE49-F238E27FC236}">
                    <a16:creationId xmlns:a16="http://schemas.microsoft.com/office/drawing/2014/main" id="{4475DA56-8E5F-A297-8D20-3AC6A3329DC4}"/>
                  </a:ext>
                </a:extLst>
              </p:cNvPr>
              <p:cNvSpPr>
                <a:spLocks/>
              </p:cNvSpPr>
              <p:nvPr/>
            </p:nvSpPr>
            <p:spPr bwMode="hidden">
              <a:xfrm>
                <a:off x="2748" y="2230"/>
                <a:ext cx="3007" cy="2085"/>
              </a:xfrm>
              <a:custGeom>
                <a:avLst/>
                <a:gdLst>
                  <a:gd name="T0" fmla="*/ 1433 w 3007"/>
                  <a:gd name="T1" fmla="*/ 474 h 2085"/>
                  <a:gd name="T2" fmla="*/ 1460 w 3007"/>
                  <a:gd name="T3" fmla="*/ 528 h 2085"/>
                  <a:gd name="T4" fmla="*/ 1541 w 3007"/>
                  <a:gd name="T5" fmla="*/ 593 h 2085"/>
                  <a:gd name="T6" fmla="*/ 1715 w 3007"/>
                  <a:gd name="T7" fmla="*/ 670 h 2085"/>
                  <a:gd name="T8" fmla="*/ 1927 w 3007"/>
                  <a:gd name="T9" fmla="*/ 735 h 2085"/>
                  <a:gd name="T10" fmla="*/ 2155 w 3007"/>
                  <a:gd name="T11" fmla="*/ 789 h 2085"/>
                  <a:gd name="T12" fmla="*/ 2372 w 3007"/>
                  <a:gd name="T13" fmla="*/ 849 h 2085"/>
                  <a:gd name="T14" fmla="*/ 2551 w 3007"/>
                  <a:gd name="T15" fmla="*/ 920 h 2085"/>
                  <a:gd name="T16" fmla="*/ 2638 w 3007"/>
                  <a:gd name="T17" fmla="*/ 980 h 2085"/>
                  <a:gd name="T18" fmla="*/ 2676 w 3007"/>
                  <a:gd name="T19" fmla="*/ 1029 h 2085"/>
                  <a:gd name="T20" fmla="*/ 2681 w 3007"/>
                  <a:gd name="T21" fmla="*/ 1083 h 2085"/>
                  <a:gd name="T22" fmla="*/ 2665 w 3007"/>
                  <a:gd name="T23" fmla="*/ 1127 h 2085"/>
                  <a:gd name="T24" fmla="*/ 2616 w 3007"/>
                  <a:gd name="T25" fmla="*/ 1170 h 2085"/>
                  <a:gd name="T26" fmla="*/ 2545 w 3007"/>
                  <a:gd name="T27" fmla="*/ 1208 h 2085"/>
                  <a:gd name="T28" fmla="*/ 2448 w 3007"/>
                  <a:gd name="T29" fmla="*/ 1241 h 2085"/>
                  <a:gd name="T30" fmla="*/ 2328 w 3007"/>
                  <a:gd name="T31" fmla="*/ 1274 h 2085"/>
                  <a:gd name="T32" fmla="*/ 2106 w 3007"/>
                  <a:gd name="T33" fmla="*/ 1328 h 2085"/>
                  <a:gd name="T34" fmla="*/ 1742 w 3007"/>
                  <a:gd name="T35" fmla="*/ 1421 h 2085"/>
                  <a:gd name="T36" fmla="*/ 1308 w 3007"/>
                  <a:gd name="T37" fmla="*/ 1540 h 2085"/>
                  <a:gd name="T38" fmla="*/ 820 w 3007"/>
                  <a:gd name="T39" fmla="*/ 1709 h 2085"/>
                  <a:gd name="T40" fmla="*/ 282 w 3007"/>
                  <a:gd name="T41" fmla="*/ 1943 h 2085"/>
                  <a:gd name="T42" fmla="*/ 152 w 3007"/>
                  <a:gd name="T43" fmla="*/ 2085 h 2085"/>
                  <a:gd name="T44" fmla="*/ 386 w 3007"/>
                  <a:gd name="T45" fmla="*/ 1992 h 2085"/>
                  <a:gd name="T46" fmla="*/ 700 w 3007"/>
                  <a:gd name="T47" fmla="*/ 1834 h 2085"/>
                  <a:gd name="T48" fmla="*/ 1064 w 3007"/>
                  <a:gd name="T49" fmla="*/ 1693 h 2085"/>
                  <a:gd name="T50" fmla="*/ 1661 w 3007"/>
                  <a:gd name="T51" fmla="*/ 1497 h 2085"/>
                  <a:gd name="T52" fmla="*/ 1845 w 3007"/>
                  <a:gd name="T53" fmla="*/ 1442 h 2085"/>
                  <a:gd name="T54" fmla="*/ 2252 w 3007"/>
                  <a:gd name="T55" fmla="*/ 1339 h 2085"/>
                  <a:gd name="T56" fmla="*/ 2551 w 3007"/>
                  <a:gd name="T57" fmla="*/ 1263 h 2085"/>
                  <a:gd name="T58" fmla="*/ 2730 w 3007"/>
                  <a:gd name="T59" fmla="*/ 1214 h 2085"/>
                  <a:gd name="T60" fmla="*/ 2876 w 3007"/>
                  <a:gd name="T61" fmla="*/ 1170 h 2085"/>
                  <a:gd name="T62" fmla="*/ 2974 w 3007"/>
                  <a:gd name="T63" fmla="*/ 1132 h 2085"/>
                  <a:gd name="T64" fmla="*/ 3007 w 3007"/>
                  <a:gd name="T65" fmla="*/ 871 h 2085"/>
                  <a:gd name="T66" fmla="*/ 2860 w 3007"/>
                  <a:gd name="T67" fmla="*/ 844 h 2085"/>
                  <a:gd name="T68" fmla="*/ 2670 w 3007"/>
                  <a:gd name="T69" fmla="*/ 806 h 2085"/>
                  <a:gd name="T70" fmla="*/ 2458 w 3007"/>
                  <a:gd name="T71" fmla="*/ 757 h 2085"/>
                  <a:gd name="T72" fmla="*/ 2138 w 3007"/>
                  <a:gd name="T73" fmla="*/ 670 h 2085"/>
                  <a:gd name="T74" fmla="*/ 1959 w 3007"/>
                  <a:gd name="T75" fmla="*/ 604 h 2085"/>
                  <a:gd name="T76" fmla="*/ 1824 w 3007"/>
                  <a:gd name="T77" fmla="*/ 534 h 2085"/>
                  <a:gd name="T78" fmla="*/ 1769 w 3007"/>
                  <a:gd name="T79" fmla="*/ 474 h 2085"/>
                  <a:gd name="T80" fmla="*/ 1753 w 3007"/>
                  <a:gd name="T81" fmla="*/ 436 h 2085"/>
                  <a:gd name="T82" fmla="*/ 1780 w 3007"/>
                  <a:gd name="T83" fmla="*/ 381 h 2085"/>
                  <a:gd name="T84" fmla="*/ 1862 w 3007"/>
                  <a:gd name="T85" fmla="*/ 316 h 2085"/>
                  <a:gd name="T86" fmla="*/ 1986 w 3007"/>
                  <a:gd name="T87" fmla="*/ 267 h 2085"/>
                  <a:gd name="T88" fmla="*/ 2149 w 3007"/>
                  <a:gd name="T89" fmla="*/ 229 h 2085"/>
                  <a:gd name="T90" fmla="*/ 2431 w 3007"/>
                  <a:gd name="T91" fmla="*/ 180 h 2085"/>
                  <a:gd name="T92" fmla="*/ 2827 w 3007"/>
                  <a:gd name="T93" fmla="*/ 125 h 2085"/>
                  <a:gd name="T94" fmla="*/ 3007 w 3007"/>
                  <a:gd name="T95" fmla="*/ 87 h 2085"/>
                  <a:gd name="T96" fmla="*/ 2909 w 3007"/>
                  <a:gd name="T97" fmla="*/ 22 h 2085"/>
                  <a:gd name="T98" fmla="*/ 2676 w 3007"/>
                  <a:gd name="T99" fmla="*/ 66 h 2085"/>
                  <a:gd name="T100" fmla="*/ 2285 w 3007"/>
                  <a:gd name="T101" fmla="*/ 120 h 2085"/>
                  <a:gd name="T102" fmla="*/ 2030 w 3007"/>
                  <a:gd name="T103" fmla="*/ 158 h 2085"/>
                  <a:gd name="T104" fmla="*/ 1791 w 3007"/>
                  <a:gd name="T105" fmla="*/ 202 h 2085"/>
                  <a:gd name="T106" fmla="*/ 1601 w 3007"/>
                  <a:gd name="T107" fmla="*/ 261 h 2085"/>
                  <a:gd name="T108" fmla="*/ 1471 w 3007"/>
                  <a:gd name="T109" fmla="*/ 338 h 2085"/>
                  <a:gd name="T110" fmla="*/ 1438 w 3007"/>
                  <a:gd name="T111" fmla="*/ 387 h 2085"/>
                  <a:gd name="T112" fmla="*/ 1427 w 3007"/>
                  <a:gd name="T113" fmla="*/ 441 h 2085"/>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Lst>
                <a:ahLst/>
                <a:cxnLst>
                  <a:cxn ang="T114">
                    <a:pos x="T0" y="T1"/>
                  </a:cxn>
                  <a:cxn ang="T115">
                    <a:pos x="T2" y="T3"/>
                  </a:cxn>
                  <a:cxn ang="T116">
                    <a:pos x="T4" y="T5"/>
                  </a:cxn>
                  <a:cxn ang="T117">
                    <a:pos x="T6" y="T7"/>
                  </a:cxn>
                  <a:cxn ang="T118">
                    <a:pos x="T8" y="T9"/>
                  </a:cxn>
                  <a:cxn ang="T119">
                    <a:pos x="T10" y="T11"/>
                  </a:cxn>
                  <a:cxn ang="T120">
                    <a:pos x="T12" y="T13"/>
                  </a:cxn>
                  <a:cxn ang="T121">
                    <a:pos x="T14" y="T15"/>
                  </a:cxn>
                  <a:cxn ang="T122">
                    <a:pos x="T16" y="T17"/>
                  </a:cxn>
                  <a:cxn ang="T123">
                    <a:pos x="T18" y="T19"/>
                  </a:cxn>
                  <a:cxn ang="T124">
                    <a:pos x="T20" y="T21"/>
                  </a:cxn>
                  <a:cxn ang="T125">
                    <a:pos x="T22" y="T23"/>
                  </a:cxn>
                  <a:cxn ang="T126">
                    <a:pos x="T24" y="T25"/>
                  </a:cxn>
                  <a:cxn ang="T127">
                    <a:pos x="T26" y="T27"/>
                  </a:cxn>
                  <a:cxn ang="T128">
                    <a:pos x="T28" y="T29"/>
                  </a:cxn>
                  <a:cxn ang="T129">
                    <a:pos x="T30" y="T31"/>
                  </a:cxn>
                  <a:cxn ang="T130">
                    <a:pos x="T32" y="T33"/>
                  </a:cxn>
                  <a:cxn ang="T131">
                    <a:pos x="T34" y="T35"/>
                  </a:cxn>
                  <a:cxn ang="T132">
                    <a:pos x="T36" y="T37"/>
                  </a:cxn>
                  <a:cxn ang="T133">
                    <a:pos x="T38" y="T39"/>
                  </a:cxn>
                  <a:cxn ang="T134">
                    <a:pos x="T40" y="T41"/>
                  </a:cxn>
                  <a:cxn ang="T135">
                    <a:pos x="T42" y="T43"/>
                  </a:cxn>
                  <a:cxn ang="T136">
                    <a:pos x="T44" y="T45"/>
                  </a:cxn>
                  <a:cxn ang="T137">
                    <a:pos x="T46" y="T47"/>
                  </a:cxn>
                  <a:cxn ang="T138">
                    <a:pos x="T48" y="T49"/>
                  </a:cxn>
                  <a:cxn ang="T139">
                    <a:pos x="T50" y="T51"/>
                  </a:cxn>
                  <a:cxn ang="T140">
                    <a:pos x="T52" y="T53"/>
                  </a:cxn>
                  <a:cxn ang="T141">
                    <a:pos x="T54" y="T55"/>
                  </a:cxn>
                  <a:cxn ang="T142">
                    <a:pos x="T56" y="T57"/>
                  </a:cxn>
                  <a:cxn ang="T143">
                    <a:pos x="T58" y="T59"/>
                  </a:cxn>
                  <a:cxn ang="T144">
                    <a:pos x="T60" y="T61"/>
                  </a:cxn>
                  <a:cxn ang="T145">
                    <a:pos x="T62" y="T63"/>
                  </a:cxn>
                  <a:cxn ang="T146">
                    <a:pos x="T64" y="T65"/>
                  </a:cxn>
                  <a:cxn ang="T147">
                    <a:pos x="T66" y="T67"/>
                  </a:cxn>
                  <a:cxn ang="T148">
                    <a:pos x="T68" y="T69"/>
                  </a:cxn>
                  <a:cxn ang="T149">
                    <a:pos x="T70" y="T71"/>
                  </a:cxn>
                  <a:cxn ang="T150">
                    <a:pos x="T72" y="T73"/>
                  </a:cxn>
                  <a:cxn ang="T151">
                    <a:pos x="T74" y="T75"/>
                  </a:cxn>
                  <a:cxn ang="T152">
                    <a:pos x="T76" y="T77"/>
                  </a:cxn>
                  <a:cxn ang="T153">
                    <a:pos x="T78" y="T79"/>
                  </a:cxn>
                  <a:cxn ang="T154">
                    <a:pos x="T80" y="T81"/>
                  </a:cxn>
                  <a:cxn ang="T155">
                    <a:pos x="T82" y="T83"/>
                  </a:cxn>
                  <a:cxn ang="T156">
                    <a:pos x="T84" y="T85"/>
                  </a:cxn>
                  <a:cxn ang="T157">
                    <a:pos x="T86" y="T87"/>
                  </a:cxn>
                  <a:cxn ang="T158">
                    <a:pos x="T88" y="T89"/>
                  </a:cxn>
                  <a:cxn ang="T159">
                    <a:pos x="T90" y="T91"/>
                  </a:cxn>
                  <a:cxn ang="T160">
                    <a:pos x="T92" y="T93"/>
                  </a:cxn>
                  <a:cxn ang="T161">
                    <a:pos x="T94" y="T95"/>
                  </a:cxn>
                  <a:cxn ang="T162">
                    <a:pos x="T96" y="T97"/>
                  </a:cxn>
                  <a:cxn ang="T163">
                    <a:pos x="T98" y="T99"/>
                  </a:cxn>
                  <a:cxn ang="T164">
                    <a:pos x="T100" y="T101"/>
                  </a:cxn>
                  <a:cxn ang="T165">
                    <a:pos x="T102" y="T103"/>
                  </a:cxn>
                  <a:cxn ang="T166">
                    <a:pos x="T104" y="T105"/>
                  </a:cxn>
                  <a:cxn ang="T167">
                    <a:pos x="T106" y="T107"/>
                  </a:cxn>
                  <a:cxn ang="T168">
                    <a:pos x="T108" y="T109"/>
                  </a:cxn>
                  <a:cxn ang="T169">
                    <a:pos x="T110" y="T111"/>
                  </a:cxn>
                  <a:cxn ang="T170">
                    <a:pos x="T112" y="T113"/>
                  </a:cxn>
                </a:cxnLst>
                <a:rect l="0" t="0" r="r" b="b"/>
                <a:pathLst>
                  <a:path w="3007" h="2085">
                    <a:moveTo>
                      <a:pt x="1427" y="441"/>
                    </a:moveTo>
                    <a:lnTo>
                      <a:pt x="1433" y="474"/>
                    </a:lnTo>
                    <a:lnTo>
                      <a:pt x="1444" y="501"/>
                    </a:lnTo>
                    <a:lnTo>
                      <a:pt x="1460" y="528"/>
                    </a:lnTo>
                    <a:lnTo>
                      <a:pt x="1482" y="550"/>
                    </a:lnTo>
                    <a:lnTo>
                      <a:pt x="1541" y="593"/>
                    </a:lnTo>
                    <a:lnTo>
                      <a:pt x="1623" y="637"/>
                    </a:lnTo>
                    <a:lnTo>
                      <a:pt x="1715" y="670"/>
                    </a:lnTo>
                    <a:lnTo>
                      <a:pt x="1818" y="702"/>
                    </a:lnTo>
                    <a:lnTo>
                      <a:pt x="1927" y="735"/>
                    </a:lnTo>
                    <a:lnTo>
                      <a:pt x="2041" y="762"/>
                    </a:lnTo>
                    <a:lnTo>
                      <a:pt x="2155" y="789"/>
                    </a:lnTo>
                    <a:lnTo>
                      <a:pt x="2269" y="822"/>
                    </a:lnTo>
                    <a:lnTo>
                      <a:pt x="2372" y="849"/>
                    </a:lnTo>
                    <a:lnTo>
                      <a:pt x="2464" y="882"/>
                    </a:lnTo>
                    <a:lnTo>
                      <a:pt x="2551" y="920"/>
                    </a:lnTo>
                    <a:lnTo>
                      <a:pt x="2616" y="958"/>
                    </a:lnTo>
                    <a:lnTo>
                      <a:pt x="2638" y="980"/>
                    </a:lnTo>
                    <a:lnTo>
                      <a:pt x="2659" y="1007"/>
                    </a:lnTo>
                    <a:lnTo>
                      <a:pt x="2676" y="1029"/>
                    </a:lnTo>
                    <a:lnTo>
                      <a:pt x="2681" y="1056"/>
                    </a:lnTo>
                    <a:lnTo>
                      <a:pt x="2681" y="1083"/>
                    </a:lnTo>
                    <a:lnTo>
                      <a:pt x="2676" y="1105"/>
                    </a:lnTo>
                    <a:lnTo>
                      <a:pt x="2665" y="1127"/>
                    </a:lnTo>
                    <a:lnTo>
                      <a:pt x="2643" y="1149"/>
                    </a:lnTo>
                    <a:lnTo>
                      <a:pt x="2616" y="1170"/>
                    </a:lnTo>
                    <a:lnTo>
                      <a:pt x="2583" y="1187"/>
                    </a:lnTo>
                    <a:lnTo>
                      <a:pt x="2545" y="1208"/>
                    </a:lnTo>
                    <a:lnTo>
                      <a:pt x="2502" y="1225"/>
                    </a:lnTo>
                    <a:lnTo>
                      <a:pt x="2448" y="1241"/>
                    </a:lnTo>
                    <a:lnTo>
                      <a:pt x="2388" y="1257"/>
                    </a:lnTo>
                    <a:lnTo>
                      <a:pt x="2328" y="1274"/>
                    </a:lnTo>
                    <a:lnTo>
                      <a:pt x="2258" y="1290"/>
                    </a:lnTo>
                    <a:lnTo>
                      <a:pt x="2106" y="1328"/>
                    </a:lnTo>
                    <a:lnTo>
                      <a:pt x="1932" y="1372"/>
                    </a:lnTo>
                    <a:lnTo>
                      <a:pt x="1742" y="1421"/>
                    </a:lnTo>
                    <a:lnTo>
                      <a:pt x="1531" y="1475"/>
                    </a:lnTo>
                    <a:lnTo>
                      <a:pt x="1308" y="1540"/>
                    </a:lnTo>
                    <a:lnTo>
                      <a:pt x="1069" y="1617"/>
                    </a:lnTo>
                    <a:lnTo>
                      <a:pt x="820" y="1709"/>
                    </a:lnTo>
                    <a:lnTo>
                      <a:pt x="554" y="1818"/>
                    </a:lnTo>
                    <a:lnTo>
                      <a:pt x="282" y="1943"/>
                    </a:lnTo>
                    <a:lnTo>
                      <a:pt x="0" y="2085"/>
                    </a:lnTo>
                    <a:lnTo>
                      <a:pt x="152" y="2085"/>
                    </a:lnTo>
                    <a:lnTo>
                      <a:pt x="244" y="2074"/>
                    </a:lnTo>
                    <a:lnTo>
                      <a:pt x="386" y="1992"/>
                    </a:lnTo>
                    <a:lnTo>
                      <a:pt x="537" y="1910"/>
                    </a:lnTo>
                    <a:lnTo>
                      <a:pt x="700" y="1834"/>
                    </a:lnTo>
                    <a:lnTo>
                      <a:pt x="879" y="1763"/>
                    </a:lnTo>
                    <a:lnTo>
                      <a:pt x="1064" y="1693"/>
                    </a:lnTo>
                    <a:lnTo>
                      <a:pt x="1259" y="1622"/>
                    </a:lnTo>
                    <a:lnTo>
                      <a:pt x="1661" y="1497"/>
                    </a:lnTo>
                    <a:lnTo>
                      <a:pt x="1748" y="1470"/>
                    </a:lnTo>
                    <a:lnTo>
                      <a:pt x="1845" y="1442"/>
                    </a:lnTo>
                    <a:lnTo>
                      <a:pt x="2046" y="1393"/>
                    </a:lnTo>
                    <a:lnTo>
                      <a:pt x="2252" y="1339"/>
                    </a:lnTo>
                    <a:lnTo>
                      <a:pt x="2458" y="1285"/>
                    </a:lnTo>
                    <a:lnTo>
                      <a:pt x="2551" y="1263"/>
                    </a:lnTo>
                    <a:lnTo>
                      <a:pt x="2643" y="1236"/>
                    </a:lnTo>
                    <a:lnTo>
                      <a:pt x="2730" y="1214"/>
                    </a:lnTo>
                    <a:lnTo>
                      <a:pt x="2806" y="1192"/>
                    </a:lnTo>
                    <a:lnTo>
                      <a:pt x="2876" y="1170"/>
                    </a:lnTo>
                    <a:lnTo>
                      <a:pt x="2931" y="1149"/>
                    </a:lnTo>
                    <a:lnTo>
                      <a:pt x="2974" y="1132"/>
                    </a:lnTo>
                    <a:lnTo>
                      <a:pt x="3007" y="1116"/>
                    </a:lnTo>
                    <a:lnTo>
                      <a:pt x="3007" y="871"/>
                    </a:lnTo>
                    <a:lnTo>
                      <a:pt x="2941" y="860"/>
                    </a:lnTo>
                    <a:lnTo>
                      <a:pt x="2860" y="844"/>
                    </a:lnTo>
                    <a:lnTo>
                      <a:pt x="2773" y="827"/>
                    </a:lnTo>
                    <a:lnTo>
                      <a:pt x="2670" y="806"/>
                    </a:lnTo>
                    <a:lnTo>
                      <a:pt x="2567" y="784"/>
                    </a:lnTo>
                    <a:lnTo>
                      <a:pt x="2458" y="757"/>
                    </a:lnTo>
                    <a:lnTo>
                      <a:pt x="2241" y="702"/>
                    </a:lnTo>
                    <a:lnTo>
                      <a:pt x="2138" y="670"/>
                    </a:lnTo>
                    <a:lnTo>
                      <a:pt x="2046" y="637"/>
                    </a:lnTo>
                    <a:lnTo>
                      <a:pt x="1959" y="604"/>
                    </a:lnTo>
                    <a:lnTo>
                      <a:pt x="1883" y="566"/>
                    </a:lnTo>
                    <a:lnTo>
                      <a:pt x="1824" y="534"/>
                    </a:lnTo>
                    <a:lnTo>
                      <a:pt x="1780" y="495"/>
                    </a:lnTo>
                    <a:lnTo>
                      <a:pt x="1769" y="474"/>
                    </a:lnTo>
                    <a:lnTo>
                      <a:pt x="1758" y="457"/>
                    </a:lnTo>
                    <a:lnTo>
                      <a:pt x="1753" y="436"/>
                    </a:lnTo>
                    <a:lnTo>
                      <a:pt x="1758" y="419"/>
                    </a:lnTo>
                    <a:lnTo>
                      <a:pt x="1780" y="381"/>
                    </a:lnTo>
                    <a:lnTo>
                      <a:pt x="1813" y="343"/>
                    </a:lnTo>
                    <a:lnTo>
                      <a:pt x="1862" y="316"/>
                    </a:lnTo>
                    <a:lnTo>
                      <a:pt x="1921" y="289"/>
                    </a:lnTo>
                    <a:lnTo>
                      <a:pt x="1986" y="267"/>
                    </a:lnTo>
                    <a:lnTo>
                      <a:pt x="2062" y="245"/>
                    </a:lnTo>
                    <a:lnTo>
                      <a:pt x="2149" y="229"/>
                    </a:lnTo>
                    <a:lnTo>
                      <a:pt x="2236" y="213"/>
                    </a:lnTo>
                    <a:lnTo>
                      <a:pt x="2431" y="180"/>
                    </a:lnTo>
                    <a:lnTo>
                      <a:pt x="2627" y="158"/>
                    </a:lnTo>
                    <a:lnTo>
                      <a:pt x="2827" y="125"/>
                    </a:lnTo>
                    <a:lnTo>
                      <a:pt x="2920" y="109"/>
                    </a:lnTo>
                    <a:lnTo>
                      <a:pt x="3007" y="87"/>
                    </a:lnTo>
                    <a:lnTo>
                      <a:pt x="3007" y="0"/>
                    </a:lnTo>
                    <a:lnTo>
                      <a:pt x="2909" y="22"/>
                    </a:lnTo>
                    <a:lnTo>
                      <a:pt x="2795" y="44"/>
                    </a:lnTo>
                    <a:lnTo>
                      <a:pt x="2676" y="66"/>
                    </a:lnTo>
                    <a:lnTo>
                      <a:pt x="2551" y="82"/>
                    </a:lnTo>
                    <a:lnTo>
                      <a:pt x="2285" y="120"/>
                    </a:lnTo>
                    <a:lnTo>
                      <a:pt x="2155" y="136"/>
                    </a:lnTo>
                    <a:lnTo>
                      <a:pt x="2030" y="158"/>
                    </a:lnTo>
                    <a:lnTo>
                      <a:pt x="1905" y="174"/>
                    </a:lnTo>
                    <a:lnTo>
                      <a:pt x="1791" y="202"/>
                    </a:lnTo>
                    <a:lnTo>
                      <a:pt x="1688" y="229"/>
                    </a:lnTo>
                    <a:lnTo>
                      <a:pt x="1601" y="261"/>
                    </a:lnTo>
                    <a:lnTo>
                      <a:pt x="1525" y="300"/>
                    </a:lnTo>
                    <a:lnTo>
                      <a:pt x="1471" y="338"/>
                    </a:lnTo>
                    <a:lnTo>
                      <a:pt x="1455" y="359"/>
                    </a:lnTo>
                    <a:lnTo>
                      <a:pt x="1438" y="387"/>
                    </a:lnTo>
                    <a:lnTo>
                      <a:pt x="1427" y="414"/>
                    </a:lnTo>
                    <a:lnTo>
                      <a:pt x="1427" y="441"/>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12298" name="Freeform 10">
                <a:extLst>
                  <a:ext uri="{FF2B5EF4-FFF2-40B4-BE49-F238E27FC236}">
                    <a16:creationId xmlns:a16="http://schemas.microsoft.com/office/drawing/2014/main" id="{34DADA3F-FD06-8051-B864-BDE395667118}"/>
                  </a:ext>
                </a:extLst>
              </p:cNvPr>
              <p:cNvSpPr>
                <a:spLocks/>
              </p:cNvSpPr>
              <p:nvPr/>
            </p:nvSpPr>
            <p:spPr bwMode="hidden">
              <a:xfrm>
                <a:off x="4501" y="2317"/>
                <a:ext cx="1248" cy="539"/>
              </a:xfrm>
              <a:custGeom>
                <a:avLst/>
                <a:gdLst>
                  <a:gd name="T0" fmla="*/ 0 w 1248"/>
                  <a:gd name="T1" fmla="*/ 332 h 539"/>
                  <a:gd name="T2" fmla="*/ 0 w 1248"/>
                  <a:gd name="T3" fmla="*/ 360 h 539"/>
                  <a:gd name="T4" fmla="*/ 5 w 1248"/>
                  <a:gd name="T5" fmla="*/ 387 h 539"/>
                  <a:gd name="T6" fmla="*/ 27 w 1248"/>
                  <a:gd name="T7" fmla="*/ 414 h 539"/>
                  <a:gd name="T8" fmla="*/ 54 w 1248"/>
                  <a:gd name="T9" fmla="*/ 436 h 539"/>
                  <a:gd name="T10" fmla="*/ 92 w 1248"/>
                  <a:gd name="T11" fmla="*/ 463 h 539"/>
                  <a:gd name="T12" fmla="*/ 141 w 1248"/>
                  <a:gd name="T13" fmla="*/ 490 h 539"/>
                  <a:gd name="T14" fmla="*/ 195 w 1248"/>
                  <a:gd name="T15" fmla="*/ 512 h 539"/>
                  <a:gd name="T16" fmla="*/ 255 w 1248"/>
                  <a:gd name="T17" fmla="*/ 539 h 539"/>
                  <a:gd name="T18" fmla="*/ 212 w 1248"/>
                  <a:gd name="T19" fmla="*/ 517 h 539"/>
                  <a:gd name="T20" fmla="*/ 179 w 1248"/>
                  <a:gd name="T21" fmla="*/ 490 h 539"/>
                  <a:gd name="T22" fmla="*/ 157 w 1248"/>
                  <a:gd name="T23" fmla="*/ 468 h 539"/>
                  <a:gd name="T24" fmla="*/ 141 w 1248"/>
                  <a:gd name="T25" fmla="*/ 447 h 539"/>
                  <a:gd name="T26" fmla="*/ 136 w 1248"/>
                  <a:gd name="T27" fmla="*/ 425 h 539"/>
                  <a:gd name="T28" fmla="*/ 136 w 1248"/>
                  <a:gd name="T29" fmla="*/ 403 h 539"/>
                  <a:gd name="T30" fmla="*/ 141 w 1248"/>
                  <a:gd name="T31" fmla="*/ 381 h 539"/>
                  <a:gd name="T32" fmla="*/ 157 w 1248"/>
                  <a:gd name="T33" fmla="*/ 365 h 539"/>
                  <a:gd name="T34" fmla="*/ 179 w 1248"/>
                  <a:gd name="T35" fmla="*/ 343 h 539"/>
                  <a:gd name="T36" fmla="*/ 201 w 1248"/>
                  <a:gd name="T37" fmla="*/ 327 h 539"/>
                  <a:gd name="T38" fmla="*/ 266 w 1248"/>
                  <a:gd name="T39" fmla="*/ 294 h 539"/>
                  <a:gd name="T40" fmla="*/ 353 w 1248"/>
                  <a:gd name="T41" fmla="*/ 262 h 539"/>
                  <a:gd name="T42" fmla="*/ 445 w 1248"/>
                  <a:gd name="T43" fmla="*/ 234 h 539"/>
                  <a:gd name="T44" fmla="*/ 554 w 1248"/>
                  <a:gd name="T45" fmla="*/ 213 h 539"/>
                  <a:gd name="T46" fmla="*/ 662 w 1248"/>
                  <a:gd name="T47" fmla="*/ 191 h 539"/>
                  <a:gd name="T48" fmla="*/ 890 w 1248"/>
                  <a:gd name="T49" fmla="*/ 153 h 539"/>
                  <a:gd name="T50" fmla="*/ 993 w 1248"/>
                  <a:gd name="T51" fmla="*/ 136 h 539"/>
                  <a:gd name="T52" fmla="*/ 1091 w 1248"/>
                  <a:gd name="T53" fmla="*/ 120 h 539"/>
                  <a:gd name="T54" fmla="*/ 1178 w 1248"/>
                  <a:gd name="T55" fmla="*/ 115 h 539"/>
                  <a:gd name="T56" fmla="*/ 1248 w 1248"/>
                  <a:gd name="T57" fmla="*/ 104 h 539"/>
                  <a:gd name="T58" fmla="*/ 1248 w 1248"/>
                  <a:gd name="T59" fmla="*/ 0 h 539"/>
                  <a:gd name="T60" fmla="*/ 1161 w 1248"/>
                  <a:gd name="T61" fmla="*/ 22 h 539"/>
                  <a:gd name="T62" fmla="*/ 1069 w 1248"/>
                  <a:gd name="T63" fmla="*/ 38 h 539"/>
                  <a:gd name="T64" fmla="*/ 874 w 1248"/>
                  <a:gd name="T65" fmla="*/ 71 h 539"/>
                  <a:gd name="T66" fmla="*/ 673 w 1248"/>
                  <a:gd name="T67" fmla="*/ 93 h 539"/>
                  <a:gd name="T68" fmla="*/ 483 w 1248"/>
                  <a:gd name="T69" fmla="*/ 126 h 539"/>
                  <a:gd name="T70" fmla="*/ 391 w 1248"/>
                  <a:gd name="T71" fmla="*/ 142 h 539"/>
                  <a:gd name="T72" fmla="*/ 309 w 1248"/>
                  <a:gd name="T73" fmla="*/ 158 h 539"/>
                  <a:gd name="T74" fmla="*/ 228 w 1248"/>
                  <a:gd name="T75" fmla="*/ 180 h 539"/>
                  <a:gd name="T76" fmla="*/ 163 w 1248"/>
                  <a:gd name="T77" fmla="*/ 202 h 539"/>
                  <a:gd name="T78" fmla="*/ 103 w 1248"/>
                  <a:gd name="T79" fmla="*/ 229 h 539"/>
                  <a:gd name="T80" fmla="*/ 54 w 1248"/>
                  <a:gd name="T81" fmla="*/ 256 h 539"/>
                  <a:gd name="T82" fmla="*/ 22 w 1248"/>
                  <a:gd name="T83" fmla="*/ 294 h 539"/>
                  <a:gd name="T84" fmla="*/ 0 w 1248"/>
                  <a:gd name="T85" fmla="*/ 332 h 539"/>
                  <a:gd name="T86" fmla="*/ 0 w 1248"/>
                  <a:gd name="T87" fmla="*/ 332 h 53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1248" h="539">
                    <a:moveTo>
                      <a:pt x="0" y="332"/>
                    </a:moveTo>
                    <a:lnTo>
                      <a:pt x="0" y="360"/>
                    </a:lnTo>
                    <a:lnTo>
                      <a:pt x="5" y="387"/>
                    </a:lnTo>
                    <a:lnTo>
                      <a:pt x="27" y="414"/>
                    </a:lnTo>
                    <a:lnTo>
                      <a:pt x="54" y="436"/>
                    </a:lnTo>
                    <a:lnTo>
                      <a:pt x="92" y="463"/>
                    </a:lnTo>
                    <a:lnTo>
                      <a:pt x="141" y="490"/>
                    </a:lnTo>
                    <a:lnTo>
                      <a:pt x="195" y="512"/>
                    </a:lnTo>
                    <a:lnTo>
                      <a:pt x="255" y="539"/>
                    </a:lnTo>
                    <a:lnTo>
                      <a:pt x="212" y="517"/>
                    </a:lnTo>
                    <a:lnTo>
                      <a:pt x="179" y="490"/>
                    </a:lnTo>
                    <a:lnTo>
                      <a:pt x="157" y="468"/>
                    </a:lnTo>
                    <a:lnTo>
                      <a:pt x="141" y="447"/>
                    </a:lnTo>
                    <a:lnTo>
                      <a:pt x="136" y="425"/>
                    </a:lnTo>
                    <a:lnTo>
                      <a:pt x="136" y="403"/>
                    </a:lnTo>
                    <a:lnTo>
                      <a:pt x="141" y="381"/>
                    </a:lnTo>
                    <a:lnTo>
                      <a:pt x="157" y="365"/>
                    </a:lnTo>
                    <a:lnTo>
                      <a:pt x="179" y="343"/>
                    </a:lnTo>
                    <a:lnTo>
                      <a:pt x="201" y="327"/>
                    </a:lnTo>
                    <a:lnTo>
                      <a:pt x="266" y="294"/>
                    </a:lnTo>
                    <a:lnTo>
                      <a:pt x="353" y="262"/>
                    </a:lnTo>
                    <a:lnTo>
                      <a:pt x="445" y="234"/>
                    </a:lnTo>
                    <a:lnTo>
                      <a:pt x="554" y="213"/>
                    </a:lnTo>
                    <a:lnTo>
                      <a:pt x="662" y="191"/>
                    </a:lnTo>
                    <a:lnTo>
                      <a:pt x="890" y="153"/>
                    </a:lnTo>
                    <a:lnTo>
                      <a:pt x="993" y="136"/>
                    </a:lnTo>
                    <a:lnTo>
                      <a:pt x="1091" y="120"/>
                    </a:lnTo>
                    <a:lnTo>
                      <a:pt x="1178" y="115"/>
                    </a:lnTo>
                    <a:lnTo>
                      <a:pt x="1248" y="104"/>
                    </a:lnTo>
                    <a:lnTo>
                      <a:pt x="1248" y="0"/>
                    </a:lnTo>
                    <a:lnTo>
                      <a:pt x="1161" y="22"/>
                    </a:lnTo>
                    <a:lnTo>
                      <a:pt x="1069" y="38"/>
                    </a:lnTo>
                    <a:lnTo>
                      <a:pt x="874" y="71"/>
                    </a:lnTo>
                    <a:lnTo>
                      <a:pt x="673" y="93"/>
                    </a:lnTo>
                    <a:lnTo>
                      <a:pt x="483" y="126"/>
                    </a:lnTo>
                    <a:lnTo>
                      <a:pt x="391" y="142"/>
                    </a:lnTo>
                    <a:lnTo>
                      <a:pt x="309" y="158"/>
                    </a:lnTo>
                    <a:lnTo>
                      <a:pt x="228" y="180"/>
                    </a:lnTo>
                    <a:lnTo>
                      <a:pt x="163" y="202"/>
                    </a:lnTo>
                    <a:lnTo>
                      <a:pt x="103" y="229"/>
                    </a:lnTo>
                    <a:lnTo>
                      <a:pt x="54" y="256"/>
                    </a:lnTo>
                    <a:lnTo>
                      <a:pt x="22" y="294"/>
                    </a:lnTo>
                    <a:lnTo>
                      <a:pt x="0" y="332"/>
                    </a:lnTo>
                    <a:lnTo>
                      <a:pt x="0" y="332"/>
                    </a:lnTo>
                    <a:close/>
                  </a:path>
                </a:pathLst>
              </a:custGeom>
              <a:gradFill rotWithShape="0">
                <a:gsLst>
                  <a:gs pos="0">
                    <a:schemeClr val="bg1">
                      <a:gamma/>
                      <a:shade val="87843"/>
                      <a:invGamma/>
                    </a:schemeClr>
                  </a:gs>
                  <a:gs pos="100000">
                    <a:schemeClr val="bg1"/>
                  </a:gs>
                </a:gsLst>
                <a:lin ang="2700000" scaled="1"/>
              </a:gradFill>
              <a:ln>
                <a:noFill/>
              </a:ln>
            </p:spPr>
            <p:txBody>
              <a:bodyPr/>
              <a:lstStyle/>
              <a:p>
                <a:pPr>
                  <a:defRPr/>
                </a:pPr>
                <a:endParaRPr lang="en-US" sz="3600">
                  <a:solidFill>
                    <a:srgbClr val="FFFFFF"/>
                  </a:solidFill>
                  <a:latin typeface="Garamond"/>
                  <a:cs typeface="Arial"/>
                </a:endParaRPr>
              </a:p>
            </p:txBody>
          </p:sp>
        </p:grpSp>
        <p:sp>
          <p:nvSpPr>
            <p:cNvPr id="12299" name="Freeform 11">
              <a:extLst>
                <a:ext uri="{FF2B5EF4-FFF2-40B4-BE49-F238E27FC236}">
                  <a16:creationId xmlns:a16="http://schemas.microsoft.com/office/drawing/2014/main" id="{A1CE4E2D-928B-E14C-A3E8-9B430087C617}"/>
                </a:ext>
              </a:extLst>
            </p:cNvPr>
            <p:cNvSpPr>
              <a:spLocks/>
            </p:cNvSpPr>
            <p:nvPr/>
          </p:nvSpPr>
          <p:spPr bwMode="hidden">
            <a:xfrm>
              <a:off x="3322" y="1341"/>
              <a:ext cx="1825" cy="1537"/>
            </a:xfrm>
            <a:custGeom>
              <a:avLst/>
              <a:gdLst>
                <a:gd name="T0" fmla="*/ 982 w 2296"/>
                <a:gd name="T1" fmla="*/ 1061 h 1469"/>
                <a:gd name="T2" fmla="*/ 1357 w 2296"/>
                <a:gd name="T3" fmla="*/ 1012 h 1469"/>
                <a:gd name="T4" fmla="*/ 1666 w 2296"/>
                <a:gd name="T5" fmla="*/ 957 h 1469"/>
                <a:gd name="T6" fmla="*/ 1916 w 2296"/>
                <a:gd name="T7" fmla="*/ 897 h 1469"/>
                <a:gd name="T8" fmla="*/ 2100 w 2296"/>
                <a:gd name="T9" fmla="*/ 832 h 1469"/>
                <a:gd name="T10" fmla="*/ 2220 w 2296"/>
                <a:gd name="T11" fmla="*/ 756 h 1469"/>
                <a:gd name="T12" fmla="*/ 2285 w 2296"/>
                <a:gd name="T13" fmla="*/ 669 h 1469"/>
                <a:gd name="T14" fmla="*/ 2290 w 2296"/>
                <a:gd name="T15" fmla="*/ 560 h 1469"/>
                <a:gd name="T16" fmla="*/ 2241 w 2296"/>
                <a:gd name="T17" fmla="*/ 457 h 1469"/>
                <a:gd name="T18" fmla="*/ 2144 w 2296"/>
                <a:gd name="T19" fmla="*/ 364 h 1469"/>
                <a:gd name="T20" fmla="*/ 2008 w 2296"/>
                <a:gd name="T21" fmla="*/ 277 h 1469"/>
                <a:gd name="T22" fmla="*/ 1769 w 2296"/>
                <a:gd name="T23" fmla="*/ 157 h 1469"/>
                <a:gd name="T24" fmla="*/ 1612 w 2296"/>
                <a:gd name="T25" fmla="*/ 92 h 1469"/>
                <a:gd name="T26" fmla="*/ 1476 w 2296"/>
                <a:gd name="T27" fmla="*/ 43 h 1469"/>
                <a:gd name="T28" fmla="*/ 1384 w 2296"/>
                <a:gd name="T29" fmla="*/ 10 h 1469"/>
                <a:gd name="T30" fmla="*/ 1346 w 2296"/>
                <a:gd name="T31" fmla="*/ 0 h 1469"/>
                <a:gd name="T32" fmla="*/ 1655 w 2296"/>
                <a:gd name="T33" fmla="*/ 119 h 1469"/>
                <a:gd name="T34" fmla="*/ 1948 w 2296"/>
                <a:gd name="T35" fmla="*/ 255 h 1469"/>
                <a:gd name="T36" fmla="*/ 2068 w 2296"/>
                <a:gd name="T37" fmla="*/ 326 h 1469"/>
                <a:gd name="T38" fmla="*/ 2171 w 2296"/>
                <a:gd name="T39" fmla="*/ 402 h 1469"/>
                <a:gd name="T40" fmla="*/ 2236 w 2296"/>
                <a:gd name="T41" fmla="*/ 478 h 1469"/>
                <a:gd name="T42" fmla="*/ 2263 w 2296"/>
                <a:gd name="T43" fmla="*/ 560 h 1469"/>
                <a:gd name="T44" fmla="*/ 2241 w 2296"/>
                <a:gd name="T45" fmla="*/ 636 h 1469"/>
                <a:gd name="T46" fmla="*/ 2171 w 2296"/>
                <a:gd name="T47" fmla="*/ 702 h 1469"/>
                <a:gd name="T48" fmla="*/ 2062 w 2296"/>
                <a:gd name="T49" fmla="*/ 756 h 1469"/>
                <a:gd name="T50" fmla="*/ 1921 w 2296"/>
                <a:gd name="T51" fmla="*/ 800 h 1469"/>
                <a:gd name="T52" fmla="*/ 1748 w 2296"/>
                <a:gd name="T53" fmla="*/ 843 h 1469"/>
                <a:gd name="T54" fmla="*/ 1351 w 2296"/>
                <a:gd name="T55" fmla="*/ 908 h 1469"/>
                <a:gd name="T56" fmla="*/ 923 w 2296"/>
                <a:gd name="T57" fmla="*/ 968 h 1469"/>
                <a:gd name="T58" fmla="*/ 521 w 2296"/>
                <a:gd name="T59" fmla="*/ 1028 h 1469"/>
                <a:gd name="T60" fmla="*/ 353 w 2296"/>
                <a:gd name="T61" fmla="*/ 1066 h 1469"/>
                <a:gd name="T62" fmla="*/ 206 w 2296"/>
                <a:gd name="T63" fmla="*/ 1104 h 1469"/>
                <a:gd name="T64" fmla="*/ 92 w 2296"/>
                <a:gd name="T65" fmla="*/ 1148 h 1469"/>
                <a:gd name="T66" fmla="*/ 22 w 2296"/>
                <a:gd name="T67" fmla="*/ 1202 h 1469"/>
                <a:gd name="T68" fmla="*/ 0 w 2296"/>
                <a:gd name="T69" fmla="*/ 1262 h 1469"/>
                <a:gd name="T70" fmla="*/ 27 w 2296"/>
                <a:gd name="T71" fmla="*/ 1327 h 1469"/>
                <a:gd name="T72" fmla="*/ 98 w 2296"/>
                <a:gd name="T73" fmla="*/ 1382 h 1469"/>
                <a:gd name="T74" fmla="*/ 196 w 2296"/>
                <a:gd name="T75" fmla="*/ 1425 h 1469"/>
                <a:gd name="T76" fmla="*/ 326 w 2296"/>
                <a:gd name="T77" fmla="*/ 1469 h 1469"/>
                <a:gd name="T78" fmla="*/ 217 w 2296"/>
                <a:gd name="T79" fmla="*/ 1414 h 1469"/>
                <a:gd name="T80" fmla="*/ 147 w 2296"/>
                <a:gd name="T81" fmla="*/ 1360 h 1469"/>
                <a:gd name="T82" fmla="*/ 120 w 2296"/>
                <a:gd name="T83" fmla="*/ 1306 h 1469"/>
                <a:gd name="T84" fmla="*/ 141 w 2296"/>
                <a:gd name="T85" fmla="*/ 1257 h 1469"/>
                <a:gd name="T86" fmla="*/ 212 w 2296"/>
                <a:gd name="T87" fmla="*/ 1208 h 1469"/>
                <a:gd name="T88" fmla="*/ 342 w 2296"/>
                <a:gd name="T89" fmla="*/ 1164 h 1469"/>
                <a:gd name="T90" fmla="*/ 527 w 2296"/>
                <a:gd name="T91" fmla="*/ 1121 h 1469"/>
                <a:gd name="T92" fmla="*/ 771 w 2296"/>
                <a:gd name="T93" fmla="*/ 1088 h 146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Lst>
              <a:rect l="0" t="0" r="r" b="b"/>
              <a:pathLst>
                <a:path w="2296" h="1469">
                  <a:moveTo>
                    <a:pt x="771" y="1088"/>
                  </a:moveTo>
                  <a:lnTo>
                    <a:pt x="982" y="1061"/>
                  </a:lnTo>
                  <a:lnTo>
                    <a:pt x="1178" y="1034"/>
                  </a:lnTo>
                  <a:lnTo>
                    <a:pt x="1357" y="1012"/>
                  </a:lnTo>
                  <a:lnTo>
                    <a:pt x="1520" y="985"/>
                  </a:lnTo>
                  <a:lnTo>
                    <a:pt x="1666" y="957"/>
                  </a:lnTo>
                  <a:lnTo>
                    <a:pt x="1796" y="930"/>
                  </a:lnTo>
                  <a:lnTo>
                    <a:pt x="1916" y="897"/>
                  </a:lnTo>
                  <a:lnTo>
                    <a:pt x="2013" y="870"/>
                  </a:lnTo>
                  <a:lnTo>
                    <a:pt x="2100" y="832"/>
                  </a:lnTo>
                  <a:lnTo>
                    <a:pt x="2171" y="800"/>
                  </a:lnTo>
                  <a:lnTo>
                    <a:pt x="2220" y="756"/>
                  </a:lnTo>
                  <a:lnTo>
                    <a:pt x="2263" y="712"/>
                  </a:lnTo>
                  <a:lnTo>
                    <a:pt x="2285" y="669"/>
                  </a:lnTo>
                  <a:lnTo>
                    <a:pt x="2296" y="614"/>
                  </a:lnTo>
                  <a:lnTo>
                    <a:pt x="2290" y="560"/>
                  </a:lnTo>
                  <a:lnTo>
                    <a:pt x="2269" y="500"/>
                  </a:lnTo>
                  <a:lnTo>
                    <a:pt x="2241" y="457"/>
                  </a:lnTo>
                  <a:lnTo>
                    <a:pt x="2198" y="408"/>
                  </a:lnTo>
                  <a:lnTo>
                    <a:pt x="2144" y="364"/>
                  </a:lnTo>
                  <a:lnTo>
                    <a:pt x="2079" y="321"/>
                  </a:lnTo>
                  <a:lnTo>
                    <a:pt x="2008" y="277"/>
                  </a:lnTo>
                  <a:lnTo>
                    <a:pt x="1927" y="234"/>
                  </a:lnTo>
                  <a:lnTo>
                    <a:pt x="1769" y="157"/>
                  </a:lnTo>
                  <a:lnTo>
                    <a:pt x="1688" y="125"/>
                  </a:lnTo>
                  <a:lnTo>
                    <a:pt x="1612" y="92"/>
                  </a:lnTo>
                  <a:lnTo>
                    <a:pt x="1536" y="65"/>
                  </a:lnTo>
                  <a:lnTo>
                    <a:pt x="1476" y="43"/>
                  </a:lnTo>
                  <a:lnTo>
                    <a:pt x="1422" y="27"/>
                  </a:lnTo>
                  <a:lnTo>
                    <a:pt x="1384" y="10"/>
                  </a:lnTo>
                  <a:lnTo>
                    <a:pt x="1357" y="5"/>
                  </a:lnTo>
                  <a:lnTo>
                    <a:pt x="1346" y="0"/>
                  </a:lnTo>
                  <a:lnTo>
                    <a:pt x="1498" y="54"/>
                  </a:lnTo>
                  <a:lnTo>
                    <a:pt x="1655" y="119"/>
                  </a:lnTo>
                  <a:lnTo>
                    <a:pt x="1807" y="185"/>
                  </a:lnTo>
                  <a:lnTo>
                    <a:pt x="1948" y="255"/>
                  </a:lnTo>
                  <a:lnTo>
                    <a:pt x="2013" y="288"/>
                  </a:lnTo>
                  <a:lnTo>
                    <a:pt x="2068" y="326"/>
                  </a:lnTo>
                  <a:lnTo>
                    <a:pt x="2122" y="364"/>
                  </a:lnTo>
                  <a:lnTo>
                    <a:pt x="2171" y="402"/>
                  </a:lnTo>
                  <a:lnTo>
                    <a:pt x="2209" y="440"/>
                  </a:lnTo>
                  <a:lnTo>
                    <a:pt x="2236" y="478"/>
                  </a:lnTo>
                  <a:lnTo>
                    <a:pt x="2252" y="522"/>
                  </a:lnTo>
                  <a:lnTo>
                    <a:pt x="2263" y="560"/>
                  </a:lnTo>
                  <a:lnTo>
                    <a:pt x="2258" y="598"/>
                  </a:lnTo>
                  <a:lnTo>
                    <a:pt x="2241" y="636"/>
                  </a:lnTo>
                  <a:lnTo>
                    <a:pt x="2214" y="669"/>
                  </a:lnTo>
                  <a:lnTo>
                    <a:pt x="2171" y="702"/>
                  </a:lnTo>
                  <a:lnTo>
                    <a:pt x="2122" y="729"/>
                  </a:lnTo>
                  <a:lnTo>
                    <a:pt x="2062" y="756"/>
                  </a:lnTo>
                  <a:lnTo>
                    <a:pt x="1997" y="778"/>
                  </a:lnTo>
                  <a:lnTo>
                    <a:pt x="1921" y="800"/>
                  </a:lnTo>
                  <a:lnTo>
                    <a:pt x="1834" y="821"/>
                  </a:lnTo>
                  <a:lnTo>
                    <a:pt x="1748" y="843"/>
                  </a:lnTo>
                  <a:lnTo>
                    <a:pt x="1552" y="876"/>
                  </a:lnTo>
                  <a:lnTo>
                    <a:pt x="1351" y="908"/>
                  </a:lnTo>
                  <a:lnTo>
                    <a:pt x="1134" y="941"/>
                  </a:lnTo>
                  <a:lnTo>
                    <a:pt x="923" y="968"/>
                  </a:lnTo>
                  <a:lnTo>
                    <a:pt x="716" y="995"/>
                  </a:lnTo>
                  <a:lnTo>
                    <a:pt x="521" y="1028"/>
                  </a:lnTo>
                  <a:lnTo>
                    <a:pt x="434" y="1044"/>
                  </a:lnTo>
                  <a:lnTo>
                    <a:pt x="353" y="1066"/>
                  </a:lnTo>
                  <a:lnTo>
                    <a:pt x="277" y="1082"/>
                  </a:lnTo>
                  <a:lnTo>
                    <a:pt x="206" y="1104"/>
                  </a:lnTo>
                  <a:lnTo>
                    <a:pt x="147" y="1126"/>
                  </a:lnTo>
                  <a:lnTo>
                    <a:pt x="92" y="1148"/>
                  </a:lnTo>
                  <a:lnTo>
                    <a:pt x="54" y="1175"/>
                  </a:lnTo>
                  <a:lnTo>
                    <a:pt x="22" y="1202"/>
                  </a:lnTo>
                  <a:lnTo>
                    <a:pt x="6" y="1229"/>
                  </a:lnTo>
                  <a:lnTo>
                    <a:pt x="0" y="1262"/>
                  </a:lnTo>
                  <a:lnTo>
                    <a:pt x="11" y="1295"/>
                  </a:lnTo>
                  <a:lnTo>
                    <a:pt x="27" y="1327"/>
                  </a:lnTo>
                  <a:lnTo>
                    <a:pt x="54" y="1355"/>
                  </a:lnTo>
                  <a:lnTo>
                    <a:pt x="98" y="1382"/>
                  </a:lnTo>
                  <a:lnTo>
                    <a:pt x="141" y="1404"/>
                  </a:lnTo>
                  <a:lnTo>
                    <a:pt x="196" y="1425"/>
                  </a:lnTo>
                  <a:lnTo>
                    <a:pt x="261" y="1447"/>
                  </a:lnTo>
                  <a:lnTo>
                    <a:pt x="326" y="1469"/>
                  </a:lnTo>
                  <a:lnTo>
                    <a:pt x="266" y="1442"/>
                  </a:lnTo>
                  <a:lnTo>
                    <a:pt x="217" y="1414"/>
                  </a:lnTo>
                  <a:lnTo>
                    <a:pt x="174" y="1387"/>
                  </a:lnTo>
                  <a:lnTo>
                    <a:pt x="147" y="1360"/>
                  </a:lnTo>
                  <a:lnTo>
                    <a:pt x="125" y="1333"/>
                  </a:lnTo>
                  <a:lnTo>
                    <a:pt x="120" y="1306"/>
                  </a:lnTo>
                  <a:lnTo>
                    <a:pt x="125" y="1278"/>
                  </a:lnTo>
                  <a:lnTo>
                    <a:pt x="141" y="1257"/>
                  </a:lnTo>
                  <a:lnTo>
                    <a:pt x="174" y="1229"/>
                  </a:lnTo>
                  <a:lnTo>
                    <a:pt x="212" y="1208"/>
                  </a:lnTo>
                  <a:lnTo>
                    <a:pt x="272" y="1186"/>
                  </a:lnTo>
                  <a:lnTo>
                    <a:pt x="342" y="1164"/>
                  </a:lnTo>
                  <a:lnTo>
                    <a:pt x="423" y="1142"/>
                  </a:lnTo>
                  <a:lnTo>
                    <a:pt x="527" y="1121"/>
                  </a:lnTo>
                  <a:lnTo>
                    <a:pt x="641" y="1104"/>
                  </a:lnTo>
                  <a:lnTo>
                    <a:pt x="771" y="1088"/>
                  </a:lnTo>
                  <a:lnTo>
                    <a:pt x="771" y="1088"/>
                  </a:lnTo>
                  <a:close/>
                </a:path>
              </a:pathLst>
            </a:custGeom>
            <a:gradFill rotWithShape="0">
              <a:gsLst>
                <a:gs pos="0">
                  <a:schemeClr val="bg1">
                    <a:gamma/>
                    <a:shade val="84706"/>
                    <a:invGamma/>
                  </a:schemeClr>
                </a:gs>
                <a:gs pos="100000">
                  <a:schemeClr val="bg1"/>
                </a:gs>
              </a:gsLst>
              <a:lin ang="2700000" scaled="1"/>
            </a:gradFill>
            <a:ln>
              <a:noFill/>
            </a:ln>
          </p:spPr>
          <p:txBody>
            <a:bodyPr/>
            <a:lstStyle/>
            <a:p>
              <a:pPr>
                <a:defRPr/>
              </a:pPr>
              <a:endParaRPr lang="en-US" sz="3600">
                <a:solidFill>
                  <a:srgbClr val="FFFFFF"/>
                </a:solidFill>
                <a:latin typeface="Garamond"/>
                <a:cs typeface="Arial"/>
              </a:endParaRPr>
            </a:p>
          </p:txBody>
        </p:sp>
        <p:sp>
          <p:nvSpPr>
            <p:cNvPr id="6154" name="Freeform 12">
              <a:extLst>
                <a:ext uri="{FF2B5EF4-FFF2-40B4-BE49-F238E27FC236}">
                  <a16:creationId xmlns:a16="http://schemas.microsoft.com/office/drawing/2014/main" id="{B7AFB28A-201E-C22C-D7F0-1937A13D6EF5}"/>
                </a:ext>
              </a:extLst>
            </p:cNvPr>
            <p:cNvSpPr>
              <a:spLocks/>
            </p:cNvSpPr>
            <p:nvPr/>
          </p:nvSpPr>
          <p:spPr bwMode="hidden">
            <a:xfrm>
              <a:off x="0" y="0"/>
              <a:ext cx="5758" cy="1776"/>
            </a:xfrm>
            <a:custGeom>
              <a:avLst/>
              <a:gdLst>
                <a:gd name="T0" fmla="*/ 0 w 5740"/>
                <a:gd name="T1" fmla="*/ 0 h 1906"/>
                <a:gd name="T2" fmla="*/ 0 w 5740"/>
                <a:gd name="T3" fmla="*/ 761 h 1906"/>
                <a:gd name="T4" fmla="*/ 5978 w 5740"/>
                <a:gd name="T5" fmla="*/ 761 h 1906"/>
                <a:gd name="T6" fmla="*/ 5978 w 5740"/>
                <a:gd name="T7" fmla="*/ 0 h 1906"/>
                <a:gd name="T8" fmla="*/ 0 w 5740"/>
                <a:gd name="T9" fmla="*/ 0 h 1906"/>
                <a:gd name="T10" fmla="*/ 0 w 5740"/>
                <a:gd name="T11" fmla="*/ 0 h 1906"/>
                <a:gd name="T12" fmla="*/ 0 60000 65536"/>
                <a:gd name="T13" fmla="*/ 0 60000 65536"/>
                <a:gd name="T14" fmla="*/ 0 60000 65536"/>
                <a:gd name="T15" fmla="*/ 0 60000 65536"/>
                <a:gd name="T16" fmla="*/ 0 60000 65536"/>
                <a:gd name="T17" fmla="*/ 0 60000 65536"/>
              </a:gdLst>
              <a:ahLst/>
              <a:cxnLst>
                <a:cxn ang="T12">
                  <a:pos x="T0" y="T1"/>
                </a:cxn>
                <a:cxn ang="T13">
                  <a:pos x="T2" y="T3"/>
                </a:cxn>
                <a:cxn ang="T14">
                  <a:pos x="T4" y="T5"/>
                </a:cxn>
                <a:cxn ang="T15">
                  <a:pos x="T6" y="T7"/>
                </a:cxn>
                <a:cxn ang="T16">
                  <a:pos x="T8" y="T9"/>
                </a:cxn>
                <a:cxn ang="T17">
                  <a:pos x="T10" y="T11"/>
                </a:cxn>
              </a:cxnLst>
              <a:rect l="0" t="0" r="r" b="b"/>
              <a:pathLst>
                <a:path w="5740" h="1906">
                  <a:moveTo>
                    <a:pt x="0" y="0"/>
                  </a:moveTo>
                  <a:lnTo>
                    <a:pt x="0" y="1906"/>
                  </a:lnTo>
                  <a:lnTo>
                    <a:pt x="5740" y="1906"/>
                  </a:lnTo>
                  <a:lnTo>
                    <a:pt x="5740" y="0"/>
                  </a:lnTo>
                  <a:lnTo>
                    <a:pt x="0" y="0"/>
                  </a:lnTo>
                  <a:close/>
                </a:path>
              </a:pathLst>
            </a:custGeom>
            <a:gradFill rotWithShape="0">
              <a:gsLst>
                <a:gs pos="0">
                  <a:schemeClr val="bg2"/>
                </a:gs>
                <a:gs pos="100000">
                  <a:schemeClr val="bg1"/>
                </a:gs>
              </a:gsLst>
              <a:lin ang="5400000" scaled="1"/>
            </a:gra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grpSp>
      <p:sp>
        <p:nvSpPr>
          <p:cNvPr id="12301" name="Rectangle 13">
            <a:extLst>
              <a:ext uri="{FF2B5EF4-FFF2-40B4-BE49-F238E27FC236}">
                <a16:creationId xmlns:a16="http://schemas.microsoft.com/office/drawing/2014/main" id="{6DA33225-F567-E109-4A8E-1883F16AF256}"/>
              </a:ext>
            </a:extLst>
          </p:cNvPr>
          <p:cNvSpPr>
            <a:spLocks noGrp="1" noRot="1" noChangeArrowheads="1"/>
          </p:cNvSpPr>
          <p:nvPr>
            <p:ph type="title"/>
          </p:nvPr>
        </p:nvSpPr>
        <p:spPr bwMode="auto">
          <a:xfrm>
            <a:off x="609600" y="274638"/>
            <a:ext cx="10972800" cy="1143000"/>
          </a:xfrm>
          <a:prstGeom prst="rect">
            <a:avLst/>
          </a:prstGeom>
          <a:noFill/>
          <a:ln>
            <a:noFill/>
          </a:ln>
          <a:effectLst/>
        </p:spPr>
        <p:txBody>
          <a:bodyPr vert="horz" wrap="square" lIns="91440" tIns="45720" rIns="91440" bIns="45720" numCol="1" anchor="ctr" anchorCtr="0" compatLnSpc="1">
            <a:prstTxWarp prst="textNoShape">
              <a:avLst/>
            </a:prstTxWarp>
          </a:bodyPr>
          <a:lstStyle/>
          <a:p>
            <a:pPr lvl="0"/>
            <a:r>
              <a:rPr lang="en-US"/>
              <a:t>Click to edit Master title style</a:t>
            </a:r>
          </a:p>
        </p:txBody>
      </p:sp>
      <p:sp>
        <p:nvSpPr>
          <p:cNvPr id="12302" name="Rectangle 14">
            <a:extLst>
              <a:ext uri="{FF2B5EF4-FFF2-40B4-BE49-F238E27FC236}">
                <a16:creationId xmlns:a16="http://schemas.microsoft.com/office/drawing/2014/main" id="{69E21753-D283-C8ED-E66F-D29536043AFF}"/>
              </a:ext>
            </a:extLst>
          </p:cNvPr>
          <p:cNvSpPr>
            <a:spLocks noGrp="1" noChangeArrowheads="1"/>
          </p:cNvSpPr>
          <p:nvPr>
            <p:ph type="ftr" sz="quarter" idx="3"/>
          </p:nvPr>
        </p:nvSpPr>
        <p:spPr bwMode="auto">
          <a:xfrm>
            <a:off x="4165600" y="6248400"/>
            <a:ext cx="3860800" cy="476250"/>
          </a:xfrm>
          <a:prstGeom prst="rect">
            <a:avLst/>
          </a:prstGeom>
          <a:noFill/>
          <a:ln>
            <a:noFill/>
          </a:ln>
          <a:effectLst/>
        </p:spPr>
        <p:txBody>
          <a:bodyPr vert="horz" wrap="square" lIns="91440" tIns="45720" rIns="91440" bIns="45720" numCol="1" anchor="b" anchorCtr="0" compatLnSpc="1">
            <a:prstTxWarp prst="textNoShape">
              <a:avLst/>
            </a:prstTxWarp>
          </a:bodyPr>
          <a:lstStyle>
            <a:lvl1pPr algn="ctr">
              <a:defRPr sz="1200">
                <a:solidFill>
                  <a:srgbClr val="FFFFFF"/>
                </a:solidFill>
                <a:latin typeface="Arial" charset="0"/>
                <a:cs typeface="Arial"/>
              </a:defRPr>
            </a:lvl1pPr>
          </a:lstStyle>
          <a:p>
            <a:pPr>
              <a:defRPr/>
            </a:pPr>
            <a:endParaRPr lang="en-US"/>
          </a:p>
        </p:txBody>
      </p:sp>
      <p:sp>
        <p:nvSpPr>
          <p:cNvPr id="12303" name="Rectangle 15">
            <a:extLst>
              <a:ext uri="{FF2B5EF4-FFF2-40B4-BE49-F238E27FC236}">
                <a16:creationId xmlns:a16="http://schemas.microsoft.com/office/drawing/2014/main" id="{1D640E67-42B4-43E2-7D65-3F0286770689}"/>
              </a:ext>
            </a:extLst>
          </p:cNvPr>
          <p:cNvSpPr>
            <a:spLocks noGrp="1" noChangeArrowheads="1"/>
          </p:cNvSpPr>
          <p:nvPr>
            <p:ph type="body" idx="1"/>
          </p:nvPr>
        </p:nvSpPr>
        <p:spPr bwMode="auto">
          <a:xfrm>
            <a:off x="609600" y="1600200"/>
            <a:ext cx="10972800" cy="4525963"/>
          </a:xfrm>
          <a:prstGeom prst="rect">
            <a:avLst/>
          </a:prstGeom>
          <a:noFill/>
          <a:ln>
            <a:noFill/>
          </a:ln>
          <a:effectLst/>
        </p:spPr>
        <p:txBody>
          <a:bodyPr vert="horz" wrap="square" lIns="91440" tIns="45720" rIns="91440" bIns="45720" numCol="1" anchor="t" anchorCtr="0" compatLnSpc="1">
            <a:prstTxWarp prst="textNoShape">
              <a:avLst/>
            </a:prstTxWarp>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1619018106"/>
      </p:ext>
    </p:extLst>
  </p:cSld>
  <p:clrMap bg1="dk2" tx1="lt1" bg2="dk1" tx2="lt2" accent1="accent1" accent2="accent2" accent3="accent3" accent4="accent4" accent5="accent5" accent6="accent6" hlink="hlink" folHlink="folHlink"/>
  <p:sldLayoutIdLst>
    <p:sldLayoutId id="2147483727" r:id="rId1"/>
    <p:sldLayoutId id="2147483728" r:id="rId2"/>
    <p:sldLayoutId id="2147483729" r:id="rId3"/>
    <p:sldLayoutId id="2147483730" r:id="rId4"/>
    <p:sldLayoutId id="2147483731" r:id="rId5"/>
    <p:sldLayoutId id="2147483732" r:id="rId6"/>
    <p:sldLayoutId id="2147483733" r:id="rId7"/>
    <p:sldLayoutId id="2147483734" r:id="rId8"/>
    <p:sldLayoutId id="2147483735" r:id="rId9"/>
    <p:sldLayoutId id="2147483736" r:id="rId10"/>
    <p:sldLayoutId id="2147483737" r:id="rId11"/>
  </p:sldLayoutIdLst>
  <p:txStyles>
    <p:titleStyle>
      <a:lvl1pPr algn="ctr" rtl="0" eaLnBrk="0" fontAlgn="base" hangingPunct="0">
        <a:spcBef>
          <a:spcPct val="0"/>
        </a:spcBef>
        <a:spcAft>
          <a:spcPct val="0"/>
        </a:spcAft>
        <a:defRPr sz="4400" b="1">
          <a:solidFill>
            <a:schemeClr val="tx2"/>
          </a:solidFill>
          <a:effectLst>
            <a:outerShdw blurRad="38100" dist="38100" dir="2700000" algn="tl">
              <a:srgbClr val="000000"/>
            </a:outerShdw>
          </a:effectLst>
          <a:latin typeface="+mj-lt"/>
          <a:ea typeface="+mj-ea"/>
          <a:cs typeface="+mj-cs"/>
        </a:defRPr>
      </a:lvl1pPr>
      <a:lvl2pPr algn="ctr" rtl="0" eaLnBrk="0" fontAlgn="base" hangingPunct="0">
        <a:spcBef>
          <a:spcPct val="0"/>
        </a:spcBef>
        <a:spcAft>
          <a:spcPct val="0"/>
        </a:spcAft>
        <a:defRPr sz="4400" b="1">
          <a:solidFill>
            <a:schemeClr val="tx2"/>
          </a:solidFill>
          <a:effectLst>
            <a:outerShdw blurRad="38100" dist="38100" dir="2700000" algn="tl">
              <a:srgbClr val="000000"/>
            </a:outerShdw>
          </a:effectLst>
          <a:latin typeface="Garamond" pitchFamily="18" charset="0"/>
          <a:cs typeface="Arial" charset="0"/>
        </a:defRPr>
      </a:lvl2pPr>
      <a:lvl3pPr algn="ctr" rtl="0" eaLnBrk="0" fontAlgn="base" hangingPunct="0">
        <a:spcBef>
          <a:spcPct val="0"/>
        </a:spcBef>
        <a:spcAft>
          <a:spcPct val="0"/>
        </a:spcAft>
        <a:defRPr sz="4400" b="1">
          <a:solidFill>
            <a:schemeClr val="tx2"/>
          </a:solidFill>
          <a:effectLst>
            <a:outerShdw blurRad="38100" dist="38100" dir="2700000" algn="tl">
              <a:srgbClr val="000000"/>
            </a:outerShdw>
          </a:effectLst>
          <a:latin typeface="Garamond" pitchFamily="18" charset="0"/>
          <a:cs typeface="Arial" charset="0"/>
        </a:defRPr>
      </a:lvl3pPr>
      <a:lvl4pPr algn="ctr" rtl="0" eaLnBrk="0" fontAlgn="base" hangingPunct="0">
        <a:spcBef>
          <a:spcPct val="0"/>
        </a:spcBef>
        <a:spcAft>
          <a:spcPct val="0"/>
        </a:spcAft>
        <a:defRPr sz="4400" b="1">
          <a:solidFill>
            <a:schemeClr val="tx2"/>
          </a:solidFill>
          <a:effectLst>
            <a:outerShdw blurRad="38100" dist="38100" dir="2700000" algn="tl">
              <a:srgbClr val="000000"/>
            </a:outerShdw>
          </a:effectLst>
          <a:latin typeface="Garamond" pitchFamily="18" charset="0"/>
          <a:cs typeface="Arial" charset="0"/>
        </a:defRPr>
      </a:lvl4pPr>
      <a:lvl5pPr algn="ctr" rtl="0" eaLnBrk="0" fontAlgn="base" hangingPunct="0">
        <a:spcBef>
          <a:spcPct val="0"/>
        </a:spcBef>
        <a:spcAft>
          <a:spcPct val="0"/>
        </a:spcAft>
        <a:defRPr sz="4400" b="1">
          <a:solidFill>
            <a:schemeClr val="tx2"/>
          </a:solidFill>
          <a:effectLst>
            <a:outerShdw blurRad="38100" dist="38100" dir="2700000" algn="tl">
              <a:srgbClr val="000000"/>
            </a:outerShdw>
          </a:effectLst>
          <a:latin typeface="Garamond" pitchFamily="18" charset="0"/>
          <a:cs typeface="Arial" charset="0"/>
        </a:defRPr>
      </a:lvl5pPr>
      <a:lvl6pPr marL="457177" algn="ctr" rtl="0" fontAlgn="base">
        <a:spcBef>
          <a:spcPct val="0"/>
        </a:spcBef>
        <a:spcAft>
          <a:spcPct val="0"/>
        </a:spcAft>
        <a:defRPr sz="4400" b="1">
          <a:solidFill>
            <a:schemeClr val="tx2"/>
          </a:solidFill>
          <a:effectLst>
            <a:outerShdw blurRad="38100" dist="38100" dir="2700000" algn="tl">
              <a:srgbClr val="000000"/>
            </a:outerShdw>
          </a:effectLst>
          <a:latin typeface="Garamond" pitchFamily="18" charset="0"/>
          <a:cs typeface="Arial" charset="0"/>
        </a:defRPr>
      </a:lvl6pPr>
      <a:lvl7pPr marL="914353" algn="ctr" rtl="0" fontAlgn="base">
        <a:spcBef>
          <a:spcPct val="0"/>
        </a:spcBef>
        <a:spcAft>
          <a:spcPct val="0"/>
        </a:spcAft>
        <a:defRPr sz="4400" b="1">
          <a:solidFill>
            <a:schemeClr val="tx2"/>
          </a:solidFill>
          <a:effectLst>
            <a:outerShdw blurRad="38100" dist="38100" dir="2700000" algn="tl">
              <a:srgbClr val="000000"/>
            </a:outerShdw>
          </a:effectLst>
          <a:latin typeface="Garamond" pitchFamily="18" charset="0"/>
          <a:cs typeface="Arial" charset="0"/>
        </a:defRPr>
      </a:lvl7pPr>
      <a:lvl8pPr marL="1371530" algn="ctr" rtl="0" fontAlgn="base">
        <a:spcBef>
          <a:spcPct val="0"/>
        </a:spcBef>
        <a:spcAft>
          <a:spcPct val="0"/>
        </a:spcAft>
        <a:defRPr sz="4400" b="1">
          <a:solidFill>
            <a:schemeClr val="tx2"/>
          </a:solidFill>
          <a:effectLst>
            <a:outerShdw blurRad="38100" dist="38100" dir="2700000" algn="tl">
              <a:srgbClr val="000000"/>
            </a:outerShdw>
          </a:effectLst>
          <a:latin typeface="Garamond" pitchFamily="18" charset="0"/>
          <a:cs typeface="Arial" charset="0"/>
        </a:defRPr>
      </a:lvl8pPr>
      <a:lvl9pPr marL="1828706" algn="ctr" rtl="0" fontAlgn="base">
        <a:spcBef>
          <a:spcPct val="0"/>
        </a:spcBef>
        <a:spcAft>
          <a:spcPct val="0"/>
        </a:spcAft>
        <a:defRPr sz="4400" b="1">
          <a:solidFill>
            <a:schemeClr val="tx2"/>
          </a:solidFill>
          <a:effectLst>
            <a:outerShdw blurRad="38100" dist="38100" dir="2700000" algn="tl">
              <a:srgbClr val="000000"/>
            </a:outerShdw>
          </a:effectLst>
          <a:latin typeface="Garamond" pitchFamily="18" charset="0"/>
          <a:cs typeface="Arial" charset="0"/>
        </a:defRPr>
      </a:lvl9pPr>
    </p:titleStyle>
    <p:bodyStyle>
      <a:lvl1pPr marL="341313" indent="-341313" algn="l" rtl="0" eaLnBrk="0" fontAlgn="base" hangingPunct="0">
        <a:spcBef>
          <a:spcPct val="20000"/>
        </a:spcBef>
        <a:spcAft>
          <a:spcPct val="0"/>
        </a:spcAft>
        <a:buClr>
          <a:schemeClr val="hlink"/>
        </a:buClr>
        <a:buSzPct val="70000"/>
        <a:buFont typeface="Wingdings" panose="05000000000000000000" pitchFamily="2" charset="2"/>
        <a:buChar char="n"/>
        <a:defRPr sz="3200">
          <a:solidFill>
            <a:schemeClr val="tx1"/>
          </a:solidFill>
          <a:effectLst>
            <a:outerShdw blurRad="38100" dist="38100" dir="2700000" algn="tl">
              <a:srgbClr val="000000"/>
            </a:outerShdw>
          </a:effectLst>
          <a:latin typeface="+mn-lt"/>
          <a:ea typeface="+mn-ea"/>
          <a:cs typeface="+mn-cs"/>
        </a:defRPr>
      </a:lvl1pPr>
      <a:lvl2pPr marL="741363" indent="-284163" algn="l" rtl="0" eaLnBrk="0" fontAlgn="base" hangingPunct="0">
        <a:spcBef>
          <a:spcPct val="20000"/>
        </a:spcBef>
        <a:spcAft>
          <a:spcPct val="0"/>
        </a:spcAft>
        <a:buClr>
          <a:schemeClr val="accent2"/>
        </a:buClr>
        <a:buSzPct val="70000"/>
        <a:buFont typeface="Wingdings" panose="05000000000000000000" pitchFamily="2" charset="2"/>
        <a:buChar char="n"/>
        <a:defRPr sz="2800">
          <a:solidFill>
            <a:schemeClr val="tx1"/>
          </a:solidFill>
          <a:effectLst>
            <a:outerShdw blurRad="38100" dist="38100" dir="2700000" algn="tl">
              <a:srgbClr val="000000"/>
            </a:outerShdw>
          </a:effectLst>
          <a:latin typeface="+mn-lt"/>
          <a:cs typeface="+mn-cs"/>
        </a:defRPr>
      </a:lvl2pPr>
      <a:lvl3pPr marL="1141413" indent="-227013" algn="l" rtl="0" eaLnBrk="0" fontAlgn="base" hangingPunct="0">
        <a:spcBef>
          <a:spcPct val="20000"/>
        </a:spcBef>
        <a:spcAft>
          <a:spcPct val="0"/>
        </a:spcAft>
        <a:buClr>
          <a:schemeClr val="tx2"/>
        </a:buClr>
        <a:buSzPct val="70000"/>
        <a:buFont typeface="Wingdings" panose="05000000000000000000" pitchFamily="2" charset="2"/>
        <a:buChar char="n"/>
        <a:defRPr sz="2400">
          <a:solidFill>
            <a:schemeClr val="tx1"/>
          </a:solidFill>
          <a:effectLst>
            <a:outerShdw blurRad="38100" dist="38100" dir="2700000" algn="tl">
              <a:srgbClr val="000000"/>
            </a:outerShdw>
          </a:effectLst>
          <a:latin typeface="+mn-lt"/>
          <a:cs typeface="+mn-cs"/>
        </a:defRPr>
      </a:lvl3pPr>
      <a:lvl4pPr marL="1598613" indent="-227013" algn="l" rtl="0" eaLnBrk="0" fontAlgn="base" hangingPunct="0">
        <a:spcBef>
          <a:spcPct val="20000"/>
        </a:spcBef>
        <a:spcAft>
          <a:spcPct val="0"/>
        </a:spcAft>
        <a:buClr>
          <a:schemeClr val="accent2"/>
        </a:buClr>
        <a:buSzPct val="70000"/>
        <a:buFont typeface="Wingdings" panose="05000000000000000000" pitchFamily="2" charset="2"/>
        <a:buChar char="n"/>
        <a:defRPr sz="2000">
          <a:solidFill>
            <a:schemeClr val="tx1"/>
          </a:solidFill>
          <a:effectLst>
            <a:outerShdw blurRad="38100" dist="38100" dir="2700000" algn="tl">
              <a:srgbClr val="000000"/>
            </a:outerShdw>
          </a:effectLst>
          <a:latin typeface="+mn-lt"/>
          <a:cs typeface="+mn-cs"/>
        </a:defRPr>
      </a:lvl4pPr>
      <a:lvl5pPr marL="2055813" indent="-227013" algn="l" rtl="0" eaLnBrk="0" fontAlgn="base" hangingPunct="0">
        <a:spcBef>
          <a:spcPct val="20000"/>
        </a:spcBef>
        <a:spcAft>
          <a:spcPct val="0"/>
        </a:spcAft>
        <a:buClr>
          <a:schemeClr val="hlink"/>
        </a:buClr>
        <a:buSzPct val="70000"/>
        <a:buFont typeface="Wingdings" panose="05000000000000000000" pitchFamily="2" charset="2"/>
        <a:buChar char="n"/>
        <a:defRPr sz="2000">
          <a:solidFill>
            <a:schemeClr val="tx1"/>
          </a:solidFill>
          <a:effectLst>
            <a:outerShdw blurRad="38100" dist="38100" dir="2700000" algn="tl">
              <a:srgbClr val="000000"/>
            </a:outerShdw>
          </a:effectLst>
          <a:latin typeface="+mn-lt"/>
          <a:cs typeface="+mn-cs"/>
        </a:defRPr>
      </a:lvl5pPr>
      <a:lvl6pPr marL="2514471" indent="-228588" algn="l" rtl="0" fontAlgn="base">
        <a:spcBef>
          <a:spcPct val="20000"/>
        </a:spcBef>
        <a:spcAft>
          <a:spcPct val="0"/>
        </a:spcAft>
        <a:buClr>
          <a:schemeClr val="hlink"/>
        </a:buClr>
        <a:buSzPct val="70000"/>
        <a:buFont typeface="Wingdings" pitchFamily="2" charset="2"/>
        <a:buChar char="n"/>
        <a:defRPr sz="2000">
          <a:solidFill>
            <a:schemeClr val="tx1"/>
          </a:solidFill>
          <a:effectLst>
            <a:outerShdw blurRad="38100" dist="38100" dir="2700000" algn="tl">
              <a:srgbClr val="000000"/>
            </a:outerShdw>
          </a:effectLst>
          <a:latin typeface="+mn-lt"/>
          <a:cs typeface="+mn-cs"/>
        </a:defRPr>
      </a:lvl6pPr>
      <a:lvl7pPr marL="2971648" indent="-228588" algn="l" rtl="0" fontAlgn="base">
        <a:spcBef>
          <a:spcPct val="20000"/>
        </a:spcBef>
        <a:spcAft>
          <a:spcPct val="0"/>
        </a:spcAft>
        <a:buClr>
          <a:schemeClr val="hlink"/>
        </a:buClr>
        <a:buSzPct val="70000"/>
        <a:buFont typeface="Wingdings" pitchFamily="2" charset="2"/>
        <a:buChar char="n"/>
        <a:defRPr sz="2000">
          <a:solidFill>
            <a:schemeClr val="tx1"/>
          </a:solidFill>
          <a:effectLst>
            <a:outerShdw blurRad="38100" dist="38100" dir="2700000" algn="tl">
              <a:srgbClr val="000000"/>
            </a:outerShdw>
          </a:effectLst>
          <a:latin typeface="+mn-lt"/>
          <a:cs typeface="+mn-cs"/>
        </a:defRPr>
      </a:lvl7pPr>
      <a:lvl8pPr marL="3428825" indent="-228588" algn="l" rtl="0" fontAlgn="base">
        <a:spcBef>
          <a:spcPct val="20000"/>
        </a:spcBef>
        <a:spcAft>
          <a:spcPct val="0"/>
        </a:spcAft>
        <a:buClr>
          <a:schemeClr val="hlink"/>
        </a:buClr>
        <a:buSzPct val="70000"/>
        <a:buFont typeface="Wingdings" pitchFamily="2" charset="2"/>
        <a:buChar char="n"/>
        <a:defRPr sz="2000">
          <a:solidFill>
            <a:schemeClr val="tx1"/>
          </a:solidFill>
          <a:effectLst>
            <a:outerShdw blurRad="38100" dist="38100" dir="2700000" algn="tl">
              <a:srgbClr val="000000"/>
            </a:outerShdw>
          </a:effectLst>
          <a:latin typeface="+mn-lt"/>
          <a:cs typeface="+mn-cs"/>
        </a:defRPr>
      </a:lvl8pPr>
      <a:lvl9pPr marL="3886001" indent="-228588" algn="l" rtl="0" fontAlgn="base">
        <a:spcBef>
          <a:spcPct val="20000"/>
        </a:spcBef>
        <a:spcAft>
          <a:spcPct val="0"/>
        </a:spcAft>
        <a:buClr>
          <a:schemeClr val="hlink"/>
        </a:buClr>
        <a:buSzPct val="70000"/>
        <a:buFont typeface="Wingdings" pitchFamily="2" charset="2"/>
        <a:buChar char="n"/>
        <a:defRPr sz="2000">
          <a:solidFill>
            <a:schemeClr val="tx1"/>
          </a:solidFill>
          <a:effectLst>
            <a:outerShdw blurRad="38100" dist="38100" dir="2700000" algn="tl">
              <a:srgbClr val="000000"/>
            </a:outerShdw>
          </a:effectLst>
          <a:latin typeface="+mn-lt"/>
          <a:cs typeface="+mn-cs"/>
        </a:defRPr>
      </a:lvl9pPr>
    </p:bodyStyle>
    <p:otherStyle>
      <a:defPPr>
        <a:defRPr lang="en-US"/>
      </a:defPPr>
      <a:lvl1pPr marL="0" algn="l" defTabSz="914353" rtl="0" eaLnBrk="1" latinLnBrk="0" hangingPunct="1">
        <a:defRPr sz="1800" kern="1200">
          <a:solidFill>
            <a:schemeClr val="tx1"/>
          </a:solidFill>
          <a:latin typeface="+mn-lt"/>
          <a:ea typeface="+mn-ea"/>
          <a:cs typeface="+mn-cs"/>
        </a:defRPr>
      </a:lvl1pPr>
      <a:lvl2pPr marL="457177" algn="l" defTabSz="914353" rtl="0" eaLnBrk="1" latinLnBrk="0" hangingPunct="1">
        <a:defRPr sz="1800" kern="1200">
          <a:solidFill>
            <a:schemeClr val="tx1"/>
          </a:solidFill>
          <a:latin typeface="+mn-lt"/>
          <a:ea typeface="+mn-ea"/>
          <a:cs typeface="+mn-cs"/>
        </a:defRPr>
      </a:lvl2pPr>
      <a:lvl3pPr marL="914353" algn="l" defTabSz="914353" rtl="0" eaLnBrk="1" latinLnBrk="0" hangingPunct="1">
        <a:defRPr sz="1800" kern="1200">
          <a:solidFill>
            <a:schemeClr val="tx1"/>
          </a:solidFill>
          <a:latin typeface="+mn-lt"/>
          <a:ea typeface="+mn-ea"/>
          <a:cs typeface="+mn-cs"/>
        </a:defRPr>
      </a:lvl3pPr>
      <a:lvl4pPr marL="1371530" algn="l" defTabSz="914353" rtl="0" eaLnBrk="1" latinLnBrk="0" hangingPunct="1">
        <a:defRPr sz="1800" kern="1200">
          <a:solidFill>
            <a:schemeClr val="tx1"/>
          </a:solidFill>
          <a:latin typeface="+mn-lt"/>
          <a:ea typeface="+mn-ea"/>
          <a:cs typeface="+mn-cs"/>
        </a:defRPr>
      </a:lvl4pPr>
      <a:lvl5pPr marL="1828706" algn="l" defTabSz="914353" rtl="0" eaLnBrk="1" latinLnBrk="0" hangingPunct="1">
        <a:defRPr sz="1800" kern="1200">
          <a:solidFill>
            <a:schemeClr val="tx1"/>
          </a:solidFill>
          <a:latin typeface="+mn-lt"/>
          <a:ea typeface="+mn-ea"/>
          <a:cs typeface="+mn-cs"/>
        </a:defRPr>
      </a:lvl5pPr>
      <a:lvl6pPr marL="2285883" algn="l" defTabSz="914353" rtl="0" eaLnBrk="1" latinLnBrk="0" hangingPunct="1">
        <a:defRPr sz="1800" kern="1200">
          <a:solidFill>
            <a:schemeClr val="tx1"/>
          </a:solidFill>
          <a:latin typeface="+mn-lt"/>
          <a:ea typeface="+mn-ea"/>
          <a:cs typeface="+mn-cs"/>
        </a:defRPr>
      </a:lvl6pPr>
      <a:lvl7pPr marL="2743060" algn="l" defTabSz="914353" rtl="0" eaLnBrk="1" latinLnBrk="0" hangingPunct="1">
        <a:defRPr sz="1800" kern="1200">
          <a:solidFill>
            <a:schemeClr val="tx1"/>
          </a:solidFill>
          <a:latin typeface="+mn-lt"/>
          <a:ea typeface="+mn-ea"/>
          <a:cs typeface="+mn-cs"/>
        </a:defRPr>
      </a:lvl7pPr>
      <a:lvl8pPr marL="3200236" algn="l" defTabSz="914353" rtl="0" eaLnBrk="1" latinLnBrk="0" hangingPunct="1">
        <a:defRPr sz="1800" kern="1200">
          <a:solidFill>
            <a:schemeClr val="tx1"/>
          </a:solidFill>
          <a:latin typeface="+mn-lt"/>
          <a:ea typeface="+mn-ea"/>
          <a:cs typeface="+mn-cs"/>
        </a:defRPr>
      </a:lvl8pPr>
      <a:lvl9pPr marL="3657413" algn="l" defTabSz="914353"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Pr>
        <a:gradFill rotWithShape="0">
          <a:gsLst>
            <a:gs pos="0">
              <a:schemeClr val="bg1"/>
            </a:gs>
            <a:gs pos="100000">
              <a:srgbClr val="253522"/>
            </a:gs>
          </a:gsLst>
          <a:lin ang="5400000" scaled="1"/>
        </a:gradFill>
        <a:effectLst/>
      </p:bgPr>
    </p:bg>
    <p:spTree>
      <p:nvGrpSpPr>
        <p:cNvPr id="1" name=""/>
        <p:cNvGrpSpPr/>
        <p:nvPr/>
      </p:nvGrpSpPr>
      <p:grpSpPr>
        <a:xfrm>
          <a:off x="0" y="0"/>
          <a:ext cx="0" cy="0"/>
          <a:chOff x="0" y="0"/>
          <a:chExt cx="0" cy="0"/>
        </a:xfrm>
      </p:grpSpPr>
      <p:grpSp>
        <p:nvGrpSpPr>
          <p:cNvPr id="5122" name="Group 2">
            <a:extLst>
              <a:ext uri="{FF2B5EF4-FFF2-40B4-BE49-F238E27FC236}">
                <a16:creationId xmlns:a16="http://schemas.microsoft.com/office/drawing/2014/main" id="{6A21E3A9-F630-8F40-5D6C-9404ACB9AAC8}"/>
              </a:ext>
            </a:extLst>
          </p:cNvPr>
          <p:cNvGrpSpPr>
            <a:grpSpLocks/>
          </p:cNvGrpSpPr>
          <p:nvPr/>
        </p:nvGrpSpPr>
        <p:grpSpPr bwMode="auto">
          <a:xfrm>
            <a:off x="1588" y="0"/>
            <a:ext cx="12198350" cy="6851650"/>
            <a:chOff x="1" y="0"/>
            <a:chExt cx="5763" cy="4316"/>
          </a:xfrm>
        </p:grpSpPr>
        <p:sp>
          <p:nvSpPr>
            <p:cNvPr id="82947" name="Freeform 3">
              <a:extLst>
                <a:ext uri="{FF2B5EF4-FFF2-40B4-BE49-F238E27FC236}">
                  <a16:creationId xmlns:a16="http://schemas.microsoft.com/office/drawing/2014/main" id="{2C75BF82-B302-86B3-C68C-78406D56318E}"/>
                </a:ext>
              </a:extLst>
            </p:cNvPr>
            <p:cNvSpPr>
              <a:spLocks/>
            </p:cNvSpPr>
            <p:nvPr/>
          </p:nvSpPr>
          <p:spPr bwMode="hidden">
            <a:xfrm>
              <a:off x="5045" y="2626"/>
              <a:ext cx="719" cy="1690"/>
            </a:xfrm>
            <a:custGeom>
              <a:avLst/>
              <a:gdLst>
                <a:gd name="T0" fmla="*/ 717 w 717"/>
                <a:gd name="T1" fmla="*/ 72 h 1690"/>
                <a:gd name="T2" fmla="*/ 717 w 717"/>
                <a:gd name="T3" fmla="*/ 0 h 1690"/>
                <a:gd name="T4" fmla="*/ 699 w 717"/>
                <a:gd name="T5" fmla="*/ 101 h 1690"/>
                <a:gd name="T6" fmla="*/ 675 w 717"/>
                <a:gd name="T7" fmla="*/ 209 h 1690"/>
                <a:gd name="T8" fmla="*/ 627 w 717"/>
                <a:gd name="T9" fmla="*/ 389 h 1690"/>
                <a:gd name="T10" fmla="*/ 574 w 717"/>
                <a:gd name="T11" fmla="*/ 569 h 1690"/>
                <a:gd name="T12" fmla="*/ 502 w 717"/>
                <a:gd name="T13" fmla="*/ 749 h 1690"/>
                <a:gd name="T14" fmla="*/ 424 w 717"/>
                <a:gd name="T15" fmla="*/ 935 h 1690"/>
                <a:gd name="T16" fmla="*/ 334 w 717"/>
                <a:gd name="T17" fmla="*/ 1121 h 1690"/>
                <a:gd name="T18" fmla="*/ 233 w 717"/>
                <a:gd name="T19" fmla="*/ 1312 h 1690"/>
                <a:gd name="T20" fmla="*/ 125 w 717"/>
                <a:gd name="T21" fmla="*/ 1498 h 1690"/>
                <a:gd name="T22" fmla="*/ 0 w 717"/>
                <a:gd name="T23" fmla="*/ 1690 h 1690"/>
                <a:gd name="T24" fmla="*/ 11 w 717"/>
                <a:gd name="T25" fmla="*/ 1690 h 1690"/>
                <a:gd name="T26" fmla="*/ 137 w 717"/>
                <a:gd name="T27" fmla="*/ 1498 h 1690"/>
                <a:gd name="T28" fmla="*/ 245 w 717"/>
                <a:gd name="T29" fmla="*/ 1312 h 1690"/>
                <a:gd name="T30" fmla="*/ 346 w 717"/>
                <a:gd name="T31" fmla="*/ 1121 h 1690"/>
                <a:gd name="T32" fmla="*/ 436 w 717"/>
                <a:gd name="T33" fmla="*/ 935 h 1690"/>
                <a:gd name="T34" fmla="*/ 514 w 717"/>
                <a:gd name="T35" fmla="*/ 749 h 1690"/>
                <a:gd name="T36" fmla="*/ 585 w 717"/>
                <a:gd name="T37" fmla="*/ 569 h 1690"/>
                <a:gd name="T38" fmla="*/ 639 w 717"/>
                <a:gd name="T39" fmla="*/ 389 h 1690"/>
                <a:gd name="T40" fmla="*/ 687 w 717"/>
                <a:gd name="T41" fmla="*/ 209 h 1690"/>
                <a:gd name="T42" fmla="*/ 705 w 717"/>
                <a:gd name="T43" fmla="*/ 143 h 1690"/>
                <a:gd name="T44" fmla="*/ 717 w 717"/>
                <a:gd name="T45" fmla="*/ 72 h 1690"/>
                <a:gd name="T46" fmla="*/ 717 w 717"/>
                <a:gd name="T47" fmla="*/ 72 h 169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Lst>
              <a:rect l="0" t="0" r="r" b="b"/>
              <a:pathLst>
                <a:path w="717" h="1690">
                  <a:moveTo>
                    <a:pt x="717" y="72"/>
                  </a:moveTo>
                  <a:lnTo>
                    <a:pt x="717" y="0"/>
                  </a:lnTo>
                  <a:lnTo>
                    <a:pt x="699" y="101"/>
                  </a:lnTo>
                  <a:lnTo>
                    <a:pt x="675" y="209"/>
                  </a:lnTo>
                  <a:lnTo>
                    <a:pt x="627" y="389"/>
                  </a:lnTo>
                  <a:lnTo>
                    <a:pt x="574" y="569"/>
                  </a:lnTo>
                  <a:lnTo>
                    <a:pt x="502" y="749"/>
                  </a:lnTo>
                  <a:lnTo>
                    <a:pt x="424" y="935"/>
                  </a:lnTo>
                  <a:lnTo>
                    <a:pt x="334" y="1121"/>
                  </a:lnTo>
                  <a:lnTo>
                    <a:pt x="233" y="1312"/>
                  </a:lnTo>
                  <a:lnTo>
                    <a:pt x="125" y="1498"/>
                  </a:lnTo>
                  <a:lnTo>
                    <a:pt x="0" y="1690"/>
                  </a:lnTo>
                  <a:lnTo>
                    <a:pt x="11" y="1690"/>
                  </a:lnTo>
                  <a:lnTo>
                    <a:pt x="137" y="1498"/>
                  </a:lnTo>
                  <a:lnTo>
                    <a:pt x="245" y="1312"/>
                  </a:lnTo>
                  <a:lnTo>
                    <a:pt x="346" y="1121"/>
                  </a:lnTo>
                  <a:lnTo>
                    <a:pt x="436" y="935"/>
                  </a:lnTo>
                  <a:lnTo>
                    <a:pt x="514" y="749"/>
                  </a:lnTo>
                  <a:lnTo>
                    <a:pt x="585" y="569"/>
                  </a:lnTo>
                  <a:lnTo>
                    <a:pt x="639" y="389"/>
                  </a:lnTo>
                  <a:lnTo>
                    <a:pt x="687" y="209"/>
                  </a:lnTo>
                  <a:lnTo>
                    <a:pt x="705" y="143"/>
                  </a:lnTo>
                  <a:lnTo>
                    <a:pt x="717" y="72"/>
                  </a:lnTo>
                  <a:lnTo>
                    <a:pt x="717" y="72"/>
                  </a:lnTo>
                  <a:close/>
                </a:path>
              </a:pathLst>
            </a:custGeom>
            <a:gradFill rotWithShape="0">
              <a:gsLst>
                <a:gs pos="0">
                  <a:schemeClr val="bg2"/>
                </a:gs>
                <a:gs pos="100000">
                  <a:schemeClr val="bg2">
                    <a:gamma/>
                    <a:shade val="60784"/>
                    <a:invGamma/>
                  </a:schemeClr>
                </a:gs>
              </a:gsLst>
              <a:lin ang="5400000" scaled="1"/>
            </a:gradFill>
            <a:ln>
              <a:noFill/>
            </a:ln>
          </p:spPr>
          <p:txBody>
            <a:bodyPr/>
            <a:lstStyle/>
            <a:p>
              <a:pPr eaLnBrk="1" hangingPunct="1">
                <a:defRPr/>
              </a:pPr>
              <a:endParaRPr lang="en-US">
                <a:solidFill>
                  <a:srgbClr val="FFFFFF"/>
                </a:solidFill>
                <a:cs typeface="Arial" charset="0"/>
              </a:endParaRPr>
            </a:p>
          </p:txBody>
        </p:sp>
        <p:sp>
          <p:nvSpPr>
            <p:cNvPr id="82948" name="Freeform 4">
              <a:extLst>
                <a:ext uri="{FF2B5EF4-FFF2-40B4-BE49-F238E27FC236}">
                  <a16:creationId xmlns:a16="http://schemas.microsoft.com/office/drawing/2014/main" id="{7C3F856E-AEDD-7C7C-ABE8-74C319328464}"/>
                </a:ext>
              </a:extLst>
            </p:cNvPr>
            <p:cNvSpPr>
              <a:spLocks/>
            </p:cNvSpPr>
            <p:nvPr/>
          </p:nvSpPr>
          <p:spPr bwMode="hidden">
            <a:xfrm>
              <a:off x="5386" y="3794"/>
              <a:ext cx="378" cy="522"/>
            </a:xfrm>
            <a:custGeom>
              <a:avLst/>
              <a:gdLst>
                <a:gd name="T0" fmla="*/ 377 w 377"/>
                <a:gd name="T1" fmla="*/ 0 h 522"/>
                <a:gd name="T2" fmla="*/ 293 w 377"/>
                <a:gd name="T3" fmla="*/ 132 h 522"/>
                <a:gd name="T4" fmla="*/ 204 w 377"/>
                <a:gd name="T5" fmla="*/ 264 h 522"/>
                <a:gd name="T6" fmla="*/ 102 w 377"/>
                <a:gd name="T7" fmla="*/ 396 h 522"/>
                <a:gd name="T8" fmla="*/ 0 w 377"/>
                <a:gd name="T9" fmla="*/ 522 h 522"/>
                <a:gd name="T10" fmla="*/ 12 w 377"/>
                <a:gd name="T11" fmla="*/ 522 h 522"/>
                <a:gd name="T12" fmla="*/ 114 w 377"/>
                <a:gd name="T13" fmla="*/ 402 h 522"/>
                <a:gd name="T14" fmla="*/ 204 w 377"/>
                <a:gd name="T15" fmla="*/ 282 h 522"/>
                <a:gd name="T16" fmla="*/ 377 w 377"/>
                <a:gd name="T17" fmla="*/ 24 h 522"/>
                <a:gd name="T18" fmla="*/ 377 w 377"/>
                <a:gd name="T19" fmla="*/ 0 h 522"/>
                <a:gd name="T20" fmla="*/ 377 w 377"/>
                <a:gd name="T21" fmla="*/ 0 h 52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Lst>
              <a:rect l="0" t="0" r="r" b="b"/>
              <a:pathLst>
                <a:path w="377" h="522">
                  <a:moveTo>
                    <a:pt x="377" y="0"/>
                  </a:moveTo>
                  <a:lnTo>
                    <a:pt x="293" y="132"/>
                  </a:lnTo>
                  <a:lnTo>
                    <a:pt x="204" y="264"/>
                  </a:lnTo>
                  <a:lnTo>
                    <a:pt x="102" y="396"/>
                  </a:lnTo>
                  <a:lnTo>
                    <a:pt x="0" y="522"/>
                  </a:lnTo>
                  <a:lnTo>
                    <a:pt x="12" y="522"/>
                  </a:lnTo>
                  <a:lnTo>
                    <a:pt x="114" y="402"/>
                  </a:lnTo>
                  <a:lnTo>
                    <a:pt x="204" y="282"/>
                  </a:lnTo>
                  <a:lnTo>
                    <a:pt x="377" y="24"/>
                  </a:lnTo>
                  <a:lnTo>
                    <a:pt x="377" y="0"/>
                  </a:lnTo>
                  <a:lnTo>
                    <a:pt x="377" y="0"/>
                  </a:lnTo>
                  <a:close/>
                </a:path>
              </a:pathLst>
            </a:custGeom>
            <a:gradFill rotWithShape="0">
              <a:gsLst>
                <a:gs pos="0">
                  <a:schemeClr val="bg2"/>
                </a:gs>
                <a:gs pos="100000">
                  <a:schemeClr val="bg2">
                    <a:gamma/>
                    <a:shade val="60784"/>
                    <a:invGamma/>
                  </a:schemeClr>
                </a:gs>
              </a:gsLst>
              <a:lin ang="5400000" scaled="1"/>
            </a:gradFill>
            <a:ln>
              <a:noFill/>
            </a:ln>
          </p:spPr>
          <p:txBody>
            <a:bodyPr/>
            <a:lstStyle/>
            <a:p>
              <a:pPr eaLnBrk="1" hangingPunct="1">
                <a:defRPr/>
              </a:pPr>
              <a:endParaRPr lang="en-US">
                <a:solidFill>
                  <a:srgbClr val="FFFFFF"/>
                </a:solidFill>
                <a:cs typeface="Arial" charset="0"/>
              </a:endParaRPr>
            </a:p>
          </p:txBody>
        </p:sp>
        <p:sp>
          <p:nvSpPr>
            <p:cNvPr id="82949" name="Freeform 5">
              <a:extLst>
                <a:ext uri="{FF2B5EF4-FFF2-40B4-BE49-F238E27FC236}">
                  <a16:creationId xmlns:a16="http://schemas.microsoft.com/office/drawing/2014/main" id="{D03E1AD7-2C19-BC52-8A2A-550483240DA9}"/>
                </a:ext>
              </a:extLst>
            </p:cNvPr>
            <p:cNvSpPr>
              <a:spLocks/>
            </p:cNvSpPr>
            <p:nvPr/>
          </p:nvSpPr>
          <p:spPr bwMode="hidden">
            <a:xfrm>
              <a:off x="5680" y="4214"/>
              <a:ext cx="84" cy="102"/>
            </a:xfrm>
            <a:custGeom>
              <a:avLst/>
              <a:gdLst>
                <a:gd name="T0" fmla="*/ 0 w 84"/>
                <a:gd name="T1" fmla="*/ 102 h 102"/>
                <a:gd name="T2" fmla="*/ 18 w 84"/>
                <a:gd name="T3" fmla="*/ 102 h 102"/>
                <a:gd name="T4" fmla="*/ 48 w 84"/>
                <a:gd name="T5" fmla="*/ 60 h 102"/>
                <a:gd name="T6" fmla="*/ 84 w 84"/>
                <a:gd name="T7" fmla="*/ 24 h 102"/>
                <a:gd name="T8" fmla="*/ 84 w 84"/>
                <a:gd name="T9" fmla="*/ 0 h 102"/>
                <a:gd name="T10" fmla="*/ 42 w 84"/>
                <a:gd name="T11" fmla="*/ 54 h 102"/>
                <a:gd name="T12" fmla="*/ 0 w 84"/>
                <a:gd name="T13" fmla="*/ 102 h 102"/>
                <a:gd name="T14" fmla="*/ 0 w 84"/>
                <a:gd name="T15" fmla="*/ 102 h 102"/>
              </a:gdLst>
              <a:ahLst/>
              <a:cxnLst>
                <a:cxn ang="0">
                  <a:pos x="T0" y="T1"/>
                </a:cxn>
                <a:cxn ang="0">
                  <a:pos x="T2" y="T3"/>
                </a:cxn>
                <a:cxn ang="0">
                  <a:pos x="T4" y="T5"/>
                </a:cxn>
                <a:cxn ang="0">
                  <a:pos x="T6" y="T7"/>
                </a:cxn>
                <a:cxn ang="0">
                  <a:pos x="T8" y="T9"/>
                </a:cxn>
                <a:cxn ang="0">
                  <a:pos x="T10" y="T11"/>
                </a:cxn>
                <a:cxn ang="0">
                  <a:pos x="T12" y="T13"/>
                </a:cxn>
                <a:cxn ang="0">
                  <a:pos x="T14" y="T15"/>
                </a:cxn>
              </a:cxnLst>
              <a:rect l="0" t="0" r="r" b="b"/>
              <a:pathLst>
                <a:path w="84" h="102">
                  <a:moveTo>
                    <a:pt x="0" y="102"/>
                  </a:moveTo>
                  <a:lnTo>
                    <a:pt x="18" y="102"/>
                  </a:lnTo>
                  <a:lnTo>
                    <a:pt x="48" y="60"/>
                  </a:lnTo>
                  <a:lnTo>
                    <a:pt x="84" y="24"/>
                  </a:lnTo>
                  <a:lnTo>
                    <a:pt x="84" y="0"/>
                  </a:lnTo>
                  <a:lnTo>
                    <a:pt x="42" y="54"/>
                  </a:lnTo>
                  <a:lnTo>
                    <a:pt x="0" y="102"/>
                  </a:lnTo>
                  <a:lnTo>
                    <a:pt x="0" y="102"/>
                  </a:lnTo>
                  <a:close/>
                </a:path>
              </a:pathLst>
            </a:custGeom>
            <a:gradFill rotWithShape="0">
              <a:gsLst>
                <a:gs pos="0">
                  <a:schemeClr val="bg2"/>
                </a:gs>
                <a:gs pos="100000">
                  <a:schemeClr val="bg2">
                    <a:gamma/>
                    <a:shade val="60784"/>
                    <a:invGamma/>
                  </a:schemeClr>
                </a:gs>
              </a:gsLst>
              <a:lin ang="5400000" scaled="1"/>
            </a:gradFill>
            <a:ln>
              <a:noFill/>
            </a:ln>
          </p:spPr>
          <p:txBody>
            <a:bodyPr/>
            <a:lstStyle/>
            <a:p>
              <a:pPr eaLnBrk="1" hangingPunct="1">
                <a:defRPr/>
              </a:pPr>
              <a:endParaRPr lang="en-US">
                <a:solidFill>
                  <a:srgbClr val="FFFFFF"/>
                </a:solidFill>
                <a:cs typeface="Arial" charset="0"/>
              </a:endParaRPr>
            </a:p>
          </p:txBody>
        </p:sp>
        <p:grpSp>
          <p:nvGrpSpPr>
            <p:cNvPr id="5131" name="Group 6">
              <a:extLst>
                <a:ext uri="{FF2B5EF4-FFF2-40B4-BE49-F238E27FC236}">
                  <a16:creationId xmlns:a16="http://schemas.microsoft.com/office/drawing/2014/main" id="{1BF545F4-672B-7D9C-8C42-F8F192758277}"/>
                </a:ext>
              </a:extLst>
            </p:cNvPr>
            <p:cNvGrpSpPr>
              <a:grpSpLocks/>
            </p:cNvGrpSpPr>
            <p:nvPr/>
          </p:nvGrpSpPr>
          <p:grpSpPr bwMode="auto">
            <a:xfrm>
              <a:off x="288" y="0"/>
              <a:ext cx="5098" cy="4316"/>
              <a:chOff x="288" y="0"/>
              <a:chExt cx="5098" cy="4316"/>
            </a:xfrm>
          </p:grpSpPr>
          <p:sp>
            <p:nvSpPr>
              <p:cNvPr id="82951" name="Freeform 7">
                <a:extLst>
                  <a:ext uri="{FF2B5EF4-FFF2-40B4-BE49-F238E27FC236}">
                    <a16:creationId xmlns:a16="http://schemas.microsoft.com/office/drawing/2014/main" id="{2E673DAE-A6F7-C86C-269C-B660D66C9887}"/>
                  </a:ext>
                </a:extLst>
              </p:cNvPr>
              <p:cNvSpPr>
                <a:spLocks/>
              </p:cNvSpPr>
              <p:nvPr userDrawn="1"/>
            </p:nvSpPr>
            <p:spPr bwMode="hidden">
              <a:xfrm>
                <a:off x="2790" y="0"/>
                <a:ext cx="71" cy="4316"/>
              </a:xfrm>
              <a:custGeom>
                <a:avLst/>
                <a:gdLst>
                  <a:gd name="T0" fmla="*/ 0 w 72"/>
                  <a:gd name="T1" fmla="*/ 0 h 4316"/>
                  <a:gd name="T2" fmla="*/ 60 w 72"/>
                  <a:gd name="T3" fmla="*/ 4316 h 4316"/>
                  <a:gd name="T4" fmla="*/ 72 w 72"/>
                  <a:gd name="T5" fmla="*/ 4316 h 4316"/>
                  <a:gd name="T6" fmla="*/ 12 w 72"/>
                  <a:gd name="T7" fmla="*/ 0 h 4316"/>
                  <a:gd name="T8" fmla="*/ 0 w 72"/>
                  <a:gd name="T9" fmla="*/ 0 h 4316"/>
                  <a:gd name="T10" fmla="*/ 0 w 72"/>
                  <a:gd name="T11" fmla="*/ 0 h 4316"/>
                </a:gdLst>
                <a:ahLst/>
                <a:cxnLst>
                  <a:cxn ang="0">
                    <a:pos x="T0" y="T1"/>
                  </a:cxn>
                  <a:cxn ang="0">
                    <a:pos x="T2" y="T3"/>
                  </a:cxn>
                  <a:cxn ang="0">
                    <a:pos x="T4" y="T5"/>
                  </a:cxn>
                  <a:cxn ang="0">
                    <a:pos x="T6" y="T7"/>
                  </a:cxn>
                  <a:cxn ang="0">
                    <a:pos x="T8" y="T9"/>
                  </a:cxn>
                  <a:cxn ang="0">
                    <a:pos x="T10" y="T11"/>
                  </a:cxn>
                </a:cxnLst>
                <a:rect l="0" t="0" r="r" b="b"/>
                <a:pathLst>
                  <a:path w="72" h="4316">
                    <a:moveTo>
                      <a:pt x="0" y="0"/>
                    </a:moveTo>
                    <a:lnTo>
                      <a:pt x="60" y="4316"/>
                    </a:lnTo>
                    <a:lnTo>
                      <a:pt x="72" y="4316"/>
                    </a:lnTo>
                    <a:lnTo>
                      <a:pt x="12" y="0"/>
                    </a:lnTo>
                    <a:lnTo>
                      <a:pt x="0" y="0"/>
                    </a:lnTo>
                    <a:lnTo>
                      <a:pt x="0" y="0"/>
                    </a:lnTo>
                    <a:close/>
                  </a:path>
                </a:pathLst>
              </a:custGeom>
              <a:gradFill rotWithShape="0">
                <a:gsLst>
                  <a:gs pos="0">
                    <a:schemeClr val="bg1"/>
                  </a:gs>
                  <a:gs pos="100000">
                    <a:schemeClr val="bg1">
                      <a:gamma/>
                      <a:shade val="66667"/>
                      <a:invGamma/>
                    </a:schemeClr>
                  </a:gs>
                </a:gsLst>
                <a:lin ang="5400000" scaled="1"/>
              </a:gradFill>
              <a:ln>
                <a:noFill/>
              </a:ln>
            </p:spPr>
            <p:txBody>
              <a:bodyPr/>
              <a:lstStyle/>
              <a:p>
                <a:pPr eaLnBrk="1" hangingPunct="1">
                  <a:defRPr/>
                </a:pPr>
                <a:endParaRPr lang="en-US">
                  <a:solidFill>
                    <a:srgbClr val="FFFFFF"/>
                  </a:solidFill>
                  <a:cs typeface="Arial" charset="0"/>
                </a:endParaRPr>
              </a:p>
            </p:txBody>
          </p:sp>
          <p:sp>
            <p:nvSpPr>
              <p:cNvPr id="82952" name="Freeform 8">
                <a:extLst>
                  <a:ext uri="{FF2B5EF4-FFF2-40B4-BE49-F238E27FC236}">
                    <a16:creationId xmlns:a16="http://schemas.microsoft.com/office/drawing/2014/main" id="{032513D8-B655-35BD-3D29-0846F8EEB57D}"/>
                  </a:ext>
                </a:extLst>
              </p:cNvPr>
              <p:cNvSpPr>
                <a:spLocks/>
              </p:cNvSpPr>
              <p:nvPr userDrawn="1"/>
            </p:nvSpPr>
            <p:spPr bwMode="hidden">
              <a:xfrm>
                <a:off x="3089" y="0"/>
                <a:ext cx="174" cy="4316"/>
              </a:xfrm>
              <a:custGeom>
                <a:avLst/>
                <a:gdLst>
                  <a:gd name="T0" fmla="*/ 24 w 174"/>
                  <a:gd name="T1" fmla="*/ 0 h 4316"/>
                  <a:gd name="T2" fmla="*/ 12 w 174"/>
                  <a:gd name="T3" fmla="*/ 0 h 4316"/>
                  <a:gd name="T4" fmla="*/ 42 w 174"/>
                  <a:gd name="T5" fmla="*/ 216 h 4316"/>
                  <a:gd name="T6" fmla="*/ 72 w 174"/>
                  <a:gd name="T7" fmla="*/ 444 h 4316"/>
                  <a:gd name="T8" fmla="*/ 96 w 174"/>
                  <a:gd name="T9" fmla="*/ 689 h 4316"/>
                  <a:gd name="T10" fmla="*/ 120 w 174"/>
                  <a:gd name="T11" fmla="*/ 947 h 4316"/>
                  <a:gd name="T12" fmla="*/ 132 w 174"/>
                  <a:gd name="T13" fmla="*/ 1211 h 4316"/>
                  <a:gd name="T14" fmla="*/ 150 w 174"/>
                  <a:gd name="T15" fmla="*/ 1487 h 4316"/>
                  <a:gd name="T16" fmla="*/ 156 w 174"/>
                  <a:gd name="T17" fmla="*/ 1768 h 4316"/>
                  <a:gd name="T18" fmla="*/ 162 w 174"/>
                  <a:gd name="T19" fmla="*/ 2062 h 4316"/>
                  <a:gd name="T20" fmla="*/ 156 w 174"/>
                  <a:gd name="T21" fmla="*/ 2644 h 4316"/>
                  <a:gd name="T22" fmla="*/ 126 w 174"/>
                  <a:gd name="T23" fmla="*/ 3225 h 4316"/>
                  <a:gd name="T24" fmla="*/ 108 w 174"/>
                  <a:gd name="T25" fmla="*/ 3507 h 4316"/>
                  <a:gd name="T26" fmla="*/ 78 w 174"/>
                  <a:gd name="T27" fmla="*/ 3788 h 4316"/>
                  <a:gd name="T28" fmla="*/ 42 w 174"/>
                  <a:gd name="T29" fmla="*/ 4058 h 4316"/>
                  <a:gd name="T30" fmla="*/ 0 w 174"/>
                  <a:gd name="T31" fmla="*/ 4316 h 4316"/>
                  <a:gd name="T32" fmla="*/ 12 w 174"/>
                  <a:gd name="T33" fmla="*/ 4316 h 4316"/>
                  <a:gd name="T34" fmla="*/ 54 w 174"/>
                  <a:gd name="T35" fmla="*/ 4058 h 4316"/>
                  <a:gd name="T36" fmla="*/ 90 w 174"/>
                  <a:gd name="T37" fmla="*/ 3782 h 4316"/>
                  <a:gd name="T38" fmla="*/ 120 w 174"/>
                  <a:gd name="T39" fmla="*/ 3507 h 4316"/>
                  <a:gd name="T40" fmla="*/ 138 w 174"/>
                  <a:gd name="T41" fmla="*/ 3219 h 4316"/>
                  <a:gd name="T42" fmla="*/ 168 w 174"/>
                  <a:gd name="T43" fmla="*/ 2638 h 4316"/>
                  <a:gd name="T44" fmla="*/ 174 w 174"/>
                  <a:gd name="T45" fmla="*/ 2056 h 4316"/>
                  <a:gd name="T46" fmla="*/ 168 w 174"/>
                  <a:gd name="T47" fmla="*/ 1768 h 4316"/>
                  <a:gd name="T48" fmla="*/ 162 w 174"/>
                  <a:gd name="T49" fmla="*/ 1487 h 4316"/>
                  <a:gd name="T50" fmla="*/ 144 w 174"/>
                  <a:gd name="T51" fmla="*/ 1211 h 4316"/>
                  <a:gd name="T52" fmla="*/ 132 w 174"/>
                  <a:gd name="T53" fmla="*/ 941 h 4316"/>
                  <a:gd name="T54" fmla="*/ 108 w 174"/>
                  <a:gd name="T55" fmla="*/ 689 h 4316"/>
                  <a:gd name="T56" fmla="*/ 84 w 174"/>
                  <a:gd name="T57" fmla="*/ 444 h 4316"/>
                  <a:gd name="T58" fmla="*/ 54 w 174"/>
                  <a:gd name="T59" fmla="*/ 216 h 4316"/>
                  <a:gd name="T60" fmla="*/ 24 w 174"/>
                  <a:gd name="T61" fmla="*/ 0 h 4316"/>
                  <a:gd name="T62" fmla="*/ 24 w 174"/>
                  <a:gd name="T63" fmla="*/ 0 h 431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Lst>
                <a:rect l="0" t="0" r="r" b="b"/>
                <a:pathLst>
                  <a:path w="174" h="4316">
                    <a:moveTo>
                      <a:pt x="24" y="0"/>
                    </a:moveTo>
                    <a:lnTo>
                      <a:pt x="12" y="0"/>
                    </a:lnTo>
                    <a:lnTo>
                      <a:pt x="42" y="216"/>
                    </a:lnTo>
                    <a:lnTo>
                      <a:pt x="72" y="444"/>
                    </a:lnTo>
                    <a:lnTo>
                      <a:pt x="96" y="689"/>
                    </a:lnTo>
                    <a:lnTo>
                      <a:pt x="120" y="947"/>
                    </a:lnTo>
                    <a:lnTo>
                      <a:pt x="132" y="1211"/>
                    </a:lnTo>
                    <a:lnTo>
                      <a:pt x="150" y="1487"/>
                    </a:lnTo>
                    <a:lnTo>
                      <a:pt x="156" y="1768"/>
                    </a:lnTo>
                    <a:lnTo>
                      <a:pt x="162" y="2062"/>
                    </a:lnTo>
                    <a:lnTo>
                      <a:pt x="156" y="2644"/>
                    </a:lnTo>
                    <a:lnTo>
                      <a:pt x="126" y="3225"/>
                    </a:lnTo>
                    <a:lnTo>
                      <a:pt x="108" y="3507"/>
                    </a:lnTo>
                    <a:lnTo>
                      <a:pt x="78" y="3788"/>
                    </a:lnTo>
                    <a:lnTo>
                      <a:pt x="42" y="4058"/>
                    </a:lnTo>
                    <a:lnTo>
                      <a:pt x="0" y="4316"/>
                    </a:lnTo>
                    <a:lnTo>
                      <a:pt x="12" y="4316"/>
                    </a:lnTo>
                    <a:lnTo>
                      <a:pt x="54" y="4058"/>
                    </a:lnTo>
                    <a:lnTo>
                      <a:pt x="90" y="3782"/>
                    </a:lnTo>
                    <a:lnTo>
                      <a:pt x="120" y="3507"/>
                    </a:lnTo>
                    <a:lnTo>
                      <a:pt x="138" y="3219"/>
                    </a:lnTo>
                    <a:lnTo>
                      <a:pt x="168" y="2638"/>
                    </a:lnTo>
                    <a:lnTo>
                      <a:pt x="174" y="2056"/>
                    </a:lnTo>
                    <a:lnTo>
                      <a:pt x="168" y="1768"/>
                    </a:lnTo>
                    <a:lnTo>
                      <a:pt x="162" y="1487"/>
                    </a:lnTo>
                    <a:lnTo>
                      <a:pt x="144" y="1211"/>
                    </a:lnTo>
                    <a:lnTo>
                      <a:pt x="132" y="941"/>
                    </a:lnTo>
                    <a:lnTo>
                      <a:pt x="108" y="689"/>
                    </a:lnTo>
                    <a:lnTo>
                      <a:pt x="84" y="444"/>
                    </a:lnTo>
                    <a:lnTo>
                      <a:pt x="54" y="216"/>
                    </a:lnTo>
                    <a:lnTo>
                      <a:pt x="24" y="0"/>
                    </a:lnTo>
                    <a:lnTo>
                      <a:pt x="24" y="0"/>
                    </a:lnTo>
                    <a:close/>
                  </a:path>
                </a:pathLst>
              </a:custGeom>
              <a:gradFill rotWithShape="0">
                <a:gsLst>
                  <a:gs pos="0">
                    <a:schemeClr val="bg1"/>
                  </a:gs>
                  <a:gs pos="100000">
                    <a:schemeClr val="bg1">
                      <a:gamma/>
                      <a:shade val="66667"/>
                      <a:invGamma/>
                    </a:schemeClr>
                  </a:gs>
                </a:gsLst>
                <a:lin ang="5400000" scaled="1"/>
              </a:gradFill>
              <a:ln>
                <a:noFill/>
              </a:ln>
            </p:spPr>
            <p:txBody>
              <a:bodyPr/>
              <a:lstStyle/>
              <a:p>
                <a:pPr eaLnBrk="1" hangingPunct="1">
                  <a:defRPr/>
                </a:pPr>
                <a:endParaRPr lang="en-US">
                  <a:solidFill>
                    <a:srgbClr val="FFFFFF"/>
                  </a:solidFill>
                  <a:cs typeface="Arial" charset="0"/>
                </a:endParaRPr>
              </a:p>
            </p:txBody>
          </p:sp>
          <p:sp>
            <p:nvSpPr>
              <p:cNvPr id="82953" name="Freeform 9">
                <a:extLst>
                  <a:ext uri="{FF2B5EF4-FFF2-40B4-BE49-F238E27FC236}">
                    <a16:creationId xmlns:a16="http://schemas.microsoft.com/office/drawing/2014/main" id="{C58C13E6-627C-4338-9003-F462FCF8B236}"/>
                  </a:ext>
                </a:extLst>
              </p:cNvPr>
              <p:cNvSpPr>
                <a:spLocks/>
              </p:cNvSpPr>
              <p:nvPr userDrawn="1"/>
            </p:nvSpPr>
            <p:spPr bwMode="hidden">
              <a:xfrm>
                <a:off x="3358" y="0"/>
                <a:ext cx="337" cy="4316"/>
              </a:xfrm>
              <a:custGeom>
                <a:avLst/>
                <a:gdLst>
                  <a:gd name="T0" fmla="*/ 329 w 335"/>
                  <a:gd name="T1" fmla="*/ 2014 h 4316"/>
                  <a:gd name="T2" fmla="*/ 317 w 335"/>
                  <a:gd name="T3" fmla="*/ 1726 h 4316"/>
                  <a:gd name="T4" fmla="*/ 293 w 335"/>
                  <a:gd name="T5" fmla="*/ 1445 h 4316"/>
                  <a:gd name="T6" fmla="*/ 263 w 335"/>
                  <a:gd name="T7" fmla="*/ 1175 h 4316"/>
                  <a:gd name="T8" fmla="*/ 228 w 335"/>
                  <a:gd name="T9" fmla="*/ 917 h 4316"/>
                  <a:gd name="T10" fmla="*/ 186 w 335"/>
                  <a:gd name="T11" fmla="*/ 665 h 4316"/>
                  <a:gd name="T12" fmla="*/ 132 w 335"/>
                  <a:gd name="T13" fmla="*/ 432 h 4316"/>
                  <a:gd name="T14" fmla="*/ 78 w 335"/>
                  <a:gd name="T15" fmla="*/ 204 h 4316"/>
                  <a:gd name="T16" fmla="*/ 12 w 335"/>
                  <a:gd name="T17" fmla="*/ 0 h 4316"/>
                  <a:gd name="T18" fmla="*/ 0 w 335"/>
                  <a:gd name="T19" fmla="*/ 0 h 4316"/>
                  <a:gd name="T20" fmla="*/ 66 w 335"/>
                  <a:gd name="T21" fmla="*/ 204 h 4316"/>
                  <a:gd name="T22" fmla="*/ 120 w 335"/>
                  <a:gd name="T23" fmla="*/ 432 h 4316"/>
                  <a:gd name="T24" fmla="*/ 174 w 335"/>
                  <a:gd name="T25" fmla="*/ 665 h 4316"/>
                  <a:gd name="T26" fmla="*/ 216 w 335"/>
                  <a:gd name="T27" fmla="*/ 917 h 4316"/>
                  <a:gd name="T28" fmla="*/ 251 w 335"/>
                  <a:gd name="T29" fmla="*/ 1175 h 4316"/>
                  <a:gd name="T30" fmla="*/ 281 w 335"/>
                  <a:gd name="T31" fmla="*/ 1445 h 4316"/>
                  <a:gd name="T32" fmla="*/ 305 w 335"/>
                  <a:gd name="T33" fmla="*/ 1726 h 4316"/>
                  <a:gd name="T34" fmla="*/ 317 w 335"/>
                  <a:gd name="T35" fmla="*/ 2014 h 4316"/>
                  <a:gd name="T36" fmla="*/ 323 w 335"/>
                  <a:gd name="T37" fmla="*/ 2314 h 4316"/>
                  <a:gd name="T38" fmla="*/ 317 w 335"/>
                  <a:gd name="T39" fmla="*/ 2608 h 4316"/>
                  <a:gd name="T40" fmla="*/ 305 w 335"/>
                  <a:gd name="T41" fmla="*/ 2907 h 4316"/>
                  <a:gd name="T42" fmla="*/ 281 w 335"/>
                  <a:gd name="T43" fmla="*/ 3201 h 4316"/>
                  <a:gd name="T44" fmla="*/ 257 w 335"/>
                  <a:gd name="T45" fmla="*/ 3489 h 4316"/>
                  <a:gd name="T46" fmla="*/ 216 w 335"/>
                  <a:gd name="T47" fmla="*/ 3777 h 4316"/>
                  <a:gd name="T48" fmla="*/ 174 w 335"/>
                  <a:gd name="T49" fmla="*/ 4052 h 4316"/>
                  <a:gd name="T50" fmla="*/ 120 w 335"/>
                  <a:gd name="T51" fmla="*/ 4316 h 4316"/>
                  <a:gd name="T52" fmla="*/ 132 w 335"/>
                  <a:gd name="T53" fmla="*/ 4316 h 4316"/>
                  <a:gd name="T54" fmla="*/ 186 w 335"/>
                  <a:gd name="T55" fmla="*/ 4052 h 4316"/>
                  <a:gd name="T56" fmla="*/ 228 w 335"/>
                  <a:gd name="T57" fmla="*/ 3777 h 4316"/>
                  <a:gd name="T58" fmla="*/ 269 w 335"/>
                  <a:gd name="T59" fmla="*/ 3489 h 4316"/>
                  <a:gd name="T60" fmla="*/ 293 w 335"/>
                  <a:gd name="T61" fmla="*/ 3201 h 4316"/>
                  <a:gd name="T62" fmla="*/ 317 w 335"/>
                  <a:gd name="T63" fmla="*/ 2907 h 4316"/>
                  <a:gd name="T64" fmla="*/ 329 w 335"/>
                  <a:gd name="T65" fmla="*/ 2608 h 4316"/>
                  <a:gd name="T66" fmla="*/ 335 w 335"/>
                  <a:gd name="T67" fmla="*/ 2314 h 4316"/>
                  <a:gd name="T68" fmla="*/ 329 w 335"/>
                  <a:gd name="T69" fmla="*/ 2014 h 4316"/>
                  <a:gd name="T70" fmla="*/ 329 w 335"/>
                  <a:gd name="T71" fmla="*/ 2014 h 431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Lst>
                <a:rect l="0" t="0" r="r" b="b"/>
                <a:pathLst>
                  <a:path w="335" h="4316">
                    <a:moveTo>
                      <a:pt x="329" y="2014"/>
                    </a:moveTo>
                    <a:lnTo>
                      <a:pt x="317" y="1726"/>
                    </a:lnTo>
                    <a:lnTo>
                      <a:pt x="293" y="1445"/>
                    </a:lnTo>
                    <a:lnTo>
                      <a:pt x="263" y="1175"/>
                    </a:lnTo>
                    <a:lnTo>
                      <a:pt x="228" y="917"/>
                    </a:lnTo>
                    <a:lnTo>
                      <a:pt x="186" y="665"/>
                    </a:lnTo>
                    <a:lnTo>
                      <a:pt x="132" y="432"/>
                    </a:lnTo>
                    <a:lnTo>
                      <a:pt x="78" y="204"/>
                    </a:lnTo>
                    <a:lnTo>
                      <a:pt x="12" y="0"/>
                    </a:lnTo>
                    <a:lnTo>
                      <a:pt x="0" y="0"/>
                    </a:lnTo>
                    <a:lnTo>
                      <a:pt x="66" y="204"/>
                    </a:lnTo>
                    <a:lnTo>
                      <a:pt x="120" y="432"/>
                    </a:lnTo>
                    <a:lnTo>
                      <a:pt x="174" y="665"/>
                    </a:lnTo>
                    <a:lnTo>
                      <a:pt x="216" y="917"/>
                    </a:lnTo>
                    <a:lnTo>
                      <a:pt x="251" y="1175"/>
                    </a:lnTo>
                    <a:lnTo>
                      <a:pt x="281" y="1445"/>
                    </a:lnTo>
                    <a:lnTo>
                      <a:pt x="305" y="1726"/>
                    </a:lnTo>
                    <a:lnTo>
                      <a:pt x="317" y="2014"/>
                    </a:lnTo>
                    <a:lnTo>
                      <a:pt x="323" y="2314"/>
                    </a:lnTo>
                    <a:lnTo>
                      <a:pt x="317" y="2608"/>
                    </a:lnTo>
                    <a:lnTo>
                      <a:pt x="305" y="2907"/>
                    </a:lnTo>
                    <a:lnTo>
                      <a:pt x="281" y="3201"/>
                    </a:lnTo>
                    <a:lnTo>
                      <a:pt x="257" y="3489"/>
                    </a:lnTo>
                    <a:lnTo>
                      <a:pt x="216" y="3777"/>
                    </a:lnTo>
                    <a:lnTo>
                      <a:pt x="174" y="4052"/>
                    </a:lnTo>
                    <a:lnTo>
                      <a:pt x="120" y="4316"/>
                    </a:lnTo>
                    <a:lnTo>
                      <a:pt x="132" y="4316"/>
                    </a:lnTo>
                    <a:lnTo>
                      <a:pt x="186" y="4052"/>
                    </a:lnTo>
                    <a:lnTo>
                      <a:pt x="228" y="3777"/>
                    </a:lnTo>
                    <a:lnTo>
                      <a:pt x="269" y="3489"/>
                    </a:lnTo>
                    <a:lnTo>
                      <a:pt x="293" y="3201"/>
                    </a:lnTo>
                    <a:lnTo>
                      <a:pt x="317" y="2907"/>
                    </a:lnTo>
                    <a:lnTo>
                      <a:pt x="329" y="2608"/>
                    </a:lnTo>
                    <a:lnTo>
                      <a:pt x="335" y="2314"/>
                    </a:lnTo>
                    <a:lnTo>
                      <a:pt x="329" y="2014"/>
                    </a:lnTo>
                    <a:lnTo>
                      <a:pt x="329" y="2014"/>
                    </a:lnTo>
                    <a:close/>
                  </a:path>
                </a:pathLst>
              </a:custGeom>
              <a:gradFill rotWithShape="0">
                <a:gsLst>
                  <a:gs pos="0">
                    <a:schemeClr val="bg1"/>
                  </a:gs>
                  <a:gs pos="100000">
                    <a:schemeClr val="bg1">
                      <a:gamma/>
                      <a:shade val="66667"/>
                      <a:invGamma/>
                    </a:schemeClr>
                  </a:gs>
                </a:gsLst>
                <a:lin ang="5400000" scaled="1"/>
              </a:gradFill>
              <a:ln>
                <a:noFill/>
              </a:ln>
            </p:spPr>
            <p:txBody>
              <a:bodyPr/>
              <a:lstStyle/>
              <a:p>
                <a:pPr eaLnBrk="1" hangingPunct="1">
                  <a:defRPr/>
                </a:pPr>
                <a:endParaRPr lang="en-US">
                  <a:solidFill>
                    <a:srgbClr val="FFFFFF"/>
                  </a:solidFill>
                  <a:cs typeface="Arial" charset="0"/>
                </a:endParaRPr>
              </a:p>
            </p:txBody>
          </p:sp>
          <p:sp>
            <p:nvSpPr>
              <p:cNvPr id="82954" name="Freeform 10">
                <a:extLst>
                  <a:ext uri="{FF2B5EF4-FFF2-40B4-BE49-F238E27FC236}">
                    <a16:creationId xmlns:a16="http://schemas.microsoft.com/office/drawing/2014/main" id="{78D019F7-5945-B350-DBFE-BC243AAB4F77}"/>
                  </a:ext>
                </a:extLst>
              </p:cNvPr>
              <p:cNvSpPr>
                <a:spLocks/>
              </p:cNvSpPr>
              <p:nvPr userDrawn="1"/>
            </p:nvSpPr>
            <p:spPr bwMode="hidden">
              <a:xfrm>
                <a:off x="3676" y="0"/>
                <a:ext cx="427" cy="4316"/>
              </a:xfrm>
              <a:custGeom>
                <a:avLst/>
                <a:gdLst>
                  <a:gd name="T0" fmla="*/ 413 w 425"/>
                  <a:gd name="T1" fmla="*/ 1924 h 4316"/>
                  <a:gd name="T2" fmla="*/ 395 w 425"/>
                  <a:gd name="T3" fmla="*/ 1690 h 4316"/>
                  <a:gd name="T4" fmla="*/ 365 w 425"/>
                  <a:gd name="T5" fmla="*/ 1457 h 4316"/>
                  <a:gd name="T6" fmla="*/ 329 w 425"/>
                  <a:gd name="T7" fmla="*/ 1229 h 4316"/>
                  <a:gd name="T8" fmla="*/ 281 w 425"/>
                  <a:gd name="T9" fmla="*/ 1001 h 4316"/>
                  <a:gd name="T10" fmla="*/ 227 w 425"/>
                  <a:gd name="T11" fmla="*/ 761 h 4316"/>
                  <a:gd name="T12" fmla="*/ 162 w 425"/>
                  <a:gd name="T13" fmla="*/ 522 h 4316"/>
                  <a:gd name="T14" fmla="*/ 90 w 425"/>
                  <a:gd name="T15" fmla="*/ 270 h 4316"/>
                  <a:gd name="T16" fmla="*/ 12 w 425"/>
                  <a:gd name="T17" fmla="*/ 0 h 4316"/>
                  <a:gd name="T18" fmla="*/ 0 w 425"/>
                  <a:gd name="T19" fmla="*/ 0 h 4316"/>
                  <a:gd name="T20" fmla="*/ 84 w 425"/>
                  <a:gd name="T21" fmla="*/ 270 h 4316"/>
                  <a:gd name="T22" fmla="*/ 156 w 425"/>
                  <a:gd name="T23" fmla="*/ 522 h 4316"/>
                  <a:gd name="T24" fmla="*/ 216 w 425"/>
                  <a:gd name="T25" fmla="*/ 767 h 4316"/>
                  <a:gd name="T26" fmla="*/ 275 w 425"/>
                  <a:gd name="T27" fmla="*/ 1001 h 4316"/>
                  <a:gd name="T28" fmla="*/ 317 w 425"/>
                  <a:gd name="T29" fmla="*/ 1235 h 4316"/>
                  <a:gd name="T30" fmla="*/ 353 w 425"/>
                  <a:gd name="T31" fmla="*/ 1463 h 4316"/>
                  <a:gd name="T32" fmla="*/ 383 w 425"/>
                  <a:gd name="T33" fmla="*/ 1690 h 4316"/>
                  <a:gd name="T34" fmla="*/ 401 w 425"/>
                  <a:gd name="T35" fmla="*/ 1924 h 4316"/>
                  <a:gd name="T36" fmla="*/ 413 w 425"/>
                  <a:gd name="T37" fmla="*/ 2188 h 4316"/>
                  <a:gd name="T38" fmla="*/ 407 w 425"/>
                  <a:gd name="T39" fmla="*/ 2458 h 4316"/>
                  <a:gd name="T40" fmla="*/ 395 w 425"/>
                  <a:gd name="T41" fmla="*/ 2733 h 4316"/>
                  <a:gd name="T42" fmla="*/ 365 w 425"/>
                  <a:gd name="T43" fmla="*/ 3021 h 4316"/>
                  <a:gd name="T44" fmla="*/ 329 w 425"/>
                  <a:gd name="T45" fmla="*/ 3321 h 4316"/>
                  <a:gd name="T46" fmla="*/ 275 w 425"/>
                  <a:gd name="T47" fmla="*/ 3639 h 4316"/>
                  <a:gd name="T48" fmla="*/ 204 w 425"/>
                  <a:gd name="T49" fmla="*/ 3968 h 4316"/>
                  <a:gd name="T50" fmla="*/ 126 w 425"/>
                  <a:gd name="T51" fmla="*/ 4316 h 4316"/>
                  <a:gd name="T52" fmla="*/ 138 w 425"/>
                  <a:gd name="T53" fmla="*/ 4316 h 4316"/>
                  <a:gd name="T54" fmla="*/ 216 w 425"/>
                  <a:gd name="T55" fmla="*/ 3968 h 4316"/>
                  <a:gd name="T56" fmla="*/ 287 w 425"/>
                  <a:gd name="T57" fmla="*/ 3639 h 4316"/>
                  <a:gd name="T58" fmla="*/ 341 w 425"/>
                  <a:gd name="T59" fmla="*/ 3321 h 4316"/>
                  <a:gd name="T60" fmla="*/ 377 w 425"/>
                  <a:gd name="T61" fmla="*/ 3021 h 4316"/>
                  <a:gd name="T62" fmla="*/ 407 w 425"/>
                  <a:gd name="T63" fmla="*/ 2733 h 4316"/>
                  <a:gd name="T64" fmla="*/ 419 w 425"/>
                  <a:gd name="T65" fmla="*/ 2458 h 4316"/>
                  <a:gd name="T66" fmla="*/ 425 w 425"/>
                  <a:gd name="T67" fmla="*/ 2188 h 4316"/>
                  <a:gd name="T68" fmla="*/ 413 w 425"/>
                  <a:gd name="T69" fmla="*/ 1924 h 4316"/>
                  <a:gd name="T70" fmla="*/ 413 w 425"/>
                  <a:gd name="T71" fmla="*/ 1924 h 431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Lst>
                <a:rect l="0" t="0" r="r" b="b"/>
                <a:pathLst>
                  <a:path w="425" h="4316">
                    <a:moveTo>
                      <a:pt x="413" y="1924"/>
                    </a:moveTo>
                    <a:lnTo>
                      <a:pt x="395" y="1690"/>
                    </a:lnTo>
                    <a:lnTo>
                      <a:pt x="365" y="1457"/>
                    </a:lnTo>
                    <a:lnTo>
                      <a:pt x="329" y="1229"/>
                    </a:lnTo>
                    <a:lnTo>
                      <a:pt x="281" y="1001"/>
                    </a:lnTo>
                    <a:lnTo>
                      <a:pt x="227" y="761"/>
                    </a:lnTo>
                    <a:lnTo>
                      <a:pt x="162" y="522"/>
                    </a:lnTo>
                    <a:lnTo>
                      <a:pt x="90" y="270"/>
                    </a:lnTo>
                    <a:lnTo>
                      <a:pt x="12" y="0"/>
                    </a:lnTo>
                    <a:lnTo>
                      <a:pt x="0" y="0"/>
                    </a:lnTo>
                    <a:lnTo>
                      <a:pt x="84" y="270"/>
                    </a:lnTo>
                    <a:lnTo>
                      <a:pt x="156" y="522"/>
                    </a:lnTo>
                    <a:lnTo>
                      <a:pt x="216" y="767"/>
                    </a:lnTo>
                    <a:lnTo>
                      <a:pt x="275" y="1001"/>
                    </a:lnTo>
                    <a:lnTo>
                      <a:pt x="317" y="1235"/>
                    </a:lnTo>
                    <a:lnTo>
                      <a:pt x="353" y="1463"/>
                    </a:lnTo>
                    <a:lnTo>
                      <a:pt x="383" y="1690"/>
                    </a:lnTo>
                    <a:lnTo>
                      <a:pt x="401" y="1924"/>
                    </a:lnTo>
                    <a:lnTo>
                      <a:pt x="413" y="2188"/>
                    </a:lnTo>
                    <a:lnTo>
                      <a:pt x="407" y="2458"/>
                    </a:lnTo>
                    <a:lnTo>
                      <a:pt x="395" y="2733"/>
                    </a:lnTo>
                    <a:lnTo>
                      <a:pt x="365" y="3021"/>
                    </a:lnTo>
                    <a:lnTo>
                      <a:pt x="329" y="3321"/>
                    </a:lnTo>
                    <a:lnTo>
                      <a:pt x="275" y="3639"/>
                    </a:lnTo>
                    <a:lnTo>
                      <a:pt x="204" y="3968"/>
                    </a:lnTo>
                    <a:lnTo>
                      <a:pt x="126" y="4316"/>
                    </a:lnTo>
                    <a:lnTo>
                      <a:pt x="138" y="4316"/>
                    </a:lnTo>
                    <a:lnTo>
                      <a:pt x="216" y="3968"/>
                    </a:lnTo>
                    <a:lnTo>
                      <a:pt x="287" y="3639"/>
                    </a:lnTo>
                    <a:lnTo>
                      <a:pt x="341" y="3321"/>
                    </a:lnTo>
                    <a:lnTo>
                      <a:pt x="377" y="3021"/>
                    </a:lnTo>
                    <a:lnTo>
                      <a:pt x="407" y="2733"/>
                    </a:lnTo>
                    <a:lnTo>
                      <a:pt x="419" y="2458"/>
                    </a:lnTo>
                    <a:lnTo>
                      <a:pt x="425" y="2188"/>
                    </a:lnTo>
                    <a:lnTo>
                      <a:pt x="413" y="1924"/>
                    </a:lnTo>
                    <a:lnTo>
                      <a:pt x="413" y="1924"/>
                    </a:lnTo>
                    <a:close/>
                  </a:path>
                </a:pathLst>
              </a:custGeom>
              <a:gradFill rotWithShape="0">
                <a:gsLst>
                  <a:gs pos="0">
                    <a:schemeClr val="bg1"/>
                  </a:gs>
                  <a:gs pos="100000">
                    <a:schemeClr val="bg1">
                      <a:gamma/>
                      <a:shade val="66667"/>
                      <a:invGamma/>
                    </a:schemeClr>
                  </a:gs>
                </a:gsLst>
                <a:lin ang="5400000" scaled="1"/>
              </a:gradFill>
              <a:ln>
                <a:noFill/>
              </a:ln>
            </p:spPr>
            <p:txBody>
              <a:bodyPr/>
              <a:lstStyle/>
              <a:p>
                <a:pPr eaLnBrk="1" hangingPunct="1">
                  <a:defRPr/>
                </a:pPr>
                <a:endParaRPr lang="en-US">
                  <a:solidFill>
                    <a:srgbClr val="FFFFFF"/>
                  </a:solidFill>
                  <a:cs typeface="Arial" charset="0"/>
                </a:endParaRPr>
              </a:p>
            </p:txBody>
          </p:sp>
          <p:sp>
            <p:nvSpPr>
              <p:cNvPr id="82955" name="Freeform 11">
                <a:extLst>
                  <a:ext uri="{FF2B5EF4-FFF2-40B4-BE49-F238E27FC236}">
                    <a16:creationId xmlns:a16="http://schemas.microsoft.com/office/drawing/2014/main" id="{B7D28AD9-784D-CB14-5F76-C608ED489F3A}"/>
                  </a:ext>
                </a:extLst>
              </p:cNvPr>
              <p:cNvSpPr>
                <a:spLocks/>
              </p:cNvSpPr>
              <p:nvPr userDrawn="1"/>
            </p:nvSpPr>
            <p:spPr bwMode="hidden">
              <a:xfrm>
                <a:off x="3946" y="0"/>
                <a:ext cx="558" cy="4316"/>
              </a:xfrm>
              <a:custGeom>
                <a:avLst/>
                <a:gdLst>
                  <a:gd name="T0" fmla="*/ 556 w 556"/>
                  <a:gd name="T1" fmla="*/ 2020 h 4316"/>
                  <a:gd name="T2" fmla="*/ 538 w 556"/>
                  <a:gd name="T3" fmla="*/ 1732 h 4316"/>
                  <a:gd name="T4" fmla="*/ 503 w 556"/>
                  <a:gd name="T5" fmla="*/ 1445 h 4316"/>
                  <a:gd name="T6" fmla="*/ 455 w 556"/>
                  <a:gd name="T7" fmla="*/ 1175 h 4316"/>
                  <a:gd name="T8" fmla="*/ 395 w 556"/>
                  <a:gd name="T9" fmla="*/ 911 h 4316"/>
                  <a:gd name="T10" fmla="*/ 317 w 556"/>
                  <a:gd name="T11" fmla="*/ 659 h 4316"/>
                  <a:gd name="T12" fmla="*/ 228 w 556"/>
                  <a:gd name="T13" fmla="*/ 426 h 4316"/>
                  <a:gd name="T14" fmla="*/ 126 w 556"/>
                  <a:gd name="T15" fmla="*/ 204 h 4316"/>
                  <a:gd name="T16" fmla="*/ 12 w 556"/>
                  <a:gd name="T17" fmla="*/ 0 h 4316"/>
                  <a:gd name="T18" fmla="*/ 0 w 556"/>
                  <a:gd name="T19" fmla="*/ 0 h 4316"/>
                  <a:gd name="T20" fmla="*/ 114 w 556"/>
                  <a:gd name="T21" fmla="*/ 204 h 4316"/>
                  <a:gd name="T22" fmla="*/ 216 w 556"/>
                  <a:gd name="T23" fmla="*/ 426 h 4316"/>
                  <a:gd name="T24" fmla="*/ 305 w 556"/>
                  <a:gd name="T25" fmla="*/ 659 h 4316"/>
                  <a:gd name="T26" fmla="*/ 383 w 556"/>
                  <a:gd name="T27" fmla="*/ 911 h 4316"/>
                  <a:gd name="T28" fmla="*/ 443 w 556"/>
                  <a:gd name="T29" fmla="*/ 1175 h 4316"/>
                  <a:gd name="T30" fmla="*/ 491 w 556"/>
                  <a:gd name="T31" fmla="*/ 1445 h 4316"/>
                  <a:gd name="T32" fmla="*/ 526 w 556"/>
                  <a:gd name="T33" fmla="*/ 1732 h 4316"/>
                  <a:gd name="T34" fmla="*/ 544 w 556"/>
                  <a:gd name="T35" fmla="*/ 2020 h 4316"/>
                  <a:gd name="T36" fmla="*/ 544 w 556"/>
                  <a:gd name="T37" fmla="*/ 2326 h 4316"/>
                  <a:gd name="T38" fmla="*/ 532 w 556"/>
                  <a:gd name="T39" fmla="*/ 2632 h 4316"/>
                  <a:gd name="T40" fmla="*/ 503 w 556"/>
                  <a:gd name="T41" fmla="*/ 2931 h 4316"/>
                  <a:gd name="T42" fmla="*/ 455 w 556"/>
                  <a:gd name="T43" fmla="*/ 3225 h 4316"/>
                  <a:gd name="T44" fmla="*/ 389 w 556"/>
                  <a:gd name="T45" fmla="*/ 3513 h 4316"/>
                  <a:gd name="T46" fmla="*/ 311 w 556"/>
                  <a:gd name="T47" fmla="*/ 3788 h 4316"/>
                  <a:gd name="T48" fmla="*/ 216 w 556"/>
                  <a:gd name="T49" fmla="*/ 4058 h 4316"/>
                  <a:gd name="T50" fmla="*/ 102 w 556"/>
                  <a:gd name="T51" fmla="*/ 4316 h 4316"/>
                  <a:gd name="T52" fmla="*/ 114 w 556"/>
                  <a:gd name="T53" fmla="*/ 4316 h 4316"/>
                  <a:gd name="T54" fmla="*/ 228 w 556"/>
                  <a:gd name="T55" fmla="*/ 4058 h 4316"/>
                  <a:gd name="T56" fmla="*/ 323 w 556"/>
                  <a:gd name="T57" fmla="*/ 3788 h 4316"/>
                  <a:gd name="T58" fmla="*/ 401 w 556"/>
                  <a:gd name="T59" fmla="*/ 3513 h 4316"/>
                  <a:gd name="T60" fmla="*/ 467 w 556"/>
                  <a:gd name="T61" fmla="*/ 3225 h 4316"/>
                  <a:gd name="T62" fmla="*/ 515 w 556"/>
                  <a:gd name="T63" fmla="*/ 2931 h 4316"/>
                  <a:gd name="T64" fmla="*/ 544 w 556"/>
                  <a:gd name="T65" fmla="*/ 2632 h 4316"/>
                  <a:gd name="T66" fmla="*/ 556 w 556"/>
                  <a:gd name="T67" fmla="*/ 2326 h 4316"/>
                  <a:gd name="T68" fmla="*/ 556 w 556"/>
                  <a:gd name="T69" fmla="*/ 2020 h 4316"/>
                  <a:gd name="T70" fmla="*/ 556 w 556"/>
                  <a:gd name="T71" fmla="*/ 2020 h 431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Lst>
                <a:rect l="0" t="0" r="r" b="b"/>
                <a:pathLst>
                  <a:path w="556" h="4316">
                    <a:moveTo>
                      <a:pt x="556" y="2020"/>
                    </a:moveTo>
                    <a:lnTo>
                      <a:pt x="538" y="1732"/>
                    </a:lnTo>
                    <a:lnTo>
                      <a:pt x="503" y="1445"/>
                    </a:lnTo>
                    <a:lnTo>
                      <a:pt x="455" y="1175"/>
                    </a:lnTo>
                    <a:lnTo>
                      <a:pt x="395" y="911"/>
                    </a:lnTo>
                    <a:lnTo>
                      <a:pt x="317" y="659"/>
                    </a:lnTo>
                    <a:lnTo>
                      <a:pt x="228" y="426"/>
                    </a:lnTo>
                    <a:lnTo>
                      <a:pt x="126" y="204"/>
                    </a:lnTo>
                    <a:lnTo>
                      <a:pt x="12" y="0"/>
                    </a:lnTo>
                    <a:lnTo>
                      <a:pt x="0" y="0"/>
                    </a:lnTo>
                    <a:lnTo>
                      <a:pt x="114" y="204"/>
                    </a:lnTo>
                    <a:lnTo>
                      <a:pt x="216" y="426"/>
                    </a:lnTo>
                    <a:lnTo>
                      <a:pt x="305" y="659"/>
                    </a:lnTo>
                    <a:lnTo>
                      <a:pt x="383" y="911"/>
                    </a:lnTo>
                    <a:lnTo>
                      <a:pt x="443" y="1175"/>
                    </a:lnTo>
                    <a:lnTo>
                      <a:pt x="491" y="1445"/>
                    </a:lnTo>
                    <a:lnTo>
                      <a:pt x="526" y="1732"/>
                    </a:lnTo>
                    <a:lnTo>
                      <a:pt x="544" y="2020"/>
                    </a:lnTo>
                    <a:lnTo>
                      <a:pt x="544" y="2326"/>
                    </a:lnTo>
                    <a:lnTo>
                      <a:pt x="532" y="2632"/>
                    </a:lnTo>
                    <a:lnTo>
                      <a:pt x="503" y="2931"/>
                    </a:lnTo>
                    <a:lnTo>
                      <a:pt x="455" y="3225"/>
                    </a:lnTo>
                    <a:lnTo>
                      <a:pt x="389" y="3513"/>
                    </a:lnTo>
                    <a:lnTo>
                      <a:pt x="311" y="3788"/>
                    </a:lnTo>
                    <a:lnTo>
                      <a:pt x="216" y="4058"/>
                    </a:lnTo>
                    <a:lnTo>
                      <a:pt x="102" y="4316"/>
                    </a:lnTo>
                    <a:lnTo>
                      <a:pt x="114" y="4316"/>
                    </a:lnTo>
                    <a:lnTo>
                      <a:pt x="228" y="4058"/>
                    </a:lnTo>
                    <a:lnTo>
                      <a:pt x="323" y="3788"/>
                    </a:lnTo>
                    <a:lnTo>
                      <a:pt x="401" y="3513"/>
                    </a:lnTo>
                    <a:lnTo>
                      <a:pt x="467" y="3225"/>
                    </a:lnTo>
                    <a:lnTo>
                      <a:pt x="515" y="2931"/>
                    </a:lnTo>
                    <a:lnTo>
                      <a:pt x="544" y="2632"/>
                    </a:lnTo>
                    <a:lnTo>
                      <a:pt x="556" y="2326"/>
                    </a:lnTo>
                    <a:lnTo>
                      <a:pt x="556" y="2020"/>
                    </a:lnTo>
                    <a:lnTo>
                      <a:pt x="556" y="2020"/>
                    </a:lnTo>
                    <a:close/>
                  </a:path>
                </a:pathLst>
              </a:custGeom>
              <a:gradFill rotWithShape="0">
                <a:gsLst>
                  <a:gs pos="0">
                    <a:schemeClr val="bg1"/>
                  </a:gs>
                  <a:gs pos="100000">
                    <a:schemeClr val="bg1">
                      <a:gamma/>
                      <a:shade val="66667"/>
                      <a:invGamma/>
                    </a:schemeClr>
                  </a:gs>
                </a:gsLst>
                <a:lin ang="5400000" scaled="1"/>
              </a:gradFill>
              <a:ln>
                <a:noFill/>
              </a:ln>
            </p:spPr>
            <p:txBody>
              <a:bodyPr/>
              <a:lstStyle/>
              <a:p>
                <a:pPr eaLnBrk="1" hangingPunct="1">
                  <a:defRPr/>
                </a:pPr>
                <a:endParaRPr lang="en-US">
                  <a:solidFill>
                    <a:srgbClr val="FFFFFF"/>
                  </a:solidFill>
                  <a:cs typeface="Arial" charset="0"/>
                </a:endParaRPr>
              </a:p>
            </p:txBody>
          </p:sp>
          <p:sp>
            <p:nvSpPr>
              <p:cNvPr id="82956" name="Freeform 12">
                <a:extLst>
                  <a:ext uri="{FF2B5EF4-FFF2-40B4-BE49-F238E27FC236}">
                    <a16:creationId xmlns:a16="http://schemas.microsoft.com/office/drawing/2014/main" id="{056FE361-B84C-FC2B-2D85-A6F39AAEF27F}"/>
                  </a:ext>
                </a:extLst>
              </p:cNvPr>
              <p:cNvSpPr>
                <a:spLocks/>
              </p:cNvSpPr>
              <p:nvPr userDrawn="1"/>
            </p:nvSpPr>
            <p:spPr bwMode="hidden">
              <a:xfrm>
                <a:off x="4246" y="0"/>
                <a:ext cx="690" cy="4316"/>
              </a:xfrm>
              <a:custGeom>
                <a:avLst/>
                <a:gdLst>
                  <a:gd name="T0" fmla="*/ 688 w 688"/>
                  <a:gd name="T1" fmla="*/ 2086 h 4316"/>
                  <a:gd name="T2" fmla="*/ 670 w 688"/>
                  <a:gd name="T3" fmla="*/ 1810 h 4316"/>
                  <a:gd name="T4" fmla="*/ 634 w 688"/>
                  <a:gd name="T5" fmla="*/ 1541 h 4316"/>
                  <a:gd name="T6" fmla="*/ 574 w 688"/>
                  <a:gd name="T7" fmla="*/ 1271 h 4316"/>
                  <a:gd name="T8" fmla="*/ 497 w 688"/>
                  <a:gd name="T9" fmla="*/ 1007 h 4316"/>
                  <a:gd name="T10" fmla="*/ 401 w 688"/>
                  <a:gd name="T11" fmla="*/ 749 h 4316"/>
                  <a:gd name="T12" fmla="*/ 293 w 688"/>
                  <a:gd name="T13" fmla="*/ 492 h 4316"/>
                  <a:gd name="T14" fmla="*/ 162 w 688"/>
                  <a:gd name="T15" fmla="*/ 240 h 4316"/>
                  <a:gd name="T16" fmla="*/ 12 w 688"/>
                  <a:gd name="T17" fmla="*/ 0 h 4316"/>
                  <a:gd name="T18" fmla="*/ 0 w 688"/>
                  <a:gd name="T19" fmla="*/ 0 h 4316"/>
                  <a:gd name="T20" fmla="*/ 150 w 688"/>
                  <a:gd name="T21" fmla="*/ 240 h 4316"/>
                  <a:gd name="T22" fmla="*/ 281 w 688"/>
                  <a:gd name="T23" fmla="*/ 492 h 4316"/>
                  <a:gd name="T24" fmla="*/ 389 w 688"/>
                  <a:gd name="T25" fmla="*/ 749 h 4316"/>
                  <a:gd name="T26" fmla="*/ 485 w 688"/>
                  <a:gd name="T27" fmla="*/ 1007 h 4316"/>
                  <a:gd name="T28" fmla="*/ 562 w 688"/>
                  <a:gd name="T29" fmla="*/ 1271 h 4316"/>
                  <a:gd name="T30" fmla="*/ 622 w 688"/>
                  <a:gd name="T31" fmla="*/ 1541 h 4316"/>
                  <a:gd name="T32" fmla="*/ 658 w 688"/>
                  <a:gd name="T33" fmla="*/ 1810 h 4316"/>
                  <a:gd name="T34" fmla="*/ 676 w 688"/>
                  <a:gd name="T35" fmla="*/ 2086 h 4316"/>
                  <a:gd name="T36" fmla="*/ 676 w 688"/>
                  <a:gd name="T37" fmla="*/ 2368 h 4316"/>
                  <a:gd name="T38" fmla="*/ 658 w 688"/>
                  <a:gd name="T39" fmla="*/ 2650 h 4316"/>
                  <a:gd name="T40" fmla="*/ 616 w 688"/>
                  <a:gd name="T41" fmla="*/ 2931 h 4316"/>
                  <a:gd name="T42" fmla="*/ 556 w 688"/>
                  <a:gd name="T43" fmla="*/ 3213 h 4316"/>
                  <a:gd name="T44" fmla="*/ 473 w 688"/>
                  <a:gd name="T45" fmla="*/ 3495 h 4316"/>
                  <a:gd name="T46" fmla="*/ 371 w 688"/>
                  <a:gd name="T47" fmla="*/ 3777 h 4316"/>
                  <a:gd name="T48" fmla="*/ 251 w 688"/>
                  <a:gd name="T49" fmla="*/ 4046 h 4316"/>
                  <a:gd name="T50" fmla="*/ 114 w 688"/>
                  <a:gd name="T51" fmla="*/ 4316 h 4316"/>
                  <a:gd name="T52" fmla="*/ 126 w 688"/>
                  <a:gd name="T53" fmla="*/ 4316 h 4316"/>
                  <a:gd name="T54" fmla="*/ 263 w 688"/>
                  <a:gd name="T55" fmla="*/ 4046 h 4316"/>
                  <a:gd name="T56" fmla="*/ 383 w 688"/>
                  <a:gd name="T57" fmla="*/ 3777 h 4316"/>
                  <a:gd name="T58" fmla="*/ 485 w 688"/>
                  <a:gd name="T59" fmla="*/ 3495 h 4316"/>
                  <a:gd name="T60" fmla="*/ 568 w 688"/>
                  <a:gd name="T61" fmla="*/ 3219 h 4316"/>
                  <a:gd name="T62" fmla="*/ 628 w 688"/>
                  <a:gd name="T63" fmla="*/ 2937 h 4316"/>
                  <a:gd name="T64" fmla="*/ 670 w 688"/>
                  <a:gd name="T65" fmla="*/ 2656 h 4316"/>
                  <a:gd name="T66" fmla="*/ 688 w 688"/>
                  <a:gd name="T67" fmla="*/ 2368 h 4316"/>
                  <a:gd name="T68" fmla="*/ 688 w 688"/>
                  <a:gd name="T69" fmla="*/ 2086 h 4316"/>
                  <a:gd name="T70" fmla="*/ 688 w 688"/>
                  <a:gd name="T71" fmla="*/ 2086 h 431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Lst>
                <a:rect l="0" t="0" r="r" b="b"/>
                <a:pathLst>
                  <a:path w="688" h="4316">
                    <a:moveTo>
                      <a:pt x="688" y="2086"/>
                    </a:moveTo>
                    <a:lnTo>
                      <a:pt x="670" y="1810"/>
                    </a:lnTo>
                    <a:lnTo>
                      <a:pt x="634" y="1541"/>
                    </a:lnTo>
                    <a:lnTo>
                      <a:pt x="574" y="1271"/>
                    </a:lnTo>
                    <a:lnTo>
                      <a:pt x="497" y="1007"/>
                    </a:lnTo>
                    <a:lnTo>
                      <a:pt x="401" y="749"/>
                    </a:lnTo>
                    <a:lnTo>
                      <a:pt x="293" y="492"/>
                    </a:lnTo>
                    <a:lnTo>
                      <a:pt x="162" y="240"/>
                    </a:lnTo>
                    <a:lnTo>
                      <a:pt x="12" y="0"/>
                    </a:lnTo>
                    <a:lnTo>
                      <a:pt x="0" y="0"/>
                    </a:lnTo>
                    <a:lnTo>
                      <a:pt x="150" y="240"/>
                    </a:lnTo>
                    <a:lnTo>
                      <a:pt x="281" y="492"/>
                    </a:lnTo>
                    <a:lnTo>
                      <a:pt x="389" y="749"/>
                    </a:lnTo>
                    <a:lnTo>
                      <a:pt x="485" y="1007"/>
                    </a:lnTo>
                    <a:lnTo>
                      <a:pt x="562" y="1271"/>
                    </a:lnTo>
                    <a:lnTo>
                      <a:pt x="622" y="1541"/>
                    </a:lnTo>
                    <a:lnTo>
                      <a:pt x="658" y="1810"/>
                    </a:lnTo>
                    <a:lnTo>
                      <a:pt x="676" y="2086"/>
                    </a:lnTo>
                    <a:lnTo>
                      <a:pt x="676" y="2368"/>
                    </a:lnTo>
                    <a:lnTo>
                      <a:pt x="658" y="2650"/>
                    </a:lnTo>
                    <a:lnTo>
                      <a:pt x="616" y="2931"/>
                    </a:lnTo>
                    <a:lnTo>
                      <a:pt x="556" y="3213"/>
                    </a:lnTo>
                    <a:lnTo>
                      <a:pt x="473" y="3495"/>
                    </a:lnTo>
                    <a:lnTo>
                      <a:pt x="371" y="3777"/>
                    </a:lnTo>
                    <a:lnTo>
                      <a:pt x="251" y="4046"/>
                    </a:lnTo>
                    <a:lnTo>
                      <a:pt x="114" y="4316"/>
                    </a:lnTo>
                    <a:lnTo>
                      <a:pt x="126" y="4316"/>
                    </a:lnTo>
                    <a:lnTo>
                      <a:pt x="263" y="4046"/>
                    </a:lnTo>
                    <a:lnTo>
                      <a:pt x="383" y="3777"/>
                    </a:lnTo>
                    <a:lnTo>
                      <a:pt x="485" y="3495"/>
                    </a:lnTo>
                    <a:lnTo>
                      <a:pt x="568" y="3219"/>
                    </a:lnTo>
                    <a:lnTo>
                      <a:pt x="628" y="2937"/>
                    </a:lnTo>
                    <a:lnTo>
                      <a:pt x="670" y="2656"/>
                    </a:lnTo>
                    <a:lnTo>
                      <a:pt x="688" y="2368"/>
                    </a:lnTo>
                    <a:lnTo>
                      <a:pt x="688" y="2086"/>
                    </a:lnTo>
                    <a:lnTo>
                      <a:pt x="688" y="2086"/>
                    </a:lnTo>
                    <a:close/>
                  </a:path>
                </a:pathLst>
              </a:custGeom>
              <a:gradFill rotWithShape="0">
                <a:gsLst>
                  <a:gs pos="0">
                    <a:schemeClr val="bg1"/>
                  </a:gs>
                  <a:gs pos="100000">
                    <a:schemeClr val="bg1">
                      <a:gamma/>
                      <a:shade val="66667"/>
                      <a:invGamma/>
                    </a:schemeClr>
                  </a:gs>
                </a:gsLst>
                <a:lin ang="5400000" scaled="1"/>
              </a:gradFill>
              <a:ln>
                <a:noFill/>
              </a:ln>
            </p:spPr>
            <p:txBody>
              <a:bodyPr/>
              <a:lstStyle/>
              <a:p>
                <a:pPr eaLnBrk="1" hangingPunct="1">
                  <a:defRPr/>
                </a:pPr>
                <a:endParaRPr lang="en-US">
                  <a:solidFill>
                    <a:srgbClr val="FFFFFF"/>
                  </a:solidFill>
                  <a:cs typeface="Arial" charset="0"/>
                </a:endParaRPr>
              </a:p>
            </p:txBody>
          </p:sp>
          <p:sp>
            <p:nvSpPr>
              <p:cNvPr id="82957" name="Freeform 13">
                <a:extLst>
                  <a:ext uri="{FF2B5EF4-FFF2-40B4-BE49-F238E27FC236}">
                    <a16:creationId xmlns:a16="http://schemas.microsoft.com/office/drawing/2014/main" id="{BD077FD2-30CD-E0E6-5D20-69EFD55BA7EE}"/>
                  </a:ext>
                </a:extLst>
              </p:cNvPr>
              <p:cNvSpPr>
                <a:spLocks/>
              </p:cNvSpPr>
              <p:nvPr userDrawn="1"/>
            </p:nvSpPr>
            <p:spPr bwMode="hidden">
              <a:xfrm>
                <a:off x="4522" y="0"/>
                <a:ext cx="864" cy="4316"/>
              </a:xfrm>
              <a:custGeom>
                <a:avLst/>
                <a:gdLst>
                  <a:gd name="T0" fmla="*/ 855 w 861"/>
                  <a:gd name="T1" fmla="*/ 2128 h 4316"/>
                  <a:gd name="T2" fmla="*/ 831 w 861"/>
                  <a:gd name="T3" fmla="*/ 1834 h 4316"/>
                  <a:gd name="T4" fmla="*/ 808 w 861"/>
                  <a:gd name="T5" fmla="*/ 1684 h 4316"/>
                  <a:gd name="T6" fmla="*/ 784 w 861"/>
                  <a:gd name="T7" fmla="*/ 1541 h 4316"/>
                  <a:gd name="T8" fmla="*/ 748 w 861"/>
                  <a:gd name="T9" fmla="*/ 1397 h 4316"/>
                  <a:gd name="T10" fmla="*/ 712 w 861"/>
                  <a:gd name="T11" fmla="*/ 1253 h 4316"/>
                  <a:gd name="T12" fmla="*/ 664 w 861"/>
                  <a:gd name="T13" fmla="*/ 1115 h 4316"/>
                  <a:gd name="T14" fmla="*/ 610 w 861"/>
                  <a:gd name="T15" fmla="*/ 977 h 4316"/>
                  <a:gd name="T16" fmla="*/ 491 w 861"/>
                  <a:gd name="T17" fmla="*/ 719 h 4316"/>
                  <a:gd name="T18" fmla="*/ 353 w 861"/>
                  <a:gd name="T19" fmla="*/ 468 h 4316"/>
                  <a:gd name="T20" fmla="*/ 192 w 861"/>
                  <a:gd name="T21" fmla="*/ 228 h 4316"/>
                  <a:gd name="T22" fmla="*/ 12 w 861"/>
                  <a:gd name="T23" fmla="*/ 0 h 4316"/>
                  <a:gd name="T24" fmla="*/ 0 w 861"/>
                  <a:gd name="T25" fmla="*/ 0 h 4316"/>
                  <a:gd name="T26" fmla="*/ 180 w 861"/>
                  <a:gd name="T27" fmla="*/ 228 h 4316"/>
                  <a:gd name="T28" fmla="*/ 341 w 861"/>
                  <a:gd name="T29" fmla="*/ 468 h 4316"/>
                  <a:gd name="T30" fmla="*/ 479 w 861"/>
                  <a:gd name="T31" fmla="*/ 719 h 4316"/>
                  <a:gd name="T32" fmla="*/ 598 w 861"/>
                  <a:gd name="T33" fmla="*/ 983 h 4316"/>
                  <a:gd name="T34" fmla="*/ 652 w 861"/>
                  <a:gd name="T35" fmla="*/ 1121 h 4316"/>
                  <a:gd name="T36" fmla="*/ 700 w 861"/>
                  <a:gd name="T37" fmla="*/ 1259 h 4316"/>
                  <a:gd name="T38" fmla="*/ 736 w 861"/>
                  <a:gd name="T39" fmla="*/ 1403 h 4316"/>
                  <a:gd name="T40" fmla="*/ 772 w 861"/>
                  <a:gd name="T41" fmla="*/ 1547 h 4316"/>
                  <a:gd name="T42" fmla="*/ 802 w 861"/>
                  <a:gd name="T43" fmla="*/ 1690 h 4316"/>
                  <a:gd name="T44" fmla="*/ 819 w 861"/>
                  <a:gd name="T45" fmla="*/ 1834 h 4316"/>
                  <a:gd name="T46" fmla="*/ 837 w 861"/>
                  <a:gd name="T47" fmla="*/ 1984 h 4316"/>
                  <a:gd name="T48" fmla="*/ 843 w 861"/>
                  <a:gd name="T49" fmla="*/ 2128 h 4316"/>
                  <a:gd name="T50" fmla="*/ 849 w 861"/>
                  <a:gd name="T51" fmla="*/ 2278 h 4316"/>
                  <a:gd name="T52" fmla="*/ 843 w 861"/>
                  <a:gd name="T53" fmla="*/ 2428 h 4316"/>
                  <a:gd name="T54" fmla="*/ 831 w 861"/>
                  <a:gd name="T55" fmla="*/ 2572 h 4316"/>
                  <a:gd name="T56" fmla="*/ 819 w 861"/>
                  <a:gd name="T57" fmla="*/ 2721 h 4316"/>
                  <a:gd name="T58" fmla="*/ 796 w 861"/>
                  <a:gd name="T59" fmla="*/ 2865 h 4316"/>
                  <a:gd name="T60" fmla="*/ 766 w 861"/>
                  <a:gd name="T61" fmla="*/ 3015 h 4316"/>
                  <a:gd name="T62" fmla="*/ 724 w 861"/>
                  <a:gd name="T63" fmla="*/ 3159 h 4316"/>
                  <a:gd name="T64" fmla="*/ 682 w 861"/>
                  <a:gd name="T65" fmla="*/ 3303 h 4316"/>
                  <a:gd name="T66" fmla="*/ 586 w 861"/>
                  <a:gd name="T67" fmla="*/ 3567 h 4316"/>
                  <a:gd name="T68" fmla="*/ 473 w 861"/>
                  <a:gd name="T69" fmla="*/ 3824 h 4316"/>
                  <a:gd name="T70" fmla="*/ 335 w 861"/>
                  <a:gd name="T71" fmla="*/ 4076 h 4316"/>
                  <a:gd name="T72" fmla="*/ 180 w 861"/>
                  <a:gd name="T73" fmla="*/ 4316 h 4316"/>
                  <a:gd name="T74" fmla="*/ 192 w 861"/>
                  <a:gd name="T75" fmla="*/ 4316 h 4316"/>
                  <a:gd name="T76" fmla="*/ 347 w 861"/>
                  <a:gd name="T77" fmla="*/ 4076 h 4316"/>
                  <a:gd name="T78" fmla="*/ 485 w 861"/>
                  <a:gd name="T79" fmla="*/ 3824 h 4316"/>
                  <a:gd name="T80" fmla="*/ 598 w 861"/>
                  <a:gd name="T81" fmla="*/ 3573 h 4316"/>
                  <a:gd name="T82" fmla="*/ 694 w 861"/>
                  <a:gd name="T83" fmla="*/ 3309 h 4316"/>
                  <a:gd name="T84" fmla="*/ 736 w 861"/>
                  <a:gd name="T85" fmla="*/ 3165 h 4316"/>
                  <a:gd name="T86" fmla="*/ 778 w 861"/>
                  <a:gd name="T87" fmla="*/ 3021 h 4316"/>
                  <a:gd name="T88" fmla="*/ 808 w 861"/>
                  <a:gd name="T89" fmla="*/ 2871 h 4316"/>
                  <a:gd name="T90" fmla="*/ 831 w 861"/>
                  <a:gd name="T91" fmla="*/ 2727 h 4316"/>
                  <a:gd name="T92" fmla="*/ 843 w 861"/>
                  <a:gd name="T93" fmla="*/ 2578 h 4316"/>
                  <a:gd name="T94" fmla="*/ 855 w 861"/>
                  <a:gd name="T95" fmla="*/ 2428 h 4316"/>
                  <a:gd name="T96" fmla="*/ 861 w 861"/>
                  <a:gd name="T97" fmla="*/ 2278 h 4316"/>
                  <a:gd name="T98" fmla="*/ 855 w 861"/>
                  <a:gd name="T99" fmla="*/ 2128 h 4316"/>
                  <a:gd name="T100" fmla="*/ 855 w 861"/>
                  <a:gd name="T101" fmla="*/ 2128 h 431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Lst>
                <a:rect l="0" t="0" r="r" b="b"/>
                <a:pathLst>
                  <a:path w="861" h="4316">
                    <a:moveTo>
                      <a:pt x="855" y="2128"/>
                    </a:moveTo>
                    <a:lnTo>
                      <a:pt x="831" y="1834"/>
                    </a:lnTo>
                    <a:lnTo>
                      <a:pt x="808" y="1684"/>
                    </a:lnTo>
                    <a:lnTo>
                      <a:pt x="784" y="1541"/>
                    </a:lnTo>
                    <a:lnTo>
                      <a:pt x="748" y="1397"/>
                    </a:lnTo>
                    <a:lnTo>
                      <a:pt x="712" y="1253"/>
                    </a:lnTo>
                    <a:lnTo>
                      <a:pt x="664" y="1115"/>
                    </a:lnTo>
                    <a:lnTo>
                      <a:pt x="610" y="977"/>
                    </a:lnTo>
                    <a:lnTo>
                      <a:pt x="491" y="719"/>
                    </a:lnTo>
                    <a:lnTo>
                      <a:pt x="353" y="468"/>
                    </a:lnTo>
                    <a:lnTo>
                      <a:pt x="192" y="228"/>
                    </a:lnTo>
                    <a:lnTo>
                      <a:pt x="12" y="0"/>
                    </a:lnTo>
                    <a:lnTo>
                      <a:pt x="0" y="0"/>
                    </a:lnTo>
                    <a:lnTo>
                      <a:pt x="180" y="228"/>
                    </a:lnTo>
                    <a:lnTo>
                      <a:pt x="341" y="468"/>
                    </a:lnTo>
                    <a:lnTo>
                      <a:pt x="479" y="719"/>
                    </a:lnTo>
                    <a:lnTo>
                      <a:pt x="598" y="983"/>
                    </a:lnTo>
                    <a:lnTo>
                      <a:pt x="652" y="1121"/>
                    </a:lnTo>
                    <a:lnTo>
                      <a:pt x="700" y="1259"/>
                    </a:lnTo>
                    <a:lnTo>
                      <a:pt x="736" y="1403"/>
                    </a:lnTo>
                    <a:lnTo>
                      <a:pt x="772" y="1547"/>
                    </a:lnTo>
                    <a:lnTo>
                      <a:pt x="802" y="1690"/>
                    </a:lnTo>
                    <a:lnTo>
                      <a:pt x="819" y="1834"/>
                    </a:lnTo>
                    <a:lnTo>
                      <a:pt x="837" y="1984"/>
                    </a:lnTo>
                    <a:lnTo>
                      <a:pt x="843" y="2128"/>
                    </a:lnTo>
                    <a:lnTo>
                      <a:pt x="849" y="2278"/>
                    </a:lnTo>
                    <a:lnTo>
                      <a:pt x="843" y="2428"/>
                    </a:lnTo>
                    <a:lnTo>
                      <a:pt x="831" y="2572"/>
                    </a:lnTo>
                    <a:lnTo>
                      <a:pt x="819" y="2721"/>
                    </a:lnTo>
                    <a:lnTo>
                      <a:pt x="796" y="2865"/>
                    </a:lnTo>
                    <a:lnTo>
                      <a:pt x="766" y="3015"/>
                    </a:lnTo>
                    <a:lnTo>
                      <a:pt x="724" y="3159"/>
                    </a:lnTo>
                    <a:lnTo>
                      <a:pt x="682" y="3303"/>
                    </a:lnTo>
                    <a:lnTo>
                      <a:pt x="586" y="3567"/>
                    </a:lnTo>
                    <a:lnTo>
                      <a:pt x="473" y="3824"/>
                    </a:lnTo>
                    <a:lnTo>
                      <a:pt x="335" y="4076"/>
                    </a:lnTo>
                    <a:lnTo>
                      <a:pt x="180" y="4316"/>
                    </a:lnTo>
                    <a:lnTo>
                      <a:pt x="192" y="4316"/>
                    </a:lnTo>
                    <a:lnTo>
                      <a:pt x="347" y="4076"/>
                    </a:lnTo>
                    <a:lnTo>
                      <a:pt x="485" y="3824"/>
                    </a:lnTo>
                    <a:lnTo>
                      <a:pt x="598" y="3573"/>
                    </a:lnTo>
                    <a:lnTo>
                      <a:pt x="694" y="3309"/>
                    </a:lnTo>
                    <a:lnTo>
                      <a:pt x="736" y="3165"/>
                    </a:lnTo>
                    <a:lnTo>
                      <a:pt x="778" y="3021"/>
                    </a:lnTo>
                    <a:lnTo>
                      <a:pt x="808" y="2871"/>
                    </a:lnTo>
                    <a:lnTo>
                      <a:pt x="831" y="2727"/>
                    </a:lnTo>
                    <a:lnTo>
                      <a:pt x="843" y="2578"/>
                    </a:lnTo>
                    <a:lnTo>
                      <a:pt x="855" y="2428"/>
                    </a:lnTo>
                    <a:lnTo>
                      <a:pt x="861" y="2278"/>
                    </a:lnTo>
                    <a:lnTo>
                      <a:pt x="855" y="2128"/>
                    </a:lnTo>
                    <a:lnTo>
                      <a:pt x="855" y="2128"/>
                    </a:lnTo>
                    <a:close/>
                  </a:path>
                </a:pathLst>
              </a:custGeom>
              <a:gradFill rotWithShape="0">
                <a:gsLst>
                  <a:gs pos="0">
                    <a:schemeClr val="bg1"/>
                  </a:gs>
                  <a:gs pos="100000">
                    <a:schemeClr val="bg1">
                      <a:gamma/>
                      <a:shade val="66667"/>
                      <a:invGamma/>
                    </a:schemeClr>
                  </a:gs>
                </a:gsLst>
                <a:lin ang="5400000" scaled="1"/>
              </a:gradFill>
              <a:ln>
                <a:noFill/>
              </a:ln>
            </p:spPr>
            <p:txBody>
              <a:bodyPr/>
              <a:lstStyle/>
              <a:p>
                <a:pPr eaLnBrk="1" hangingPunct="1">
                  <a:defRPr/>
                </a:pPr>
                <a:endParaRPr lang="en-US">
                  <a:solidFill>
                    <a:srgbClr val="FFFFFF"/>
                  </a:solidFill>
                  <a:cs typeface="Arial" charset="0"/>
                </a:endParaRPr>
              </a:p>
            </p:txBody>
          </p:sp>
          <p:sp>
            <p:nvSpPr>
              <p:cNvPr id="82958" name="Freeform 14">
                <a:extLst>
                  <a:ext uri="{FF2B5EF4-FFF2-40B4-BE49-F238E27FC236}">
                    <a16:creationId xmlns:a16="http://schemas.microsoft.com/office/drawing/2014/main" id="{CB788D5D-7513-F476-6AC6-916220B774C5}"/>
                  </a:ext>
                </a:extLst>
              </p:cNvPr>
              <p:cNvSpPr>
                <a:spLocks/>
              </p:cNvSpPr>
              <p:nvPr userDrawn="1"/>
            </p:nvSpPr>
            <p:spPr bwMode="hidden">
              <a:xfrm>
                <a:off x="2400" y="0"/>
                <a:ext cx="150" cy="4316"/>
              </a:xfrm>
              <a:custGeom>
                <a:avLst/>
                <a:gdLst>
                  <a:gd name="T0" fmla="*/ 18 w 149"/>
                  <a:gd name="T1" fmla="*/ 1942 h 4316"/>
                  <a:gd name="T2" fmla="*/ 30 w 149"/>
                  <a:gd name="T3" fmla="*/ 1630 h 4316"/>
                  <a:gd name="T4" fmla="*/ 42 w 149"/>
                  <a:gd name="T5" fmla="*/ 1331 h 4316"/>
                  <a:gd name="T6" fmla="*/ 59 w 149"/>
                  <a:gd name="T7" fmla="*/ 1055 h 4316"/>
                  <a:gd name="T8" fmla="*/ 77 w 149"/>
                  <a:gd name="T9" fmla="*/ 791 h 4316"/>
                  <a:gd name="T10" fmla="*/ 83 w 149"/>
                  <a:gd name="T11" fmla="*/ 671 h 4316"/>
                  <a:gd name="T12" fmla="*/ 95 w 149"/>
                  <a:gd name="T13" fmla="*/ 557 h 4316"/>
                  <a:gd name="T14" fmla="*/ 107 w 149"/>
                  <a:gd name="T15" fmla="*/ 444 h 4316"/>
                  <a:gd name="T16" fmla="*/ 113 w 149"/>
                  <a:gd name="T17" fmla="*/ 342 h 4316"/>
                  <a:gd name="T18" fmla="*/ 125 w 149"/>
                  <a:gd name="T19" fmla="*/ 246 h 4316"/>
                  <a:gd name="T20" fmla="*/ 131 w 149"/>
                  <a:gd name="T21" fmla="*/ 156 h 4316"/>
                  <a:gd name="T22" fmla="*/ 143 w 149"/>
                  <a:gd name="T23" fmla="*/ 72 h 4316"/>
                  <a:gd name="T24" fmla="*/ 149 w 149"/>
                  <a:gd name="T25" fmla="*/ 0 h 4316"/>
                  <a:gd name="T26" fmla="*/ 137 w 149"/>
                  <a:gd name="T27" fmla="*/ 0 h 4316"/>
                  <a:gd name="T28" fmla="*/ 131 w 149"/>
                  <a:gd name="T29" fmla="*/ 72 h 4316"/>
                  <a:gd name="T30" fmla="*/ 119 w 149"/>
                  <a:gd name="T31" fmla="*/ 156 h 4316"/>
                  <a:gd name="T32" fmla="*/ 113 w 149"/>
                  <a:gd name="T33" fmla="*/ 246 h 4316"/>
                  <a:gd name="T34" fmla="*/ 101 w 149"/>
                  <a:gd name="T35" fmla="*/ 342 h 4316"/>
                  <a:gd name="T36" fmla="*/ 95 w 149"/>
                  <a:gd name="T37" fmla="*/ 444 h 4316"/>
                  <a:gd name="T38" fmla="*/ 83 w 149"/>
                  <a:gd name="T39" fmla="*/ 557 h 4316"/>
                  <a:gd name="T40" fmla="*/ 71 w 149"/>
                  <a:gd name="T41" fmla="*/ 671 h 4316"/>
                  <a:gd name="T42" fmla="*/ 65 w 149"/>
                  <a:gd name="T43" fmla="*/ 791 h 4316"/>
                  <a:gd name="T44" fmla="*/ 48 w 149"/>
                  <a:gd name="T45" fmla="*/ 1055 h 4316"/>
                  <a:gd name="T46" fmla="*/ 30 w 149"/>
                  <a:gd name="T47" fmla="*/ 1331 h 4316"/>
                  <a:gd name="T48" fmla="*/ 18 w 149"/>
                  <a:gd name="T49" fmla="*/ 1630 h 4316"/>
                  <a:gd name="T50" fmla="*/ 6 w 149"/>
                  <a:gd name="T51" fmla="*/ 1942 h 4316"/>
                  <a:gd name="T52" fmla="*/ 0 w 149"/>
                  <a:gd name="T53" fmla="*/ 2278 h 4316"/>
                  <a:gd name="T54" fmla="*/ 6 w 149"/>
                  <a:gd name="T55" fmla="*/ 2602 h 4316"/>
                  <a:gd name="T56" fmla="*/ 12 w 149"/>
                  <a:gd name="T57" fmla="*/ 2919 h 4316"/>
                  <a:gd name="T58" fmla="*/ 24 w 149"/>
                  <a:gd name="T59" fmla="*/ 3219 h 4316"/>
                  <a:gd name="T60" fmla="*/ 36 w 149"/>
                  <a:gd name="T61" fmla="*/ 3513 h 4316"/>
                  <a:gd name="T62" fmla="*/ 59 w 149"/>
                  <a:gd name="T63" fmla="*/ 3794 h 4316"/>
                  <a:gd name="T64" fmla="*/ 89 w 149"/>
                  <a:gd name="T65" fmla="*/ 4058 h 4316"/>
                  <a:gd name="T66" fmla="*/ 125 w 149"/>
                  <a:gd name="T67" fmla="*/ 4316 h 4316"/>
                  <a:gd name="T68" fmla="*/ 137 w 149"/>
                  <a:gd name="T69" fmla="*/ 4316 h 4316"/>
                  <a:gd name="T70" fmla="*/ 101 w 149"/>
                  <a:gd name="T71" fmla="*/ 4058 h 4316"/>
                  <a:gd name="T72" fmla="*/ 71 w 149"/>
                  <a:gd name="T73" fmla="*/ 3794 h 4316"/>
                  <a:gd name="T74" fmla="*/ 48 w 149"/>
                  <a:gd name="T75" fmla="*/ 3513 h 4316"/>
                  <a:gd name="T76" fmla="*/ 36 w 149"/>
                  <a:gd name="T77" fmla="*/ 3225 h 4316"/>
                  <a:gd name="T78" fmla="*/ 24 w 149"/>
                  <a:gd name="T79" fmla="*/ 2919 h 4316"/>
                  <a:gd name="T80" fmla="*/ 18 w 149"/>
                  <a:gd name="T81" fmla="*/ 2608 h 4316"/>
                  <a:gd name="T82" fmla="*/ 12 w 149"/>
                  <a:gd name="T83" fmla="*/ 2278 h 4316"/>
                  <a:gd name="T84" fmla="*/ 18 w 149"/>
                  <a:gd name="T85" fmla="*/ 1942 h 4316"/>
                  <a:gd name="T86" fmla="*/ 18 w 149"/>
                  <a:gd name="T87" fmla="*/ 1942 h 431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149" h="4316">
                    <a:moveTo>
                      <a:pt x="18" y="1942"/>
                    </a:moveTo>
                    <a:lnTo>
                      <a:pt x="30" y="1630"/>
                    </a:lnTo>
                    <a:lnTo>
                      <a:pt x="42" y="1331"/>
                    </a:lnTo>
                    <a:lnTo>
                      <a:pt x="59" y="1055"/>
                    </a:lnTo>
                    <a:lnTo>
                      <a:pt x="77" y="791"/>
                    </a:lnTo>
                    <a:lnTo>
                      <a:pt x="83" y="671"/>
                    </a:lnTo>
                    <a:lnTo>
                      <a:pt x="95" y="557"/>
                    </a:lnTo>
                    <a:lnTo>
                      <a:pt x="107" y="444"/>
                    </a:lnTo>
                    <a:lnTo>
                      <a:pt x="113" y="342"/>
                    </a:lnTo>
                    <a:lnTo>
                      <a:pt x="125" y="246"/>
                    </a:lnTo>
                    <a:lnTo>
                      <a:pt x="131" y="156"/>
                    </a:lnTo>
                    <a:lnTo>
                      <a:pt x="143" y="72"/>
                    </a:lnTo>
                    <a:lnTo>
                      <a:pt x="149" y="0"/>
                    </a:lnTo>
                    <a:lnTo>
                      <a:pt x="137" y="0"/>
                    </a:lnTo>
                    <a:lnTo>
                      <a:pt x="131" y="72"/>
                    </a:lnTo>
                    <a:lnTo>
                      <a:pt x="119" y="156"/>
                    </a:lnTo>
                    <a:lnTo>
                      <a:pt x="113" y="246"/>
                    </a:lnTo>
                    <a:lnTo>
                      <a:pt x="101" y="342"/>
                    </a:lnTo>
                    <a:lnTo>
                      <a:pt x="95" y="444"/>
                    </a:lnTo>
                    <a:lnTo>
                      <a:pt x="83" y="557"/>
                    </a:lnTo>
                    <a:lnTo>
                      <a:pt x="71" y="671"/>
                    </a:lnTo>
                    <a:lnTo>
                      <a:pt x="65" y="791"/>
                    </a:lnTo>
                    <a:lnTo>
                      <a:pt x="48" y="1055"/>
                    </a:lnTo>
                    <a:lnTo>
                      <a:pt x="30" y="1331"/>
                    </a:lnTo>
                    <a:lnTo>
                      <a:pt x="18" y="1630"/>
                    </a:lnTo>
                    <a:lnTo>
                      <a:pt x="6" y="1942"/>
                    </a:lnTo>
                    <a:lnTo>
                      <a:pt x="0" y="2278"/>
                    </a:lnTo>
                    <a:lnTo>
                      <a:pt x="6" y="2602"/>
                    </a:lnTo>
                    <a:lnTo>
                      <a:pt x="12" y="2919"/>
                    </a:lnTo>
                    <a:lnTo>
                      <a:pt x="24" y="3219"/>
                    </a:lnTo>
                    <a:lnTo>
                      <a:pt x="36" y="3513"/>
                    </a:lnTo>
                    <a:lnTo>
                      <a:pt x="59" y="3794"/>
                    </a:lnTo>
                    <a:lnTo>
                      <a:pt x="89" y="4058"/>
                    </a:lnTo>
                    <a:lnTo>
                      <a:pt x="125" y="4316"/>
                    </a:lnTo>
                    <a:lnTo>
                      <a:pt x="137" y="4316"/>
                    </a:lnTo>
                    <a:lnTo>
                      <a:pt x="101" y="4058"/>
                    </a:lnTo>
                    <a:lnTo>
                      <a:pt x="71" y="3794"/>
                    </a:lnTo>
                    <a:lnTo>
                      <a:pt x="48" y="3513"/>
                    </a:lnTo>
                    <a:lnTo>
                      <a:pt x="36" y="3225"/>
                    </a:lnTo>
                    <a:lnTo>
                      <a:pt x="24" y="2919"/>
                    </a:lnTo>
                    <a:lnTo>
                      <a:pt x="18" y="2608"/>
                    </a:lnTo>
                    <a:lnTo>
                      <a:pt x="12" y="2278"/>
                    </a:lnTo>
                    <a:lnTo>
                      <a:pt x="18" y="1942"/>
                    </a:lnTo>
                    <a:lnTo>
                      <a:pt x="18" y="1942"/>
                    </a:lnTo>
                    <a:close/>
                  </a:path>
                </a:pathLst>
              </a:custGeom>
              <a:gradFill rotWithShape="0">
                <a:gsLst>
                  <a:gs pos="0">
                    <a:schemeClr val="bg1"/>
                  </a:gs>
                  <a:gs pos="100000">
                    <a:schemeClr val="bg1">
                      <a:gamma/>
                      <a:shade val="66667"/>
                      <a:invGamma/>
                    </a:schemeClr>
                  </a:gs>
                </a:gsLst>
                <a:lin ang="5400000" scaled="1"/>
              </a:gradFill>
              <a:ln>
                <a:noFill/>
              </a:ln>
            </p:spPr>
            <p:txBody>
              <a:bodyPr/>
              <a:lstStyle/>
              <a:p>
                <a:pPr eaLnBrk="1" hangingPunct="1">
                  <a:defRPr/>
                </a:pPr>
                <a:endParaRPr lang="en-US">
                  <a:solidFill>
                    <a:srgbClr val="FFFFFF"/>
                  </a:solidFill>
                  <a:cs typeface="Arial" charset="0"/>
                </a:endParaRPr>
              </a:p>
            </p:txBody>
          </p:sp>
          <p:sp>
            <p:nvSpPr>
              <p:cNvPr id="82959" name="Freeform 15">
                <a:extLst>
                  <a:ext uri="{FF2B5EF4-FFF2-40B4-BE49-F238E27FC236}">
                    <a16:creationId xmlns:a16="http://schemas.microsoft.com/office/drawing/2014/main" id="{49FD3D74-B60F-6A2C-B348-E6F4DD5B5265}"/>
                  </a:ext>
                </a:extLst>
              </p:cNvPr>
              <p:cNvSpPr>
                <a:spLocks/>
              </p:cNvSpPr>
              <p:nvPr userDrawn="1"/>
            </p:nvSpPr>
            <p:spPr bwMode="hidden">
              <a:xfrm>
                <a:off x="1968" y="0"/>
                <a:ext cx="300" cy="4316"/>
              </a:xfrm>
              <a:custGeom>
                <a:avLst/>
                <a:gdLst>
                  <a:gd name="T0" fmla="*/ 18 w 299"/>
                  <a:gd name="T1" fmla="*/ 2062 h 4316"/>
                  <a:gd name="T2" fmla="*/ 30 w 299"/>
                  <a:gd name="T3" fmla="*/ 1750 h 4316"/>
                  <a:gd name="T4" fmla="*/ 54 w 299"/>
                  <a:gd name="T5" fmla="*/ 1451 h 4316"/>
                  <a:gd name="T6" fmla="*/ 84 w 299"/>
                  <a:gd name="T7" fmla="*/ 1169 h 4316"/>
                  <a:gd name="T8" fmla="*/ 126 w 299"/>
                  <a:gd name="T9" fmla="*/ 899 h 4316"/>
                  <a:gd name="T10" fmla="*/ 162 w 299"/>
                  <a:gd name="T11" fmla="*/ 641 h 4316"/>
                  <a:gd name="T12" fmla="*/ 209 w 299"/>
                  <a:gd name="T13" fmla="*/ 408 h 4316"/>
                  <a:gd name="T14" fmla="*/ 251 w 299"/>
                  <a:gd name="T15" fmla="*/ 192 h 4316"/>
                  <a:gd name="T16" fmla="*/ 299 w 299"/>
                  <a:gd name="T17" fmla="*/ 0 h 4316"/>
                  <a:gd name="T18" fmla="*/ 287 w 299"/>
                  <a:gd name="T19" fmla="*/ 0 h 4316"/>
                  <a:gd name="T20" fmla="*/ 239 w 299"/>
                  <a:gd name="T21" fmla="*/ 192 h 4316"/>
                  <a:gd name="T22" fmla="*/ 198 w 299"/>
                  <a:gd name="T23" fmla="*/ 408 h 4316"/>
                  <a:gd name="T24" fmla="*/ 156 w 299"/>
                  <a:gd name="T25" fmla="*/ 641 h 4316"/>
                  <a:gd name="T26" fmla="*/ 114 w 299"/>
                  <a:gd name="T27" fmla="*/ 899 h 4316"/>
                  <a:gd name="T28" fmla="*/ 78 w 299"/>
                  <a:gd name="T29" fmla="*/ 1169 h 4316"/>
                  <a:gd name="T30" fmla="*/ 48 w 299"/>
                  <a:gd name="T31" fmla="*/ 1451 h 4316"/>
                  <a:gd name="T32" fmla="*/ 24 w 299"/>
                  <a:gd name="T33" fmla="*/ 1750 h 4316"/>
                  <a:gd name="T34" fmla="*/ 6 w 299"/>
                  <a:gd name="T35" fmla="*/ 2062 h 4316"/>
                  <a:gd name="T36" fmla="*/ 0 w 299"/>
                  <a:gd name="T37" fmla="*/ 2374 h 4316"/>
                  <a:gd name="T38" fmla="*/ 12 w 299"/>
                  <a:gd name="T39" fmla="*/ 2674 h 4316"/>
                  <a:gd name="T40" fmla="*/ 30 w 299"/>
                  <a:gd name="T41" fmla="*/ 2973 h 4316"/>
                  <a:gd name="T42" fmla="*/ 54 w 299"/>
                  <a:gd name="T43" fmla="*/ 3255 h 4316"/>
                  <a:gd name="T44" fmla="*/ 96 w 299"/>
                  <a:gd name="T45" fmla="*/ 3537 h 4316"/>
                  <a:gd name="T46" fmla="*/ 144 w 299"/>
                  <a:gd name="T47" fmla="*/ 3806 h 4316"/>
                  <a:gd name="T48" fmla="*/ 203 w 299"/>
                  <a:gd name="T49" fmla="*/ 4064 h 4316"/>
                  <a:gd name="T50" fmla="*/ 275 w 299"/>
                  <a:gd name="T51" fmla="*/ 4316 h 4316"/>
                  <a:gd name="T52" fmla="*/ 287 w 299"/>
                  <a:gd name="T53" fmla="*/ 4316 h 4316"/>
                  <a:gd name="T54" fmla="*/ 215 w 299"/>
                  <a:gd name="T55" fmla="*/ 4064 h 4316"/>
                  <a:gd name="T56" fmla="*/ 156 w 299"/>
                  <a:gd name="T57" fmla="*/ 3806 h 4316"/>
                  <a:gd name="T58" fmla="*/ 108 w 299"/>
                  <a:gd name="T59" fmla="*/ 3537 h 4316"/>
                  <a:gd name="T60" fmla="*/ 66 w 299"/>
                  <a:gd name="T61" fmla="*/ 3261 h 4316"/>
                  <a:gd name="T62" fmla="*/ 42 w 299"/>
                  <a:gd name="T63" fmla="*/ 2973 h 4316"/>
                  <a:gd name="T64" fmla="*/ 24 w 299"/>
                  <a:gd name="T65" fmla="*/ 2680 h 4316"/>
                  <a:gd name="T66" fmla="*/ 12 w 299"/>
                  <a:gd name="T67" fmla="*/ 2374 h 4316"/>
                  <a:gd name="T68" fmla="*/ 18 w 299"/>
                  <a:gd name="T69" fmla="*/ 2062 h 4316"/>
                  <a:gd name="T70" fmla="*/ 18 w 299"/>
                  <a:gd name="T71" fmla="*/ 2062 h 431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Lst>
                <a:rect l="0" t="0" r="r" b="b"/>
                <a:pathLst>
                  <a:path w="299" h="4316">
                    <a:moveTo>
                      <a:pt x="18" y="2062"/>
                    </a:moveTo>
                    <a:lnTo>
                      <a:pt x="30" y="1750"/>
                    </a:lnTo>
                    <a:lnTo>
                      <a:pt x="54" y="1451"/>
                    </a:lnTo>
                    <a:lnTo>
                      <a:pt x="84" y="1169"/>
                    </a:lnTo>
                    <a:lnTo>
                      <a:pt x="126" y="899"/>
                    </a:lnTo>
                    <a:lnTo>
                      <a:pt x="162" y="641"/>
                    </a:lnTo>
                    <a:lnTo>
                      <a:pt x="209" y="408"/>
                    </a:lnTo>
                    <a:lnTo>
                      <a:pt x="251" y="192"/>
                    </a:lnTo>
                    <a:lnTo>
                      <a:pt x="299" y="0"/>
                    </a:lnTo>
                    <a:lnTo>
                      <a:pt x="287" y="0"/>
                    </a:lnTo>
                    <a:lnTo>
                      <a:pt x="239" y="192"/>
                    </a:lnTo>
                    <a:lnTo>
                      <a:pt x="198" y="408"/>
                    </a:lnTo>
                    <a:lnTo>
                      <a:pt x="156" y="641"/>
                    </a:lnTo>
                    <a:lnTo>
                      <a:pt x="114" y="899"/>
                    </a:lnTo>
                    <a:lnTo>
                      <a:pt x="78" y="1169"/>
                    </a:lnTo>
                    <a:lnTo>
                      <a:pt x="48" y="1451"/>
                    </a:lnTo>
                    <a:lnTo>
                      <a:pt x="24" y="1750"/>
                    </a:lnTo>
                    <a:lnTo>
                      <a:pt x="6" y="2062"/>
                    </a:lnTo>
                    <a:lnTo>
                      <a:pt x="0" y="2374"/>
                    </a:lnTo>
                    <a:lnTo>
                      <a:pt x="12" y="2674"/>
                    </a:lnTo>
                    <a:lnTo>
                      <a:pt x="30" y="2973"/>
                    </a:lnTo>
                    <a:lnTo>
                      <a:pt x="54" y="3255"/>
                    </a:lnTo>
                    <a:lnTo>
                      <a:pt x="96" y="3537"/>
                    </a:lnTo>
                    <a:lnTo>
                      <a:pt x="144" y="3806"/>
                    </a:lnTo>
                    <a:lnTo>
                      <a:pt x="203" y="4064"/>
                    </a:lnTo>
                    <a:lnTo>
                      <a:pt x="275" y="4316"/>
                    </a:lnTo>
                    <a:lnTo>
                      <a:pt x="287" y="4316"/>
                    </a:lnTo>
                    <a:lnTo>
                      <a:pt x="215" y="4064"/>
                    </a:lnTo>
                    <a:lnTo>
                      <a:pt x="156" y="3806"/>
                    </a:lnTo>
                    <a:lnTo>
                      <a:pt x="108" y="3537"/>
                    </a:lnTo>
                    <a:lnTo>
                      <a:pt x="66" y="3261"/>
                    </a:lnTo>
                    <a:lnTo>
                      <a:pt x="42" y="2973"/>
                    </a:lnTo>
                    <a:lnTo>
                      <a:pt x="24" y="2680"/>
                    </a:lnTo>
                    <a:lnTo>
                      <a:pt x="12" y="2374"/>
                    </a:lnTo>
                    <a:lnTo>
                      <a:pt x="18" y="2062"/>
                    </a:lnTo>
                    <a:lnTo>
                      <a:pt x="18" y="2062"/>
                    </a:lnTo>
                    <a:close/>
                  </a:path>
                </a:pathLst>
              </a:custGeom>
              <a:gradFill rotWithShape="0">
                <a:gsLst>
                  <a:gs pos="0">
                    <a:schemeClr val="bg1"/>
                  </a:gs>
                  <a:gs pos="100000">
                    <a:schemeClr val="bg1">
                      <a:gamma/>
                      <a:shade val="66667"/>
                      <a:invGamma/>
                    </a:schemeClr>
                  </a:gs>
                </a:gsLst>
                <a:lin ang="5400000" scaled="1"/>
              </a:gradFill>
              <a:ln>
                <a:noFill/>
              </a:ln>
            </p:spPr>
            <p:txBody>
              <a:bodyPr/>
              <a:lstStyle/>
              <a:p>
                <a:pPr eaLnBrk="1" hangingPunct="1">
                  <a:defRPr/>
                </a:pPr>
                <a:endParaRPr lang="en-US">
                  <a:solidFill>
                    <a:srgbClr val="FFFFFF"/>
                  </a:solidFill>
                  <a:cs typeface="Arial" charset="0"/>
                </a:endParaRPr>
              </a:p>
            </p:txBody>
          </p:sp>
          <p:sp>
            <p:nvSpPr>
              <p:cNvPr id="82960" name="Freeform 16">
                <a:extLst>
                  <a:ext uri="{FF2B5EF4-FFF2-40B4-BE49-F238E27FC236}">
                    <a16:creationId xmlns:a16="http://schemas.microsoft.com/office/drawing/2014/main" id="{E77D77A6-EC10-4900-843C-95DB5C99916A}"/>
                  </a:ext>
                </a:extLst>
              </p:cNvPr>
              <p:cNvSpPr>
                <a:spLocks/>
              </p:cNvSpPr>
              <p:nvPr userDrawn="1"/>
            </p:nvSpPr>
            <p:spPr bwMode="hidden">
              <a:xfrm>
                <a:off x="1566" y="0"/>
                <a:ext cx="425" cy="4316"/>
              </a:xfrm>
              <a:custGeom>
                <a:avLst/>
                <a:gdLst>
                  <a:gd name="T0" fmla="*/ 424 w 424"/>
                  <a:gd name="T1" fmla="*/ 0 h 4316"/>
                  <a:gd name="T2" fmla="*/ 412 w 424"/>
                  <a:gd name="T3" fmla="*/ 0 h 4316"/>
                  <a:gd name="T4" fmla="*/ 316 w 424"/>
                  <a:gd name="T5" fmla="*/ 222 h 4316"/>
                  <a:gd name="T6" fmla="*/ 239 w 424"/>
                  <a:gd name="T7" fmla="*/ 462 h 4316"/>
                  <a:gd name="T8" fmla="*/ 167 w 424"/>
                  <a:gd name="T9" fmla="*/ 707 h 4316"/>
                  <a:gd name="T10" fmla="*/ 107 w 424"/>
                  <a:gd name="T11" fmla="*/ 971 h 4316"/>
                  <a:gd name="T12" fmla="*/ 65 w 424"/>
                  <a:gd name="T13" fmla="*/ 1247 h 4316"/>
                  <a:gd name="T14" fmla="*/ 29 w 424"/>
                  <a:gd name="T15" fmla="*/ 1529 h 4316"/>
                  <a:gd name="T16" fmla="*/ 6 w 424"/>
                  <a:gd name="T17" fmla="*/ 1822 h 4316"/>
                  <a:gd name="T18" fmla="*/ 0 w 424"/>
                  <a:gd name="T19" fmla="*/ 2122 h 4316"/>
                  <a:gd name="T20" fmla="*/ 6 w 424"/>
                  <a:gd name="T21" fmla="*/ 2404 h 4316"/>
                  <a:gd name="T22" fmla="*/ 24 w 424"/>
                  <a:gd name="T23" fmla="*/ 2686 h 4316"/>
                  <a:gd name="T24" fmla="*/ 47 w 424"/>
                  <a:gd name="T25" fmla="*/ 2961 h 4316"/>
                  <a:gd name="T26" fmla="*/ 89 w 424"/>
                  <a:gd name="T27" fmla="*/ 3243 h 4316"/>
                  <a:gd name="T28" fmla="*/ 137 w 424"/>
                  <a:gd name="T29" fmla="*/ 3519 h 4316"/>
                  <a:gd name="T30" fmla="*/ 197 w 424"/>
                  <a:gd name="T31" fmla="*/ 3788 h 4316"/>
                  <a:gd name="T32" fmla="*/ 269 w 424"/>
                  <a:gd name="T33" fmla="*/ 4058 h 4316"/>
                  <a:gd name="T34" fmla="*/ 346 w 424"/>
                  <a:gd name="T35" fmla="*/ 4316 h 4316"/>
                  <a:gd name="T36" fmla="*/ 358 w 424"/>
                  <a:gd name="T37" fmla="*/ 4316 h 4316"/>
                  <a:gd name="T38" fmla="*/ 281 w 424"/>
                  <a:gd name="T39" fmla="*/ 4058 h 4316"/>
                  <a:gd name="T40" fmla="*/ 209 w 424"/>
                  <a:gd name="T41" fmla="*/ 3788 h 4316"/>
                  <a:gd name="T42" fmla="*/ 149 w 424"/>
                  <a:gd name="T43" fmla="*/ 3519 h 4316"/>
                  <a:gd name="T44" fmla="*/ 101 w 424"/>
                  <a:gd name="T45" fmla="*/ 3243 h 4316"/>
                  <a:gd name="T46" fmla="*/ 59 w 424"/>
                  <a:gd name="T47" fmla="*/ 2961 h 4316"/>
                  <a:gd name="T48" fmla="*/ 35 w 424"/>
                  <a:gd name="T49" fmla="*/ 2686 h 4316"/>
                  <a:gd name="T50" fmla="*/ 18 w 424"/>
                  <a:gd name="T51" fmla="*/ 2404 h 4316"/>
                  <a:gd name="T52" fmla="*/ 12 w 424"/>
                  <a:gd name="T53" fmla="*/ 2122 h 4316"/>
                  <a:gd name="T54" fmla="*/ 18 w 424"/>
                  <a:gd name="T55" fmla="*/ 1822 h 4316"/>
                  <a:gd name="T56" fmla="*/ 41 w 424"/>
                  <a:gd name="T57" fmla="*/ 1529 h 4316"/>
                  <a:gd name="T58" fmla="*/ 71 w 424"/>
                  <a:gd name="T59" fmla="*/ 1247 h 4316"/>
                  <a:gd name="T60" fmla="*/ 119 w 424"/>
                  <a:gd name="T61" fmla="*/ 971 h 4316"/>
                  <a:gd name="T62" fmla="*/ 179 w 424"/>
                  <a:gd name="T63" fmla="*/ 707 h 4316"/>
                  <a:gd name="T64" fmla="*/ 245 w 424"/>
                  <a:gd name="T65" fmla="*/ 462 h 4316"/>
                  <a:gd name="T66" fmla="*/ 328 w 424"/>
                  <a:gd name="T67" fmla="*/ 222 h 4316"/>
                  <a:gd name="T68" fmla="*/ 424 w 424"/>
                  <a:gd name="T69" fmla="*/ 0 h 4316"/>
                  <a:gd name="T70" fmla="*/ 424 w 424"/>
                  <a:gd name="T71" fmla="*/ 0 h 431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Lst>
                <a:rect l="0" t="0" r="r" b="b"/>
                <a:pathLst>
                  <a:path w="424" h="4316">
                    <a:moveTo>
                      <a:pt x="424" y="0"/>
                    </a:moveTo>
                    <a:lnTo>
                      <a:pt x="412" y="0"/>
                    </a:lnTo>
                    <a:lnTo>
                      <a:pt x="316" y="222"/>
                    </a:lnTo>
                    <a:lnTo>
                      <a:pt x="239" y="462"/>
                    </a:lnTo>
                    <a:lnTo>
                      <a:pt x="167" y="707"/>
                    </a:lnTo>
                    <a:lnTo>
                      <a:pt x="107" y="971"/>
                    </a:lnTo>
                    <a:lnTo>
                      <a:pt x="65" y="1247"/>
                    </a:lnTo>
                    <a:lnTo>
                      <a:pt x="29" y="1529"/>
                    </a:lnTo>
                    <a:lnTo>
                      <a:pt x="6" y="1822"/>
                    </a:lnTo>
                    <a:lnTo>
                      <a:pt x="0" y="2122"/>
                    </a:lnTo>
                    <a:lnTo>
                      <a:pt x="6" y="2404"/>
                    </a:lnTo>
                    <a:lnTo>
                      <a:pt x="24" y="2686"/>
                    </a:lnTo>
                    <a:lnTo>
                      <a:pt x="47" y="2961"/>
                    </a:lnTo>
                    <a:lnTo>
                      <a:pt x="89" y="3243"/>
                    </a:lnTo>
                    <a:lnTo>
                      <a:pt x="137" y="3519"/>
                    </a:lnTo>
                    <a:lnTo>
                      <a:pt x="197" y="3788"/>
                    </a:lnTo>
                    <a:lnTo>
                      <a:pt x="269" y="4058"/>
                    </a:lnTo>
                    <a:lnTo>
                      <a:pt x="346" y="4316"/>
                    </a:lnTo>
                    <a:lnTo>
                      <a:pt x="358" y="4316"/>
                    </a:lnTo>
                    <a:lnTo>
                      <a:pt x="281" y="4058"/>
                    </a:lnTo>
                    <a:lnTo>
                      <a:pt x="209" y="3788"/>
                    </a:lnTo>
                    <a:lnTo>
                      <a:pt x="149" y="3519"/>
                    </a:lnTo>
                    <a:lnTo>
                      <a:pt x="101" y="3243"/>
                    </a:lnTo>
                    <a:lnTo>
                      <a:pt x="59" y="2961"/>
                    </a:lnTo>
                    <a:lnTo>
                      <a:pt x="35" y="2686"/>
                    </a:lnTo>
                    <a:lnTo>
                      <a:pt x="18" y="2404"/>
                    </a:lnTo>
                    <a:lnTo>
                      <a:pt x="12" y="2122"/>
                    </a:lnTo>
                    <a:lnTo>
                      <a:pt x="18" y="1822"/>
                    </a:lnTo>
                    <a:lnTo>
                      <a:pt x="41" y="1529"/>
                    </a:lnTo>
                    <a:lnTo>
                      <a:pt x="71" y="1247"/>
                    </a:lnTo>
                    <a:lnTo>
                      <a:pt x="119" y="971"/>
                    </a:lnTo>
                    <a:lnTo>
                      <a:pt x="179" y="707"/>
                    </a:lnTo>
                    <a:lnTo>
                      <a:pt x="245" y="462"/>
                    </a:lnTo>
                    <a:lnTo>
                      <a:pt x="328" y="222"/>
                    </a:lnTo>
                    <a:lnTo>
                      <a:pt x="424" y="0"/>
                    </a:lnTo>
                    <a:lnTo>
                      <a:pt x="424" y="0"/>
                    </a:lnTo>
                    <a:close/>
                  </a:path>
                </a:pathLst>
              </a:custGeom>
              <a:gradFill rotWithShape="0">
                <a:gsLst>
                  <a:gs pos="0">
                    <a:schemeClr val="bg1"/>
                  </a:gs>
                  <a:gs pos="100000">
                    <a:schemeClr val="bg1">
                      <a:gamma/>
                      <a:shade val="66667"/>
                      <a:invGamma/>
                    </a:schemeClr>
                  </a:gs>
                </a:gsLst>
                <a:lin ang="5400000" scaled="1"/>
              </a:gradFill>
              <a:ln>
                <a:noFill/>
              </a:ln>
            </p:spPr>
            <p:txBody>
              <a:bodyPr/>
              <a:lstStyle/>
              <a:p>
                <a:pPr eaLnBrk="1" hangingPunct="1">
                  <a:defRPr/>
                </a:pPr>
                <a:endParaRPr lang="en-US">
                  <a:solidFill>
                    <a:srgbClr val="FFFFFF"/>
                  </a:solidFill>
                  <a:cs typeface="Arial" charset="0"/>
                </a:endParaRPr>
              </a:p>
            </p:txBody>
          </p:sp>
          <p:sp>
            <p:nvSpPr>
              <p:cNvPr id="82961" name="Freeform 17">
                <a:extLst>
                  <a:ext uri="{FF2B5EF4-FFF2-40B4-BE49-F238E27FC236}">
                    <a16:creationId xmlns:a16="http://schemas.microsoft.com/office/drawing/2014/main" id="{137E8BD0-41EF-E869-2909-B81DA192E67E}"/>
                  </a:ext>
                </a:extLst>
              </p:cNvPr>
              <p:cNvSpPr>
                <a:spLocks/>
              </p:cNvSpPr>
              <p:nvPr userDrawn="1"/>
            </p:nvSpPr>
            <p:spPr bwMode="hidden">
              <a:xfrm>
                <a:off x="1128" y="0"/>
                <a:ext cx="575" cy="4316"/>
              </a:xfrm>
              <a:custGeom>
                <a:avLst/>
                <a:gdLst>
                  <a:gd name="T0" fmla="*/ 12 w 574"/>
                  <a:gd name="T1" fmla="*/ 2146 h 4316"/>
                  <a:gd name="T2" fmla="*/ 24 w 574"/>
                  <a:gd name="T3" fmla="*/ 1846 h 4316"/>
                  <a:gd name="T4" fmla="*/ 54 w 574"/>
                  <a:gd name="T5" fmla="*/ 1559 h 4316"/>
                  <a:gd name="T6" fmla="*/ 96 w 574"/>
                  <a:gd name="T7" fmla="*/ 1277 h 4316"/>
                  <a:gd name="T8" fmla="*/ 162 w 574"/>
                  <a:gd name="T9" fmla="*/ 1001 h 4316"/>
                  <a:gd name="T10" fmla="*/ 239 w 574"/>
                  <a:gd name="T11" fmla="*/ 731 h 4316"/>
                  <a:gd name="T12" fmla="*/ 335 w 574"/>
                  <a:gd name="T13" fmla="*/ 480 h 4316"/>
                  <a:gd name="T14" fmla="*/ 449 w 574"/>
                  <a:gd name="T15" fmla="*/ 234 h 4316"/>
                  <a:gd name="T16" fmla="*/ 574 w 574"/>
                  <a:gd name="T17" fmla="*/ 0 h 4316"/>
                  <a:gd name="T18" fmla="*/ 562 w 574"/>
                  <a:gd name="T19" fmla="*/ 0 h 4316"/>
                  <a:gd name="T20" fmla="*/ 437 w 574"/>
                  <a:gd name="T21" fmla="*/ 234 h 4316"/>
                  <a:gd name="T22" fmla="*/ 323 w 574"/>
                  <a:gd name="T23" fmla="*/ 480 h 4316"/>
                  <a:gd name="T24" fmla="*/ 227 w 574"/>
                  <a:gd name="T25" fmla="*/ 737 h 4316"/>
                  <a:gd name="T26" fmla="*/ 150 w 574"/>
                  <a:gd name="T27" fmla="*/ 1001 h 4316"/>
                  <a:gd name="T28" fmla="*/ 84 w 574"/>
                  <a:gd name="T29" fmla="*/ 1277 h 4316"/>
                  <a:gd name="T30" fmla="*/ 42 w 574"/>
                  <a:gd name="T31" fmla="*/ 1559 h 4316"/>
                  <a:gd name="T32" fmla="*/ 12 w 574"/>
                  <a:gd name="T33" fmla="*/ 1852 h 4316"/>
                  <a:gd name="T34" fmla="*/ 0 w 574"/>
                  <a:gd name="T35" fmla="*/ 2146 h 4316"/>
                  <a:gd name="T36" fmla="*/ 6 w 574"/>
                  <a:gd name="T37" fmla="*/ 2434 h 4316"/>
                  <a:gd name="T38" fmla="*/ 30 w 574"/>
                  <a:gd name="T39" fmla="*/ 2715 h 4316"/>
                  <a:gd name="T40" fmla="*/ 66 w 574"/>
                  <a:gd name="T41" fmla="*/ 2997 h 4316"/>
                  <a:gd name="T42" fmla="*/ 120 w 574"/>
                  <a:gd name="T43" fmla="*/ 3273 h 4316"/>
                  <a:gd name="T44" fmla="*/ 191 w 574"/>
                  <a:gd name="T45" fmla="*/ 3549 h 4316"/>
                  <a:gd name="T46" fmla="*/ 275 w 574"/>
                  <a:gd name="T47" fmla="*/ 3812 h 4316"/>
                  <a:gd name="T48" fmla="*/ 371 w 574"/>
                  <a:gd name="T49" fmla="*/ 4070 h 4316"/>
                  <a:gd name="T50" fmla="*/ 484 w 574"/>
                  <a:gd name="T51" fmla="*/ 4316 h 4316"/>
                  <a:gd name="T52" fmla="*/ 496 w 574"/>
                  <a:gd name="T53" fmla="*/ 4316 h 4316"/>
                  <a:gd name="T54" fmla="*/ 383 w 574"/>
                  <a:gd name="T55" fmla="*/ 4070 h 4316"/>
                  <a:gd name="T56" fmla="*/ 287 w 574"/>
                  <a:gd name="T57" fmla="*/ 3812 h 4316"/>
                  <a:gd name="T58" fmla="*/ 203 w 574"/>
                  <a:gd name="T59" fmla="*/ 3549 h 4316"/>
                  <a:gd name="T60" fmla="*/ 132 w 574"/>
                  <a:gd name="T61" fmla="*/ 3273 h 4316"/>
                  <a:gd name="T62" fmla="*/ 78 w 574"/>
                  <a:gd name="T63" fmla="*/ 2997 h 4316"/>
                  <a:gd name="T64" fmla="*/ 42 w 574"/>
                  <a:gd name="T65" fmla="*/ 2715 h 4316"/>
                  <a:gd name="T66" fmla="*/ 18 w 574"/>
                  <a:gd name="T67" fmla="*/ 2434 h 4316"/>
                  <a:gd name="T68" fmla="*/ 12 w 574"/>
                  <a:gd name="T69" fmla="*/ 2146 h 4316"/>
                  <a:gd name="T70" fmla="*/ 12 w 574"/>
                  <a:gd name="T71" fmla="*/ 2146 h 431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Lst>
                <a:rect l="0" t="0" r="r" b="b"/>
                <a:pathLst>
                  <a:path w="574" h="4316">
                    <a:moveTo>
                      <a:pt x="12" y="2146"/>
                    </a:moveTo>
                    <a:lnTo>
                      <a:pt x="24" y="1846"/>
                    </a:lnTo>
                    <a:lnTo>
                      <a:pt x="54" y="1559"/>
                    </a:lnTo>
                    <a:lnTo>
                      <a:pt x="96" y="1277"/>
                    </a:lnTo>
                    <a:lnTo>
                      <a:pt x="162" y="1001"/>
                    </a:lnTo>
                    <a:lnTo>
                      <a:pt x="239" y="731"/>
                    </a:lnTo>
                    <a:lnTo>
                      <a:pt x="335" y="480"/>
                    </a:lnTo>
                    <a:lnTo>
                      <a:pt x="449" y="234"/>
                    </a:lnTo>
                    <a:lnTo>
                      <a:pt x="574" y="0"/>
                    </a:lnTo>
                    <a:lnTo>
                      <a:pt x="562" y="0"/>
                    </a:lnTo>
                    <a:lnTo>
                      <a:pt x="437" y="234"/>
                    </a:lnTo>
                    <a:lnTo>
                      <a:pt x="323" y="480"/>
                    </a:lnTo>
                    <a:lnTo>
                      <a:pt x="227" y="737"/>
                    </a:lnTo>
                    <a:lnTo>
                      <a:pt x="150" y="1001"/>
                    </a:lnTo>
                    <a:lnTo>
                      <a:pt x="84" y="1277"/>
                    </a:lnTo>
                    <a:lnTo>
                      <a:pt x="42" y="1559"/>
                    </a:lnTo>
                    <a:lnTo>
                      <a:pt x="12" y="1852"/>
                    </a:lnTo>
                    <a:lnTo>
                      <a:pt x="0" y="2146"/>
                    </a:lnTo>
                    <a:lnTo>
                      <a:pt x="6" y="2434"/>
                    </a:lnTo>
                    <a:lnTo>
                      <a:pt x="30" y="2715"/>
                    </a:lnTo>
                    <a:lnTo>
                      <a:pt x="66" y="2997"/>
                    </a:lnTo>
                    <a:lnTo>
                      <a:pt x="120" y="3273"/>
                    </a:lnTo>
                    <a:lnTo>
                      <a:pt x="191" y="3549"/>
                    </a:lnTo>
                    <a:lnTo>
                      <a:pt x="275" y="3812"/>
                    </a:lnTo>
                    <a:lnTo>
                      <a:pt x="371" y="4070"/>
                    </a:lnTo>
                    <a:lnTo>
                      <a:pt x="484" y="4316"/>
                    </a:lnTo>
                    <a:lnTo>
                      <a:pt x="496" y="4316"/>
                    </a:lnTo>
                    <a:lnTo>
                      <a:pt x="383" y="4070"/>
                    </a:lnTo>
                    <a:lnTo>
                      <a:pt x="287" y="3812"/>
                    </a:lnTo>
                    <a:lnTo>
                      <a:pt x="203" y="3549"/>
                    </a:lnTo>
                    <a:lnTo>
                      <a:pt x="132" y="3273"/>
                    </a:lnTo>
                    <a:lnTo>
                      <a:pt x="78" y="2997"/>
                    </a:lnTo>
                    <a:lnTo>
                      <a:pt x="42" y="2715"/>
                    </a:lnTo>
                    <a:lnTo>
                      <a:pt x="18" y="2434"/>
                    </a:lnTo>
                    <a:lnTo>
                      <a:pt x="12" y="2146"/>
                    </a:lnTo>
                    <a:lnTo>
                      <a:pt x="12" y="2146"/>
                    </a:lnTo>
                    <a:close/>
                  </a:path>
                </a:pathLst>
              </a:custGeom>
              <a:gradFill rotWithShape="0">
                <a:gsLst>
                  <a:gs pos="0">
                    <a:schemeClr val="bg1"/>
                  </a:gs>
                  <a:gs pos="100000">
                    <a:schemeClr val="bg1">
                      <a:gamma/>
                      <a:shade val="66667"/>
                      <a:invGamma/>
                    </a:schemeClr>
                  </a:gs>
                </a:gsLst>
                <a:lin ang="5400000" scaled="1"/>
              </a:gradFill>
              <a:ln>
                <a:noFill/>
              </a:ln>
            </p:spPr>
            <p:txBody>
              <a:bodyPr/>
              <a:lstStyle/>
              <a:p>
                <a:pPr eaLnBrk="1" hangingPunct="1">
                  <a:defRPr/>
                </a:pPr>
                <a:endParaRPr lang="en-US">
                  <a:solidFill>
                    <a:srgbClr val="FFFFFF"/>
                  </a:solidFill>
                  <a:cs typeface="Arial" charset="0"/>
                </a:endParaRPr>
              </a:p>
            </p:txBody>
          </p:sp>
          <p:sp>
            <p:nvSpPr>
              <p:cNvPr id="82962" name="Freeform 18">
                <a:extLst>
                  <a:ext uri="{FF2B5EF4-FFF2-40B4-BE49-F238E27FC236}">
                    <a16:creationId xmlns:a16="http://schemas.microsoft.com/office/drawing/2014/main" id="{9D39F594-9490-4161-CC4C-2F55B3A9A83A}"/>
                  </a:ext>
                </a:extLst>
              </p:cNvPr>
              <p:cNvSpPr>
                <a:spLocks/>
              </p:cNvSpPr>
              <p:nvPr userDrawn="1"/>
            </p:nvSpPr>
            <p:spPr bwMode="hidden">
              <a:xfrm>
                <a:off x="702" y="0"/>
                <a:ext cx="737" cy="4316"/>
              </a:xfrm>
              <a:custGeom>
                <a:avLst/>
                <a:gdLst>
                  <a:gd name="T0" fmla="*/ 12 w 735"/>
                  <a:gd name="T1" fmla="*/ 2098 h 4316"/>
                  <a:gd name="T2" fmla="*/ 29 w 735"/>
                  <a:gd name="T3" fmla="*/ 1798 h 4316"/>
                  <a:gd name="T4" fmla="*/ 71 w 735"/>
                  <a:gd name="T5" fmla="*/ 1505 h 4316"/>
                  <a:gd name="T6" fmla="*/ 131 w 735"/>
                  <a:gd name="T7" fmla="*/ 1223 h 4316"/>
                  <a:gd name="T8" fmla="*/ 215 w 735"/>
                  <a:gd name="T9" fmla="*/ 941 h 4316"/>
                  <a:gd name="T10" fmla="*/ 316 w 735"/>
                  <a:gd name="T11" fmla="*/ 689 h 4316"/>
                  <a:gd name="T12" fmla="*/ 442 w 735"/>
                  <a:gd name="T13" fmla="*/ 444 h 4316"/>
                  <a:gd name="T14" fmla="*/ 580 w 735"/>
                  <a:gd name="T15" fmla="*/ 216 h 4316"/>
                  <a:gd name="T16" fmla="*/ 735 w 735"/>
                  <a:gd name="T17" fmla="*/ 0 h 4316"/>
                  <a:gd name="T18" fmla="*/ 723 w 735"/>
                  <a:gd name="T19" fmla="*/ 0 h 4316"/>
                  <a:gd name="T20" fmla="*/ 568 w 735"/>
                  <a:gd name="T21" fmla="*/ 210 h 4316"/>
                  <a:gd name="T22" fmla="*/ 430 w 735"/>
                  <a:gd name="T23" fmla="*/ 438 h 4316"/>
                  <a:gd name="T24" fmla="*/ 311 w 735"/>
                  <a:gd name="T25" fmla="*/ 683 h 4316"/>
                  <a:gd name="T26" fmla="*/ 209 w 735"/>
                  <a:gd name="T27" fmla="*/ 941 h 4316"/>
                  <a:gd name="T28" fmla="*/ 125 w 735"/>
                  <a:gd name="T29" fmla="*/ 1217 h 4316"/>
                  <a:gd name="T30" fmla="*/ 59 w 735"/>
                  <a:gd name="T31" fmla="*/ 1505 h 4316"/>
                  <a:gd name="T32" fmla="*/ 18 w 735"/>
                  <a:gd name="T33" fmla="*/ 1798 h 4316"/>
                  <a:gd name="T34" fmla="*/ 0 w 735"/>
                  <a:gd name="T35" fmla="*/ 2098 h 4316"/>
                  <a:gd name="T36" fmla="*/ 6 w 735"/>
                  <a:gd name="T37" fmla="*/ 2404 h 4316"/>
                  <a:gd name="T38" fmla="*/ 29 w 735"/>
                  <a:gd name="T39" fmla="*/ 2709 h 4316"/>
                  <a:gd name="T40" fmla="*/ 77 w 735"/>
                  <a:gd name="T41" fmla="*/ 3015 h 4316"/>
                  <a:gd name="T42" fmla="*/ 149 w 735"/>
                  <a:gd name="T43" fmla="*/ 3315 h 4316"/>
                  <a:gd name="T44" fmla="*/ 227 w 735"/>
                  <a:gd name="T45" fmla="*/ 3573 h 4316"/>
                  <a:gd name="T46" fmla="*/ 316 w 735"/>
                  <a:gd name="T47" fmla="*/ 3824 h 4316"/>
                  <a:gd name="T48" fmla="*/ 424 w 735"/>
                  <a:gd name="T49" fmla="*/ 4076 h 4316"/>
                  <a:gd name="T50" fmla="*/ 544 w 735"/>
                  <a:gd name="T51" fmla="*/ 4316 h 4316"/>
                  <a:gd name="T52" fmla="*/ 556 w 735"/>
                  <a:gd name="T53" fmla="*/ 4316 h 4316"/>
                  <a:gd name="T54" fmla="*/ 436 w 735"/>
                  <a:gd name="T55" fmla="*/ 4076 h 4316"/>
                  <a:gd name="T56" fmla="*/ 328 w 735"/>
                  <a:gd name="T57" fmla="*/ 3824 h 4316"/>
                  <a:gd name="T58" fmla="*/ 239 w 735"/>
                  <a:gd name="T59" fmla="*/ 3573 h 4316"/>
                  <a:gd name="T60" fmla="*/ 161 w 735"/>
                  <a:gd name="T61" fmla="*/ 3315 h 4316"/>
                  <a:gd name="T62" fmla="*/ 89 w 735"/>
                  <a:gd name="T63" fmla="*/ 3015 h 4316"/>
                  <a:gd name="T64" fmla="*/ 41 w 735"/>
                  <a:gd name="T65" fmla="*/ 2709 h 4316"/>
                  <a:gd name="T66" fmla="*/ 18 w 735"/>
                  <a:gd name="T67" fmla="*/ 2404 h 4316"/>
                  <a:gd name="T68" fmla="*/ 12 w 735"/>
                  <a:gd name="T69" fmla="*/ 2098 h 4316"/>
                  <a:gd name="T70" fmla="*/ 12 w 735"/>
                  <a:gd name="T71" fmla="*/ 2098 h 431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Lst>
                <a:rect l="0" t="0" r="r" b="b"/>
                <a:pathLst>
                  <a:path w="735" h="4316">
                    <a:moveTo>
                      <a:pt x="12" y="2098"/>
                    </a:moveTo>
                    <a:lnTo>
                      <a:pt x="29" y="1798"/>
                    </a:lnTo>
                    <a:lnTo>
                      <a:pt x="71" y="1505"/>
                    </a:lnTo>
                    <a:lnTo>
                      <a:pt x="131" y="1223"/>
                    </a:lnTo>
                    <a:lnTo>
                      <a:pt x="215" y="941"/>
                    </a:lnTo>
                    <a:lnTo>
                      <a:pt x="316" y="689"/>
                    </a:lnTo>
                    <a:lnTo>
                      <a:pt x="442" y="444"/>
                    </a:lnTo>
                    <a:lnTo>
                      <a:pt x="580" y="216"/>
                    </a:lnTo>
                    <a:lnTo>
                      <a:pt x="735" y="0"/>
                    </a:lnTo>
                    <a:lnTo>
                      <a:pt x="723" y="0"/>
                    </a:lnTo>
                    <a:lnTo>
                      <a:pt x="568" y="210"/>
                    </a:lnTo>
                    <a:lnTo>
                      <a:pt x="430" y="438"/>
                    </a:lnTo>
                    <a:lnTo>
                      <a:pt x="311" y="683"/>
                    </a:lnTo>
                    <a:lnTo>
                      <a:pt x="209" y="941"/>
                    </a:lnTo>
                    <a:lnTo>
                      <a:pt x="125" y="1217"/>
                    </a:lnTo>
                    <a:lnTo>
                      <a:pt x="59" y="1505"/>
                    </a:lnTo>
                    <a:lnTo>
                      <a:pt x="18" y="1798"/>
                    </a:lnTo>
                    <a:lnTo>
                      <a:pt x="0" y="2098"/>
                    </a:lnTo>
                    <a:lnTo>
                      <a:pt x="6" y="2404"/>
                    </a:lnTo>
                    <a:lnTo>
                      <a:pt x="29" y="2709"/>
                    </a:lnTo>
                    <a:lnTo>
                      <a:pt x="77" y="3015"/>
                    </a:lnTo>
                    <a:lnTo>
                      <a:pt x="149" y="3315"/>
                    </a:lnTo>
                    <a:lnTo>
                      <a:pt x="227" y="3573"/>
                    </a:lnTo>
                    <a:lnTo>
                      <a:pt x="316" y="3824"/>
                    </a:lnTo>
                    <a:lnTo>
                      <a:pt x="424" y="4076"/>
                    </a:lnTo>
                    <a:lnTo>
                      <a:pt x="544" y="4316"/>
                    </a:lnTo>
                    <a:lnTo>
                      <a:pt x="556" y="4316"/>
                    </a:lnTo>
                    <a:lnTo>
                      <a:pt x="436" y="4076"/>
                    </a:lnTo>
                    <a:lnTo>
                      <a:pt x="328" y="3824"/>
                    </a:lnTo>
                    <a:lnTo>
                      <a:pt x="239" y="3573"/>
                    </a:lnTo>
                    <a:lnTo>
                      <a:pt x="161" y="3315"/>
                    </a:lnTo>
                    <a:lnTo>
                      <a:pt x="89" y="3015"/>
                    </a:lnTo>
                    <a:lnTo>
                      <a:pt x="41" y="2709"/>
                    </a:lnTo>
                    <a:lnTo>
                      <a:pt x="18" y="2404"/>
                    </a:lnTo>
                    <a:lnTo>
                      <a:pt x="12" y="2098"/>
                    </a:lnTo>
                    <a:lnTo>
                      <a:pt x="12" y="2098"/>
                    </a:lnTo>
                    <a:close/>
                  </a:path>
                </a:pathLst>
              </a:custGeom>
              <a:gradFill rotWithShape="0">
                <a:gsLst>
                  <a:gs pos="0">
                    <a:schemeClr val="bg1"/>
                  </a:gs>
                  <a:gs pos="100000">
                    <a:schemeClr val="bg1">
                      <a:gamma/>
                      <a:shade val="66667"/>
                      <a:invGamma/>
                    </a:schemeClr>
                  </a:gs>
                </a:gsLst>
                <a:lin ang="5400000" scaled="1"/>
              </a:gradFill>
              <a:ln>
                <a:noFill/>
              </a:ln>
            </p:spPr>
            <p:txBody>
              <a:bodyPr/>
              <a:lstStyle/>
              <a:p>
                <a:pPr eaLnBrk="1" hangingPunct="1">
                  <a:defRPr/>
                </a:pPr>
                <a:endParaRPr lang="en-US">
                  <a:solidFill>
                    <a:srgbClr val="FFFFFF"/>
                  </a:solidFill>
                  <a:cs typeface="Arial" charset="0"/>
                </a:endParaRPr>
              </a:p>
            </p:txBody>
          </p:sp>
          <p:sp>
            <p:nvSpPr>
              <p:cNvPr id="82963" name="Freeform 19">
                <a:extLst>
                  <a:ext uri="{FF2B5EF4-FFF2-40B4-BE49-F238E27FC236}">
                    <a16:creationId xmlns:a16="http://schemas.microsoft.com/office/drawing/2014/main" id="{3B88B594-B977-01B3-921E-12B332B6E462}"/>
                  </a:ext>
                </a:extLst>
              </p:cNvPr>
              <p:cNvSpPr>
                <a:spLocks/>
              </p:cNvSpPr>
              <p:nvPr userDrawn="1"/>
            </p:nvSpPr>
            <p:spPr bwMode="hidden">
              <a:xfrm>
                <a:off x="288" y="0"/>
                <a:ext cx="840" cy="4316"/>
              </a:xfrm>
              <a:custGeom>
                <a:avLst/>
                <a:gdLst>
                  <a:gd name="T0" fmla="*/ 18 w 837"/>
                  <a:gd name="T1" fmla="*/ 1948 h 4316"/>
                  <a:gd name="T2" fmla="*/ 48 w 837"/>
                  <a:gd name="T3" fmla="*/ 1708 h 4316"/>
                  <a:gd name="T4" fmla="*/ 96 w 837"/>
                  <a:gd name="T5" fmla="*/ 1475 h 4316"/>
                  <a:gd name="T6" fmla="*/ 161 w 837"/>
                  <a:gd name="T7" fmla="*/ 1235 h 4316"/>
                  <a:gd name="T8" fmla="*/ 251 w 837"/>
                  <a:gd name="T9" fmla="*/ 995 h 4316"/>
                  <a:gd name="T10" fmla="*/ 365 w 837"/>
                  <a:gd name="T11" fmla="*/ 755 h 4316"/>
                  <a:gd name="T12" fmla="*/ 496 w 837"/>
                  <a:gd name="T13" fmla="*/ 510 h 4316"/>
                  <a:gd name="T14" fmla="*/ 658 w 837"/>
                  <a:gd name="T15" fmla="*/ 258 h 4316"/>
                  <a:gd name="T16" fmla="*/ 741 w 837"/>
                  <a:gd name="T17" fmla="*/ 132 h 4316"/>
                  <a:gd name="T18" fmla="*/ 837 w 837"/>
                  <a:gd name="T19" fmla="*/ 0 h 4316"/>
                  <a:gd name="T20" fmla="*/ 825 w 837"/>
                  <a:gd name="T21" fmla="*/ 0 h 4316"/>
                  <a:gd name="T22" fmla="*/ 729 w 837"/>
                  <a:gd name="T23" fmla="*/ 132 h 4316"/>
                  <a:gd name="T24" fmla="*/ 640 w 837"/>
                  <a:gd name="T25" fmla="*/ 258 h 4316"/>
                  <a:gd name="T26" fmla="*/ 562 w 837"/>
                  <a:gd name="T27" fmla="*/ 384 h 4316"/>
                  <a:gd name="T28" fmla="*/ 484 w 837"/>
                  <a:gd name="T29" fmla="*/ 510 h 4316"/>
                  <a:gd name="T30" fmla="*/ 353 w 837"/>
                  <a:gd name="T31" fmla="*/ 755 h 4316"/>
                  <a:gd name="T32" fmla="*/ 239 w 837"/>
                  <a:gd name="T33" fmla="*/ 995 h 4316"/>
                  <a:gd name="T34" fmla="*/ 150 w 837"/>
                  <a:gd name="T35" fmla="*/ 1235 h 4316"/>
                  <a:gd name="T36" fmla="*/ 84 w 837"/>
                  <a:gd name="T37" fmla="*/ 1469 h 4316"/>
                  <a:gd name="T38" fmla="*/ 36 w 837"/>
                  <a:gd name="T39" fmla="*/ 1702 h 4316"/>
                  <a:gd name="T40" fmla="*/ 6 w 837"/>
                  <a:gd name="T41" fmla="*/ 1942 h 4316"/>
                  <a:gd name="T42" fmla="*/ 0 w 837"/>
                  <a:gd name="T43" fmla="*/ 2200 h 4316"/>
                  <a:gd name="T44" fmla="*/ 12 w 837"/>
                  <a:gd name="T45" fmla="*/ 2470 h 4316"/>
                  <a:gd name="T46" fmla="*/ 48 w 837"/>
                  <a:gd name="T47" fmla="*/ 2739 h 4316"/>
                  <a:gd name="T48" fmla="*/ 114 w 837"/>
                  <a:gd name="T49" fmla="*/ 3027 h 4316"/>
                  <a:gd name="T50" fmla="*/ 150 w 837"/>
                  <a:gd name="T51" fmla="*/ 3171 h 4316"/>
                  <a:gd name="T52" fmla="*/ 197 w 837"/>
                  <a:gd name="T53" fmla="*/ 3321 h 4316"/>
                  <a:gd name="T54" fmla="*/ 245 w 837"/>
                  <a:gd name="T55" fmla="*/ 3477 h 4316"/>
                  <a:gd name="T56" fmla="*/ 305 w 837"/>
                  <a:gd name="T57" fmla="*/ 3639 h 4316"/>
                  <a:gd name="T58" fmla="*/ 365 w 837"/>
                  <a:gd name="T59" fmla="*/ 3800 h 4316"/>
                  <a:gd name="T60" fmla="*/ 437 w 837"/>
                  <a:gd name="T61" fmla="*/ 3968 h 4316"/>
                  <a:gd name="T62" fmla="*/ 508 w 837"/>
                  <a:gd name="T63" fmla="*/ 4136 h 4316"/>
                  <a:gd name="T64" fmla="*/ 592 w 837"/>
                  <a:gd name="T65" fmla="*/ 4316 h 4316"/>
                  <a:gd name="T66" fmla="*/ 604 w 837"/>
                  <a:gd name="T67" fmla="*/ 4316 h 4316"/>
                  <a:gd name="T68" fmla="*/ 520 w 837"/>
                  <a:gd name="T69" fmla="*/ 4136 h 4316"/>
                  <a:gd name="T70" fmla="*/ 448 w 837"/>
                  <a:gd name="T71" fmla="*/ 3968 h 4316"/>
                  <a:gd name="T72" fmla="*/ 377 w 837"/>
                  <a:gd name="T73" fmla="*/ 3800 h 4316"/>
                  <a:gd name="T74" fmla="*/ 317 w 837"/>
                  <a:gd name="T75" fmla="*/ 3639 h 4316"/>
                  <a:gd name="T76" fmla="*/ 257 w 837"/>
                  <a:gd name="T77" fmla="*/ 3477 h 4316"/>
                  <a:gd name="T78" fmla="*/ 209 w 837"/>
                  <a:gd name="T79" fmla="*/ 3327 h 4316"/>
                  <a:gd name="T80" fmla="*/ 161 w 837"/>
                  <a:gd name="T81" fmla="*/ 3171 h 4316"/>
                  <a:gd name="T82" fmla="*/ 126 w 837"/>
                  <a:gd name="T83" fmla="*/ 3027 h 4316"/>
                  <a:gd name="T84" fmla="*/ 60 w 837"/>
                  <a:gd name="T85" fmla="*/ 2739 h 4316"/>
                  <a:gd name="T86" fmla="*/ 24 w 837"/>
                  <a:gd name="T87" fmla="*/ 2470 h 4316"/>
                  <a:gd name="T88" fmla="*/ 12 w 837"/>
                  <a:gd name="T89" fmla="*/ 2206 h 4316"/>
                  <a:gd name="T90" fmla="*/ 18 w 837"/>
                  <a:gd name="T91" fmla="*/ 1948 h 4316"/>
                  <a:gd name="T92" fmla="*/ 18 w 837"/>
                  <a:gd name="T93" fmla="*/ 1948 h 431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Lst>
                <a:rect l="0" t="0" r="r" b="b"/>
                <a:pathLst>
                  <a:path w="837" h="4316">
                    <a:moveTo>
                      <a:pt x="18" y="1948"/>
                    </a:moveTo>
                    <a:lnTo>
                      <a:pt x="48" y="1708"/>
                    </a:lnTo>
                    <a:lnTo>
                      <a:pt x="96" y="1475"/>
                    </a:lnTo>
                    <a:lnTo>
                      <a:pt x="161" y="1235"/>
                    </a:lnTo>
                    <a:lnTo>
                      <a:pt x="251" y="995"/>
                    </a:lnTo>
                    <a:lnTo>
                      <a:pt x="365" y="755"/>
                    </a:lnTo>
                    <a:lnTo>
                      <a:pt x="496" y="510"/>
                    </a:lnTo>
                    <a:lnTo>
                      <a:pt x="658" y="258"/>
                    </a:lnTo>
                    <a:lnTo>
                      <a:pt x="741" y="132"/>
                    </a:lnTo>
                    <a:lnTo>
                      <a:pt x="837" y="0"/>
                    </a:lnTo>
                    <a:lnTo>
                      <a:pt x="825" y="0"/>
                    </a:lnTo>
                    <a:lnTo>
                      <a:pt x="729" y="132"/>
                    </a:lnTo>
                    <a:lnTo>
                      <a:pt x="640" y="258"/>
                    </a:lnTo>
                    <a:lnTo>
                      <a:pt x="562" y="384"/>
                    </a:lnTo>
                    <a:lnTo>
                      <a:pt x="484" y="510"/>
                    </a:lnTo>
                    <a:lnTo>
                      <a:pt x="353" y="755"/>
                    </a:lnTo>
                    <a:lnTo>
                      <a:pt x="239" y="995"/>
                    </a:lnTo>
                    <a:lnTo>
                      <a:pt x="150" y="1235"/>
                    </a:lnTo>
                    <a:lnTo>
                      <a:pt x="84" y="1469"/>
                    </a:lnTo>
                    <a:lnTo>
                      <a:pt x="36" y="1702"/>
                    </a:lnTo>
                    <a:lnTo>
                      <a:pt x="6" y="1942"/>
                    </a:lnTo>
                    <a:lnTo>
                      <a:pt x="0" y="2200"/>
                    </a:lnTo>
                    <a:lnTo>
                      <a:pt x="12" y="2470"/>
                    </a:lnTo>
                    <a:lnTo>
                      <a:pt x="48" y="2739"/>
                    </a:lnTo>
                    <a:lnTo>
                      <a:pt x="114" y="3027"/>
                    </a:lnTo>
                    <a:lnTo>
                      <a:pt x="150" y="3171"/>
                    </a:lnTo>
                    <a:lnTo>
                      <a:pt x="197" y="3321"/>
                    </a:lnTo>
                    <a:lnTo>
                      <a:pt x="245" y="3477"/>
                    </a:lnTo>
                    <a:lnTo>
                      <a:pt x="305" y="3639"/>
                    </a:lnTo>
                    <a:lnTo>
                      <a:pt x="365" y="3800"/>
                    </a:lnTo>
                    <a:lnTo>
                      <a:pt x="437" y="3968"/>
                    </a:lnTo>
                    <a:lnTo>
                      <a:pt x="508" y="4136"/>
                    </a:lnTo>
                    <a:lnTo>
                      <a:pt x="592" y="4316"/>
                    </a:lnTo>
                    <a:lnTo>
                      <a:pt x="604" y="4316"/>
                    </a:lnTo>
                    <a:lnTo>
                      <a:pt x="520" y="4136"/>
                    </a:lnTo>
                    <a:lnTo>
                      <a:pt x="448" y="3968"/>
                    </a:lnTo>
                    <a:lnTo>
                      <a:pt x="377" y="3800"/>
                    </a:lnTo>
                    <a:lnTo>
                      <a:pt x="317" y="3639"/>
                    </a:lnTo>
                    <a:lnTo>
                      <a:pt x="257" y="3477"/>
                    </a:lnTo>
                    <a:lnTo>
                      <a:pt x="209" y="3327"/>
                    </a:lnTo>
                    <a:lnTo>
                      <a:pt x="161" y="3171"/>
                    </a:lnTo>
                    <a:lnTo>
                      <a:pt x="126" y="3027"/>
                    </a:lnTo>
                    <a:lnTo>
                      <a:pt x="60" y="2739"/>
                    </a:lnTo>
                    <a:lnTo>
                      <a:pt x="24" y="2470"/>
                    </a:lnTo>
                    <a:lnTo>
                      <a:pt x="12" y="2206"/>
                    </a:lnTo>
                    <a:lnTo>
                      <a:pt x="18" y="1948"/>
                    </a:lnTo>
                    <a:lnTo>
                      <a:pt x="18" y="1948"/>
                    </a:lnTo>
                    <a:close/>
                  </a:path>
                </a:pathLst>
              </a:custGeom>
              <a:gradFill rotWithShape="0">
                <a:gsLst>
                  <a:gs pos="0">
                    <a:schemeClr val="bg1"/>
                  </a:gs>
                  <a:gs pos="100000">
                    <a:schemeClr val="bg1">
                      <a:gamma/>
                      <a:shade val="66667"/>
                      <a:invGamma/>
                    </a:schemeClr>
                  </a:gs>
                </a:gsLst>
                <a:lin ang="5400000" scaled="1"/>
              </a:gradFill>
              <a:ln>
                <a:noFill/>
              </a:ln>
            </p:spPr>
            <p:txBody>
              <a:bodyPr/>
              <a:lstStyle/>
              <a:p>
                <a:pPr eaLnBrk="1" hangingPunct="1">
                  <a:defRPr/>
                </a:pPr>
                <a:endParaRPr lang="en-US">
                  <a:solidFill>
                    <a:srgbClr val="FFFFFF"/>
                  </a:solidFill>
                  <a:cs typeface="Arial" charset="0"/>
                </a:endParaRPr>
              </a:p>
            </p:txBody>
          </p:sp>
        </p:grpSp>
        <p:sp>
          <p:nvSpPr>
            <p:cNvPr id="82964" name="Freeform 20">
              <a:extLst>
                <a:ext uri="{FF2B5EF4-FFF2-40B4-BE49-F238E27FC236}">
                  <a16:creationId xmlns:a16="http://schemas.microsoft.com/office/drawing/2014/main" id="{F2D1DFE8-693D-76F1-077D-EA2456EB03B2}"/>
                </a:ext>
              </a:extLst>
            </p:cNvPr>
            <p:cNvSpPr>
              <a:spLocks/>
            </p:cNvSpPr>
            <p:nvPr/>
          </p:nvSpPr>
          <p:spPr bwMode="hidden">
            <a:xfrm>
              <a:off x="6" y="2901"/>
              <a:ext cx="606" cy="1415"/>
            </a:xfrm>
            <a:custGeom>
              <a:avLst/>
              <a:gdLst>
                <a:gd name="T0" fmla="*/ 0 w 604"/>
                <a:gd name="T1" fmla="*/ 54 h 1415"/>
                <a:gd name="T2" fmla="*/ 42 w 604"/>
                <a:gd name="T3" fmla="*/ 228 h 1415"/>
                <a:gd name="T4" fmla="*/ 96 w 604"/>
                <a:gd name="T5" fmla="*/ 402 h 1415"/>
                <a:gd name="T6" fmla="*/ 161 w 604"/>
                <a:gd name="T7" fmla="*/ 576 h 1415"/>
                <a:gd name="T8" fmla="*/ 227 w 604"/>
                <a:gd name="T9" fmla="*/ 744 h 1415"/>
                <a:gd name="T10" fmla="*/ 305 w 604"/>
                <a:gd name="T11" fmla="*/ 917 h 1415"/>
                <a:gd name="T12" fmla="*/ 389 w 604"/>
                <a:gd name="T13" fmla="*/ 1085 h 1415"/>
                <a:gd name="T14" fmla="*/ 484 w 604"/>
                <a:gd name="T15" fmla="*/ 1253 h 1415"/>
                <a:gd name="T16" fmla="*/ 586 w 604"/>
                <a:gd name="T17" fmla="*/ 1415 h 1415"/>
                <a:gd name="T18" fmla="*/ 604 w 604"/>
                <a:gd name="T19" fmla="*/ 1415 h 1415"/>
                <a:gd name="T20" fmla="*/ 496 w 604"/>
                <a:gd name="T21" fmla="*/ 1247 h 1415"/>
                <a:gd name="T22" fmla="*/ 401 w 604"/>
                <a:gd name="T23" fmla="*/ 1073 h 1415"/>
                <a:gd name="T24" fmla="*/ 311 w 604"/>
                <a:gd name="T25" fmla="*/ 899 h 1415"/>
                <a:gd name="T26" fmla="*/ 233 w 604"/>
                <a:gd name="T27" fmla="*/ 720 h 1415"/>
                <a:gd name="T28" fmla="*/ 161 w 604"/>
                <a:gd name="T29" fmla="*/ 546 h 1415"/>
                <a:gd name="T30" fmla="*/ 102 w 604"/>
                <a:gd name="T31" fmla="*/ 366 h 1415"/>
                <a:gd name="T32" fmla="*/ 48 w 604"/>
                <a:gd name="T33" fmla="*/ 180 h 1415"/>
                <a:gd name="T34" fmla="*/ 0 w 604"/>
                <a:gd name="T35" fmla="*/ 0 h 1415"/>
                <a:gd name="T36" fmla="*/ 0 w 604"/>
                <a:gd name="T37" fmla="*/ 54 h 1415"/>
                <a:gd name="T38" fmla="*/ 0 w 604"/>
                <a:gd name="T39" fmla="*/ 54 h 1415"/>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Lst>
              <a:rect l="0" t="0" r="r" b="b"/>
              <a:pathLst>
                <a:path w="604" h="1415">
                  <a:moveTo>
                    <a:pt x="0" y="54"/>
                  </a:moveTo>
                  <a:lnTo>
                    <a:pt x="42" y="228"/>
                  </a:lnTo>
                  <a:lnTo>
                    <a:pt x="96" y="402"/>
                  </a:lnTo>
                  <a:lnTo>
                    <a:pt x="161" y="576"/>
                  </a:lnTo>
                  <a:lnTo>
                    <a:pt x="227" y="744"/>
                  </a:lnTo>
                  <a:lnTo>
                    <a:pt x="305" y="917"/>
                  </a:lnTo>
                  <a:lnTo>
                    <a:pt x="389" y="1085"/>
                  </a:lnTo>
                  <a:lnTo>
                    <a:pt x="484" y="1253"/>
                  </a:lnTo>
                  <a:lnTo>
                    <a:pt x="586" y="1415"/>
                  </a:lnTo>
                  <a:lnTo>
                    <a:pt x="604" y="1415"/>
                  </a:lnTo>
                  <a:lnTo>
                    <a:pt x="496" y="1247"/>
                  </a:lnTo>
                  <a:lnTo>
                    <a:pt x="401" y="1073"/>
                  </a:lnTo>
                  <a:lnTo>
                    <a:pt x="311" y="899"/>
                  </a:lnTo>
                  <a:lnTo>
                    <a:pt x="233" y="720"/>
                  </a:lnTo>
                  <a:lnTo>
                    <a:pt x="161" y="546"/>
                  </a:lnTo>
                  <a:lnTo>
                    <a:pt x="102" y="366"/>
                  </a:lnTo>
                  <a:lnTo>
                    <a:pt x="48" y="180"/>
                  </a:lnTo>
                  <a:lnTo>
                    <a:pt x="0" y="0"/>
                  </a:lnTo>
                  <a:lnTo>
                    <a:pt x="0" y="54"/>
                  </a:lnTo>
                  <a:lnTo>
                    <a:pt x="0" y="54"/>
                  </a:lnTo>
                  <a:close/>
                </a:path>
              </a:pathLst>
            </a:custGeom>
            <a:gradFill rotWithShape="0">
              <a:gsLst>
                <a:gs pos="0">
                  <a:schemeClr val="bg2"/>
                </a:gs>
                <a:gs pos="100000">
                  <a:schemeClr val="bg2">
                    <a:gamma/>
                    <a:shade val="60784"/>
                    <a:invGamma/>
                  </a:schemeClr>
                </a:gs>
              </a:gsLst>
              <a:lin ang="5400000" scaled="1"/>
            </a:gradFill>
            <a:ln>
              <a:noFill/>
            </a:ln>
          </p:spPr>
          <p:txBody>
            <a:bodyPr/>
            <a:lstStyle/>
            <a:p>
              <a:pPr eaLnBrk="1" hangingPunct="1">
                <a:defRPr/>
              </a:pPr>
              <a:endParaRPr lang="en-US">
                <a:solidFill>
                  <a:srgbClr val="FFFFFF"/>
                </a:solidFill>
                <a:cs typeface="Arial" charset="0"/>
              </a:endParaRPr>
            </a:p>
          </p:txBody>
        </p:sp>
        <p:sp>
          <p:nvSpPr>
            <p:cNvPr id="82965" name="Freeform 21">
              <a:extLst>
                <a:ext uri="{FF2B5EF4-FFF2-40B4-BE49-F238E27FC236}">
                  <a16:creationId xmlns:a16="http://schemas.microsoft.com/office/drawing/2014/main" id="{A8A2AF90-0197-81D8-D6F2-C2C68AFBC038}"/>
                </a:ext>
              </a:extLst>
            </p:cNvPr>
            <p:cNvSpPr>
              <a:spLocks/>
            </p:cNvSpPr>
            <p:nvPr/>
          </p:nvSpPr>
          <p:spPr bwMode="hidden">
            <a:xfrm>
              <a:off x="6" y="3890"/>
              <a:ext cx="228" cy="426"/>
            </a:xfrm>
            <a:custGeom>
              <a:avLst/>
              <a:gdLst>
                <a:gd name="T0" fmla="*/ 0 w 227"/>
                <a:gd name="T1" fmla="*/ 30 h 426"/>
                <a:gd name="T2" fmla="*/ 108 w 227"/>
                <a:gd name="T3" fmla="*/ 240 h 426"/>
                <a:gd name="T4" fmla="*/ 215 w 227"/>
                <a:gd name="T5" fmla="*/ 426 h 426"/>
                <a:gd name="T6" fmla="*/ 227 w 227"/>
                <a:gd name="T7" fmla="*/ 426 h 426"/>
                <a:gd name="T8" fmla="*/ 167 w 227"/>
                <a:gd name="T9" fmla="*/ 330 h 426"/>
                <a:gd name="T10" fmla="*/ 114 w 227"/>
                <a:gd name="T11" fmla="*/ 222 h 426"/>
                <a:gd name="T12" fmla="*/ 0 w 227"/>
                <a:gd name="T13" fmla="*/ 0 h 426"/>
                <a:gd name="T14" fmla="*/ 0 w 227"/>
                <a:gd name="T15" fmla="*/ 30 h 426"/>
                <a:gd name="T16" fmla="*/ 0 w 227"/>
                <a:gd name="T17" fmla="*/ 30 h 42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Lst>
              <a:rect l="0" t="0" r="r" b="b"/>
              <a:pathLst>
                <a:path w="227" h="426">
                  <a:moveTo>
                    <a:pt x="0" y="30"/>
                  </a:moveTo>
                  <a:lnTo>
                    <a:pt x="108" y="240"/>
                  </a:lnTo>
                  <a:lnTo>
                    <a:pt x="215" y="426"/>
                  </a:lnTo>
                  <a:lnTo>
                    <a:pt x="227" y="426"/>
                  </a:lnTo>
                  <a:lnTo>
                    <a:pt x="167" y="330"/>
                  </a:lnTo>
                  <a:lnTo>
                    <a:pt x="114" y="222"/>
                  </a:lnTo>
                  <a:lnTo>
                    <a:pt x="0" y="0"/>
                  </a:lnTo>
                  <a:lnTo>
                    <a:pt x="0" y="30"/>
                  </a:lnTo>
                  <a:lnTo>
                    <a:pt x="0" y="30"/>
                  </a:lnTo>
                  <a:close/>
                </a:path>
              </a:pathLst>
            </a:custGeom>
            <a:gradFill rotWithShape="0">
              <a:gsLst>
                <a:gs pos="0">
                  <a:schemeClr val="bg2"/>
                </a:gs>
                <a:gs pos="100000">
                  <a:schemeClr val="bg2">
                    <a:gamma/>
                    <a:shade val="60784"/>
                    <a:invGamma/>
                  </a:schemeClr>
                </a:gs>
              </a:gsLst>
              <a:lin ang="5400000" scaled="1"/>
            </a:gradFill>
            <a:ln>
              <a:noFill/>
            </a:ln>
          </p:spPr>
          <p:txBody>
            <a:bodyPr/>
            <a:lstStyle/>
            <a:p>
              <a:pPr eaLnBrk="1" hangingPunct="1">
                <a:defRPr/>
              </a:pPr>
              <a:endParaRPr lang="en-US">
                <a:solidFill>
                  <a:srgbClr val="FFFFFF"/>
                </a:solidFill>
                <a:cs typeface="Arial" charset="0"/>
              </a:endParaRPr>
            </a:p>
          </p:txBody>
        </p:sp>
        <p:sp>
          <p:nvSpPr>
            <p:cNvPr id="82966" name="Freeform 22">
              <a:extLst>
                <a:ext uri="{FF2B5EF4-FFF2-40B4-BE49-F238E27FC236}">
                  <a16:creationId xmlns:a16="http://schemas.microsoft.com/office/drawing/2014/main" id="{AD87370B-B7D9-8FFF-405C-0400D4E6B011}"/>
                </a:ext>
              </a:extLst>
            </p:cNvPr>
            <p:cNvSpPr>
              <a:spLocks/>
            </p:cNvSpPr>
            <p:nvPr/>
          </p:nvSpPr>
          <p:spPr bwMode="hidden">
            <a:xfrm>
              <a:off x="4776" y="0"/>
              <a:ext cx="984" cy="1786"/>
            </a:xfrm>
            <a:custGeom>
              <a:avLst/>
              <a:gdLst>
                <a:gd name="T0" fmla="*/ 981 w 981"/>
                <a:gd name="T1" fmla="*/ 1786 h 1786"/>
                <a:gd name="T2" fmla="*/ 981 w 981"/>
                <a:gd name="T3" fmla="*/ 1720 h 1786"/>
                <a:gd name="T4" fmla="*/ 969 w 981"/>
                <a:gd name="T5" fmla="*/ 1666 h 1786"/>
                <a:gd name="T6" fmla="*/ 957 w 981"/>
                <a:gd name="T7" fmla="*/ 1613 h 1786"/>
                <a:gd name="T8" fmla="*/ 921 w 981"/>
                <a:gd name="T9" fmla="*/ 1487 h 1786"/>
                <a:gd name="T10" fmla="*/ 885 w 981"/>
                <a:gd name="T11" fmla="*/ 1361 h 1786"/>
                <a:gd name="T12" fmla="*/ 796 w 981"/>
                <a:gd name="T13" fmla="*/ 1121 h 1786"/>
                <a:gd name="T14" fmla="*/ 682 w 981"/>
                <a:gd name="T15" fmla="*/ 899 h 1786"/>
                <a:gd name="T16" fmla="*/ 562 w 981"/>
                <a:gd name="T17" fmla="*/ 689 h 1786"/>
                <a:gd name="T18" fmla="*/ 431 w 981"/>
                <a:gd name="T19" fmla="*/ 498 h 1786"/>
                <a:gd name="T20" fmla="*/ 293 w 981"/>
                <a:gd name="T21" fmla="*/ 318 h 1786"/>
                <a:gd name="T22" fmla="*/ 150 w 981"/>
                <a:gd name="T23" fmla="*/ 150 h 1786"/>
                <a:gd name="T24" fmla="*/ 12 w 981"/>
                <a:gd name="T25" fmla="*/ 0 h 1786"/>
                <a:gd name="T26" fmla="*/ 0 w 981"/>
                <a:gd name="T27" fmla="*/ 0 h 1786"/>
                <a:gd name="T28" fmla="*/ 138 w 981"/>
                <a:gd name="T29" fmla="*/ 150 h 1786"/>
                <a:gd name="T30" fmla="*/ 275 w 981"/>
                <a:gd name="T31" fmla="*/ 318 h 1786"/>
                <a:gd name="T32" fmla="*/ 413 w 981"/>
                <a:gd name="T33" fmla="*/ 498 h 1786"/>
                <a:gd name="T34" fmla="*/ 545 w 981"/>
                <a:gd name="T35" fmla="*/ 689 h 1786"/>
                <a:gd name="T36" fmla="*/ 670 w 981"/>
                <a:gd name="T37" fmla="*/ 899 h 1786"/>
                <a:gd name="T38" fmla="*/ 778 w 981"/>
                <a:gd name="T39" fmla="*/ 1121 h 1786"/>
                <a:gd name="T40" fmla="*/ 873 w 981"/>
                <a:gd name="T41" fmla="*/ 1361 h 1786"/>
                <a:gd name="T42" fmla="*/ 909 w 981"/>
                <a:gd name="T43" fmla="*/ 1487 h 1786"/>
                <a:gd name="T44" fmla="*/ 945 w 981"/>
                <a:gd name="T45" fmla="*/ 1619 h 1786"/>
                <a:gd name="T46" fmla="*/ 963 w 981"/>
                <a:gd name="T47" fmla="*/ 1702 h 1786"/>
                <a:gd name="T48" fmla="*/ 981 w 981"/>
                <a:gd name="T49" fmla="*/ 1786 h 1786"/>
                <a:gd name="T50" fmla="*/ 981 w 981"/>
                <a:gd name="T51" fmla="*/ 1786 h 178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Lst>
              <a:rect l="0" t="0" r="r" b="b"/>
              <a:pathLst>
                <a:path w="981" h="1786">
                  <a:moveTo>
                    <a:pt x="981" y="1786"/>
                  </a:moveTo>
                  <a:lnTo>
                    <a:pt x="981" y="1720"/>
                  </a:lnTo>
                  <a:lnTo>
                    <a:pt x="969" y="1666"/>
                  </a:lnTo>
                  <a:lnTo>
                    <a:pt x="957" y="1613"/>
                  </a:lnTo>
                  <a:lnTo>
                    <a:pt x="921" y="1487"/>
                  </a:lnTo>
                  <a:lnTo>
                    <a:pt x="885" y="1361"/>
                  </a:lnTo>
                  <a:lnTo>
                    <a:pt x="796" y="1121"/>
                  </a:lnTo>
                  <a:lnTo>
                    <a:pt x="682" y="899"/>
                  </a:lnTo>
                  <a:lnTo>
                    <a:pt x="562" y="689"/>
                  </a:lnTo>
                  <a:lnTo>
                    <a:pt x="431" y="498"/>
                  </a:lnTo>
                  <a:lnTo>
                    <a:pt x="293" y="318"/>
                  </a:lnTo>
                  <a:lnTo>
                    <a:pt x="150" y="150"/>
                  </a:lnTo>
                  <a:lnTo>
                    <a:pt x="12" y="0"/>
                  </a:lnTo>
                  <a:lnTo>
                    <a:pt x="0" y="0"/>
                  </a:lnTo>
                  <a:lnTo>
                    <a:pt x="138" y="150"/>
                  </a:lnTo>
                  <a:lnTo>
                    <a:pt x="275" y="318"/>
                  </a:lnTo>
                  <a:lnTo>
                    <a:pt x="413" y="498"/>
                  </a:lnTo>
                  <a:lnTo>
                    <a:pt x="545" y="689"/>
                  </a:lnTo>
                  <a:lnTo>
                    <a:pt x="670" y="899"/>
                  </a:lnTo>
                  <a:lnTo>
                    <a:pt x="778" y="1121"/>
                  </a:lnTo>
                  <a:lnTo>
                    <a:pt x="873" y="1361"/>
                  </a:lnTo>
                  <a:lnTo>
                    <a:pt x="909" y="1487"/>
                  </a:lnTo>
                  <a:lnTo>
                    <a:pt x="945" y="1619"/>
                  </a:lnTo>
                  <a:lnTo>
                    <a:pt x="963" y="1702"/>
                  </a:lnTo>
                  <a:lnTo>
                    <a:pt x="981" y="1786"/>
                  </a:lnTo>
                  <a:lnTo>
                    <a:pt x="981" y="1786"/>
                  </a:lnTo>
                  <a:close/>
                </a:path>
              </a:pathLst>
            </a:custGeom>
            <a:gradFill rotWithShape="0">
              <a:gsLst>
                <a:gs pos="0">
                  <a:schemeClr val="bg1"/>
                </a:gs>
                <a:gs pos="100000">
                  <a:schemeClr val="bg1">
                    <a:gamma/>
                    <a:shade val="94118"/>
                    <a:invGamma/>
                  </a:schemeClr>
                </a:gs>
              </a:gsLst>
              <a:lin ang="5400000" scaled="1"/>
            </a:gradFill>
            <a:ln>
              <a:noFill/>
            </a:ln>
          </p:spPr>
          <p:txBody>
            <a:bodyPr/>
            <a:lstStyle/>
            <a:p>
              <a:pPr eaLnBrk="1" hangingPunct="1">
                <a:defRPr/>
              </a:pPr>
              <a:endParaRPr lang="en-US">
                <a:solidFill>
                  <a:srgbClr val="FFFFFF"/>
                </a:solidFill>
                <a:cs typeface="Arial" charset="0"/>
              </a:endParaRPr>
            </a:p>
          </p:txBody>
        </p:sp>
        <p:sp>
          <p:nvSpPr>
            <p:cNvPr id="5135" name="Freeform 23">
              <a:extLst>
                <a:ext uri="{FF2B5EF4-FFF2-40B4-BE49-F238E27FC236}">
                  <a16:creationId xmlns:a16="http://schemas.microsoft.com/office/drawing/2014/main" id="{B2AAFAFE-D9E1-7490-55DB-53F4E52E55FA}"/>
                </a:ext>
              </a:extLst>
            </p:cNvPr>
            <p:cNvSpPr>
              <a:spLocks/>
            </p:cNvSpPr>
            <p:nvPr/>
          </p:nvSpPr>
          <p:spPr bwMode="hidden">
            <a:xfrm>
              <a:off x="5041" y="0"/>
              <a:ext cx="719" cy="845"/>
            </a:xfrm>
            <a:custGeom>
              <a:avLst/>
              <a:gdLst>
                <a:gd name="T0" fmla="*/ 833 w 717"/>
                <a:gd name="T1" fmla="*/ 845 h 845"/>
                <a:gd name="T2" fmla="*/ 833 w 717"/>
                <a:gd name="T3" fmla="*/ 821 h 845"/>
                <a:gd name="T4" fmla="*/ 690 w 717"/>
                <a:gd name="T5" fmla="*/ 605 h 845"/>
                <a:gd name="T6" fmla="*/ 464 w 717"/>
                <a:gd name="T7" fmla="*/ 396 h 845"/>
                <a:gd name="T8" fmla="*/ 279 w 717"/>
                <a:gd name="T9" fmla="*/ 192 h 845"/>
                <a:gd name="T10" fmla="*/ 17 w 717"/>
                <a:gd name="T11" fmla="*/ 0 h 845"/>
                <a:gd name="T12" fmla="*/ 0 w 717"/>
                <a:gd name="T13" fmla="*/ 0 h 845"/>
                <a:gd name="T14" fmla="*/ 267 w 717"/>
                <a:gd name="T15" fmla="*/ 198 h 845"/>
                <a:gd name="T16" fmla="*/ 458 w 717"/>
                <a:gd name="T17" fmla="*/ 408 h 845"/>
                <a:gd name="T18" fmla="*/ 684 w 717"/>
                <a:gd name="T19" fmla="*/ 623 h 845"/>
                <a:gd name="T20" fmla="*/ 833 w 717"/>
                <a:gd name="T21" fmla="*/ 845 h 845"/>
                <a:gd name="T22" fmla="*/ 833 w 717"/>
                <a:gd name="T23" fmla="*/ 845 h 845"/>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0" t="0" r="r" b="b"/>
              <a:pathLst>
                <a:path w="717" h="845">
                  <a:moveTo>
                    <a:pt x="717" y="845"/>
                  </a:moveTo>
                  <a:lnTo>
                    <a:pt x="717" y="821"/>
                  </a:lnTo>
                  <a:lnTo>
                    <a:pt x="574" y="605"/>
                  </a:lnTo>
                  <a:lnTo>
                    <a:pt x="406" y="396"/>
                  </a:lnTo>
                  <a:lnTo>
                    <a:pt x="221" y="192"/>
                  </a:lnTo>
                  <a:lnTo>
                    <a:pt x="17" y="0"/>
                  </a:lnTo>
                  <a:lnTo>
                    <a:pt x="0" y="0"/>
                  </a:lnTo>
                  <a:lnTo>
                    <a:pt x="209" y="198"/>
                  </a:lnTo>
                  <a:lnTo>
                    <a:pt x="400" y="408"/>
                  </a:lnTo>
                  <a:lnTo>
                    <a:pt x="568" y="623"/>
                  </a:lnTo>
                  <a:lnTo>
                    <a:pt x="717" y="845"/>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5136" name="Freeform 24">
              <a:extLst>
                <a:ext uri="{FF2B5EF4-FFF2-40B4-BE49-F238E27FC236}">
                  <a16:creationId xmlns:a16="http://schemas.microsoft.com/office/drawing/2014/main" id="{58713306-28A1-5DBE-C8E9-85218AABE51B}"/>
                </a:ext>
              </a:extLst>
            </p:cNvPr>
            <p:cNvSpPr>
              <a:spLocks/>
            </p:cNvSpPr>
            <p:nvPr/>
          </p:nvSpPr>
          <p:spPr bwMode="hidden">
            <a:xfrm>
              <a:off x="5352" y="0"/>
              <a:ext cx="408" cy="414"/>
            </a:xfrm>
            <a:custGeom>
              <a:avLst/>
              <a:gdLst>
                <a:gd name="T0" fmla="*/ 465 w 407"/>
                <a:gd name="T1" fmla="*/ 414 h 414"/>
                <a:gd name="T2" fmla="*/ 465 w 407"/>
                <a:gd name="T3" fmla="*/ 396 h 414"/>
                <a:gd name="T4" fmla="*/ 280 w 407"/>
                <a:gd name="T5" fmla="*/ 192 h 414"/>
                <a:gd name="T6" fmla="*/ 12 w 407"/>
                <a:gd name="T7" fmla="*/ 0 h 414"/>
                <a:gd name="T8" fmla="*/ 0 w 407"/>
                <a:gd name="T9" fmla="*/ 0 h 414"/>
                <a:gd name="T10" fmla="*/ 108 w 407"/>
                <a:gd name="T11" fmla="*/ 102 h 414"/>
                <a:gd name="T12" fmla="*/ 274 w 407"/>
                <a:gd name="T13" fmla="*/ 204 h 414"/>
                <a:gd name="T14" fmla="*/ 465 w 407"/>
                <a:gd name="T15" fmla="*/ 414 h 414"/>
                <a:gd name="T16" fmla="*/ 465 w 407"/>
                <a:gd name="T17" fmla="*/ 414 h 414"/>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0" t="0" r="r" b="b"/>
              <a:pathLst>
                <a:path w="407" h="414">
                  <a:moveTo>
                    <a:pt x="407" y="414"/>
                  </a:moveTo>
                  <a:lnTo>
                    <a:pt x="407" y="396"/>
                  </a:lnTo>
                  <a:lnTo>
                    <a:pt x="222" y="192"/>
                  </a:lnTo>
                  <a:lnTo>
                    <a:pt x="12" y="0"/>
                  </a:lnTo>
                  <a:lnTo>
                    <a:pt x="0" y="0"/>
                  </a:lnTo>
                  <a:lnTo>
                    <a:pt x="108" y="102"/>
                  </a:lnTo>
                  <a:lnTo>
                    <a:pt x="216" y="204"/>
                  </a:lnTo>
                  <a:lnTo>
                    <a:pt x="407" y="414"/>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82969" name="Freeform 25">
              <a:extLst>
                <a:ext uri="{FF2B5EF4-FFF2-40B4-BE49-F238E27FC236}">
                  <a16:creationId xmlns:a16="http://schemas.microsoft.com/office/drawing/2014/main" id="{6619F90A-7BDE-C3FB-F398-FCEE65EDFA02}"/>
                </a:ext>
              </a:extLst>
            </p:cNvPr>
            <p:cNvSpPr>
              <a:spLocks/>
            </p:cNvSpPr>
            <p:nvPr/>
          </p:nvSpPr>
          <p:spPr bwMode="hidden">
            <a:xfrm>
              <a:off x="6" y="0"/>
              <a:ext cx="858" cy="1409"/>
            </a:xfrm>
            <a:custGeom>
              <a:avLst/>
              <a:gdLst>
                <a:gd name="T0" fmla="*/ 0 w 855"/>
                <a:gd name="T1" fmla="*/ 1361 h 1409"/>
                <a:gd name="T2" fmla="*/ 0 w 855"/>
                <a:gd name="T3" fmla="*/ 1409 h 1409"/>
                <a:gd name="T4" fmla="*/ 54 w 855"/>
                <a:gd name="T5" fmla="*/ 1211 h 1409"/>
                <a:gd name="T6" fmla="*/ 126 w 855"/>
                <a:gd name="T7" fmla="*/ 1013 h 1409"/>
                <a:gd name="T8" fmla="*/ 215 w 855"/>
                <a:gd name="T9" fmla="*/ 827 h 1409"/>
                <a:gd name="T10" fmla="*/ 311 w 855"/>
                <a:gd name="T11" fmla="*/ 647 h 1409"/>
                <a:gd name="T12" fmla="*/ 431 w 855"/>
                <a:gd name="T13" fmla="*/ 474 h 1409"/>
                <a:gd name="T14" fmla="*/ 556 w 855"/>
                <a:gd name="T15" fmla="*/ 312 h 1409"/>
                <a:gd name="T16" fmla="*/ 700 w 855"/>
                <a:gd name="T17" fmla="*/ 150 h 1409"/>
                <a:gd name="T18" fmla="*/ 855 w 855"/>
                <a:gd name="T19" fmla="*/ 0 h 1409"/>
                <a:gd name="T20" fmla="*/ 837 w 855"/>
                <a:gd name="T21" fmla="*/ 0 h 1409"/>
                <a:gd name="T22" fmla="*/ 688 w 855"/>
                <a:gd name="T23" fmla="*/ 144 h 1409"/>
                <a:gd name="T24" fmla="*/ 550 w 855"/>
                <a:gd name="T25" fmla="*/ 300 h 1409"/>
                <a:gd name="T26" fmla="*/ 425 w 855"/>
                <a:gd name="T27" fmla="*/ 462 h 1409"/>
                <a:gd name="T28" fmla="*/ 311 w 855"/>
                <a:gd name="T29" fmla="*/ 629 h 1409"/>
                <a:gd name="T30" fmla="*/ 215 w 855"/>
                <a:gd name="T31" fmla="*/ 803 h 1409"/>
                <a:gd name="T32" fmla="*/ 132 w 855"/>
                <a:gd name="T33" fmla="*/ 983 h 1409"/>
                <a:gd name="T34" fmla="*/ 60 w 855"/>
                <a:gd name="T35" fmla="*/ 1169 h 1409"/>
                <a:gd name="T36" fmla="*/ 0 w 855"/>
                <a:gd name="T37" fmla="*/ 1361 h 1409"/>
                <a:gd name="T38" fmla="*/ 0 w 855"/>
                <a:gd name="T39" fmla="*/ 1361 h 1409"/>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Lst>
              <a:rect l="0" t="0" r="r" b="b"/>
              <a:pathLst>
                <a:path w="855" h="1409">
                  <a:moveTo>
                    <a:pt x="0" y="1361"/>
                  </a:moveTo>
                  <a:lnTo>
                    <a:pt x="0" y="1409"/>
                  </a:lnTo>
                  <a:lnTo>
                    <a:pt x="54" y="1211"/>
                  </a:lnTo>
                  <a:lnTo>
                    <a:pt x="126" y="1013"/>
                  </a:lnTo>
                  <a:lnTo>
                    <a:pt x="215" y="827"/>
                  </a:lnTo>
                  <a:lnTo>
                    <a:pt x="311" y="647"/>
                  </a:lnTo>
                  <a:lnTo>
                    <a:pt x="431" y="474"/>
                  </a:lnTo>
                  <a:lnTo>
                    <a:pt x="556" y="312"/>
                  </a:lnTo>
                  <a:lnTo>
                    <a:pt x="700" y="150"/>
                  </a:lnTo>
                  <a:lnTo>
                    <a:pt x="855" y="0"/>
                  </a:lnTo>
                  <a:lnTo>
                    <a:pt x="837" y="0"/>
                  </a:lnTo>
                  <a:lnTo>
                    <a:pt x="688" y="144"/>
                  </a:lnTo>
                  <a:lnTo>
                    <a:pt x="550" y="300"/>
                  </a:lnTo>
                  <a:lnTo>
                    <a:pt x="425" y="462"/>
                  </a:lnTo>
                  <a:lnTo>
                    <a:pt x="311" y="629"/>
                  </a:lnTo>
                  <a:lnTo>
                    <a:pt x="215" y="803"/>
                  </a:lnTo>
                  <a:lnTo>
                    <a:pt x="132" y="983"/>
                  </a:lnTo>
                  <a:lnTo>
                    <a:pt x="60" y="1169"/>
                  </a:lnTo>
                  <a:lnTo>
                    <a:pt x="0" y="1361"/>
                  </a:lnTo>
                  <a:lnTo>
                    <a:pt x="0" y="1361"/>
                  </a:lnTo>
                  <a:close/>
                </a:path>
              </a:pathLst>
            </a:custGeom>
            <a:gradFill rotWithShape="0">
              <a:gsLst>
                <a:gs pos="0">
                  <a:schemeClr val="bg1"/>
                </a:gs>
                <a:gs pos="100000">
                  <a:schemeClr val="bg1">
                    <a:gamma/>
                    <a:shade val="94118"/>
                    <a:invGamma/>
                  </a:schemeClr>
                </a:gs>
              </a:gsLst>
              <a:lin ang="5400000" scaled="1"/>
            </a:gradFill>
            <a:ln>
              <a:noFill/>
            </a:ln>
          </p:spPr>
          <p:txBody>
            <a:bodyPr/>
            <a:lstStyle/>
            <a:p>
              <a:pPr eaLnBrk="1" hangingPunct="1">
                <a:defRPr/>
              </a:pPr>
              <a:endParaRPr lang="en-US">
                <a:solidFill>
                  <a:srgbClr val="FFFFFF"/>
                </a:solidFill>
                <a:cs typeface="Arial" charset="0"/>
              </a:endParaRPr>
            </a:p>
          </p:txBody>
        </p:sp>
        <p:sp>
          <p:nvSpPr>
            <p:cNvPr id="5138" name="Freeform 26">
              <a:extLst>
                <a:ext uri="{FF2B5EF4-FFF2-40B4-BE49-F238E27FC236}">
                  <a16:creationId xmlns:a16="http://schemas.microsoft.com/office/drawing/2014/main" id="{1915F88F-9AE7-F7CF-BA5D-878FB1F554D2}"/>
                </a:ext>
              </a:extLst>
            </p:cNvPr>
            <p:cNvSpPr>
              <a:spLocks/>
            </p:cNvSpPr>
            <p:nvPr/>
          </p:nvSpPr>
          <p:spPr bwMode="hidden">
            <a:xfrm>
              <a:off x="6" y="0"/>
              <a:ext cx="588" cy="599"/>
            </a:xfrm>
            <a:custGeom>
              <a:avLst/>
              <a:gdLst>
                <a:gd name="T0" fmla="*/ 702 w 586"/>
                <a:gd name="T1" fmla="*/ 0 h 599"/>
                <a:gd name="T2" fmla="*/ 684 w 586"/>
                <a:gd name="T3" fmla="*/ 0 h 599"/>
                <a:gd name="T4" fmla="*/ 490 w 586"/>
                <a:gd name="T5" fmla="*/ 132 h 599"/>
                <a:gd name="T6" fmla="*/ 315 w 586"/>
                <a:gd name="T7" fmla="*/ 270 h 599"/>
                <a:gd name="T8" fmla="*/ 120 w 586"/>
                <a:gd name="T9" fmla="*/ 420 h 599"/>
                <a:gd name="T10" fmla="*/ 0 w 586"/>
                <a:gd name="T11" fmla="*/ 575 h 599"/>
                <a:gd name="T12" fmla="*/ 0 w 586"/>
                <a:gd name="T13" fmla="*/ 599 h 599"/>
                <a:gd name="T14" fmla="*/ 120 w 586"/>
                <a:gd name="T15" fmla="*/ 432 h 599"/>
                <a:gd name="T16" fmla="*/ 315 w 586"/>
                <a:gd name="T17" fmla="*/ 282 h 599"/>
                <a:gd name="T18" fmla="*/ 502 w 586"/>
                <a:gd name="T19" fmla="*/ 138 h 599"/>
                <a:gd name="T20" fmla="*/ 702 w 586"/>
                <a:gd name="T21" fmla="*/ 0 h 599"/>
                <a:gd name="T22" fmla="*/ 702 w 586"/>
                <a:gd name="T23" fmla="*/ 0 h 599"/>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0" t="0" r="r" b="b"/>
              <a:pathLst>
                <a:path w="586" h="599">
                  <a:moveTo>
                    <a:pt x="586" y="0"/>
                  </a:moveTo>
                  <a:lnTo>
                    <a:pt x="568" y="0"/>
                  </a:lnTo>
                  <a:lnTo>
                    <a:pt x="407" y="132"/>
                  </a:lnTo>
                  <a:lnTo>
                    <a:pt x="257" y="270"/>
                  </a:lnTo>
                  <a:lnTo>
                    <a:pt x="120" y="420"/>
                  </a:lnTo>
                  <a:lnTo>
                    <a:pt x="0" y="575"/>
                  </a:lnTo>
                  <a:lnTo>
                    <a:pt x="0" y="599"/>
                  </a:lnTo>
                  <a:lnTo>
                    <a:pt x="120" y="432"/>
                  </a:lnTo>
                  <a:lnTo>
                    <a:pt x="257" y="282"/>
                  </a:lnTo>
                  <a:lnTo>
                    <a:pt x="413" y="138"/>
                  </a:lnTo>
                  <a:lnTo>
                    <a:pt x="586" y="0"/>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5139" name="Freeform 27">
              <a:extLst>
                <a:ext uri="{FF2B5EF4-FFF2-40B4-BE49-F238E27FC236}">
                  <a16:creationId xmlns:a16="http://schemas.microsoft.com/office/drawing/2014/main" id="{9E18ACB8-1ED0-23FD-06B4-A883DE213584}"/>
                </a:ext>
              </a:extLst>
            </p:cNvPr>
            <p:cNvSpPr>
              <a:spLocks/>
            </p:cNvSpPr>
            <p:nvPr/>
          </p:nvSpPr>
          <p:spPr bwMode="hidden">
            <a:xfrm>
              <a:off x="6" y="0"/>
              <a:ext cx="270" cy="252"/>
            </a:xfrm>
            <a:custGeom>
              <a:avLst/>
              <a:gdLst>
                <a:gd name="T0" fmla="*/ 327 w 269"/>
                <a:gd name="T1" fmla="*/ 0 h 252"/>
                <a:gd name="T2" fmla="*/ 309 w 269"/>
                <a:gd name="T3" fmla="*/ 0 h 252"/>
                <a:gd name="T4" fmla="*/ 120 w 269"/>
                <a:gd name="T5" fmla="*/ 114 h 252"/>
                <a:gd name="T6" fmla="*/ 60 w 269"/>
                <a:gd name="T7" fmla="*/ 174 h 252"/>
                <a:gd name="T8" fmla="*/ 0 w 269"/>
                <a:gd name="T9" fmla="*/ 234 h 252"/>
                <a:gd name="T10" fmla="*/ 0 w 269"/>
                <a:gd name="T11" fmla="*/ 252 h 252"/>
                <a:gd name="T12" fmla="*/ 126 w 269"/>
                <a:gd name="T13" fmla="*/ 120 h 252"/>
                <a:gd name="T14" fmla="*/ 327 w 269"/>
                <a:gd name="T15" fmla="*/ 0 h 252"/>
                <a:gd name="T16" fmla="*/ 327 w 269"/>
                <a:gd name="T17" fmla="*/ 0 h 252"/>
                <a:gd name="T18" fmla="*/ 0 60000 65536"/>
                <a:gd name="T19" fmla="*/ 0 60000 65536"/>
                <a:gd name="T20" fmla="*/ 0 60000 65536"/>
                <a:gd name="T21" fmla="*/ 0 60000 65536"/>
                <a:gd name="T22" fmla="*/ 0 60000 65536"/>
                <a:gd name="T23" fmla="*/ 0 60000 65536"/>
                <a:gd name="T24" fmla="*/ 0 60000 65536"/>
                <a:gd name="T25" fmla="*/ 0 60000 65536"/>
                <a:gd name="T26" fmla="*/ 0 60000 65536"/>
              </a:gdLst>
              <a:ahLst/>
              <a:cxnLst>
                <a:cxn ang="T18">
                  <a:pos x="T0" y="T1"/>
                </a:cxn>
                <a:cxn ang="T19">
                  <a:pos x="T2" y="T3"/>
                </a:cxn>
                <a:cxn ang="T20">
                  <a:pos x="T4" y="T5"/>
                </a:cxn>
                <a:cxn ang="T21">
                  <a:pos x="T6" y="T7"/>
                </a:cxn>
                <a:cxn ang="T22">
                  <a:pos x="T8" y="T9"/>
                </a:cxn>
                <a:cxn ang="T23">
                  <a:pos x="T10" y="T11"/>
                </a:cxn>
                <a:cxn ang="T24">
                  <a:pos x="T12" y="T13"/>
                </a:cxn>
                <a:cxn ang="T25">
                  <a:pos x="T14" y="T15"/>
                </a:cxn>
                <a:cxn ang="T26">
                  <a:pos x="T16" y="T17"/>
                </a:cxn>
              </a:cxnLst>
              <a:rect l="0" t="0" r="r" b="b"/>
              <a:pathLst>
                <a:path w="269" h="252">
                  <a:moveTo>
                    <a:pt x="269" y="0"/>
                  </a:moveTo>
                  <a:lnTo>
                    <a:pt x="251" y="0"/>
                  </a:lnTo>
                  <a:lnTo>
                    <a:pt x="120" y="114"/>
                  </a:lnTo>
                  <a:lnTo>
                    <a:pt x="60" y="174"/>
                  </a:lnTo>
                  <a:lnTo>
                    <a:pt x="0" y="234"/>
                  </a:lnTo>
                  <a:lnTo>
                    <a:pt x="0" y="252"/>
                  </a:lnTo>
                  <a:lnTo>
                    <a:pt x="126" y="120"/>
                  </a:lnTo>
                  <a:lnTo>
                    <a:pt x="269" y="0"/>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5140" name="Line 28">
              <a:extLst>
                <a:ext uri="{FF2B5EF4-FFF2-40B4-BE49-F238E27FC236}">
                  <a16:creationId xmlns:a16="http://schemas.microsoft.com/office/drawing/2014/main" id="{10D33CB9-3F23-5201-ECBA-DA1666D9F14D}"/>
                </a:ext>
              </a:extLst>
            </p:cNvPr>
            <p:cNvSpPr>
              <a:spLocks noChangeShapeType="1"/>
            </p:cNvSpPr>
            <p:nvPr/>
          </p:nvSpPr>
          <p:spPr bwMode="hidden">
            <a:xfrm>
              <a:off x="1" y="2749"/>
              <a:ext cx="5758" cy="0"/>
            </a:xfrm>
            <a:prstGeom prst="line">
              <a:avLst/>
            </a:prstGeom>
            <a:noFill/>
            <a:ln w="15875">
              <a:solidFill>
                <a:schemeClr val="bg1"/>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5141" name="Line 29">
              <a:extLst>
                <a:ext uri="{FF2B5EF4-FFF2-40B4-BE49-F238E27FC236}">
                  <a16:creationId xmlns:a16="http://schemas.microsoft.com/office/drawing/2014/main" id="{63737542-98B5-ECB5-D970-9BB67C4B6238}"/>
                </a:ext>
              </a:extLst>
            </p:cNvPr>
            <p:cNvSpPr>
              <a:spLocks noChangeShapeType="1"/>
            </p:cNvSpPr>
            <p:nvPr/>
          </p:nvSpPr>
          <p:spPr bwMode="hidden">
            <a:xfrm>
              <a:off x="1" y="2356"/>
              <a:ext cx="5758" cy="0"/>
            </a:xfrm>
            <a:prstGeom prst="line">
              <a:avLst/>
            </a:prstGeom>
            <a:noFill/>
            <a:ln w="15875">
              <a:solidFill>
                <a:schemeClr val="bg1"/>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5142" name="Line 30">
              <a:extLst>
                <a:ext uri="{FF2B5EF4-FFF2-40B4-BE49-F238E27FC236}">
                  <a16:creationId xmlns:a16="http://schemas.microsoft.com/office/drawing/2014/main" id="{DA85AEF5-DCCE-F660-CA16-40BCDB6D4E86}"/>
                </a:ext>
              </a:extLst>
            </p:cNvPr>
            <p:cNvSpPr>
              <a:spLocks noChangeShapeType="1"/>
            </p:cNvSpPr>
            <p:nvPr/>
          </p:nvSpPr>
          <p:spPr bwMode="hidden">
            <a:xfrm>
              <a:off x="1" y="3142"/>
              <a:ext cx="5758" cy="0"/>
            </a:xfrm>
            <a:prstGeom prst="line">
              <a:avLst/>
            </a:prstGeom>
            <a:noFill/>
            <a:ln w="15875">
              <a:solidFill>
                <a:schemeClr val="bg2"/>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grpSp>
          <p:nvGrpSpPr>
            <p:cNvPr id="5143" name="Group 31">
              <a:extLst>
                <a:ext uri="{FF2B5EF4-FFF2-40B4-BE49-F238E27FC236}">
                  <a16:creationId xmlns:a16="http://schemas.microsoft.com/office/drawing/2014/main" id="{EB6CC87A-F638-8A26-EB27-31ABCCA320C3}"/>
                </a:ext>
              </a:extLst>
            </p:cNvPr>
            <p:cNvGrpSpPr>
              <a:grpSpLocks/>
            </p:cNvGrpSpPr>
            <p:nvPr/>
          </p:nvGrpSpPr>
          <p:grpSpPr bwMode="auto">
            <a:xfrm>
              <a:off x="1" y="392"/>
              <a:ext cx="5758" cy="1571"/>
              <a:chOff x="1" y="392"/>
              <a:chExt cx="5758" cy="1571"/>
            </a:xfrm>
          </p:grpSpPr>
          <p:sp>
            <p:nvSpPr>
              <p:cNvPr id="5146" name="Line 32">
                <a:extLst>
                  <a:ext uri="{FF2B5EF4-FFF2-40B4-BE49-F238E27FC236}">
                    <a16:creationId xmlns:a16="http://schemas.microsoft.com/office/drawing/2014/main" id="{036E8CA3-18CD-E67B-A718-9F46BEB25B33}"/>
                  </a:ext>
                </a:extLst>
              </p:cNvPr>
              <p:cNvSpPr>
                <a:spLocks noChangeShapeType="1"/>
              </p:cNvSpPr>
              <p:nvPr userDrawn="1"/>
            </p:nvSpPr>
            <p:spPr bwMode="hidden">
              <a:xfrm>
                <a:off x="1" y="784"/>
                <a:ext cx="5758" cy="0"/>
              </a:xfrm>
              <a:prstGeom prst="line">
                <a:avLst/>
              </a:prstGeom>
              <a:noFill/>
              <a:ln w="15875">
                <a:solidFill>
                  <a:schemeClr val="bg1"/>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5147" name="Line 33">
                <a:extLst>
                  <a:ext uri="{FF2B5EF4-FFF2-40B4-BE49-F238E27FC236}">
                    <a16:creationId xmlns:a16="http://schemas.microsoft.com/office/drawing/2014/main" id="{C36B3F1D-11D4-1CC6-BEA6-F5BFAE9BADCC}"/>
                  </a:ext>
                </a:extLst>
              </p:cNvPr>
              <p:cNvSpPr>
                <a:spLocks noChangeShapeType="1"/>
              </p:cNvSpPr>
              <p:nvPr userDrawn="1"/>
            </p:nvSpPr>
            <p:spPr bwMode="hidden">
              <a:xfrm>
                <a:off x="1" y="1963"/>
                <a:ext cx="5758" cy="0"/>
              </a:xfrm>
              <a:prstGeom prst="line">
                <a:avLst/>
              </a:prstGeom>
              <a:noFill/>
              <a:ln w="15875">
                <a:solidFill>
                  <a:schemeClr val="bg1"/>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5148" name="Line 34">
                <a:extLst>
                  <a:ext uri="{FF2B5EF4-FFF2-40B4-BE49-F238E27FC236}">
                    <a16:creationId xmlns:a16="http://schemas.microsoft.com/office/drawing/2014/main" id="{5163A08E-861F-2FBA-261C-2F53B39071D5}"/>
                  </a:ext>
                </a:extLst>
              </p:cNvPr>
              <p:cNvSpPr>
                <a:spLocks noChangeShapeType="1"/>
              </p:cNvSpPr>
              <p:nvPr userDrawn="1"/>
            </p:nvSpPr>
            <p:spPr bwMode="hidden">
              <a:xfrm>
                <a:off x="1" y="1570"/>
                <a:ext cx="5758" cy="0"/>
              </a:xfrm>
              <a:prstGeom prst="line">
                <a:avLst/>
              </a:prstGeom>
              <a:noFill/>
              <a:ln w="15875">
                <a:solidFill>
                  <a:schemeClr val="bg1"/>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5149" name="Line 35">
                <a:extLst>
                  <a:ext uri="{FF2B5EF4-FFF2-40B4-BE49-F238E27FC236}">
                    <a16:creationId xmlns:a16="http://schemas.microsoft.com/office/drawing/2014/main" id="{EBDF26A5-3705-36E4-1F6F-9CAC57346D06}"/>
                  </a:ext>
                </a:extLst>
              </p:cNvPr>
              <p:cNvSpPr>
                <a:spLocks noChangeShapeType="1"/>
              </p:cNvSpPr>
              <p:nvPr userDrawn="1"/>
            </p:nvSpPr>
            <p:spPr bwMode="hidden">
              <a:xfrm>
                <a:off x="1" y="1177"/>
                <a:ext cx="5758" cy="0"/>
              </a:xfrm>
              <a:prstGeom prst="line">
                <a:avLst/>
              </a:prstGeom>
              <a:noFill/>
              <a:ln w="15875">
                <a:solidFill>
                  <a:schemeClr val="bg1"/>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5150" name="Line 36">
                <a:extLst>
                  <a:ext uri="{FF2B5EF4-FFF2-40B4-BE49-F238E27FC236}">
                    <a16:creationId xmlns:a16="http://schemas.microsoft.com/office/drawing/2014/main" id="{D4DDFCE9-BB86-8CC1-951D-A8FDCCCA0DBC}"/>
                  </a:ext>
                </a:extLst>
              </p:cNvPr>
              <p:cNvSpPr>
                <a:spLocks noChangeShapeType="1"/>
              </p:cNvSpPr>
              <p:nvPr userDrawn="1"/>
            </p:nvSpPr>
            <p:spPr bwMode="hidden">
              <a:xfrm>
                <a:off x="1" y="392"/>
                <a:ext cx="5758" cy="0"/>
              </a:xfrm>
              <a:prstGeom prst="line">
                <a:avLst/>
              </a:prstGeom>
              <a:noFill/>
              <a:ln w="15875">
                <a:solidFill>
                  <a:schemeClr val="bg1"/>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grpSp>
        <p:sp>
          <p:nvSpPr>
            <p:cNvPr id="5144" name="Line 37">
              <a:extLst>
                <a:ext uri="{FF2B5EF4-FFF2-40B4-BE49-F238E27FC236}">
                  <a16:creationId xmlns:a16="http://schemas.microsoft.com/office/drawing/2014/main" id="{70318BFF-BDC9-BA6D-F5E6-E5CA30127D0B}"/>
                </a:ext>
              </a:extLst>
            </p:cNvPr>
            <p:cNvSpPr>
              <a:spLocks noChangeShapeType="1"/>
            </p:cNvSpPr>
            <p:nvPr/>
          </p:nvSpPr>
          <p:spPr bwMode="hidden">
            <a:xfrm>
              <a:off x="1" y="3928"/>
              <a:ext cx="5758" cy="0"/>
            </a:xfrm>
            <a:prstGeom prst="line">
              <a:avLst/>
            </a:prstGeom>
            <a:noFill/>
            <a:ln w="15875">
              <a:solidFill>
                <a:schemeClr val="bg2"/>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5145" name="Line 38">
              <a:extLst>
                <a:ext uri="{FF2B5EF4-FFF2-40B4-BE49-F238E27FC236}">
                  <a16:creationId xmlns:a16="http://schemas.microsoft.com/office/drawing/2014/main" id="{93644E3A-A21A-A966-FAD7-FF939D341F94}"/>
                </a:ext>
              </a:extLst>
            </p:cNvPr>
            <p:cNvSpPr>
              <a:spLocks noChangeShapeType="1"/>
            </p:cNvSpPr>
            <p:nvPr/>
          </p:nvSpPr>
          <p:spPr bwMode="hidden">
            <a:xfrm>
              <a:off x="1" y="3535"/>
              <a:ext cx="5758" cy="0"/>
            </a:xfrm>
            <a:prstGeom prst="line">
              <a:avLst/>
            </a:prstGeom>
            <a:noFill/>
            <a:ln w="15875">
              <a:solidFill>
                <a:schemeClr val="bg2"/>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grpSp>
      <p:sp>
        <p:nvSpPr>
          <p:cNvPr id="82983" name="Rectangle 39">
            <a:extLst>
              <a:ext uri="{FF2B5EF4-FFF2-40B4-BE49-F238E27FC236}">
                <a16:creationId xmlns:a16="http://schemas.microsoft.com/office/drawing/2014/main" id="{14DEF324-8373-97CC-ACEA-F9794D794FCE}"/>
              </a:ext>
            </a:extLst>
          </p:cNvPr>
          <p:cNvSpPr>
            <a:spLocks noGrp="1" noChangeArrowheads="1"/>
          </p:cNvSpPr>
          <p:nvPr>
            <p:ph type="title"/>
          </p:nvPr>
        </p:nvSpPr>
        <p:spPr bwMode="auto">
          <a:xfrm>
            <a:off x="609600" y="277813"/>
            <a:ext cx="10972800" cy="1139825"/>
          </a:xfrm>
          <a:prstGeom prst="rect">
            <a:avLst/>
          </a:prstGeom>
          <a:noFill/>
          <a:ln>
            <a:noFill/>
          </a:ln>
          <a:effectLst/>
        </p:spPr>
        <p:txBody>
          <a:bodyPr vert="horz" wrap="square" lIns="91440" tIns="45720" rIns="91440" bIns="45720" numCol="1" anchor="ctr" anchorCtr="1" compatLnSpc="1">
            <a:prstTxWarp prst="textNoShape">
              <a:avLst/>
            </a:prstTxWarp>
          </a:bodyPr>
          <a:lstStyle/>
          <a:p>
            <a:pPr lvl="0"/>
            <a:r>
              <a:rPr lang="en-US"/>
              <a:t>Click to edit Master title style</a:t>
            </a:r>
          </a:p>
        </p:txBody>
      </p:sp>
      <p:sp>
        <p:nvSpPr>
          <p:cNvPr id="82984" name="Rectangle 40">
            <a:extLst>
              <a:ext uri="{FF2B5EF4-FFF2-40B4-BE49-F238E27FC236}">
                <a16:creationId xmlns:a16="http://schemas.microsoft.com/office/drawing/2014/main" id="{1BD20907-A22C-4A10-2264-2B4B1EC64395}"/>
              </a:ext>
            </a:extLst>
          </p:cNvPr>
          <p:cNvSpPr>
            <a:spLocks noGrp="1" noChangeArrowheads="1"/>
          </p:cNvSpPr>
          <p:nvPr>
            <p:ph type="dt" sz="half" idx="2"/>
          </p:nvPr>
        </p:nvSpPr>
        <p:spPr bwMode="auto">
          <a:xfrm>
            <a:off x="609600" y="6243638"/>
            <a:ext cx="2844800" cy="457200"/>
          </a:xfrm>
          <a:prstGeom prst="rect">
            <a:avLst/>
          </a:prstGeom>
          <a:noFill/>
          <a:ln>
            <a:noFill/>
          </a:ln>
          <a:effectLst/>
        </p:spPr>
        <p:txBody>
          <a:bodyPr vert="horz" wrap="square" lIns="91440" tIns="45720" rIns="91440" bIns="45720" numCol="1" anchor="t" anchorCtr="0" compatLnSpc="1">
            <a:prstTxWarp prst="textNoShape">
              <a:avLst/>
            </a:prstTxWarp>
          </a:bodyPr>
          <a:lstStyle>
            <a:lvl1pPr eaLnBrk="1" hangingPunct="1">
              <a:defRPr sz="1000">
                <a:solidFill>
                  <a:srgbClr val="FFFFFF"/>
                </a:solidFill>
                <a:effectLst>
                  <a:outerShdw blurRad="38100" dist="38100" dir="2700000" algn="tl">
                    <a:srgbClr val="000000"/>
                  </a:outerShdw>
                </a:effectLst>
                <a:cs typeface="Arial" charset="0"/>
              </a:defRPr>
            </a:lvl1pPr>
          </a:lstStyle>
          <a:p>
            <a:pPr>
              <a:defRPr/>
            </a:pPr>
            <a:endParaRPr lang="en-US"/>
          </a:p>
        </p:txBody>
      </p:sp>
      <p:sp>
        <p:nvSpPr>
          <p:cNvPr id="82985" name="Rectangle 41">
            <a:extLst>
              <a:ext uri="{FF2B5EF4-FFF2-40B4-BE49-F238E27FC236}">
                <a16:creationId xmlns:a16="http://schemas.microsoft.com/office/drawing/2014/main" id="{9CDAD082-BDAE-AED0-C4F5-664FAF3DCF1F}"/>
              </a:ext>
            </a:extLst>
          </p:cNvPr>
          <p:cNvSpPr>
            <a:spLocks noGrp="1" noChangeArrowheads="1"/>
          </p:cNvSpPr>
          <p:nvPr>
            <p:ph type="ftr" sz="quarter" idx="3"/>
          </p:nvPr>
        </p:nvSpPr>
        <p:spPr bwMode="auto">
          <a:xfrm>
            <a:off x="4165600" y="6248400"/>
            <a:ext cx="3860800" cy="457200"/>
          </a:xfrm>
          <a:prstGeom prst="rect">
            <a:avLst/>
          </a:prstGeom>
          <a:noFill/>
          <a:ln>
            <a:noFill/>
          </a:ln>
          <a:effectLst/>
        </p:spPr>
        <p:txBody>
          <a:bodyPr vert="horz" wrap="square" lIns="91440" tIns="45720" rIns="91440" bIns="45720" numCol="1" anchor="t" anchorCtr="0" compatLnSpc="1">
            <a:prstTxWarp prst="textNoShape">
              <a:avLst/>
            </a:prstTxWarp>
          </a:bodyPr>
          <a:lstStyle>
            <a:lvl1pPr algn="ctr" eaLnBrk="1" hangingPunct="1">
              <a:defRPr sz="1000">
                <a:solidFill>
                  <a:srgbClr val="FFFFFF"/>
                </a:solidFill>
                <a:effectLst>
                  <a:outerShdw blurRad="38100" dist="38100" dir="2700000" algn="tl">
                    <a:srgbClr val="000000"/>
                  </a:outerShdw>
                </a:effectLst>
                <a:cs typeface="Arial" charset="0"/>
              </a:defRPr>
            </a:lvl1pPr>
          </a:lstStyle>
          <a:p>
            <a:pPr>
              <a:defRPr/>
            </a:pPr>
            <a:endParaRPr lang="en-US"/>
          </a:p>
        </p:txBody>
      </p:sp>
      <p:sp>
        <p:nvSpPr>
          <p:cNvPr id="82986" name="Rectangle 42">
            <a:extLst>
              <a:ext uri="{FF2B5EF4-FFF2-40B4-BE49-F238E27FC236}">
                <a16:creationId xmlns:a16="http://schemas.microsoft.com/office/drawing/2014/main" id="{BF8A043E-BF2E-18E5-68F1-643D55A91767}"/>
              </a:ext>
            </a:extLst>
          </p:cNvPr>
          <p:cNvSpPr>
            <a:spLocks noGrp="1" noChangeArrowheads="1"/>
          </p:cNvSpPr>
          <p:nvPr>
            <p:ph type="sldNum" sz="quarter" idx="4"/>
          </p:nvPr>
        </p:nvSpPr>
        <p:spPr bwMode="auto">
          <a:xfrm>
            <a:off x="8737600" y="6243638"/>
            <a:ext cx="2844800" cy="457200"/>
          </a:xfrm>
          <a:prstGeom prst="rect">
            <a:avLst/>
          </a:prstGeom>
          <a:noFill/>
          <a:ln>
            <a:noFill/>
          </a:ln>
          <a:effectLst/>
        </p:spPr>
        <p:txBody>
          <a:bodyPr vert="horz" wrap="square" lIns="91440" tIns="45720" rIns="91440" bIns="45720" numCol="1" anchor="t" anchorCtr="0" compatLnSpc="1">
            <a:prstTxWarp prst="textNoShape">
              <a:avLst/>
            </a:prstTxWarp>
          </a:bodyPr>
          <a:lstStyle>
            <a:lvl1pPr algn="r" eaLnBrk="1" hangingPunct="1">
              <a:defRPr sz="1000">
                <a:solidFill>
                  <a:srgbClr val="FFFFFF"/>
                </a:solidFill>
                <a:effectLst>
                  <a:outerShdw blurRad="38100" dist="38100" dir="2700000" algn="tl">
                    <a:srgbClr val="000000"/>
                  </a:outerShdw>
                </a:effectLst>
              </a:defRPr>
            </a:lvl1pPr>
          </a:lstStyle>
          <a:p>
            <a:pPr>
              <a:defRPr/>
            </a:pPr>
            <a:fld id="{D27B556A-BFF3-44DB-93ED-8593DA3E36F6}" type="slidenum">
              <a:rPr lang="en-US" altLang="en-US"/>
              <a:pPr>
                <a:defRPr/>
              </a:pPr>
              <a:t>‹#›</a:t>
            </a:fld>
            <a:endParaRPr lang="en-US" altLang="en-US"/>
          </a:p>
        </p:txBody>
      </p:sp>
      <p:sp>
        <p:nvSpPr>
          <p:cNvPr id="82987" name="Rectangle 43">
            <a:extLst>
              <a:ext uri="{FF2B5EF4-FFF2-40B4-BE49-F238E27FC236}">
                <a16:creationId xmlns:a16="http://schemas.microsoft.com/office/drawing/2014/main" id="{698AC1CB-E079-B0BF-A78D-39054591D6B7}"/>
              </a:ext>
            </a:extLst>
          </p:cNvPr>
          <p:cNvSpPr>
            <a:spLocks noGrp="1" noChangeArrowheads="1"/>
          </p:cNvSpPr>
          <p:nvPr>
            <p:ph type="body" idx="1"/>
          </p:nvPr>
        </p:nvSpPr>
        <p:spPr bwMode="auto">
          <a:xfrm>
            <a:off x="609600" y="1600200"/>
            <a:ext cx="10972800" cy="4530725"/>
          </a:xfrm>
          <a:prstGeom prst="rect">
            <a:avLst/>
          </a:prstGeom>
          <a:noFill/>
          <a:ln>
            <a:noFill/>
          </a:ln>
          <a:effectLst/>
        </p:spPr>
        <p:txBody>
          <a:bodyPr vert="horz" wrap="square" lIns="91440" tIns="45720" rIns="91440" bIns="45720" numCol="1" anchor="t" anchorCtr="0" compatLnSpc="1">
            <a:prstTxWarp prst="textNoShape">
              <a:avLst/>
            </a:prstTxWarp>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2360632606"/>
      </p:ext>
    </p:extLst>
  </p:cSld>
  <p:clrMap bg1="dk2" tx1="lt1" bg2="dk1" tx2="lt2" accent1="accent1" accent2="accent2" accent3="accent3" accent4="accent4" accent5="accent5" accent6="accent6" hlink="hlink" folHlink="folHlink"/>
  <p:sldLayoutIdLst>
    <p:sldLayoutId id="2147483739" r:id="rId1"/>
    <p:sldLayoutId id="2147483740" r:id="rId2"/>
    <p:sldLayoutId id="2147483741" r:id="rId3"/>
    <p:sldLayoutId id="2147483742" r:id="rId4"/>
    <p:sldLayoutId id="2147483743" r:id="rId5"/>
    <p:sldLayoutId id="2147483744" r:id="rId6"/>
    <p:sldLayoutId id="2147483745" r:id="rId7"/>
    <p:sldLayoutId id="2147483746" r:id="rId8"/>
    <p:sldLayoutId id="2147483747" r:id="rId9"/>
    <p:sldLayoutId id="2147483748" r:id="rId10"/>
    <p:sldLayoutId id="2147483749" r:id="rId11"/>
  </p:sldLayoutIdLst>
  <p:txStyles>
    <p:titleStyle>
      <a:lvl1pPr algn="ctr" rtl="0" eaLnBrk="0" fontAlgn="base" hangingPunct="0">
        <a:spcBef>
          <a:spcPct val="0"/>
        </a:spcBef>
        <a:spcAft>
          <a:spcPct val="0"/>
        </a:spcAft>
        <a:defRPr sz="4400">
          <a:solidFill>
            <a:schemeClr val="tx2"/>
          </a:solidFill>
          <a:effectLst>
            <a:outerShdw blurRad="38100" dist="38100" dir="2700000" algn="tl">
              <a:srgbClr val="000000"/>
            </a:outerShdw>
          </a:effectLst>
          <a:latin typeface="+mj-lt"/>
          <a:ea typeface="+mj-ea"/>
          <a:cs typeface="+mj-cs"/>
        </a:defRPr>
      </a:lvl1pPr>
      <a:lvl2pPr algn="ctr" rtl="0" eaLnBrk="0" fontAlgn="base" hangingPunct="0">
        <a:spcBef>
          <a:spcPct val="0"/>
        </a:spcBef>
        <a:spcAft>
          <a:spcPct val="0"/>
        </a:spcAft>
        <a:defRPr sz="4400">
          <a:solidFill>
            <a:schemeClr val="tx2"/>
          </a:solidFill>
          <a:effectLst>
            <a:outerShdw blurRad="38100" dist="38100" dir="2700000" algn="tl">
              <a:srgbClr val="000000"/>
            </a:outerShdw>
          </a:effectLst>
          <a:latin typeface="Arial" charset="0"/>
          <a:cs typeface="Arial" charset="0"/>
        </a:defRPr>
      </a:lvl2pPr>
      <a:lvl3pPr algn="ctr" rtl="0" eaLnBrk="0" fontAlgn="base" hangingPunct="0">
        <a:spcBef>
          <a:spcPct val="0"/>
        </a:spcBef>
        <a:spcAft>
          <a:spcPct val="0"/>
        </a:spcAft>
        <a:defRPr sz="4400">
          <a:solidFill>
            <a:schemeClr val="tx2"/>
          </a:solidFill>
          <a:effectLst>
            <a:outerShdw blurRad="38100" dist="38100" dir="2700000" algn="tl">
              <a:srgbClr val="000000"/>
            </a:outerShdw>
          </a:effectLst>
          <a:latin typeface="Arial" charset="0"/>
          <a:cs typeface="Arial" charset="0"/>
        </a:defRPr>
      </a:lvl3pPr>
      <a:lvl4pPr algn="ctr" rtl="0" eaLnBrk="0" fontAlgn="base" hangingPunct="0">
        <a:spcBef>
          <a:spcPct val="0"/>
        </a:spcBef>
        <a:spcAft>
          <a:spcPct val="0"/>
        </a:spcAft>
        <a:defRPr sz="4400">
          <a:solidFill>
            <a:schemeClr val="tx2"/>
          </a:solidFill>
          <a:effectLst>
            <a:outerShdw blurRad="38100" dist="38100" dir="2700000" algn="tl">
              <a:srgbClr val="000000"/>
            </a:outerShdw>
          </a:effectLst>
          <a:latin typeface="Arial" charset="0"/>
          <a:cs typeface="Arial" charset="0"/>
        </a:defRPr>
      </a:lvl4pPr>
      <a:lvl5pPr algn="ctr" rtl="0" eaLnBrk="0" fontAlgn="base" hangingPunct="0">
        <a:spcBef>
          <a:spcPct val="0"/>
        </a:spcBef>
        <a:spcAft>
          <a:spcPct val="0"/>
        </a:spcAft>
        <a:defRPr sz="4400">
          <a:solidFill>
            <a:schemeClr val="tx2"/>
          </a:solidFill>
          <a:effectLst>
            <a:outerShdw blurRad="38100" dist="38100" dir="2700000" algn="tl">
              <a:srgbClr val="000000"/>
            </a:outerShdw>
          </a:effectLst>
          <a:latin typeface="Arial" charset="0"/>
          <a:cs typeface="Arial" charset="0"/>
        </a:defRPr>
      </a:lvl5pPr>
      <a:lvl6pPr marL="457200" algn="ctr" rtl="0" fontAlgn="base">
        <a:spcBef>
          <a:spcPct val="0"/>
        </a:spcBef>
        <a:spcAft>
          <a:spcPct val="0"/>
        </a:spcAft>
        <a:defRPr sz="4400">
          <a:solidFill>
            <a:schemeClr val="tx2"/>
          </a:solidFill>
          <a:effectLst>
            <a:outerShdw blurRad="38100" dist="38100" dir="2700000" algn="tl">
              <a:srgbClr val="000000"/>
            </a:outerShdw>
          </a:effectLst>
          <a:latin typeface="Arial" charset="0"/>
          <a:cs typeface="Arial" charset="0"/>
        </a:defRPr>
      </a:lvl6pPr>
      <a:lvl7pPr marL="914400" algn="ctr" rtl="0" fontAlgn="base">
        <a:spcBef>
          <a:spcPct val="0"/>
        </a:spcBef>
        <a:spcAft>
          <a:spcPct val="0"/>
        </a:spcAft>
        <a:defRPr sz="4400">
          <a:solidFill>
            <a:schemeClr val="tx2"/>
          </a:solidFill>
          <a:effectLst>
            <a:outerShdw blurRad="38100" dist="38100" dir="2700000" algn="tl">
              <a:srgbClr val="000000"/>
            </a:outerShdw>
          </a:effectLst>
          <a:latin typeface="Arial" charset="0"/>
          <a:cs typeface="Arial" charset="0"/>
        </a:defRPr>
      </a:lvl7pPr>
      <a:lvl8pPr marL="1371600" algn="ctr" rtl="0" fontAlgn="base">
        <a:spcBef>
          <a:spcPct val="0"/>
        </a:spcBef>
        <a:spcAft>
          <a:spcPct val="0"/>
        </a:spcAft>
        <a:defRPr sz="4400">
          <a:solidFill>
            <a:schemeClr val="tx2"/>
          </a:solidFill>
          <a:effectLst>
            <a:outerShdw blurRad="38100" dist="38100" dir="2700000" algn="tl">
              <a:srgbClr val="000000"/>
            </a:outerShdw>
          </a:effectLst>
          <a:latin typeface="Arial" charset="0"/>
          <a:cs typeface="Arial" charset="0"/>
        </a:defRPr>
      </a:lvl8pPr>
      <a:lvl9pPr marL="1828800" algn="ctr" rtl="0" fontAlgn="base">
        <a:spcBef>
          <a:spcPct val="0"/>
        </a:spcBef>
        <a:spcAft>
          <a:spcPct val="0"/>
        </a:spcAft>
        <a:defRPr sz="4400">
          <a:solidFill>
            <a:schemeClr val="tx2"/>
          </a:solidFill>
          <a:effectLst>
            <a:outerShdw blurRad="38100" dist="38100" dir="2700000" algn="tl">
              <a:srgbClr val="000000"/>
            </a:outerShdw>
          </a:effectLst>
          <a:latin typeface="Arial" charset="0"/>
          <a:cs typeface="Arial" charset="0"/>
        </a:defRPr>
      </a:lvl9pPr>
    </p:titleStyle>
    <p:bodyStyle>
      <a:lvl1pPr marL="342900" indent="-342900" algn="l" rtl="0" eaLnBrk="0" fontAlgn="base" hangingPunct="0">
        <a:spcBef>
          <a:spcPct val="20000"/>
        </a:spcBef>
        <a:spcAft>
          <a:spcPct val="0"/>
        </a:spcAft>
        <a:buClr>
          <a:schemeClr val="hlink"/>
        </a:buClr>
        <a:buSzPct val="60000"/>
        <a:buFont typeface="Wingdings" panose="05000000000000000000" pitchFamily="2" charset="2"/>
        <a:buChar char="n"/>
        <a:defRPr sz="3200">
          <a:solidFill>
            <a:schemeClr val="tx1"/>
          </a:solidFill>
          <a:effectLst>
            <a:outerShdw blurRad="38100" dist="38100" dir="2700000" algn="tl">
              <a:srgbClr val="000000"/>
            </a:outerShdw>
          </a:effectLst>
          <a:latin typeface="+mn-lt"/>
          <a:ea typeface="+mn-ea"/>
          <a:cs typeface="+mn-cs"/>
        </a:defRPr>
      </a:lvl1pPr>
      <a:lvl2pPr marL="742950" indent="-285750" algn="l" rtl="0" eaLnBrk="0" fontAlgn="base" hangingPunct="0">
        <a:spcBef>
          <a:spcPct val="20000"/>
        </a:spcBef>
        <a:spcAft>
          <a:spcPct val="0"/>
        </a:spcAft>
        <a:buClr>
          <a:schemeClr val="tx1"/>
        </a:buClr>
        <a:buChar char="•"/>
        <a:defRPr sz="2800">
          <a:solidFill>
            <a:schemeClr val="tx1"/>
          </a:solidFill>
          <a:effectLst>
            <a:outerShdw blurRad="38100" dist="38100" dir="2700000" algn="tl">
              <a:srgbClr val="000000"/>
            </a:outerShdw>
          </a:effectLst>
          <a:latin typeface="+mn-lt"/>
          <a:cs typeface="+mn-cs"/>
        </a:defRPr>
      </a:lvl2pPr>
      <a:lvl3pPr marL="1143000" indent="-228600" algn="l" rtl="0" eaLnBrk="0" fontAlgn="base" hangingPunct="0">
        <a:spcBef>
          <a:spcPct val="20000"/>
        </a:spcBef>
        <a:spcAft>
          <a:spcPct val="0"/>
        </a:spcAft>
        <a:buClr>
          <a:schemeClr val="accent2"/>
        </a:buClr>
        <a:buSzPct val="60000"/>
        <a:buFont typeface="Wingdings" panose="05000000000000000000" pitchFamily="2" charset="2"/>
        <a:buChar char="n"/>
        <a:defRPr sz="2400">
          <a:solidFill>
            <a:schemeClr val="tx1"/>
          </a:solidFill>
          <a:effectLst>
            <a:outerShdw blurRad="38100" dist="38100" dir="2700000" algn="tl">
              <a:srgbClr val="000000"/>
            </a:outerShdw>
          </a:effectLst>
          <a:latin typeface="+mn-lt"/>
          <a:cs typeface="+mn-cs"/>
        </a:defRPr>
      </a:lvl3pPr>
      <a:lvl4pPr marL="1600200" indent="-228600" algn="l" rtl="0" eaLnBrk="0" fontAlgn="base" hangingPunct="0">
        <a:spcBef>
          <a:spcPct val="20000"/>
        </a:spcBef>
        <a:spcAft>
          <a:spcPct val="0"/>
        </a:spcAft>
        <a:buClr>
          <a:schemeClr val="tx2"/>
        </a:buClr>
        <a:buChar char="•"/>
        <a:defRPr sz="2000">
          <a:solidFill>
            <a:schemeClr val="tx1"/>
          </a:solidFill>
          <a:effectLst>
            <a:outerShdw blurRad="38100" dist="38100" dir="2700000" algn="tl">
              <a:srgbClr val="000000"/>
            </a:outerShdw>
          </a:effectLst>
          <a:latin typeface="+mn-lt"/>
          <a:cs typeface="+mn-cs"/>
        </a:defRPr>
      </a:lvl4pPr>
      <a:lvl5pPr marL="2057400" indent="-228600" algn="l" rtl="0" eaLnBrk="0" fontAlgn="base" hangingPunct="0">
        <a:spcBef>
          <a:spcPct val="20000"/>
        </a:spcBef>
        <a:spcAft>
          <a:spcPct val="0"/>
        </a:spcAft>
        <a:buClr>
          <a:schemeClr val="folHlink"/>
        </a:buClr>
        <a:buSzPct val="60000"/>
        <a:buFont typeface="Wingdings" panose="05000000000000000000" pitchFamily="2" charset="2"/>
        <a:buChar char="n"/>
        <a:defRPr sz="2000">
          <a:solidFill>
            <a:schemeClr val="tx1"/>
          </a:solidFill>
          <a:effectLst>
            <a:outerShdw blurRad="38100" dist="38100" dir="2700000" algn="tl">
              <a:srgbClr val="000000"/>
            </a:outerShdw>
          </a:effectLst>
          <a:latin typeface="+mn-lt"/>
          <a:cs typeface="+mn-cs"/>
        </a:defRPr>
      </a:lvl5pPr>
      <a:lvl6pPr marL="2514600" indent="-228600" algn="l" rtl="0" fontAlgn="base">
        <a:spcBef>
          <a:spcPct val="20000"/>
        </a:spcBef>
        <a:spcAft>
          <a:spcPct val="0"/>
        </a:spcAft>
        <a:buClr>
          <a:schemeClr val="folHlink"/>
        </a:buClr>
        <a:buSzPct val="60000"/>
        <a:buFont typeface="Wingdings" pitchFamily="2" charset="2"/>
        <a:buChar char="n"/>
        <a:defRPr sz="2000">
          <a:solidFill>
            <a:schemeClr val="tx1"/>
          </a:solidFill>
          <a:effectLst>
            <a:outerShdw blurRad="38100" dist="38100" dir="2700000" algn="tl">
              <a:srgbClr val="000000"/>
            </a:outerShdw>
          </a:effectLst>
          <a:latin typeface="+mn-lt"/>
          <a:cs typeface="+mn-cs"/>
        </a:defRPr>
      </a:lvl6pPr>
      <a:lvl7pPr marL="2971800" indent="-228600" algn="l" rtl="0" fontAlgn="base">
        <a:spcBef>
          <a:spcPct val="20000"/>
        </a:spcBef>
        <a:spcAft>
          <a:spcPct val="0"/>
        </a:spcAft>
        <a:buClr>
          <a:schemeClr val="folHlink"/>
        </a:buClr>
        <a:buSzPct val="60000"/>
        <a:buFont typeface="Wingdings" pitchFamily="2" charset="2"/>
        <a:buChar char="n"/>
        <a:defRPr sz="2000">
          <a:solidFill>
            <a:schemeClr val="tx1"/>
          </a:solidFill>
          <a:effectLst>
            <a:outerShdw blurRad="38100" dist="38100" dir="2700000" algn="tl">
              <a:srgbClr val="000000"/>
            </a:outerShdw>
          </a:effectLst>
          <a:latin typeface="+mn-lt"/>
          <a:cs typeface="+mn-cs"/>
        </a:defRPr>
      </a:lvl7pPr>
      <a:lvl8pPr marL="3429000" indent="-228600" algn="l" rtl="0" fontAlgn="base">
        <a:spcBef>
          <a:spcPct val="20000"/>
        </a:spcBef>
        <a:spcAft>
          <a:spcPct val="0"/>
        </a:spcAft>
        <a:buClr>
          <a:schemeClr val="folHlink"/>
        </a:buClr>
        <a:buSzPct val="60000"/>
        <a:buFont typeface="Wingdings" pitchFamily="2" charset="2"/>
        <a:buChar char="n"/>
        <a:defRPr sz="2000">
          <a:solidFill>
            <a:schemeClr val="tx1"/>
          </a:solidFill>
          <a:effectLst>
            <a:outerShdw blurRad="38100" dist="38100" dir="2700000" algn="tl">
              <a:srgbClr val="000000"/>
            </a:outerShdw>
          </a:effectLst>
          <a:latin typeface="+mn-lt"/>
          <a:cs typeface="+mn-cs"/>
        </a:defRPr>
      </a:lvl8pPr>
      <a:lvl9pPr marL="3886200" indent="-228600" algn="l" rtl="0" fontAlgn="base">
        <a:spcBef>
          <a:spcPct val="20000"/>
        </a:spcBef>
        <a:spcAft>
          <a:spcPct val="0"/>
        </a:spcAft>
        <a:buClr>
          <a:schemeClr val="folHlink"/>
        </a:buClr>
        <a:buSzPct val="60000"/>
        <a:buFont typeface="Wingdings" pitchFamily="2" charset="2"/>
        <a:buChar char="n"/>
        <a:defRPr sz="2000">
          <a:solidFill>
            <a:schemeClr val="tx1"/>
          </a:solidFill>
          <a:effectLst>
            <a:outerShdw blurRad="38100" dist="38100" dir="2700000" algn="tl">
              <a:srgbClr val="000000"/>
            </a:outerShdw>
          </a:effectLst>
          <a:latin typeface="+mn-lt"/>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13.xml"/></Relationships>
</file>

<file path=ppt/slides/_rels/slide2.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Layout" Target="../slideLayouts/slideLayout24.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4.xml"/></Relationships>
</file>

<file path=ppt/slides/_rels/slide4.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image" Target="../media/image3.jpeg"/><Relationship Id="rId1" Type="http://schemas.openxmlformats.org/officeDocument/2006/relationships/slideLayout" Target="../slideLayouts/slideLayout1.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5.jpe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image" Target="../media/image6.jp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image" Target="../media/image8.jpe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image" Target="../media/image9.jpe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10.jpeg"/><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18.xml.rels><?xml version="1.0" encoding="UTF-8" standalone="yes"?>
<Relationships xmlns="http://schemas.openxmlformats.org/package/2006/relationships"><Relationship Id="rId2" Type="http://schemas.openxmlformats.org/officeDocument/2006/relationships/image" Target="../media/image11.jpeg"/><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image" Target="../media/image12.png"/><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image" Target="../media/image13.jpeg"/><Relationship Id="rId1" Type="http://schemas.openxmlformats.org/officeDocument/2006/relationships/slideLayout" Target="../slideLayouts/slideLayout6.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2" Type="http://schemas.openxmlformats.org/officeDocument/2006/relationships/image" Target="../media/image14.jpeg"/><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2" Type="http://schemas.openxmlformats.org/officeDocument/2006/relationships/image" Target="../media/image15.jpeg"/><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2" Type="http://schemas.openxmlformats.org/officeDocument/2006/relationships/image" Target="../media/image16.jpeg"/><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205BA2C-7DEA-4F7E-0030-368A1716D2FA}"/>
              </a:ext>
            </a:extLst>
          </p:cNvPr>
          <p:cNvSpPr>
            <a:spLocks noGrp="1"/>
          </p:cNvSpPr>
          <p:nvPr>
            <p:ph type="title"/>
          </p:nvPr>
        </p:nvSpPr>
        <p:spPr>
          <a:xfrm>
            <a:off x="7813040" y="1209040"/>
            <a:ext cx="3769360" cy="3708400"/>
          </a:xfrm>
        </p:spPr>
        <p:txBody>
          <a:bodyPr/>
          <a:lstStyle/>
          <a:p>
            <a:r>
              <a:rPr lang="en-US" dirty="0"/>
              <a:t>Welcome to the Alpha </a:t>
            </a:r>
            <a:r>
              <a:rPr lang="en-US"/>
              <a:t>Omega Midweek</a:t>
            </a:r>
            <a:endParaRPr lang="en-US" dirty="0"/>
          </a:p>
        </p:txBody>
      </p:sp>
      <p:pic>
        <p:nvPicPr>
          <p:cNvPr id="5" name="Content Placeholder 4" descr="A logo on a building&#10;&#10;Description automatically generated">
            <a:extLst>
              <a:ext uri="{FF2B5EF4-FFF2-40B4-BE49-F238E27FC236}">
                <a16:creationId xmlns:a16="http://schemas.microsoft.com/office/drawing/2014/main" id="{85E28BCA-9120-4026-95A5-E8B00F3D3A58}"/>
              </a:ext>
            </a:extLst>
          </p:cNvPr>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833120" y="36414"/>
            <a:ext cx="6858000" cy="6821586"/>
          </a:xfrm>
        </p:spPr>
      </p:pic>
    </p:spTree>
    <p:extLst>
      <p:ext uri="{BB962C8B-B14F-4D97-AF65-F5344CB8AC3E}">
        <p14:creationId xmlns:p14="http://schemas.microsoft.com/office/powerpoint/2010/main" val="58535702"/>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4F4F373-72BF-5EC3-1BFD-06C4F6612E40}"/>
              </a:ext>
            </a:extLst>
          </p:cNvPr>
          <p:cNvSpPr>
            <a:spLocks noGrp="1"/>
          </p:cNvSpPr>
          <p:nvPr>
            <p:ph type="title"/>
          </p:nvPr>
        </p:nvSpPr>
        <p:spPr>
          <a:xfrm>
            <a:off x="903514" y="152400"/>
            <a:ext cx="6004062" cy="969508"/>
          </a:xfrm>
        </p:spPr>
        <p:txBody>
          <a:bodyPr/>
          <a:lstStyle/>
          <a:p>
            <a:pPr>
              <a:defRPr/>
            </a:pPr>
            <a:r>
              <a:rPr lang="en-US" sz="4800" b="1" dirty="0"/>
              <a:t>Announcements</a:t>
            </a:r>
          </a:p>
        </p:txBody>
      </p:sp>
      <p:sp>
        <p:nvSpPr>
          <p:cNvPr id="4" name="TextBox 3">
            <a:extLst>
              <a:ext uri="{FF2B5EF4-FFF2-40B4-BE49-F238E27FC236}">
                <a16:creationId xmlns:a16="http://schemas.microsoft.com/office/drawing/2014/main" id="{9269334E-260A-EAC1-751F-92B5EF1E6BB8}"/>
              </a:ext>
            </a:extLst>
          </p:cNvPr>
          <p:cNvSpPr txBox="1"/>
          <p:nvPr/>
        </p:nvSpPr>
        <p:spPr>
          <a:xfrm>
            <a:off x="473726" y="1288973"/>
            <a:ext cx="5064046" cy="5176289"/>
          </a:xfrm>
          <a:prstGeom prst="rect">
            <a:avLst/>
          </a:prstGeom>
          <a:noFill/>
        </p:spPr>
        <p:txBody>
          <a:bodyPr wrap="square" rtlCol="0">
            <a:spAutoFit/>
          </a:bodyPr>
          <a:lstStyle/>
          <a:p>
            <a:pPr marL="0" marR="0" lvl="0" indent="0" algn="l" defTabSz="914400" rtl="0" eaLnBrk="0" fontAlgn="base" latinLnBrk="0" hangingPunct="0">
              <a:lnSpc>
                <a:spcPct val="107000"/>
              </a:lnSpc>
              <a:spcBef>
                <a:spcPct val="0"/>
              </a:spcBef>
              <a:spcAft>
                <a:spcPct val="0"/>
              </a:spcAft>
              <a:buClr>
                <a:srgbClr val="FFCC00"/>
              </a:buClr>
              <a:buSzPct val="70000"/>
              <a:buFont typeface="Wingdings" panose="05000000000000000000" pitchFamily="2" charset="2"/>
              <a:buNone/>
              <a:tabLst/>
              <a:defRPr/>
            </a:pPr>
            <a:endParaRPr kumimoji="0" lang="en-US" altLang="en-US" sz="800" b="1" i="0" u="none" strike="noStrike" kern="0" cap="none" spc="0" normalizeH="0" baseline="0" noProof="0" dirty="0">
              <a:ln>
                <a:noFill/>
              </a:ln>
              <a:solidFill>
                <a:srgbClr val="FFFFFF"/>
              </a:solidFill>
              <a:effectLst/>
              <a:uLnTx/>
              <a:uFillTx/>
              <a:latin typeface="Calibri" panose="020F0502020204030204" pitchFamily="34" charset="0"/>
              <a:ea typeface="Calibri" panose="020F0502020204030204" pitchFamily="34" charset="0"/>
              <a:cs typeface="Times New Roman" panose="02020603050405020304" pitchFamily="18" charset="0"/>
            </a:endParaRPr>
          </a:p>
          <a:p>
            <a:pPr marL="0" marR="0" lvl="0" indent="0" algn="l" defTabSz="914400" rtl="0" eaLnBrk="0" fontAlgn="base" latinLnBrk="0" hangingPunct="0">
              <a:lnSpc>
                <a:spcPct val="107000"/>
              </a:lnSpc>
              <a:spcBef>
                <a:spcPct val="0"/>
              </a:spcBef>
              <a:spcAft>
                <a:spcPct val="0"/>
              </a:spcAft>
              <a:buClr>
                <a:srgbClr val="FFCC00"/>
              </a:buClr>
              <a:buSzPct val="70000"/>
              <a:buFont typeface="Wingdings" panose="05000000000000000000" pitchFamily="2" charset="2"/>
              <a:buNone/>
              <a:tabLst/>
              <a:defRPr/>
            </a:pPr>
            <a:r>
              <a:rPr kumimoji="0" lang="en-US" altLang="en-US" sz="3200" b="1" i="0" u="none" strike="noStrike" kern="0" cap="none" spc="0" normalizeH="0" baseline="0" noProof="0" dirty="0">
                <a:ln>
                  <a:noFill/>
                </a:ln>
                <a:solidFill>
                  <a:srgbClr val="FFFFFF"/>
                </a:solidFill>
                <a:effectLst/>
                <a:uLnTx/>
                <a:uFillTx/>
                <a:latin typeface="Calibri" panose="020F0502020204030204" pitchFamily="34" charset="0"/>
                <a:ea typeface="Calibri" panose="020F0502020204030204" pitchFamily="34" charset="0"/>
                <a:cs typeface="Times New Roman" panose="02020603050405020304" pitchFamily="18" charset="0"/>
              </a:rPr>
              <a:t>Fri 7:00  Movie Night at UCM  COB-2 Rm 140</a:t>
            </a:r>
          </a:p>
          <a:p>
            <a:pPr marL="0" marR="0" lvl="0" indent="0" algn="l" defTabSz="914400" rtl="0" eaLnBrk="0" fontAlgn="base" latinLnBrk="0" hangingPunct="0">
              <a:lnSpc>
                <a:spcPct val="107000"/>
              </a:lnSpc>
              <a:spcBef>
                <a:spcPct val="0"/>
              </a:spcBef>
              <a:spcAft>
                <a:spcPct val="0"/>
              </a:spcAft>
              <a:buClr>
                <a:srgbClr val="FFCC00"/>
              </a:buClr>
              <a:buSzPct val="70000"/>
              <a:buFont typeface="Wingdings" panose="05000000000000000000" pitchFamily="2" charset="2"/>
              <a:buNone/>
              <a:tabLst/>
              <a:defRPr/>
            </a:pPr>
            <a:endParaRPr lang="en-US" altLang="en-US" sz="3200" b="1" kern="0" dirty="0">
              <a:solidFill>
                <a:srgbClr val="FFFFFF"/>
              </a:solidFill>
              <a:latin typeface="Calibri" panose="020F0502020204030204" pitchFamily="34" charset="0"/>
              <a:ea typeface="Calibri" panose="020F0502020204030204" pitchFamily="34" charset="0"/>
              <a:cs typeface="Times New Roman" panose="02020603050405020304" pitchFamily="18" charset="0"/>
            </a:endParaRPr>
          </a:p>
          <a:p>
            <a:pPr marL="0" marR="0" lvl="0" indent="0" algn="l" defTabSz="914400" rtl="0" eaLnBrk="0" fontAlgn="base" latinLnBrk="0" hangingPunct="0">
              <a:lnSpc>
                <a:spcPct val="107000"/>
              </a:lnSpc>
              <a:spcBef>
                <a:spcPct val="0"/>
              </a:spcBef>
              <a:spcAft>
                <a:spcPct val="0"/>
              </a:spcAft>
              <a:buClr>
                <a:srgbClr val="FFCC00"/>
              </a:buClr>
              <a:buSzPct val="70000"/>
              <a:buFont typeface="Wingdings" panose="05000000000000000000" pitchFamily="2" charset="2"/>
              <a:buNone/>
              <a:tabLst/>
              <a:defRPr/>
            </a:pPr>
            <a:r>
              <a:rPr kumimoji="0" lang="en-US" altLang="en-US" sz="3200" b="1" i="0" u="none" strike="noStrike" kern="0" cap="none" spc="0" normalizeH="0" baseline="0" noProof="0" dirty="0">
                <a:ln>
                  <a:noFill/>
                </a:ln>
                <a:solidFill>
                  <a:srgbClr val="FFFFFF"/>
                </a:solidFill>
                <a:effectLst/>
                <a:uLnTx/>
                <a:uFillTx/>
                <a:latin typeface="Calibri" panose="020F0502020204030204" pitchFamily="34" charset="0"/>
                <a:ea typeface="Calibri" panose="020F0502020204030204" pitchFamily="34" charset="0"/>
                <a:cs typeface="Times New Roman" panose="02020603050405020304" pitchFamily="18" charset="0"/>
              </a:rPr>
              <a:t>Sat 6:00 AM Hike in Yosemite.  Meet at Oakes</a:t>
            </a:r>
          </a:p>
          <a:p>
            <a:pPr marL="0" marR="0" lvl="0" indent="0" algn="l" defTabSz="914400" rtl="0" eaLnBrk="0" fontAlgn="base" latinLnBrk="0" hangingPunct="0">
              <a:lnSpc>
                <a:spcPct val="107000"/>
              </a:lnSpc>
              <a:spcBef>
                <a:spcPct val="0"/>
              </a:spcBef>
              <a:spcAft>
                <a:spcPct val="0"/>
              </a:spcAft>
              <a:buClr>
                <a:srgbClr val="FFCC00"/>
              </a:buClr>
              <a:buSzPct val="70000"/>
              <a:buFont typeface="Wingdings" panose="05000000000000000000" pitchFamily="2" charset="2"/>
              <a:buNone/>
              <a:tabLst/>
              <a:defRPr/>
            </a:pPr>
            <a:endParaRPr lang="en-US" altLang="en-US" sz="3200" b="1" kern="0" dirty="0">
              <a:solidFill>
                <a:srgbClr val="FFFFFF"/>
              </a:solidFill>
              <a:latin typeface="Calibri" panose="020F0502020204030204" pitchFamily="34" charset="0"/>
              <a:ea typeface="Calibri" panose="020F0502020204030204" pitchFamily="34" charset="0"/>
              <a:cs typeface="Times New Roman" panose="02020603050405020304" pitchFamily="18" charset="0"/>
            </a:endParaRPr>
          </a:p>
          <a:p>
            <a:pPr marL="0" marR="0" lvl="0" indent="0" algn="l" defTabSz="914400" rtl="0" eaLnBrk="0" fontAlgn="base" latinLnBrk="0" hangingPunct="0">
              <a:lnSpc>
                <a:spcPct val="107000"/>
              </a:lnSpc>
              <a:spcBef>
                <a:spcPct val="0"/>
              </a:spcBef>
              <a:spcAft>
                <a:spcPct val="0"/>
              </a:spcAft>
              <a:buClr>
                <a:srgbClr val="FFCC00"/>
              </a:buClr>
              <a:buSzPct val="70000"/>
              <a:buFont typeface="Wingdings" panose="05000000000000000000" pitchFamily="2" charset="2"/>
              <a:buNone/>
              <a:tabLst/>
              <a:defRPr/>
            </a:pPr>
            <a:r>
              <a:rPr lang="en-US" altLang="en-US" sz="3200" b="1" kern="0" dirty="0">
                <a:solidFill>
                  <a:srgbClr val="FFFFFF"/>
                </a:solidFill>
                <a:latin typeface="Calibri" panose="020F0502020204030204" pitchFamily="34" charset="0"/>
                <a:ea typeface="Calibri" panose="020F0502020204030204" pitchFamily="34" charset="0"/>
                <a:cs typeface="Times New Roman" panose="02020603050405020304" pitchFamily="18" charset="0"/>
              </a:rPr>
              <a:t>Sun 11:00 Worship at 500 Buena Vista Dr.</a:t>
            </a:r>
            <a:endParaRPr kumimoji="0" lang="en-US" altLang="en-US" sz="3200" b="1" i="0" u="none" strike="noStrike" kern="0" cap="none" spc="0" normalizeH="0" baseline="0" noProof="0" dirty="0">
              <a:ln>
                <a:noFill/>
              </a:ln>
              <a:solidFill>
                <a:srgbClr val="FFFFFF"/>
              </a:solidFill>
              <a:effectLst/>
              <a:uLnTx/>
              <a:uFillTx/>
              <a:latin typeface="Calibri" panose="020F0502020204030204" pitchFamily="34" charset="0"/>
              <a:ea typeface="Calibri" panose="020F0502020204030204" pitchFamily="34" charset="0"/>
              <a:cs typeface="Times New Roman" panose="02020603050405020304" pitchFamily="18" charset="0"/>
            </a:endParaRPr>
          </a:p>
          <a:p>
            <a:pPr marL="0" marR="0" lvl="0" indent="0" algn="l" defTabSz="914400" rtl="0" eaLnBrk="0" fontAlgn="base" latinLnBrk="0" hangingPunct="0">
              <a:lnSpc>
                <a:spcPct val="107000"/>
              </a:lnSpc>
              <a:spcBef>
                <a:spcPct val="0"/>
              </a:spcBef>
              <a:spcAft>
                <a:spcPct val="0"/>
              </a:spcAft>
              <a:buClr>
                <a:srgbClr val="FFCC00"/>
              </a:buClr>
              <a:buSzPct val="70000"/>
              <a:buFont typeface="Wingdings" panose="05000000000000000000" pitchFamily="2" charset="2"/>
              <a:buNone/>
              <a:tabLst/>
              <a:defRPr/>
            </a:pPr>
            <a:endParaRPr kumimoji="0" lang="en-US" sz="3200" b="1" i="0" u="none" strike="noStrike" kern="0" cap="none" spc="0" normalizeH="0" baseline="0" noProof="0" dirty="0">
              <a:ln>
                <a:noFill/>
              </a:ln>
              <a:solidFill>
                <a:srgbClr val="FFFFFF"/>
              </a:solidFill>
              <a:effectLst>
                <a:outerShdw blurRad="38100" dist="38100" dir="2700000" algn="tl">
                  <a:srgbClr val="000000"/>
                </a:outerShdw>
              </a:effectLst>
              <a:uLnTx/>
              <a:uFillTx/>
              <a:latin typeface="Calibri" panose="020F0502020204030204" pitchFamily="34" charset="0"/>
              <a:ea typeface="Calibri" panose="020F0502020204030204" pitchFamily="34" charset="0"/>
              <a:cs typeface="Times New Roman" panose="02020603050405020304" pitchFamily="18" charset="0"/>
            </a:endParaRPr>
          </a:p>
          <a:p>
            <a:pPr marL="0" marR="0" lvl="0" indent="0" algn="l" defTabSz="914400" rtl="0" eaLnBrk="0" fontAlgn="base" latinLnBrk="0" hangingPunct="0">
              <a:lnSpc>
                <a:spcPct val="107000"/>
              </a:lnSpc>
              <a:spcBef>
                <a:spcPct val="0"/>
              </a:spcBef>
              <a:spcAft>
                <a:spcPct val="0"/>
              </a:spcAft>
              <a:buClr>
                <a:srgbClr val="FFCC00"/>
              </a:buClr>
              <a:buSzPct val="70000"/>
              <a:buFont typeface="Wingdings" panose="05000000000000000000" pitchFamily="2" charset="2"/>
              <a:buNone/>
              <a:tabLst/>
              <a:defRPr/>
            </a:pPr>
            <a:endParaRPr kumimoji="0" lang="en-US" sz="1400" b="1" i="0" u="none" strike="noStrike" kern="0" cap="none" spc="0" normalizeH="0" baseline="0" noProof="0" dirty="0">
              <a:ln>
                <a:noFill/>
              </a:ln>
              <a:solidFill>
                <a:srgbClr val="FFFFFF"/>
              </a:solidFill>
              <a:effectLst>
                <a:outerShdw blurRad="38100" dist="38100" dir="2700000" algn="tl">
                  <a:srgbClr val="000000"/>
                </a:outerShdw>
              </a:effectLst>
              <a:uLnTx/>
              <a:uFillTx/>
              <a:latin typeface="Tahoma"/>
              <a:ea typeface="+mn-ea"/>
              <a:cs typeface="Arial"/>
            </a:endParaRPr>
          </a:p>
        </p:txBody>
      </p:sp>
      <p:pic>
        <p:nvPicPr>
          <p:cNvPr id="3" name="Picture 2" descr="Amazon.com : Movie Night Party Backdrop ...">
            <a:extLst>
              <a:ext uri="{FF2B5EF4-FFF2-40B4-BE49-F238E27FC236}">
                <a16:creationId xmlns:a16="http://schemas.microsoft.com/office/drawing/2014/main" id="{6317C6DF-4F00-7723-7EEF-7B5A298A9434}"/>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537772" y="1546704"/>
            <a:ext cx="6425973" cy="4838088"/>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006AF78-5ADC-D853-1E1C-5F8F20179969}"/>
              </a:ext>
            </a:extLst>
          </p:cNvPr>
          <p:cNvSpPr>
            <a:spLocks noGrp="1"/>
          </p:cNvSpPr>
          <p:nvPr>
            <p:ph type="title"/>
          </p:nvPr>
        </p:nvSpPr>
        <p:spPr>
          <a:xfrm>
            <a:off x="0" y="274638"/>
            <a:ext cx="11582400" cy="1143000"/>
          </a:xfrm>
        </p:spPr>
        <p:txBody>
          <a:bodyPr/>
          <a:lstStyle/>
          <a:p>
            <a:pPr>
              <a:defRPr/>
            </a:pPr>
            <a:r>
              <a:rPr lang="en-US" b="1" dirty="0"/>
              <a:t>Coming Up</a:t>
            </a:r>
          </a:p>
        </p:txBody>
      </p:sp>
      <p:sp>
        <p:nvSpPr>
          <p:cNvPr id="3" name="Content Placeholder 2">
            <a:extLst>
              <a:ext uri="{FF2B5EF4-FFF2-40B4-BE49-F238E27FC236}">
                <a16:creationId xmlns:a16="http://schemas.microsoft.com/office/drawing/2014/main" id="{492357AC-34EC-F5F8-A5CA-AAE2E8BDE3F8}"/>
              </a:ext>
            </a:extLst>
          </p:cNvPr>
          <p:cNvSpPr>
            <a:spLocks noGrp="1"/>
          </p:cNvSpPr>
          <p:nvPr>
            <p:ph idx="1"/>
          </p:nvPr>
        </p:nvSpPr>
        <p:spPr>
          <a:xfrm>
            <a:off x="1232899" y="1582220"/>
            <a:ext cx="9832368" cy="4601093"/>
          </a:xfrm>
        </p:spPr>
        <p:txBody>
          <a:bodyPr/>
          <a:lstStyle/>
          <a:p>
            <a:pPr marL="0" indent="0">
              <a:buFont typeface="Wingdings" panose="05000000000000000000" pitchFamily="2" charset="2"/>
              <a:buNone/>
              <a:defRPr/>
            </a:pPr>
            <a:endParaRPr lang="en-US" sz="800" b="1" dirty="0"/>
          </a:p>
          <a:p>
            <a:pPr marL="0" indent="0">
              <a:buFont typeface="Wingdings" panose="05000000000000000000" pitchFamily="2" charset="2"/>
              <a:buNone/>
              <a:defRPr/>
            </a:pPr>
            <a:endParaRPr lang="en-US" sz="800" b="1" dirty="0"/>
          </a:p>
          <a:p>
            <a:pPr marL="0" indent="0">
              <a:buFont typeface="Wingdings" panose="05000000000000000000" pitchFamily="2" charset="2"/>
              <a:buNone/>
              <a:defRPr/>
            </a:pPr>
            <a:r>
              <a:rPr lang="en-US" b="1" dirty="0"/>
              <a:t>Serve at Catholic Charities Sat June 7 9:00</a:t>
            </a:r>
          </a:p>
          <a:p>
            <a:pPr marL="0" indent="0">
              <a:buFont typeface="Wingdings" panose="05000000000000000000" pitchFamily="2" charset="2"/>
              <a:buNone/>
              <a:defRPr/>
            </a:pPr>
            <a:endParaRPr lang="en-US" sz="1400" b="1" dirty="0"/>
          </a:p>
          <a:p>
            <a:pPr marL="0" indent="0">
              <a:buFont typeface="Wingdings" panose="05000000000000000000" pitchFamily="2" charset="2"/>
              <a:buNone/>
              <a:defRPr/>
            </a:pPr>
            <a:endParaRPr lang="en-US" sz="800" b="1" dirty="0"/>
          </a:p>
          <a:p>
            <a:pPr marL="0" indent="0">
              <a:buFont typeface="Wingdings" panose="05000000000000000000" pitchFamily="2" charset="2"/>
              <a:buNone/>
              <a:defRPr/>
            </a:pPr>
            <a:r>
              <a:rPr lang="en-US" b="1" dirty="0"/>
              <a:t>ICMC and Jubilee in OC July 31-Aug 3   </a:t>
            </a:r>
          </a:p>
          <a:p>
            <a:pPr marL="0" indent="0">
              <a:buFont typeface="Wingdings" panose="05000000000000000000" pitchFamily="2" charset="2"/>
              <a:buNone/>
              <a:defRPr/>
            </a:pPr>
            <a:endParaRPr lang="en-US" sz="2800" b="1" dirty="0"/>
          </a:p>
          <a:p>
            <a:pPr marL="0" indent="0">
              <a:buFont typeface="Wingdings" panose="05000000000000000000" pitchFamily="2" charset="2"/>
              <a:buNone/>
              <a:defRPr/>
            </a:pPr>
            <a:endParaRPr lang="en-US" sz="2800" b="1" dirty="0"/>
          </a:p>
          <a:p>
            <a:pPr marL="0" indent="0">
              <a:buFont typeface="Wingdings" panose="05000000000000000000" pitchFamily="2" charset="2"/>
              <a:buNone/>
              <a:defRPr/>
            </a:pPr>
            <a:endParaRPr lang="en-US" sz="3600" b="1" dirty="0"/>
          </a:p>
          <a:p>
            <a:pPr marL="0" indent="0">
              <a:buFont typeface="Wingdings" panose="05000000000000000000" pitchFamily="2" charset="2"/>
              <a:buNone/>
              <a:defRPr/>
            </a:pPr>
            <a:r>
              <a:rPr lang="en-US" sz="3600" b="1" dirty="0"/>
              <a:t> </a:t>
            </a:r>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12" name="Rectangle 8">
            <a:extLst>
              <a:ext uri="{FF2B5EF4-FFF2-40B4-BE49-F238E27FC236}">
                <a16:creationId xmlns:a16="http://schemas.microsoft.com/office/drawing/2014/main" id="{526E0BFB-CDF1-4990-8C11-AC849311E0A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524000" y="857250"/>
            <a:ext cx="9144000" cy="51435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a:p>
        </p:txBody>
      </p:sp>
      <p:pic>
        <p:nvPicPr>
          <p:cNvPr id="14" name="Picture 3">
            <a:extLst>
              <a:ext uri="{FF2B5EF4-FFF2-40B4-BE49-F238E27FC236}">
                <a16:creationId xmlns:a16="http://schemas.microsoft.com/office/drawing/2014/main" id="{F0437768-BA33-453D-AF9A-06941813FBB0}"/>
              </a:ext>
            </a:extLst>
          </p:cNvPr>
          <p:cNvPicPr>
            <a:picLocks noChangeAspect="1"/>
          </p:cNvPicPr>
          <p:nvPr/>
        </p:nvPicPr>
        <p:blipFill rotWithShape="1">
          <a:blip r:embed="rId2"/>
          <a:srcRect l="4617" r="13854" b="-1"/>
          <a:stretch/>
        </p:blipFill>
        <p:spPr>
          <a:xfrm>
            <a:off x="609599" y="1310567"/>
            <a:ext cx="4935132" cy="3904371"/>
          </a:xfrm>
          <a:prstGeom prst="rect">
            <a:avLst/>
          </a:prstGeom>
        </p:spPr>
      </p:pic>
      <p:sp>
        <p:nvSpPr>
          <p:cNvPr id="11" name="Rectangle 10">
            <a:extLst>
              <a:ext uri="{FF2B5EF4-FFF2-40B4-BE49-F238E27FC236}">
                <a16:creationId xmlns:a16="http://schemas.microsoft.com/office/drawing/2014/main" id="{6069A1F8-9BEB-4786-9694-FC48B2D75D2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3615184" y="857250"/>
            <a:ext cx="7052817" cy="5143500"/>
          </a:xfrm>
          <a:prstGeom prst="rect">
            <a:avLst/>
          </a:prstGeom>
          <a:gradFill>
            <a:gsLst>
              <a:gs pos="58000">
                <a:schemeClr val="bg1"/>
              </a:gs>
              <a:gs pos="30000">
                <a:schemeClr val="bg1">
                  <a:alpha val="64000"/>
                </a:schemeClr>
              </a:gs>
              <a:gs pos="0">
                <a:schemeClr val="bg1">
                  <a:alpha val="0"/>
                </a:schemeClr>
              </a:gs>
              <a:gs pos="100000">
                <a:schemeClr val="bg1"/>
              </a:gs>
            </a:gsLst>
            <a:lin ang="108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dirty="0"/>
          </a:p>
        </p:txBody>
      </p:sp>
      <p:sp>
        <p:nvSpPr>
          <p:cNvPr id="2" name="Title 1">
            <a:extLst>
              <a:ext uri="{FF2B5EF4-FFF2-40B4-BE49-F238E27FC236}">
                <a16:creationId xmlns:a16="http://schemas.microsoft.com/office/drawing/2014/main" id="{3788E3F9-A810-4E15-AA1A-67D735668821}"/>
              </a:ext>
            </a:extLst>
          </p:cNvPr>
          <p:cNvSpPr>
            <a:spLocks noGrp="1"/>
          </p:cNvSpPr>
          <p:nvPr>
            <p:ph type="ctrTitle"/>
          </p:nvPr>
        </p:nvSpPr>
        <p:spPr>
          <a:xfrm>
            <a:off x="6903869" y="3864197"/>
            <a:ext cx="3865062" cy="1739196"/>
          </a:xfrm>
        </p:spPr>
        <p:txBody>
          <a:bodyPr anchor="b">
            <a:normAutofit/>
          </a:bodyPr>
          <a:lstStyle/>
          <a:p>
            <a:r>
              <a:rPr lang="en-US" sz="4000" dirty="0">
                <a:latin typeface="Arial Black" panose="020B0A04020102020204" pitchFamily="34" charset="0"/>
              </a:rPr>
              <a:t>The Church</a:t>
            </a:r>
          </a:p>
        </p:txBody>
      </p:sp>
      <p:sp>
        <p:nvSpPr>
          <p:cNvPr id="3" name="Subtitle 2">
            <a:extLst>
              <a:ext uri="{FF2B5EF4-FFF2-40B4-BE49-F238E27FC236}">
                <a16:creationId xmlns:a16="http://schemas.microsoft.com/office/drawing/2014/main" id="{1AB7E148-88B8-424F-BD0B-3FF0DAC43A3B}"/>
              </a:ext>
            </a:extLst>
          </p:cNvPr>
          <p:cNvSpPr>
            <a:spLocks noGrp="1"/>
          </p:cNvSpPr>
          <p:nvPr>
            <p:ph type="subTitle" idx="1"/>
          </p:nvPr>
        </p:nvSpPr>
        <p:spPr>
          <a:xfrm>
            <a:off x="7088981" y="1627060"/>
            <a:ext cx="3407568" cy="2544368"/>
          </a:xfrm>
        </p:spPr>
        <p:txBody>
          <a:bodyPr>
            <a:normAutofit/>
          </a:bodyPr>
          <a:lstStyle/>
          <a:p>
            <a:r>
              <a:rPr lang="en-US" sz="3200" b="1" dirty="0"/>
              <a:t>Alpha Omega Christian Club</a:t>
            </a:r>
          </a:p>
        </p:txBody>
      </p:sp>
      <p:sp>
        <p:nvSpPr>
          <p:cNvPr id="13" name="Rectangle 12">
            <a:extLst>
              <a:ext uri="{FF2B5EF4-FFF2-40B4-BE49-F238E27FC236}">
                <a16:creationId xmlns:a16="http://schemas.microsoft.com/office/drawing/2014/main" id="{AF2F604E-43BE-4DC3-B983-E071523364F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5400000">
            <a:off x="7621905" y="1117343"/>
            <a:ext cx="109728" cy="528066"/>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685800">
              <a:defRPr/>
            </a:pPr>
            <a:endParaRPr lang="en-US" sz="1350">
              <a:solidFill>
                <a:prstClr val="white"/>
              </a:solidFill>
              <a:latin typeface="Calibri" panose="020F0502020204030204"/>
            </a:endParaRPr>
          </a:p>
        </p:txBody>
      </p:sp>
      <p:sp>
        <p:nvSpPr>
          <p:cNvPr id="15" name="Rectangle 14">
            <a:extLst>
              <a:ext uri="{FF2B5EF4-FFF2-40B4-BE49-F238E27FC236}">
                <a16:creationId xmlns:a16="http://schemas.microsoft.com/office/drawing/2014/main" id="{08C9B587-E65E-4B52-B37C-ABEBB6E8792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7412736" y="4267440"/>
            <a:ext cx="3017520" cy="13716"/>
          </a:xfrm>
          <a:prstGeom prst="rect">
            <a:avLst/>
          </a:prstGeom>
          <a:solidFill>
            <a:schemeClr val="tx1"/>
          </a:solidFill>
          <a:ln w="3175">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685800">
              <a:defRPr/>
            </a:pPr>
            <a:endParaRPr lang="en-US" sz="1350">
              <a:solidFill>
                <a:prstClr val="white"/>
              </a:solidFill>
              <a:latin typeface="Calibri" panose="020F0502020204030204"/>
            </a:endParaRPr>
          </a:p>
        </p:txBody>
      </p:sp>
      <p:pic>
        <p:nvPicPr>
          <p:cNvPr id="1026" name="Picture 2" descr="When do people buy their first home? - BBC News">
            <a:extLst>
              <a:ext uri="{FF2B5EF4-FFF2-40B4-BE49-F238E27FC236}">
                <a16:creationId xmlns:a16="http://schemas.microsoft.com/office/drawing/2014/main" id="{D1EBA74E-BC98-4B54-93B8-D2EFD6CF44C6}"/>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695451" y="1627060"/>
            <a:ext cx="5292600" cy="2977088"/>
          </a:xfrm>
          <a:prstGeom prst="rect">
            <a:avLst/>
          </a:prstGeom>
          <a:noFill/>
          <a:extLst>
            <a:ext uri="{909E8E84-426E-40DD-AFC4-6F175D3DCCD1}">
              <a14:hiddenFill xmlns:a14="http://schemas.microsoft.com/office/drawing/2010/main">
                <a:solidFill>
                  <a:srgbClr val="FFFFFF"/>
                </a:solidFill>
              </a14:hiddenFill>
            </a:ext>
          </a:extLst>
        </p:spPr>
      </p:pic>
      <p:sp>
        <p:nvSpPr>
          <p:cNvPr id="5" name="TextBox 4">
            <a:extLst>
              <a:ext uri="{FF2B5EF4-FFF2-40B4-BE49-F238E27FC236}">
                <a16:creationId xmlns:a16="http://schemas.microsoft.com/office/drawing/2014/main" id="{1828B693-A22C-4618-B072-8A0197347EFD}"/>
              </a:ext>
            </a:extLst>
          </p:cNvPr>
          <p:cNvSpPr txBox="1"/>
          <p:nvPr/>
        </p:nvSpPr>
        <p:spPr>
          <a:xfrm>
            <a:off x="2056661" y="5438129"/>
            <a:ext cx="3865062" cy="461665"/>
          </a:xfrm>
          <a:prstGeom prst="rect">
            <a:avLst/>
          </a:prstGeom>
          <a:noFill/>
        </p:spPr>
        <p:txBody>
          <a:bodyPr wrap="square" rtlCol="0">
            <a:spAutoFit/>
          </a:bodyPr>
          <a:lstStyle/>
          <a:p>
            <a:r>
              <a:rPr lang="en-US" sz="2400" b="1" dirty="0"/>
              <a:t>April/May 2025</a:t>
            </a:r>
          </a:p>
        </p:txBody>
      </p:sp>
    </p:spTree>
    <p:extLst>
      <p:ext uri="{BB962C8B-B14F-4D97-AF65-F5344CB8AC3E}">
        <p14:creationId xmlns:p14="http://schemas.microsoft.com/office/powerpoint/2010/main" val="3311252756"/>
      </p:ext>
    </p:extLst>
  </p:cSld>
  <p:clrMapOvr>
    <a:overrideClrMapping bg1="dk1" tx1="lt1" bg2="dk2" tx2="lt2" accent1="accent1" accent2="accent2" accent3="accent3" accent4="accent4" accent5="accent5" accent6="accent6" hlink="hlink" folHlink="folHlink"/>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49E802F-9F2B-7C64-CEDF-76E627244D1D}"/>
              </a:ext>
            </a:extLst>
          </p:cNvPr>
          <p:cNvSpPr>
            <a:spLocks noGrp="1"/>
          </p:cNvSpPr>
          <p:nvPr>
            <p:ph type="title"/>
          </p:nvPr>
        </p:nvSpPr>
        <p:spPr/>
        <p:txBody>
          <a:bodyPr>
            <a:normAutofit/>
          </a:bodyPr>
          <a:lstStyle/>
          <a:p>
            <a:pPr algn="ctr"/>
            <a:r>
              <a:rPr lang="en-US" sz="4800" dirty="0"/>
              <a:t>The Church</a:t>
            </a:r>
          </a:p>
        </p:txBody>
      </p:sp>
      <p:sp>
        <p:nvSpPr>
          <p:cNvPr id="3" name="Content Placeholder 2">
            <a:extLst>
              <a:ext uri="{FF2B5EF4-FFF2-40B4-BE49-F238E27FC236}">
                <a16:creationId xmlns:a16="http://schemas.microsoft.com/office/drawing/2014/main" id="{F74548D3-7B59-FA04-7D2F-A92B53CA423F}"/>
              </a:ext>
            </a:extLst>
          </p:cNvPr>
          <p:cNvSpPr>
            <a:spLocks noGrp="1"/>
          </p:cNvSpPr>
          <p:nvPr>
            <p:ph idx="1"/>
          </p:nvPr>
        </p:nvSpPr>
        <p:spPr/>
        <p:txBody>
          <a:bodyPr>
            <a:normAutofit/>
          </a:bodyPr>
          <a:lstStyle/>
          <a:p>
            <a:pPr marL="0" indent="0">
              <a:buNone/>
            </a:pPr>
            <a:r>
              <a:rPr lang="en-US" sz="3200" b="1" dirty="0"/>
              <a:t>What is the Church?</a:t>
            </a:r>
          </a:p>
          <a:p>
            <a:pPr marL="0" indent="0">
              <a:buNone/>
            </a:pPr>
            <a:r>
              <a:rPr lang="en-US" sz="3200" b="1" dirty="0"/>
              <a:t>The Church and the Kingdom of God</a:t>
            </a:r>
          </a:p>
          <a:p>
            <a:pPr marL="0" indent="0">
              <a:buNone/>
            </a:pPr>
            <a:r>
              <a:rPr lang="en-US" sz="3200" b="1" dirty="0"/>
              <a:t>The Purpose of the Church</a:t>
            </a:r>
          </a:p>
          <a:p>
            <a:pPr marL="0" indent="0">
              <a:buNone/>
            </a:pPr>
            <a:r>
              <a:rPr lang="en-US" sz="3200" b="1" dirty="0"/>
              <a:t>The Life of the Church</a:t>
            </a:r>
          </a:p>
        </p:txBody>
      </p:sp>
    </p:spTree>
    <p:extLst>
      <p:ext uri="{BB962C8B-B14F-4D97-AF65-F5344CB8AC3E}">
        <p14:creationId xmlns:p14="http://schemas.microsoft.com/office/powerpoint/2010/main" val="2741009270"/>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D20403D-C9BE-4A12-B2C6-90E109D5CF04}"/>
              </a:ext>
            </a:extLst>
          </p:cNvPr>
          <p:cNvSpPr>
            <a:spLocks noGrp="1"/>
          </p:cNvSpPr>
          <p:nvPr>
            <p:ph type="title"/>
          </p:nvPr>
        </p:nvSpPr>
        <p:spPr>
          <a:xfrm>
            <a:off x="2360676" y="548641"/>
            <a:ext cx="7626096" cy="836277"/>
          </a:xfrm>
        </p:spPr>
        <p:txBody>
          <a:bodyPr>
            <a:normAutofit/>
          </a:bodyPr>
          <a:lstStyle/>
          <a:p>
            <a:pPr algn="ctr"/>
            <a:r>
              <a:rPr lang="en-US" sz="4000" dirty="0"/>
              <a:t>What is church?</a:t>
            </a:r>
          </a:p>
        </p:txBody>
      </p:sp>
      <p:sp>
        <p:nvSpPr>
          <p:cNvPr id="3" name="Content Placeholder 2">
            <a:extLst>
              <a:ext uri="{FF2B5EF4-FFF2-40B4-BE49-F238E27FC236}">
                <a16:creationId xmlns:a16="http://schemas.microsoft.com/office/drawing/2014/main" id="{A13341DA-7836-4DEC-892D-CEDF46D161EA}"/>
              </a:ext>
            </a:extLst>
          </p:cNvPr>
          <p:cNvSpPr>
            <a:spLocks noGrp="1"/>
          </p:cNvSpPr>
          <p:nvPr>
            <p:ph idx="1"/>
          </p:nvPr>
        </p:nvSpPr>
        <p:spPr>
          <a:xfrm>
            <a:off x="1376738" y="1571946"/>
            <a:ext cx="10664574" cy="5104063"/>
          </a:xfrm>
        </p:spPr>
        <p:txBody>
          <a:bodyPr>
            <a:normAutofit/>
          </a:bodyPr>
          <a:lstStyle/>
          <a:p>
            <a:pPr marL="0" indent="0">
              <a:buNone/>
            </a:pPr>
            <a:endParaRPr lang="en-US" sz="2400" b="1" dirty="0"/>
          </a:p>
          <a:p>
            <a:pPr marL="0" indent="0">
              <a:buNone/>
            </a:pPr>
            <a:r>
              <a:rPr lang="en-US" sz="2400" b="1" i="1" dirty="0" err="1"/>
              <a:t>ekklesia</a:t>
            </a:r>
            <a:r>
              <a:rPr lang="en-US" sz="2400" b="1" i="1" dirty="0"/>
              <a:t>     </a:t>
            </a:r>
            <a:r>
              <a:rPr lang="en-US" sz="2400" b="1" dirty="0"/>
              <a:t>the assembled, the called-out</a:t>
            </a:r>
            <a:endParaRPr lang="en-US" sz="2400" b="1" i="1" dirty="0"/>
          </a:p>
          <a:p>
            <a:pPr marL="0" indent="0">
              <a:buNone/>
            </a:pPr>
            <a:endParaRPr lang="en-US" sz="2400" b="1" dirty="0"/>
          </a:p>
          <a:p>
            <a:pPr marL="0" indent="0">
              <a:buNone/>
            </a:pPr>
            <a:r>
              <a:rPr lang="en-US" sz="2400" b="1" dirty="0"/>
              <a:t>1. Church (capital C).  The thing that Jesus died for.  It is the thing we enter when we are baptized into Christ. (Eph 5:25)</a:t>
            </a:r>
          </a:p>
          <a:p>
            <a:pPr marL="0" indent="0">
              <a:buNone/>
            </a:pPr>
            <a:endParaRPr lang="en-US" sz="800" b="1" dirty="0"/>
          </a:p>
          <a:p>
            <a:pPr marL="0" indent="0">
              <a:buNone/>
            </a:pPr>
            <a:r>
              <a:rPr lang="en-US" sz="2400" b="1" dirty="0"/>
              <a:t>2. church (small c).  A local body of believers who submit to a local leadership, who put the one another passages into effect, and who become the city on a hill that seekers are attracted to. (Romans 16:3-5)</a:t>
            </a:r>
          </a:p>
          <a:p>
            <a:pPr marL="0" indent="0">
              <a:buNone/>
            </a:pPr>
            <a:endParaRPr lang="en-US" sz="900" b="1" dirty="0"/>
          </a:p>
          <a:p>
            <a:pPr marL="0" indent="0">
              <a:buNone/>
            </a:pPr>
            <a:r>
              <a:rPr lang="en-US" sz="2400" b="1" dirty="0"/>
              <a:t>Which do we love, give ourselves up for and make radiant?</a:t>
            </a:r>
          </a:p>
          <a:p>
            <a:pPr marL="0" indent="0">
              <a:buNone/>
            </a:pPr>
            <a:endParaRPr lang="en-US" sz="2400" b="1" dirty="0"/>
          </a:p>
        </p:txBody>
      </p:sp>
    </p:spTree>
    <p:extLst>
      <p:ext uri="{BB962C8B-B14F-4D97-AF65-F5344CB8AC3E}">
        <p14:creationId xmlns:p14="http://schemas.microsoft.com/office/powerpoint/2010/main" val="4035743145"/>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C46926B-920F-D3F2-373D-6450960D38BE}"/>
              </a:ext>
            </a:extLst>
          </p:cNvPr>
          <p:cNvSpPr>
            <a:spLocks noGrp="1"/>
          </p:cNvSpPr>
          <p:nvPr>
            <p:ph type="title"/>
          </p:nvPr>
        </p:nvSpPr>
        <p:spPr/>
        <p:txBody>
          <a:bodyPr>
            <a:normAutofit/>
          </a:bodyPr>
          <a:lstStyle/>
          <a:p>
            <a:r>
              <a:rPr lang="en-US" sz="4400" dirty="0"/>
              <a:t>What Is The Church?</a:t>
            </a:r>
          </a:p>
        </p:txBody>
      </p:sp>
      <p:sp>
        <p:nvSpPr>
          <p:cNvPr id="3" name="Content Placeholder 2">
            <a:extLst>
              <a:ext uri="{FF2B5EF4-FFF2-40B4-BE49-F238E27FC236}">
                <a16:creationId xmlns:a16="http://schemas.microsoft.com/office/drawing/2014/main" id="{8F7DEC35-4388-761C-D413-ADBCB21E3ABB}"/>
              </a:ext>
            </a:extLst>
          </p:cNvPr>
          <p:cNvSpPr>
            <a:spLocks noGrp="1"/>
          </p:cNvSpPr>
          <p:nvPr>
            <p:ph idx="1"/>
          </p:nvPr>
        </p:nvSpPr>
        <p:spPr/>
        <p:txBody>
          <a:bodyPr>
            <a:normAutofit/>
          </a:bodyPr>
          <a:lstStyle/>
          <a:p>
            <a:pPr marL="0" indent="0">
              <a:buNone/>
            </a:pPr>
            <a:r>
              <a:rPr lang="en-US" sz="3200" b="1" dirty="0"/>
              <a:t>The Bride of Christ</a:t>
            </a:r>
          </a:p>
          <a:p>
            <a:pPr marL="0" indent="0">
              <a:buNone/>
            </a:pPr>
            <a:r>
              <a:rPr lang="en-US" sz="3200" b="1" dirty="0"/>
              <a:t>The Body of Christ</a:t>
            </a:r>
          </a:p>
          <a:p>
            <a:pPr marL="0" indent="0">
              <a:buNone/>
            </a:pPr>
            <a:r>
              <a:rPr lang="en-US" sz="3200" b="1" dirty="0"/>
              <a:t>The Family of God</a:t>
            </a:r>
          </a:p>
          <a:p>
            <a:pPr marL="0" indent="0">
              <a:buNone/>
            </a:pPr>
            <a:r>
              <a:rPr lang="en-US" sz="3200" b="1"/>
              <a:t>The Temple </a:t>
            </a:r>
            <a:r>
              <a:rPr lang="en-US" sz="3200" b="1" dirty="0"/>
              <a:t>of the </a:t>
            </a:r>
            <a:r>
              <a:rPr lang="en-US" sz="3200" b="1"/>
              <a:t>Holy Spirit</a:t>
            </a:r>
          </a:p>
          <a:p>
            <a:pPr marL="0" indent="0">
              <a:buNone/>
            </a:pPr>
            <a:endParaRPr lang="en-US" sz="3200" b="1" dirty="0"/>
          </a:p>
        </p:txBody>
      </p:sp>
    </p:spTree>
    <p:extLst>
      <p:ext uri="{BB962C8B-B14F-4D97-AF65-F5344CB8AC3E}">
        <p14:creationId xmlns:p14="http://schemas.microsoft.com/office/powerpoint/2010/main" val="456312884"/>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E989AE9-EB74-4F87-B730-416B7E0D732D}"/>
              </a:ext>
            </a:extLst>
          </p:cNvPr>
          <p:cNvSpPr>
            <a:spLocks noGrp="1"/>
          </p:cNvSpPr>
          <p:nvPr>
            <p:ph type="title"/>
          </p:nvPr>
        </p:nvSpPr>
        <p:spPr>
          <a:xfrm>
            <a:off x="2360676" y="548640"/>
            <a:ext cx="7626096" cy="783010"/>
          </a:xfrm>
        </p:spPr>
        <p:txBody>
          <a:bodyPr>
            <a:normAutofit/>
          </a:bodyPr>
          <a:lstStyle/>
          <a:p>
            <a:pPr algn="ctr"/>
            <a:r>
              <a:rPr lang="en-US" dirty="0"/>
              <a:t>Ephesians 5:25-32 The Bride of Christ                                    </a:t>
            </a:r>
            <a:endParaRPr lang="en-US" sz="2800" dirty="0"/>
          </a:p>
        </p:txBody>
      </p:sp>
      <p:sp>
        <p:nvSpPr>
          <p:cNvPr id="3" name="Content Placeholder 2">
            <a:extLst>
              <a:ext uri="{FF2B5EF4-FFF2-40B4-BE49-F238E27FC236}">
                <a16:creationId xmlns:a16="http://schemas.microsoft.com/office/drawing/2014/main" id="{84856B10-09C3-4D15-B011-9B99443831EB}"/>
              </a:ext>
            </a:extLst>
          </p:cNvPr>
          <p:cNvSpPr>
            <a:spLocks noGrp="1"/>
          </p:cNvSpPr>
          <p:nvPr>
            <p:ph idx="1"/>
          </p:nvPr>
        </p:nvSpPr>
        <p:spPr>
          <a:xfrm>
            <a:off x="523982" y="1766274"/>
            <a:ext cx="5829667" cy="5091726"/>
          </a:xfrm>
        </p:spPr>
        <p:txBody>
          <a:bodyPr>
            <a:normAutofit/>
          </a:bodyPr>
          <a:lstStyle/>
          <a:p>
            <a:pPr marL="0" indent="0">
              <a:buNone/>
            </a:pPr>
            <a:r>
              <a:rPr lang="en-US" sz="2400" b="1" dirty="0"/>
              <a:t>v. 25  Christ loved the Church.</a:t>
            </a:r>
          </a:p>
          <a:p>
            <a:pPr marL="0" indent="0">
              <a:buNone/>
            </a:pPr>
            <a:r>
              <a:rPr lang="en-US" sz="2400" b="1" dirty="0"/>
              <a:t>He gave himself up for her.</a:t>
            </a:r>
          </a:p>
          <a:p>
            <a:pPr marL="0" indent="0">
              <a:buNone/>
            </a:pPr>
            <a:r>
              <a:rPr lang="en-US" sz="2400" b="1" dirty="0"/>
              <a:t>v. 26 He made her holy</a:t>
            </a:r>
          </a:p>
          <a:p>
            <a:pPr marL="0" indent="0">
              <a:buNone/>
            </a:pPr>
            <a:r>
              <a:rPr lang="en-US" sz="2400" b="1" dirty="0"/>
              <a:t>v. 27 He presents us radiant to God.</a:t>
            </a:r>
          </a:p>
          <a:p>
            <a:pPr marL="0" indent="0">
              <a:buNone/>
            </a:pPr>
            <a:endParaRPr lang="en-US" sz="800" b="1" dirty="0"/>
          </a:p>
          <a:p>
            <a:pPr marL="0" indent="0">
              <a:buNone/>
            </a:pPr>
            <a:r>
              <a:rPr lang="en-US" sz="2400" b="1" dirty="0"/>
              <a:t>He wants us to do the same.  Have you been doing that?</a:t>
            </a:r>
          </a:p>
          <a:p>
            <a:pPr marL="0" indent="0">
              <a:buNone/>
            </a:pPr>
            <a:r>
              <a:rPr lang="en-US" sz="2000" b="1" dirty="0"/>
              <a:t>      - give yourself up for the Church</a:t>
            </a:r>
          </a:p>
          <a:p>
            <a:pPr marL="0" indent="0">
              <a:buNone/>
            </a:pPr>
            <a:r>
              <a:rPr lang="en-US" sz="2000" b="1" dirty="0"/>
              <a:t>      - make her holy</a:t>
            </a:r>
          </a:p>
          <a:p>
            <a:pPr marL="0" indent="0">
              <a:buNone/>
            </a:pPr>
            <a:r>
              <a:rPr lang="en-US" sz="2000" b="1" dirty="0"/>
              <a:t>      -present her holy</a:t>
            </a:r>
          </a:p>
          <a:p>
            <a:pPr marL="0" indent="0">
              <a:buNone/>
            </a:pPr>
            <a:endParaRPr lang="en-US" sz="2400" b="1" dirty="0"/>
          </a:p>
        </p:txBody>
      </p:sp>
      <p:pic>
        <p:nvPicPr>
          <p:cNvPr id="1026" name="Picture 2" descr="The Bride of Christ Revealed – Part 3 God's Definition of a Woman | The  Agapegeek Blog">
            <a:extLst>
              <a:ext uri="{FF2B5EF4-FFF2-40B4-BE49-F238E27FC236}">
                <a16:creationId xmlns:a16="http://schemas.microsoft.com/office/drawing/2014/main" id="{933C82C6-900E-9105-730E-56B51CAB4567}"/>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362332" y="1406729"/>
            <a:ext cx="5829667" cy="509172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67614315"/>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4F981AF-4CAE-ADB7-F6FE-41A59868D8E0}"/>
              </a:ext>
            </a:extLst>
          </p:cNvPr>
          <p:cNvSpPr>
            <a:spLocks noGrp="1"/>
          </p:cNvSpPr>
          <p:nvPr>
            <p:ph type="title"/>
          </p:nvPr>
        </p:nvSpPr>
        <p:spPr/>
        <p:txBody>
          <a:bodyPr>
            <a:normAutofit/>
          </a:bodyPr>
          <a:lstStyle/>
          <a:p>
            <a:pPr algn="ctr"/>
            <a:r>
              <a:rPr lang="en-US" sz="4400" dirty="0"/>
              <a:t>Revelation 19:6-8</a:t>
            </a:r>
          </a:p>
        </p:txBody>
      </p:sp>
      <p:sp>
        <p:nvSpPr>
          <p:cNvPr id="3" name="Content Placeholder 2">
            <a:extLst>
              <a:ext uri="{FF2B5EF4-FFF2-40B4-BE49-F238E27FC236}">
                <a16:creationId xmlns:a16="http://schemas.microsoft.com/office/drawing/2014/main" id="{914F9893-4EE7-D50B-867D-4374188DBC86}"/>
              </a:ext>
            </a:extLst>
          </p:cNvPr>
          <p:cNvSpPr>
            <a:spLocks noGrp="1"/>
          </p:cNvSpPr>
          <p:nvPr>
            <p:ph idx="1"/>
          </p:nvPr>
        </p:nvSpPr>
        <p:spPr>
          <a:xfrm>
            <a:off x="1982912" y="2661006"/>
            <a:ext cx="9226194" cy="3511193"/>
          </a:xfrm>
        </p:spPr>
        <p:txBody>
          <a:bodyPr>
            <a:normAutofit/>
          </a:bodyPr>
          <a:lstStyle/>
          <a:p>
            <a:pPr marL="0" indent="0">
              <a:buNone/>
            </a:pPr>
            <a:r>
              <a:rPr lang="en-US" sz="3200" b="1" dirty="0"/>
              <a:t>At end-time the church is the bride of Christ.  (technically, she is merely betrothed now  2 Cor 11:2)</a:t>
            </a:r>
          </a:p>
        </p:txBody>
      </p:sp>
    </p:spTree>
    <p:extLst>
      <p:ext uri="{BB962C8B-B14F-4D97-AF65-F5344CB8AC3E}">
        <p14:creationId xmlns:p14="http://schemas.microsoft.com/office/powerpoint/2010/main" val="2464069736"/>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E079153-A244-B61A-BDA4-93E160203E8C}"/>
              </a:ext>
            </a:extLst>
          </p:cNvPr>
          <p:cNvSpPr>
            <a:spLocks noGrp="1"/>
          </p:cNvSpPr>
          <p:nvPr>
            <p:ph type="title"/>
          </p:nvPr>
        </p:nvSpPr>
        <p:spPr>
          <a:xfrm>
            <a:off x="1880171" y="548639"/>
            <a:ext cx="3657600" cy="5913806"/>
          </a:xfrm>
        </p:spPr>
        <p:txBody>
          <a:bodyPr>
            <a:normAutofit/>
          </a:bodyPr>
          <a:lstStyle/>
          <a:p>
            <a:r>
              <a:rPr lang="en-US" sz="4400" dirty="0"/>
              <a:t>Like a Bride</a:t>
            </a:r>
            <a:br>
              <a:rPr lang="en-US" sz="4400" dirty="0"/>
            </a:br>
            <a:br>
              <a:rPr lang="en-US" sz="4400" dirty="0"/>
            </a:br>
            <a:r>
              <a:rPr lang="en-US" sz="2800" dirty="0"/>
              <a:t>Beautiful</a:t>
            </a:r>
            <a:br>
              <a:rPr lang="en-US" sz="2800" dirty="0"/>
            </a:br>
            <a:r>
              <a:rPr lang="en-US" sz="2800" dirty="0"/>
              <a:t>Radiant</a:t>
            </a:r>
            <a:br>
              <a:rPr lang="en-US" sz="2800" dirty="0"/>
            </a:br>
            <a:r>
              <a:rPr lang="en-US" sz="2800" dirty="0"/>
              <a:t>Admired</a:t>
            </a:r>
            <a:br>
              <a:rPr lang="en-US" sz="2800" dirty="0"/>
            </a:br>
            <a:r>
              <a:rPr lang="en-US" sz="2800" dirty="0"/>
              <a:t>Loved</a:t>
            </a:r>
            <a:br>
              <a:rPr lang="en-US" sz="2800" dirty="0"/>
            </a:br>
            <a:r>
              <a:rPr lang="en-US" sz="2800" dirty="0"/>
              <a:t>Cared for</a:t>
            </a:r>
            <a:br>
              <a:rPr lang="en-US" sz="2800" dirty="0"/>
            </a:br>
            <a:br>
              <a:rPr lang="en-US" sz="2800" dirty="0"/>
            </a:br>
            <a:r>
              <a:rPr lang="en-US" sz="2800" dirty="0"/>
              <a:t>This is Jesus’ plan for the church</a:t>
            </a:r>
            <a:endParaRPr lang="en-US" sz="4400" dirty="0"/>
          </a:p>
        </p:txBody>
      </p:sp>
      <p:pic>
        <p:nvPicPr>
          <p:cNvPr id="5" name="Content Placeholder 4" descr="A person in a veil holding a bouquet&#10;&#10;AI-generated content may be incorrect.">
            <a:extLst>
              <a:ext uri="{FF2B5EF4-FFF2-40B4-BE49-F238E27FC236}">
                <a16:creationId xmlns:a16="http://schemas.microsoft.com/office/drawing/2014/main" id="{756E0F9C-902D-1B91-93A6-E95263082E87}"/>
              </a:ext>
            </a:extLst>
          </p:cNvPr>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6022068" y="0"/>
            <a:ext cx="5258955" cy="7011940"/>
          </a:xfrm>
        </p:spPr>
      </p:pic>
    </p:spTree>
    <p:extLst>
      <p:ext uri="{BB962C8B-B14F-4D97-AF65-F5344CB8AC3E}">
        <p14:creationId xmlns:p14="http://schemas.microsoft.com/office/powerpoint/2010/main" val="842210743"/>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E6EF35D-62F9-1A0C-3DF4-88CF3C85354A}"/>
              </a:ext>
            </a:extLst>
          </p:cNvPr>
          <p:cNvSpPr>
            <a:spLocks noGrp="1"/>
          </p:cNvSpPr>
          <p:nvPr>
            <p:ph type="title"/>
          </p:nvPr>
        </p:nvSpPr>
        <p:spPr/>
        <p:txBody>
          <a:bodyPr>
            <a:normAutofit/>
          </a:bodyPr>
          <a:lstStyle/>
          <a:p>
            <a:pPr algn="ctr"/>
            <a:r>
              <a:rPr lang="en-US" sz="4000" dirty="0"/>
              <a:t>The Church is the Body of Christ</a:t>
            </a:r>
          </a:p>
        </p:txBody>
      </p:sp>
      <p:sp>
        <p:nvSpPr>
          <p:cNvPr id="3" name="Content Placeholder 2">
            <a:extLst>
              <a:ext uri="{FF2B5EF4-FFF2-40B4-BE49-F238E27FC236}">
                <a16:creationId xmlns:a16="http://schemas.microsoft.com/office/drawing/2014/main" id="{2899954F-FC32-2BCC-09FE-9F1400A6831D}"/>
              </a:ext>
            </a:extLst>
          </p:cNvPr>
          <p:cNvSpPr>
            <a:spLocks noGrp="1"/>
          </p:cNvSpPr>
          <p:nvPr>
            <p:ph idx="1"/>
          </p:nvPr>
        </p:nvSpPr>
        <p:spPr>
          <a:xfrm>
            <a:off x="1115568" y="2478024"/>
            <a:ext cx="6014697" cy="3694176"/>
          </a:xfrm>
        </p:spPr>
        <p:txBody>
          <a:bodyPr>
            <a:normAutofit/>
          </a:bodyPr>
          <a:lstStyle/>
          <a:p>
            <a:pPr marL="0" indent="0">
              <a:buNone/>
            </a:pPr>
            <a:r>
              <a:rPr lang="en-US" sz="3200" b="1" dirty="0"/>
              <a:t>Colossians 1:15-18</a:t>
            </a:r>
          </a:p>
          <a:p>
            <a:pPr marL="0" indent="0">
              <a:buNone/>
            </a:pPr>
            <a:r>
              <a:rPr lang="en-US" sz="2800" b="1" dirty="0"/>
              <a:t>The body obeys the head.</a:t>
            </a:r>
          </a:p>
          <a:p>
            <a:pPr marL="0" indent="0">
              <a:buNone/>
            </a:pPr>
            <a:r>
              <a:rPr lang="en-US" sz="2800" b="1" dirty="0"/>
              <a:t>The head works in the world through the body.</a:t>
            </a:r>
          </a:p>
          <a:p>
            <a:pPr marL="0" indent="0">
              <a:buNone/>
            </a:pPr>
            <a:r>
              <a:rPr lang="en-US" sz="2800" b="1" dirty="0"/>
              <a:t>But… The body concept is largely about unity in the church.</a:t>
            </a:r>
          </a:p>
        </p:txBody>
      </p:sp>
      <p:pic>
        <p:nvPicPr>
          <p:cNvPr id="2050" name="Picture 2" descr="A Universal Metaphor - knowtruth">
            <a:extLst>
              <a:ext uri="{FF2B5EF4-FFF2-40B4-BE49-F238E27FC236}">
                <a16:creationId xmlns:a16="http://schemas.microsoft.com/office/drawing/2014/main" id="{B784CABE-981E-7318-5757-9A30CD2A778B}"/>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7130265" y="2235999"/>
            <a:ext cx="4649012" cy="417822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062767460"/>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DAD4771-7DD8-0CFE-FED8-447E37D2E4CF}"/>
              </a:ext>
            </a:extLst>
          </p:cNvPr>
          <p:cNvSpPr>
            <a:spLocks noGrp="1"/>
          </p:cNvSpPr>
          <p:nvPr>
            <p:ph type="title"/>
          </p:nvPr>
        </p:nvSpPr>
        <p:spPr/>
        <p:txBody>
          <a:bodyPr>
            <a:normAutofit/>
          </a:bodyPr>
          <a:lstStyle/>
          <a:p>
            <a:pPr algn="ctr"/>
            <a:r>
              <a:rPr lang="en-US" sz="4400" dirty="0"/>
              <a:t>Church: The Body of Christ</a:t>
            </a:r>
          </a:p>
        </p:txBody>
      </p:sp>
      <p:sp>
        <p:nvSpPr>
          <p:cNvPr id="3" name="Content Placeholder 2">
            <a:extLst>
              <a:ext uri="{FF2B5EF4-FFF2-40B4-BE49-F238E27FC236}">
                <a16:creationId xmlns:a16="http://schemas.microsoft.com/office/drawing/2014/main" id="{7E901365-6AC1-FC9C-F0CF-20548365FD26}"/>
              </a:ext>
            </a:extLst>
          </p:cNvPr>
          <p:cNvSpPr>
            <a:spLocks noGrp="1"/>
          </p:cNvSpPr>
          <p:nvPr>
            <p:ph idx="1"/>
          </p:nvPr>
        </p:nvSpPr>
        <p:spPr>
          <a:xfrm>
            <a:off x="1115568" y="2280863"/>
            <a:ext cx="10168128" cy="3891337"/>
          </a:xfrm>
        </p:spPr>
        <p:txBody>
          <a:bodyPr>
            <a:normAutofit/>
          </a:bodyPr>
          <a:lstStyle/>
          <a:p>
            <a:pPr marL="0" indent="0">
              <a:buNone/>
            </a:pPr>
            <a:r>
              <a:rPr lang="en-US" sz="2800" b="1" dirty="0"/>
              <a:t>Eph 2:12-18  Jew and Gentile are one in Christ</a:t>
            </a:r>
          </a:p>
          <a:p>
            <a:pPr marL="0" indent="0">
              <a:buNone/>
            </a:pPr>
            <a:endParaRPr lang="en-US" sz="2800" b="1" dirty="0"/>
          </a:p>
          <a:p>
            <a:pPr marL="0" indent="0">
              <a:buNone/>
            </a:pPr>
            <a:r>
              <a:rPr lang="en-US" sz="2800" b="1" dirty="0"/>
              <a:t>Eph 3:3-6    The mystery…  That God could unify Jew and Gentile!!!</a:t>
            </a:r>
          </a:p>
        </p:txBody>
      </p:sp>
    </p:spTree>
    <p:extLst>
      <p:ext uri="{BB962C8B-B14F-4D97-AF65-F5344CB8AC3E}">
        <p14:creationId xmlns:p14="http://schemas.microsoft.com/office/powerpoint/2010/main" val="2310417533"/>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E6C9A75-4886-E958-7431-C05EF087F799}"/>
              </a:ext>
            </a:extLst>
          </p:cNvPr>
          <p:cNvSpPr>
            <a:spLocks noGrp="1"/>
          </p:cNvSpPr>
          <p:nvPr>
            <p:ph type="title"/>
          </p:nvPr>
        </p:nvSpPr>
        <p:spPr/>
        <p:txBody>
          <a:bodyPr>
            <a:normAutofit/>
          </a:bodyPr>
          <a:lstStyle/>
          <a:p>
            <a:pPr algn="ctr"/>
            <a:r>
              <a:rPr lang="en-US" sz="4400" dirty="0"/>
              <a:t>The Church: The Family of God</a:t>
            </a:r>
          </a:p>
        </p:txBody>
      </p:sp>
      <p:sp>
        <p:nvSpPr>
          <p:cNvPr id="3" name="Content Placeholder 2">
            <a:extLst>
              <a:ext uri="{FF2B5EF4-FFF2-40B4-BE49-F238E27FC236}">
                <a16:creationId xmlns:a16="http://schemas.microsoft.com/office/drawing/2014/main" id="{A7D5F48A-0830-9E55-42EA-2AFEF9611034}"/>
              </a:ext>
            </a:extLst>
          </p:cNvPr>
          <p:cNvSpPr>
            <a:spLocks noGrp="1"/>
          </p:cNvSpPr>
          <p:nvPr>
            <p:ph idx="1"/>
          </p:nvPr>
        </p:nvSpPr>
        <p:spPr>
          <a:xfrm>
            <a:off x="893852" y="2085654"/>
            <a:ext cx="10389844" cy="4086546"/>
          </a:xfrm>
        </p:spPr>
        <p:txBody>
          <a:bodyPr>
            <a:normAutofit/>
          </a:bodyPr>
          <a:lstStyle/>
          <a:p>
            <a:pPr marL="0" indent="0">
              <a:buNone/>
            </a:pPr>
            <a:r>
              <a:rPr lang="en-US" sz="2800" b="1" dirty="0"/>
              <a:t>Ephesians 2:19-22</a:t>
            </a:r>
          </a:p>
          <a:p>
            <a:pPr marL="0" indent="0">
              <a:buNone/>
            </a:pPr>
            <a:r>
              <a:rPr lang="en-US" sz="2800" b="1" i="1" dirty="0"/>
              <a:t>oikos</a:t>
            </a:r>
            <a:r>
              <a:rPr lang="en-US" sz="2800" b="1" dirty="0"/>
              <a:t> = household = family</a:t>
            </a:r>
          </a:p>
          <a:p>
            <a:pPr marL="0" indent="0">
              <a:buNone/>
            </a:pPr>
            <a:endParaRPr lang="en-US" sz="1400" b="1" dirty="0"/>
          </a:p>
          <a:p>
            <a:pPr marL="0" indent="0">
              <a:buNone/>
            </a:pPr>
            <a:r>
              <a:rPr lang="en-US" sz="2800" b="1" dirty="0"/>
              <a:t>You choose friends. You do not choose family.</a:t>
            </a:r>
          </a:p>
          <a:p>
            <a:pPr marL="0" indent="0">
              <a:buNone/>
            </a:pPr>
            <a:r>
              <a:rPr lang="en-US" sz="2800" b="1" dirty="0"/>
              <a:t>Family is a place where you are known and cared for.</a:t>
            </a:r>
          </a:p>
          <a:p>
            <a:pPr marL="0" indent="0">
              <a:buNone/>
            </a:pPr>
            <a:endParaRPr lang="en-US" sz="1400" b="1" dirty="0"/>
          </a:p>
          <a:p>
            <a:pPr marL="0" indent="0">
              <a:buNone/>
            </a:pPr>
            <a:r>
              <a:rPr lang="en-US" sz="2800" b="1" dirty="0"/>
              <a:t>Families have privileges and obligations</a:t>
            </a:r>
          </a:p>
        </p:txBody>
      </p:sp>
    </p:spTree>
    <p:extLst>
      <p:ext uri="{BB962C8B-B14F-4D97-AF65-F5344CB8AC3E}">
        <p14:creationId xmlns:p14="http://schemas.microsoft.com/office/powerpoint/2010/main" val="3314952661"/>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6EC6CE2-F8D5-5106-D10A-4D1D811AE56F}"/>
              </a:ext>
            </a:extLst>
          </p:cNvPr>
          <p:cNvSpPr>
            <a:spLocks noGrp="1"/>
          </p:cNvSpPr>
          <p:nvPr>
            <p:ph type="title"/>
          </p:nvPr>
        </p:nvSpPr>
        <p:spPr/>
        <p:txBody>
          <a:bodyPr>
            <a:normAutofit/>
          </a:bodyPr>
          <a:lstStyle/>
          <a:p>
            <a:pPr algn="ctr"/>
            <a:r>
              <a:rPr lang="en-US" sz="4000" dirty="0"/>
              <a:t>Church: The Family of God</a:t>
            </a:r>
          </a:p>
        </p:txBody>
      </p:sp>
      <p:sp>
        <p:nvSpPr>
          <p:cNvPr id="3" name="Content Placeholder 2">
            <a:extLst>
              <a:ext uri="{FF2B5EF4-FFF2-40B4-BE49-F238E27FC236}">
                <a16:creationId xmlns:a16="http://schemas.microsoft.com/office/drawing/2014/main" id="{0B74215D-D79D-5E8F-83AB-5BA346A29827}"/>
              </a:ext>
            </a:extLst>
          </p:cNvPr>
          <p:cNvSpPr>
            <a:spLocks noGrp="1"/>
          </p:cNvSpPr>
          <p:nvPr>
            <p:ph idx="1"/>
          </p:nvPr>
        </p:nvSpPr>
        <p:spPr>
          <a:xfrm>
            <a:off x="7489861" y="2270589"/>
            <a:ext cx="3793835" cy="3901611"/>
          </a:xfrm>
        </p:spPr>
        <p:txBody>
          <a:bodyPr>
            <a:normAutofit/>
          </a:bodyPr>
          <a:lstStyle/>
          <a:p>
            <a:r>
              <a:rPr lang="en-US" sz="2800" b="1" dirty="0"/>
              <a:t>Christ the cornerstone.</a:t>
            </a:r>
          </a:p>
          <a:p>
            <a:endParaRPr lang="en-US" sz="2800" b="1" dirty="0"/>
          </a:p>
          <a:p>
            <a:r>
              <a:rPr lang="en-US" sz="2800" b="1" dirty="0"/>
              <a:t>The Bible the foundation.</a:t>
            </a:r>
          </a:p>
        </p:txBody>
      </p:sp>
      <p:pic>
        <p:nvPicPr>
          <p:cNvPr id="3074" name="Picture 2" descr="THE CHIEF CORNERSTONE - Preach the Word">
            <a:extLst>
              <a:ext uri="{FF2B5EF4-FFF2-40B4-BE49-F238E27FC236}">
                <a16:creationId xmlns:a16="http://schemas.microsoft.com/office/drawing/2014/main" id="{ACA65517-9CCB-EF76-0049-879AF1ECBC78}"/>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32684" y="2122241"/>
            <a:ext cx="6175820" cy="494557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026158928"/>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EC32B71-A0EE-B6A1-B4AB-20D3C462B534}"/>
              </a:ext>
            </a:extLst>
          </p:cNvPr>
          <p:cNvSpPr>
            <a:spLocks noGrp="1"/>
          </p:cNvSpPr>
          <p:nvPr>
            <p:ph type="title"/>
          </p:nvPr>
        </p:nvSpPr>
        <p:spPr/>
        <p:txBody>
          <a:bodyPr>
            <a:normAutofit/>
          </a:bodyPr>
          <a:lstStyle/>
          <a:p>
            <a:pPr algn="ctr"/>
            <a:r>
              <a:rPr lang="en-US" sz="4000" dirty="0"/>
              <a:t>The Church: A Temple of the Holy Spirit</a:t>
            </a:r>
          </a:p>
        </p:txBody>
      </p:sp>
      <p:sp>
        <p:nvSpPr>
          <p:cNvPr id="3" name="Content Placeholder 2">
            <a:extLst>
              <a:ext uri="{FF2B5EF4-FFF2-40B4-BE49-F238E27FC236}">
                <a16:creationId xmlns:a16="http://schemas.microsoft.com/office/drawing/2014/main" id="{06AD355A-C256-FE8B-1C03-76B47C4C6E7A}"/>
              </a:ext>
            </a:extLst>
          </p:cNvPr>
          <p:cNvSpPr>
            <a:spLocks noGrp="1"/>
          </p:cNvSpPr>
          <p:nvPr>
            <p:ph idx="1"/>
          </p:nvPr>
        </p:nvSpPr>
        <p:spPr>
          <a:xfrm>
            <a:off x="904126" y="2054831"/>
            <a:ext cx="3924728" cy="4117369"/>
          </a:xfrm>
        </p:spPr>
        <p:txBody>
          <a:bodyPr>
            <a:normAutofit/>
          </a:bodyPr>
          <a:lstStyle/>
          <a:p>
            <a:pPr marL="0" indent="0">
              <a:buNone/>
            </a:pPr>
            <a:r>
              <a:rPr lang="en-US" sz="3200" b="1" dirty="0"/>
              <a:t>The corporate church is a place where God lives.</a:t>
            </a:r>
          </a:p>
          <a:p>
            <a:pPr marL="0" indent="0">
              <a:buNone/>
            </a:pPr>
            <a:endParaRPr lang="en-US" sz="3200" b="1" dirty="0"/>
          </a:p>
          <a:p>
            <a:pPr marL="0" indent="0">
              <a:buNone/>
            </a:pPr>
            <a:r>
              <a:rPr lang="en-US" sz="3200" b="1" dirty="0"/>
              <a:t>Individuality?  Not so important.</a:t>
            </a:r>
          </a:p>
        </p:txBody>
      </p:sp>
      <p:pic>
        <p:nvPicPr>
          <p:cNvPr id="4098" name="Picture 2" descr="Seek Grow Love">
            <a:extLst>
              <a:ext uri="{FF2B5EF4-FFF2-40B4-BE49-F238E27FC236}">
                <a16:creationId xmlns:a16="http://schemas.microsoft.com/office/drawing/2014/main" id="{9A1195C3-F657-15B6-7D96-53C6FACA4B4F}"/>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301786" y="1992815"/>
            <a:ext cx="6739526" cy="481394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362378392"/>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01EB7A6-9679-435A-B36F-CBA613138759}"/>
              </a:ext>
            </a:extLst>
          </p:cNvPr>
          <p:cNvSpPr>
            <a:spLocks noGrp="1"/>
          </p:cNvSpPr>
          <p:nvPr>
            <p:ph type="title"/>
          </p:nvPr>
        </p:nvSpPr>
        <p:spPr>
          <a:xfrm>
            <a:off x="2360676" y="548641"/>
            <a:ext cx="7626096" cy="658723"/>
          </a:xfrm>
        </p:spPr>
        <p:txBody>
          <a:bodyPr>
            <a:normAutofit/>
          </a:bodyPr>
          <a:lstStyle/>
          <a:p>
            <a:pPr algn="ctr"/>
            <a:r>
              <a:rPr lang="en-US" sz="3200" dirty="0"/>
              <a:t>Discussion Questions</a:t>
            </a:r>
          </a:p>
        </p:txBody>
      </p:sp>
      <p:sp>
        <p:nvSpPr>
          <p:cNvPr id="3" name="Content Placeholder 2">
            <a:extLst>
              <a:ext uri="{FF2B5EF4-FFF2-40B4-BE49-F238E27FC236}">
                <a16:creationId xmlns:a16="http://schemas.microsoft.com/office/drawing/2014/main" id="{C245C218-2DBD-4E30-AA99-CE26950A035E}"/>
              </a:ext>
            </a:extLst>
          </p:cNvPr>
          <p:cNvSpPr>
            <a:spLocks noGrp="1"/>
          </p:cNvSpPr>
          <p:nvPr>
            <p:ph idx="1"/>
          </p:nvPr>
        </p:nvSpPr>
        <p:spPr>
          <a:xfrm>
            <a:off x="2243191" y="1551399"/>
            <a:ext cx="8007560" cy="5053588"/>
          </a:xfrm>
        </p:spPr>
        <p:txBody>
          <a:bodyPr>
            <a:normAutofit/>
          </a:bodyPr>
          <a:lstStyle/>
          <a:p>
            <a:pPr marL="0" indent="0">
              <a:buNone/>
            </a:pPr>
            <a:r>
              <a:rPr lang="en-US" sz="2400" b="1" dirty="0"/>
              <a:t>1. What does it mean to you, personally, that the Church is the bride of Christ.  What does it tell you God feels about you?</a:t>
            </a:r>
          </a:p>
          <a:p>
            <a:pPr marL="0" indent="0">
              <a:buNone/>
            </a:pPr>
            <a:endParaRPr lang="en-US" sz="1200" b="1" dirty="0"/>
          </a:p>
          <a:p>
            <a:pPr marL="0" indent="0">
              <a:buNone/>
            </a:pPr>
            <a:r>
              <a:rPr lang="en-US" sz="2400" b="1" dirty="0"/>
              <a:t>2. Which part of the body are you?  A finger?  A kidney?  In other words, what gift/role do you bring to the local church?</a:t>
            </a:r>
          </a:p>
          <a:p>
            <a:pPr marL="0" indent="0">
              <a:buNone/>
            </a:pPr>
            <a:endParaRPr lang="en-US" sz="1200" b="1" dirty="0"/>
          </a:p>
          <a:p>
            <a:pPr marL="0" indent="0">
              <a:buNone/>
            </a:pPr>
            <a:r>
              <a:rPr lang="en-US" sz="2400" b="1" dirty="0"/>
              <a:t>3. What privilege and what obligation of being in the family of God comes to your mind?</a:t>
            </a:r>
          </a:p>
          <a:p>
            <a:pPr marL="0" indent="0">
              <a:buNone/>
            </a:pPr>
            <a:endParaRPr lang="en-US" sz="2400" b="1" dirty="0"/>
          </a:p>
        </p:txBody>
      </p:sp>
    </p:spTree>
    <p:extLst>
      <p:ext uri="{BB962C8B-B14F-4D97-AF65-F5344CB8AC3E}">
        <p14:creationId xmlns:p14="http://schemas.microsoft.com/office/powerpoint/2010/main" val="3762828563"/>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8897420" y="523982"/>
            <a:ext cx="2948683" cy="4931596"/>
          </a:xfrm>
        </p:spPr>
        <p:txBody>
          <a:bodyPr>
            <a:noAutofit/>
          </a:bodyPr>
          <a:lstStyle/>
          <a:p>
            <a:br>
              <a:rPr lang="en-US" sz="4000" dirty="0"/>
            </a:br>
            <a:r>
              <a:rPr lang="en-US" sz="4000" dirty="0"/>
              <a:t>The Kingdom of God and the Church</a:t>
            </a:r>
            <a:br>
              <a:rPr lang="en-US" sz="4000" dirty="0"/>
            </a:br>
            <a:endParaRPr lang="en-US" sz="4000" dirty="0"/>
          </a:p>
        </p:txBody>
      </p:sp>
      <p:sp>
        <p:nvSpPr>
          <p:cNvPr id="3" name="Subtitle 2"/>
          <p:cNvSpPr>
            <a:spLocks noGrp="1"/>
          </p:cNvSpPr>
          <p:nvPr>
            <p:ph type="subTitle" idx="1"/>
          </p:nvPr>
        </p:nvSpPr>
        <p:spPr>
          <a:xfrm>
            <a:off x="9483046" y="5373384"/>
            <a:ext cx="956353" cy="1332216"/>
          </a:xfrm>
        </p:spPr>
        <p:txBody>
          <a:bodyPr>
            <a:normAutofit/>
          </a:bodyPr>
          <a:lstStyle/>
          <a:p>
            <a:pPr algn="r"/>
            <a:endParaRPr lang="en-US" b="1" dirty="0"/>
          </a:p>
        </p:txBody>
      </p:sp>
      <p:pic>
        <p:nvPicPr>
          <p:cNvPr id="1026" name="Picture 2" descr="http://www.google.com/url?source=imgres&amp;ct=img&amp;q=http://madmikes.madmikesamerica.netdna-cdn.com/wp-content/uploads/2011/03/17941-bigthumbnail.jpg&amp;sa=X&amp;ei=q4CoTcimN5O4sQPV66z6DA&amp;ved=0CAQQ8wc4Dw&amp;usg=AFQjCNEgafhmRcmpk7pWo-TlgquO9ZdGXw"/>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71032" y="523982"/>
            <a:ext cx="7768842" cy="583526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614454284"/>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533BAF7-720A-EC7E-FA85-327DF0C02025}"/>
              </a:ext>
            </a:extLst>
          </p:cNvPr>
          <p:cNvSpPr>
            <a:spLocks noGrp="1"/>
          </p:cNvSpPr>
          <p:nvPr>
            <p:ph type="title"/>
          </p:nvPr>
        </p:nvSpPr>
        <p:spPr/>
        <p:txBody>
          <a:bodyPr>
            <a:normAutofit/>
          </a:bodyPr>
          <a:lstStyle/>
          <a:p>
            <a:pPr algn="ctr"/>
            <a:r>
              <a:rPr lang="en-US" sz="3600" dirty="0"/>
              <a:t>I. The Kingdom of God is the thing Jesus spoke about the most.</a:t>
            </a:r>
          </a:p>
        </p:txBody>
      </p:sp>
      <p:sp>
        <p:nvSpPr>
          <p:cNvPr id="3" name="Content Placeholder 2">
            <a:extLst>
              <a:ext uri="{FF2B5EF4-FFF2-40B4-BE49-F238E27FC236}">
                <a16:creationId xmlns:a16="http://schemas.microsoft.com/office/drawing/2014/main" id="{CF0B76FC-5C18-6023-1715-4DE6125A9C87}"/>
              </a:ext>
            </a:extLst>
          </p:cNvPr>
          <p:cNvSpPr>
            <a:spLocks noGrp="1"/>
          </p:cNvSpPr>
          <p:nvPr>
            <p:ph idx="1"/>
          </p:nvPr>
        </p:nvSpPr>
        <p:spPr>
          <a:xfrm>
            <a:off x="6874525" y="2721166"/>
            <a:ext cx="4409171" cy="3451034"/>
          </a:xfrm>
        </p:spPr>
        <p:txBody>
          <a:bodyPr>
            <a:normAutofit/>
          </a:bodyPr>
          <a:lstStyle/>
          <a:p>
            <a:pPr marL="0" indent="0">
              <a:buNone/>
            </a:pPr>
            <a:r>
              <a:rPr lang="en-US" sz="2800" b="1" dirty="0"/>
              <a:t>Acts 1:3   He appeared to them over a period of forty days and spoke about the Kingdom of God.   </a:t>
            </a:r>
          </a:p>
        </p:txBody>
      </p:sp>
      <p:pic>
        <p:nvPicPr>
          <p:cNvPr id="1026" name="Picture 2" descr="Sermon on the Mount - Wikipedia">
            <a:extLst>
              <a:ext uri="{FF2B5EF4-FFF2-40B4-BE49-F238E27FC236}">
                <a16:creationId xmlns:a16="http://schemas.microsoft.com/office/drawing/2014/main" id="{83BC3525-BDAD-7D82-BD27-DC08DF905CA6}"/>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319843" y="1981604"/>
            <a:ext cx="5014855" cy="562559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990370133"/>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07514F6-8530-4388-9245-1FF36AFEEBDC}"/>
              </a:ext>
            </a:extLst>
          </p:cNvPr>
          <p:cNvSpPr>
            <a:spLocks noGrp="1"/>
          </p:cNvSpPr>
          <p:nvPr>
            <p:ph type="title"/>
          </p:nvPr>
        </p:nvSpPr>
        <p:spPr>
          <a:xfrm>
            <a:off x="1981200" y="274638"/>
            <a:ext cx="8229600" cy="5897562"/>
          </a:xfrm>
        </p:spPr>
        <p:txBody>
          <a:bodyPr>
            <a:normAutofit/>
          </a:bodyPr>
          <a:lstStyle/>
          <a:p>
            <a:pPr marL="137160" algn="r"/>
            <a:r>
              <a:rPr lang="en-US" sz="4400" dirty="0"/>
              <a:t>II. The Kingdom of God is a “place” where God is king—where</a:t>
            </a:r>
            <a:br>
              <a:rPr lang="en-US" sz="4400" dirty="0"/>
            </a:br>
            <a:r>
              <a:rPr lang="en-US" sz="4400" dirty="0"/>
              <a:t>     God reigns.</a:t>
            </a:r>
            <a:br>
              <a:rPr lang="en-US" sz="4400" dirty="0"/>
            </a:br>
            <a:br>
              <a:rPr lang="en-US" sz="4400" dirty="0"/>
            </a:br>
            <a:br>
              <a:rPr lang="en-US" sz="4400" dirty="0"/>
            </a:br>
            <a:r>
              <a:rPr lang="en-US" sz="3200" dirty="0"/>
              <a:t>-It is a life lived</a:t>
            </a:r>
            <a:br>
              <a:rPr lang="en-US" sz="3200" dirty="0"/>
            </a:br>
            <a:r>
              <a:rPr lang="en-US" sz="3200" dirty="0"/>
              <a:t> in submission </a:t>
            </a:r>
            <a:br>
              <a:rPr lang="en-US" sz="3200" dirty="0"/>
            </a:br>
            <a:r>
              <a:rPr lang="en-US" sz="3200" dirty="0"/>
              <a:t>to God</a:t>
            </a:r>
          </a:p>
        </p:txBody>
      </p:sp>
      <p:pic>
        <p:nvPicPr>
          <p:cNvPr id="6" name="Picture 2" descr="Image result for crown">
            <a:extLst>
              <a:ext uri="{FF2B5EF4-FFF2-40B4-BE49-F238E27FC236}">
                <a16:creationId xmlns:a16="http://schemas.microsoft.com/office/drawing/2014/main" id="{46AB6920-7535-40CA-B723-182BD75B204C}"/>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924674" y="1330556"/>
            <a:ext cx="5552326" cy="555232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721888010"/>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94EB7B6-F40D-CC6F-5EA4-04152B1D2277}"/>
              </a:ext>
            </a:extLst>
          </p:cNvPr>
          <p:cNvSpPr>
            <a:spLocks noGrp="1"/>
          </p:cNvSpPr>
          <p:nvPr>
            <p:ph type="title"/>
          </p:nvPr>
        </p:nvSpPr>
        <p:spPr/>
        <p:txBody>
          <a:bodyPr>
            <a:normAutofit/>
          </a:bodyPr>
          <a:lstStyle/>
          <a:p>
            <a:pPr algn="ctr"/>
            <a:r>
              <a:rPr lang="en-US" sz="4000" dirty="0"/>
              <a:t>What Is The Kingdom of God?</a:t>
            </a:r>
          </a:p>
        </p:txBody>
      </p:sp>
      <p:sp>
        <p:nvSpPr>
          <p:cNvPr id="3" name="Content Placeholder 2">
            <a:extLst>
              <a:ext uri="{FF2B5EF4-FFF2-40B4-BE49-F238E27FC236}">
                <a16:creationId xmlns:a16="http://schemas.microsoft.com/office/drawing/2014/main" id="{7B02EDC3-F9D0-65DE-88F7-19BCA11F6A25}"/>
              </a:ext>
            </a:extLst>
          </p:cNvPr>
          <p:cNvSpPr>
            <a:spLocks noGrp="1"/>
          </p:cNvSpPr>
          <p:nvPr>
            <p:ph idx="1"/>
          </p:nvPr>
        </p:nvSpPr>
        <p:spPr/>
        <p:txBody>
          <a:bodyPr>
            <a:normAutofit/>
          </a:bodyPr>
          <a:lstStyle/>
          <a:p>
            <a:pPr marL="0" indent="0">
              <a:buNone/>
            </a:pPr>
            <a:r>
              <a:rPr lang="en-US" sz="3200" b="1" dirty="0"/>
              <a:t>David Lipscomb:  The Kingdom of God embraces everything and every person in the universe over which God rules as king.”</a:t>
            </a:r>
          </a:p>
        </p:txBody>
      </p:sp>
    </p:spTree>
    <p:extLst>
      <p:ext uri="{BB962C8B-B14F-4D97-AF65-F5344CB8AC3E}">
        <p14:creationId xmlns:p14="http://schemas.microsoft.com/office/powerpoint/2010/main" val="3306080231"/>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1B4B791-B74A-5559-587E-F097DE8F6FA6}"/>
              </a:ext>
            </a:extLst>
          </p:cNvPr>
          <p:cNvSpPr>
            <a:spLocks noGrp="1"/>
          </p:cNvSpPr>
          <p:nvPr>
            <p:ph type="title"/>
          </p:nvPr>
        </p:nvSpPr>
        <p:spPr/>
        <p:txBody>
          <a:bodyPr>
            <a:normAutofit/>
          </a:bodyPr>
          <a:lstStyle/>
          <a:p>
            <a:r>
              <a:rPr lang="en-US" sz="3200" dirty="0"/>
              <a:t>III.  The Kingdom of God is something much greater than the Church.</a:t>
            </a:r>
          </a:p>
        </p:txBody>
      </p:sp>
      <p:sp>
        <p:nvSpPr>
          <p:cNvPr id="3" name="Content Placeholder 2">
            <a:extLst>
              <a:ext uri="{FF2B5EF4-FFF2-40B4-BE49-F238E27FC236}">
                <a16:creationId xmlns:a16="http://schemas.microsoft.com/office/drawing/2014/main" id="{0A53FA2C-76F6-9550-F365-E449B4B43DD8}"/>
              </a:ext>
            </a:extLst>
          </p:cNvPr>
          <p:cNvSpPr>
            <a:spLocks noGrp="1"/>
          </p:cNvSpPr>
          <p:nvPr>
            <p:ph idx="1"/>
          </p:nvPr>
        </p:nvSpPr>
        <p:spPr>
          <a:xfrm>
            <a:off x="1115568" y="2013735"/>
            <a:ext cx="10168128" cy="4572000"/>
          </a:xfrm>
        </p:spPr>
        <p:txBody>
          <a:bodyPr>
            <a:normAutofit fontScale="92500" lnSpcReduction="20000"/>
          </a:bodyPr>
          <a:lstStyle/>
          <a:p>
            <a:pPr marL="0" indent="0">
              <a:buNone/>
            </a:pPr>
            <a:r>
              <a:rPr lang="en-US" sz="2800" b="1" dirty="0"/>
              <a:t>The Kingdom of God includes the Church, but it is much greater than the Church.</a:t>
            </a:r>
          </a:p>
          <a:p>
            <a:pPr marL="0" marR="0" indent="0">
              <a:lnSpc>
                <a:spcPct val="115000"/>
              </a:lnSpc>
              <a:spcAft>
                <a:spcPts val="800"/>
              </a:spcAft>
              <a:buNone/>
            </a:pPr>
            <a:r>
              <a:rPr lang="en-US" sz="3100" b="1" kern="0" dirty="0">
                <a:effectLst/>
                <a:latin typeface="Times New Roman" panose="02020603050405020304" pitchFamily="18" charset="0"/>
                <a:ea typeface="Times New Roman" panose="02020603050405020304" pitchFamily="18" charset="0"/>
                <a:cs typeface="Times New Roman" panose="02020603050405020304" pitchFamily="18" charset="0"/>
              </a:rPr>
              <a:t>David Lipscomb:  “The Kingdom of God embraces the church, but it is more extensive in its signification.”</a:t>
            </a:r>
            <a:endParaRPr lang="en-US" sz="3100" b="1" kern="100" dirty="0">
              <a:effectLst/>
              <a:latin typeface="Aptos" panose="020B0004020202020204" pitchFamily="34" charset="0"/>
              <a:ea typeface="Aptos" panose="020B0004020202020204" pitchFamily="34" charset="0"/>
              <a:cs typeface="Times New Roman" panose="02020603050405020304" pitchFamily="18" charset="0"/>
            </a:endParaRPr>
          </a:p>
          <a:p>
            <a:pPr marL="0" indent="0">
              <a:buNone/>
            </a:pPr>
            <a:r>
              <a:rPr lang="en-US" sz="2800" b="1" dirty="0"/>
              <a:t>Matthew 6:33</a:t>
            </a:r>
          </a:p>
          <a:p>
            <a:pPr marL="0" indent="0">
              <a:buNone/>
            </a:pPr>
            <a:endParaRPr lang="en-US" sz="900" b="1" dirty="0"/>
          </a:p>
          <a:p>
            <a:pPr marL="0" indent="0">
              <a:buNone/>
            </a:pPr>
            <a:r>
              <a:rPr lang="en-US" sz="2800" b="1" dirty="0"/>
              <a:t>Nature</a:t>
            </a:r>
          </a:p>
          <a:p>
            <a:pPr marL="0" indent="0">
              <a:buNone/>
            </a:pPr>
            <a:r>
              <a:rPr lang="en-US" sz="2800" b="1" dirty="0"/>
              <a:t>Israel</a:t>
            </a:r>
          </a:p>
          <a:p>
            <a:pPr marL="0" indent="0">
              <a:buNone/>
            </a:pPr>
            <a:r>
              <a:rPr lang="en-US" sz="2800" b="1" dirty="0"/>
              <a:t>Church</a:t>
            </a:r>
          </a:p>
          <a:p>
            <a:pPr marL="0" indent="0">
              <a:buNone/>
            </a:pPr>
            <a:r>
              <a:rPr lang="en-US" sz="2800" b="1" dirty="0"/>
              <a:t>Heaven</a:t>
            </a:r>
          </a:p>
        </p:txBody>
      </p:sp>
    </p:spTree>
    <p:extLst>
      <p:ext uri="{BB962C8B-B14F-4D97-AF65-F5344CB8AC3E}">
        <p14:creationId xmlns:p14="http://schemas.microsoft.com/office/powerpoint/2010/main" val="3093699977"/>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FB102B0-B726-465D-8AF8-BBBE92515665}"/>
              </a:ext>
            </a:extLst>
          </p:cNvPr>
          <p:cNvSpPr>
            <a:spLocks noGrp="1"/>
          </p:cNvSpPr>
          <p:nvPr>
            <p:ph type="title"/>
          </p:nvPr>
        </p:nvSpPr>
        <p:spPr>
          <a:xfrm>
            <a:off x="1981200" y="274638"/>
            <a:ext cx="8229600" cy="2163762"/>
          </a:xfrm>
        </p:spPr>
        <p:txBody>
          <a:bodyPr>
            <a:normAutofit/>
          </a:bodyPr>
          <a:lstStyle/>
          <a:p>
            <a:r>
              <a:rPr lang="en-US" sz="4400" dirty="0">
                <a:latin typeface="Times New Roman"/>
                <a:ea typeface="Times New Roman"/>
              </a:rPr>
              <a:t>IV. The Kingdom of God is already but not yet.</a:t>
            </a:r>
            <a:br>
              <a:rPr lang="en-US" sz="4400" dirty="0">
                <a:latin typeface="Times New Roman"/>
                <a:ea typeface="Times New Roman"/>
              </a:rPr>
            </a:br>
            <a:endParaRPr lang="en-US" dirty="0"/>
          </a:p>
        </p:txBody>
      </p:sp>
      <p:pic>
        <p:nvPicPr>
          <p:cNvPr id="2052" name="Picture 4" descr="Image result for kingdom">
            <a:extLst>
              <a:ext uri="{FF2B5EF4-FFF2-40B4-BE49-F238E27FC236}">
                <a16:creationId xmlns:a16="http://schemas.microsoft.com/office/drawing/2014/main" id="{0DD56ABF-68E6-4EC3-AB98-D80078C4C836}"/>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057400" y="1952680"/>
            <a:ext cx="8077200" cy="454342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390961797"/>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ECFE1F7-913A-8032-E6A5-60686EAFAB0A}"/>
              </a:ext>
            </a:extLst>
          </p:cNvPr>
          <p:cNvSpPr>
            <a:spLocks noGrp="1"/>
          </p:cNvSpPr>
          <p:nvPr>
            <p:ph type="title"/>
          </p:nvPr>
        </p:nvSpPr>
        <p:spPr/>
        <p:txBody>
          <a:bodyPr>
            <a:normAutofit/>
          </a:bodyPr>
          <a:lstStyle/>
          <a:p>
            <a:pPr algn="ctr"/>
            <a:r>
              <a:rPr lang="en-US" sz="4000" dirty="0"/>
              <a:t>Already But Not Yet</a:t>
            </a:r>
          </a:p>
        </p:txBody>
      </p:sp>
      <p:sp>
        <p:nvSpPr>
          <p:cNvPr id="3" name="Content Placeholder 2">
            <a:extLst>
              <a:ext uri="{FF2B5EF4-FFF2-40B4-BE49-F238E27FC236}">
                <a16:creationId xmlns:a16="http://schemas.microsoft.com/office/drawing/2014/main" id="{7B9AB6E9-7F86-CB05-CAFC-D537FEEC1AF1}"/>
              </a:ext>
            </a:extLst>
          </p:cNvPr>
          <p:cNvSpPr>
            <a:spLocks noGrp="1"/>
          </p:cNvSpPr>
          <p:nvPr>
            <p:ph idx="1"/>
          </p:nvPr>
        </p:nvSpPr>
        <p:spPr/>
        <p:txBody>
          <a:bodyPr>
            <a:normAutofit lnSpcReduction="10000"/>
          </a:bodyPr>
          <a:lstStyle/>
          <a:p>
            <a:pPr marL="0" indent="0">
              <a:buNone/>
            </a:pPr>
            <a:r>
              <a:rPr lang="en-US" sz="2800" b="1" dirty="0"/>
              <a:t>“God’s colonial outpost, the church, lives as a witness, in the present, of things to come.  Through Christ we have experienced resurrection, though we will face death.  Because of Golgotha, we have salvation, yet we wait in hope for the revelation of our redemption.  We have the “first fruits” (Rom 8:23) of the Spirit as God’s pledge of the rest of the harvest.”   [Kingdom Come, Hicks and Valentine]</a:t>
            </a:r>
          </a:p>
        </p:txBody>
      </p:sp>
    </p:spTree>
    <p:extLst>
      <p:ext uri="{BB962C8B-B14F-4D97-AF65-F5344CB8AC3E}">
        <p14:creationId xmlns:p14="http://schemas.microsoft.com/office/powerpoint/2010/main" val="1121228682"/>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56F72C6-53A4-4B1E-CF67-0C8DDE4888A0}"/>
              </a:ext>
            </a:extLst>
          </p:cNvPr>
          <p:cNvSpPr>
            <a:spLocks noGrp="1"/>
          </p:cNvSpPr>
          <p:nvPr>
            <p:ph type="title"/>
          </p:nvPr>
        </p:nvSpPr>
        <p:spPr/>
        <p:txBody>
          <a:bodyPr/>
          <a:lstStyle/>
          <a:p>
            <a:pPr algn="ctr"/>
            <a:r>
              <a:rPr lang="en-US" dirty="0"/>
              <a:t>Already But Not Yet</a:t>
            </a:r>
          </a:p>
        </p:txBody>
      </p:sp>
      <p:sp>
        <p:nvSpPr>
          <p:cNvPr id="3" name="Content Placeholder 2">
            <a:extLst>
              <a:ext uri="{FF2B5EF4-FFF2-40B4-BE49-F238E27FC236}">
                <a16:creationId xmlns:a16="http://schemas.microsoft.com/office/drawing/2014/main" id="{DE491169-8D24-9286-2588-773F07112B2A}"/>
              </a:ext>
            </a:extLst>
          </p:cNvPr>
          <p:cNvSpPr>
            <a:spLocks noGrp="1"/>
          </p:cNvSpPr>
          <p:nvPr>
            <p:ph idx="1"/>
          </p:nvPr>
        </p:nvSpPr>
        <p:spPr/>
        <p:txBody>
          <a:bodyPr>
            <a:normAutofit/>
          </a:bodyPr>
          <a:lstStyle/>
          <a:p>
            <a:pPr marL="0" indent="0">
              <a:buNone/>
            </a:pPr>
            <a:r>
              <a:rPr lang="en-US" sz="2800" b="1" dirty="0"/>
              <a:t>Saved    Already but not yet</a:t>
            </a:r>
          </a:p>
          <a:p>
            <a:pPr marL="0" indent="0">
              <a:buNone/>
            </a:pPr>
            <a:r>
              <a:rPr lang="en-US" sz="2800" b="1" dirty="0"/>
              <a:t>Righteous    Already but not yet</a:t>
            </a:r>
          </a:p>
          <a:p>
            <a:pPr marL="0" indent="0">
              <a:buNone/>
            </a:pPr>
            <a:r>
              <a:rPr lang="en-US" sz="2800" b="1" dirty="0"/>
              <a:t>Holy   Already but not yet</a:t>
            </a:r>
          </a:p>
        </p:txBody>
      </p:sp>
    </p:spTree>
    <p:extLst>
      <p:ext uri="{BB962C8B-B14F-4D97-AF65-F5344CB8AC3E}">
        <p14:creationId xmlns:p14="http://schemas.microsoft.com/office/powerpoint/2010/main" val="4290725556"/>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F2E5FE7-E6F0-4E94-BE1A-5C0CB7FE65F4}"/>
              </a:ext>
            </a:extLst>
          </p:cNvPr>
          <p:cNvSpPr>
            <a:spLocks noGrp="1"/>
          </p:cNvSpPr>
          <p:nvPr>
            <p:ph type="title"/>
          </p:nvPr>
        </p:nvSpPr>
        <p:spPr>
          <a:xfrm>
            <a:off x="1078787" y="636999"/>
            <a:ext cx="10531012" cy="5589140"/>
          </a:xfrm>
        </p:spPr>
        <p:txBody>
          <a:bodyPr>
            <a:normAutofit/>
          </a:bodyPr>
          <a:lstStyle/>
          <a:p>
            <a:r>
              <a:rPr lang="en-US" sz="3600" dirty="0"/>
              <a:t>V. The Church is the Kingdom of God.  (and I am not contradicting myself)</a:t>
            </a:r>
            <a:br>
              <a:rPr lang="en-US" dirty="0"/>
            </a:br>
            <a:br>
              <a:rPr lang="en-US" dirty="0"/>
            </a:br>
            <a:r>
              <a:rPr lang="en-US" sz="3200" dirty="0"/>
              <a:t>Matthew 16:17-19</a:t>
            </a:r>
            <a:br>
              <a:rPr lang="en-US" sz="3200" dirty="0"/>
            </a:br>
            <a:br>
              <a:rPr lang="en-US" sz="3200" dirty="0"/>
            </a:br>
            <a:r>
              <a:rPr lang="en-US" sz="2800" dirty="0"/>
              <a:t>On this rock I will build my church.       And…</a:t>
            </a:r>
            <a:br>
              <a:rPr lang="en-US" sz="2800" dirty="0"/>
            </a:br>
            <a:r>
              <a:rPr lang="en-US" sz="2800" dirty="0"/>
              <a:t>I will give you the keys to the kingdom of heaven</a:t>
            </a:r>
            <a:endParaRPr lang="en-US" dirty="0"/>
          </a:p>
        </p:txBody>
      </p:sp>
    </p:spTree>
    <p:extLst>
      <p:ext uri="{BB962C8B-B14F-4D97-AF65-F5344CB8AC3E}">
        <p14:creationId xmlns:p14="http://schemas.microsoft.com/office/powerpoint/2010/main" val="2949806234"/>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05D46DD-3F1C-4712-B59F-4724238893D7}"/>
              </a:ext>
            </a:extLst>
          </p:cNvPr>
          <p:cNvSpPr>
            <a:spLocks noGrp="1"/>
          </p:cNvSpPr>
          <p:nvPr>
            <p:ph type="title"/>
          </p:nvPr>
        </p:nvSpPr>
        <p:spPr>
          <a:xfrm>
            <a:off x="1371600" y="274638"/>
            <a:ext cx="8839200" cy="7116762"/>
          </a:xfrm>
        </p:spPr>
        <p:txBody>
          <a:bodyPr>
            <a:normAutofit/>
          </a:bodyPr>
          <a:lstStyle/>
          <a:p>
            <a:pPr marL="0" marR="0">
              <a:lnSpc>
                <a:spcPct val="115000"/>
              </a:lnSpc>
              <a:spcAft>
                <a:spcPts val="800"/>
              </a:spcAft>
            </a:pPr>
            <a:r>
              <a:rPr lang="en-US" sz="3200" dirty="0"/>
              <a:t>VI.  The Kingdom of God is a radical ethic in complete opposition to the worldly ethic </a:t>
            </a:r>
            <a:br>
              <a:rPr lang="en-US" sz="3200" dirty="0"/>
            </a:br>
            <a:r>
              <a:rPr lang="en-US" sz="3200" dirty="0"/>
              <a:t>It is best described in the Sermon on the Mount.</a:t>
            </a:r>
            <a:br>
              <a:rPr lang="en-US" sz="3200" dirty="0"/>
            </a:br>
            <a:br>
              <a:rPr lang="en-US" sz="3200" dirty="0"/>
            </a:br>
            <a:r>
              <a:rPr lang="en-US" sz="3200" kern="0" dirty="0">
                <a:effectLst/>
                <a:latin typeface="Times New Roman" panose="02020603050405020304" pitchFamily="18" charset="0"/>
                <a:ea typeface="Times New Roman" panose="02020603050405020304" pitchFamily="18" charset="0"/>
                <a:cs typeface="Times New Roman" panose="02020603050405020304" pitchFamily="18" charset="0"/>
              </a:rPr>
              <a:t>David Lipscomb:  “God calls us to a radical alien mentality, but he provides the power for such a life through his indwelling and empowering Holy Spirit that transforms us into the image of his Son.”</a:t>
            </a:r>
            <a:br>
              <a:rPr lang="en-US" sz="2800" kern="100" dirty="0">
                <a:effectLst/>
                <a:latin typeface="Aptos" panose="020B0004020202020204" pitchFamily="34" charset="0"/>
                <a:ea typeface="Aptos" panose="020B0004020202020204" pitchFamily="34" charset="0"/>
                <a:cs typeface="Times New Roman" panose="02020603050405020304" pitchFamily="18" charset="0"/>
              </a:rPr>
            </a:br>
            <a:endParaRPr lang="en-US" dirty="0"/>
          </a:p>
        </p:txBody>
      </p:sp>
    </p:spTree>
    <p:extLst>
      <p:ext uri="{BB962C8B-B14F-4D97-AF65-F5344CB8AC3E}">
        <p14:creationId xmlns:p14="http://schemas.microsoft.com/office/powerpoint/2010/main" val="2866177933"/>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27407B8-E24A-099D-8C8D-EE52823EEF93}"/>
              </a:ext>
            </a:extLst>
          </p:cNvPr>
          <p:cNvSpPr>
            <a:spLocks noGrp="1"/>
          </p:cNvSpPr>
          <p:nvPr>
            <p:ph type="title"/>
          </p:nvPr>
        </p:nvSpPr>
        <p:spPr/>
        <p:txBody>
          <a:bodyPr>
            <a:normAutofit/>
          </a:bodyPr>
          <a:lstStyle/>
          <a:p>
            <a:pPr algn="ctr"/>
            <a:r>
              <a:rPr lang="en-US" sz="3600" dirty="0"/>
              <a:t>A Radical and Unique Kingdom Ethic</a:t>
            </a:r>
          </a:p>
        </p:txBody>
      </p:sp>
      <p:sp>
        <p:nvSpPr>
          <p:cNvPr id="3" name="Content Placeholder 2">
            <a:extLst>
              <a:ext uri="{FF2B5EF4-FFF2-40B4-BE49-F238E27FC236}">
                <a16:creationId xmlns:a16="http://schemas.microsoft.com/office/drawing/2014/main" id="{D43F442F-D4D0-5C4C-A85D-6FB405BB9D57}"/>
              </a:ext>
            </a:extLst>
          </p:cNvPr>
          <p:cNvSpPr>
            <a:spLocks noGrp="1"/>
          </p:cNvSpPr>
          <p:nvPr>
            <p:ph idx="1"/>
          </p:nvPr>
        </p:nvSpPr>
        <p:spPr/>
        <p:txBody>
          <a:bodyPr>
            <a:normAutofit/>
          </a:bodyPr>
          <a:lstStyle/>
          <a:p>
            <a:pPr marL="0" indent="0">
              <a:buNone/>
            </a:pPr>
            <a:r>
              <a:rPr lang="en-US" sz="3200" b="1" dirty="0"/>
              <a:t>Hebrews 11:8-10        We live in tents</a:t>
            </a:r>
          </a:p>
          <a:p>
            <a:pPr marL="0" indent="0">
              <a:buNone/>
            </a:pPr>
            <a:r>
              <a:rPr lang="en-US" sz="3200" b="1" dirty="0"/>
              <a:t>Hebrews 11:13-16        Foreigners and strangers</a:t>
            </a:r>
          </a:p>
          <a:p>
            <a:pPr marL="0" indent="0">
              <a:buNone/>
            </a:pPr>
            <a:r>
              <a:rPr lang="en-US" sz="3200" b="1" dirty="0"/>
              <a:t>Philippians 3:20        Citizenship in heaven</a:t>
            </a:r>
          </a:p>
        </p:txBody>
      </p:sp>
    </p:spTree>
    <p:extLst>
      <p:ext uri="{BB962C8B-B14F-4D97-AF65-F5344CB8AC3E}">
        <p14:creationId xmlns:p14="http://schemas.microsoft.com/office/powerpoint/2010/main" val="4011928683"/>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E65C3C8-F243-EFA4-D436-A10519B129F6}"/>
              </a:ext>
            </a:extLst>
          </p:cNvPr>
          <p:cNvSpPr>
            <a:spLocks noGrp="1"/>
          </p:cNvSpPr>
          <p:nvPr>
            <p:ph type="title"/>
          </p:nvPr>
        </p:nvSpPr>
        <p:spPr/>
        <p:txBody>
          <a:bodyPr>
            <a:normAutofit fontScale="90000"/>
          </a:bodyPr>
          <a:lstStyle/>
          <a:p>
            <a:pPr algn="ctr"/>
            <a:r>
              <a:rPr lang="en-US" sz="4000" dirty="0"/>
              <a:t>VII. The Kingdom of God is best described in the Sermon on the Mount.</a:t>
            </a:r>
          </a:p>
        </p:txBody>
      </p:sp>
      <p:sp>
        <p:nvSpPr>
          <p:cNvPr id="3" name="Content Placeholder 2">
            <a:extLst>
              <a:ext uri="{FF2B5EF4-FFF2-40B4-BE49-F238E27FC236}">
                <a16:creationId xmlns:a16="http://schemas.microsoft.com/office/drawing/2014/main" id="{E0923B48-52EA-0F7D-3261-A6236FD6CC06}"/>
              </a:ext>
            </a:extLst>
          </p:cNvPr>
          <p:cNvSpPr>
            <a:spLocks noGrp="1"/>
          </p:cNvSpPr>
          <p:nvPr>
            <p:ph idx="1"/>
          </p:nvPr>
        </p:nvSpPr>
        <p:spPr>
          <a:xfrm>
            <a:off x="1551398" y="2599362"/>
            <a:ext cx="9732298" cy="3572838"/>
          </a:xfrm>
        </p:spPr>
        <p:txBody>
          <a:bodyPr>
            <a:normAutofit/>
          </a:bodyPr>
          <a:lstStyle/>
          <a:p>
            <a:pPr marL="0" indent="0">
              <a:buNone/>
            </a:pPr>
            <a:r>
              <a:rPr lang="en-US" sz="2800" b="1" dirty="0"/>
              <a:t>Kingdom </a:t>
            </a:r>
            <a:r>
              <a:rPr lang="en-US" sz="2800" b="1" dirty="0" err="1"/>
              <a:t>Valuse</a:t>
            </a:r>
            <a:r>
              <a:rPr lang="en-US" sz="2800" b="1" dirty="0"/>
              <a:t>:  Matthew 5:3-10  </a:t>
            </a:r>
          </a:p>
          <a:p>
            <a:pPr marL="0" indent="0">
              <a:buNone/>
            </a:pPr>
            <a:endParaRPr lang="en-US" sz="1200" b="1" dirty="0"/>
          </a:p>
          <a:p>
            <a:pPr marL="0" indent="0">
              <a:buNone/>
            </a:pPr>
            <a:r>
              <a:rPr lang="en-US" sz="2800" b="1" dirty="0"/>
              <a:t>Kingdom Ethics:   Matthew 5:17-48</a:t>
            </a:r>
          </a:p>
          <a:p>
            <a:pPr marL="0" indent="0">
              <a:buNone/>
            </a:pPr>
            <a:endParaRPr lang="en-US" sz="1200" b="1" dirty="0"/>
          </a:p>
          <a:p>
            <a:pPr marL="0" indent="0">
              <a:buNone/>
            </a:pPr>
            <a:r>
              <a:rPr lang="en-US" sz="2800" b="1" dirty="0"/>
              <a:t>The Key:  Matthew 6:25-33  Seek first his Kingdom. </a:t>
            </a:r>
          </a:p>
          <a:p>
            <a:pPr marL="0" indent="0">
              <a:buNone/>
            </a:pPr>
            <a:endParaRPr lang="en-US" sz="1200" b="1" dirty="0"/>
          </a:p>
          <a:p>
            <a:pPr marL="0" indent="0">
              <a:buNone/>
            </a:pPr>
            <a:r>
              <a:rPr lang="en-US" sz="2800" b="1" dirty="0"/>
              <a:t>Treasures in Heaven  Matthew 6:19-21</a:t>
            </a:r>
          </a:p>
        </p:txBody>
      </p:sp>
    </p:spTree>
    <p:extLst>
      <p:ext uri="{BB962C8B-B14F-4D97-AF65-F5344CB8AC3E}">
        <p14:creationId xmlns:p14="http://schemas.microsoft.com/office/powerpoint/2010/main" val="2740257457"/>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3E317E2-17D5-AE65-8DCD-3D795C616D55}"/>
              </a:ext>
            </a:extLst>
          </p:cNvPr>
          <p:cNvSpPr>
            <a:spLocks noGrp="1"/>
          </p:cNvSpPr>
          <p:nvPr>
            <p:ph type="title"/>
          </p:nvPr>
        </p:nvSpPr>
        <p:spPr/>
        <p:txBody>
          <a:bodyPr>
            <a:normAutofit/>
          </a:bodyPr>
          <a:lstStyle/>
          <a:p>
            <a:pPr algn="ctr"/>
            <a:r>
              <a:rPr lang="en-US" sz="3600" dirty="0"/>
              <a:t>Discussion Questions</a:t>
            </a:r>
          </a:p>
        </p:txBody>
      </p:sp>
      <p:sp>
        <p:nvSpPr>
          <p:cNvPr id="3" name="Content Placeholder 2">
            <a:extLst>
              <a:ext uri="{FF2B5EF4-FFF2-40B4-BE49-F238E27FC236}">
                <a16:creationId xmlns:a16="http://schemas.microsoft.com/office/drawing/2014/main" id="{280628AC-4108-E5CA-3A66-8B9592FF4912}"/>
              </a:ext>
            </a:extLst>
          </p:cNvPr>
          <p:cNvSpPr>
            <a:spLocks noGrp="1"/>
          </p:cNvSpPr>
          <p:nvPr>
            <p:ph idx="1"/>
          </p:nvPr>
        </p:nvSpPr>
        <p:spPr>
          <a:xfrm>
            <a:off x="1115568" y="1839075"/>
            <a:ext cx="10168128" cy="4333126"/>
          </a:xfrm>
        </p:spPr>
        <p:txBody>
          <a:bodyPr>
            <a:normAutofit/>
          </a:bodyPr>
          <a:lstStyle/>
          <a:p>
            <a:pPr marL="0" marR="0" lvl="0" indent="0" algn="l" defTabSz="685800" rtl="0" eaLnBrk="1" fontAlgn="auto" latinLnBrk="0" hangingPunct="1">
              <a:lnSpc>
                <a:spcPct val="110000"/>
              </a:lnSpc>
              <a:spcBef>
                <a:spcPts val="750"/>
              </a:spcBef>
              <a:spcAft>
                <a:spcPts val="0"/>
              </a:spcAft>
              <a:buClrTx/>
              <a:buSzTx/>
              <a:buFont typeface="Arial" panose="020B0604020202020204" pitchFamily="34" charset="0"/>
              <a:buNone/>
              <a:tabLst/>
              <a:defRPr/>
            </a:pPr>
            <a:r>
              <a:rPr lang="en-US" sz="2800" b="1" dirty="0">
                <a:solidFill>
                  <a:srgbClr val="000000"/>
                </a:solidFill>
                <a:latin typeface="Neue Haas Grotesk Text Pro"/>
              </a:rPr>
              <a:t>1</a:t>
            </a:r>
            <a:r>
              <a:rPr kumimoji="0" lang="en-US" sz="2800" b="1" i="0" u="none" strike="noStrike" kern="1200" cap="none" spc="0" normalizeH="0" baseline="0" noProof="0" dirty="0">
                <a:ln>
                  <a:noFill/>
                </a:ln>
                <a:solidFill>
                  <a:srgbClr val="000000"/>
                </a:solidFill>
                <a:effectLst/>
                <a:uLnTx/>
                <a:uFillTx/>
                <a:latin typeface="Neue Haas Grotesk Text Pro"/>
                <a:ea typeface="+mn-ea"/>
                <a:cs typeface="+mn-cs"/>
              </a:rPr>
              <a:t>. What aspect of the Kingdom of God do you find most attractive and interesting?</a:t>
            </a:r>
          </a:p>
          <a:p>
            <a:pPr marL="0" marR="0" lvl="0" indent="0" algn="l" defTabSz="685800" rtl="0" eaLnBrk="1" fontAlgn="auto" latinLnBrk="0" hangingPunct="1">
              <a:lnSpc>
                <a:spcPct val="110000"/>
              </a:lnSpc>
              <a:spcBef>
                <a:spcPts val="750"/>
              </a:spcBef>
              <a:spcAft>
                <a:spcPts val="0"/>
              </a:spcAft>
              <a:buClrTx/>
              <a:buSzTx/>
              <a:buFont typeface="Arial" panose="020B0604020202020204" pitchFamily="34" charset="0"/>
              <a:buNone/>
              <a:tabLst/>
              <a:defRPr/>
            </a:pPr>
            <a:endParaRPr kumimoji="0" lang="en-US" sz="1400" b="1" i="0" u="none" strike="noStrike" kern="1200" cap="none" spc="0" normalizeH="0" baseline="0" noProof="0" dirty="0">
              <a:ln>
                <a:noFill/>
              </a:ln>
              <a:solidFill>
                <a:srgbClr val="000000"/>
              </a:solidFill>
              <a:effectLst/>
              <a:uLnTx/>
              <a:uFillTx/>
              <a:latin typeface="Neue Haas Grotesk Text Pro"/>
              <a:ea typeface="+mn-ea"/>
              <a:cs typeface="+mn-cs"/>
            </a:endParaRPr>
          </a:p>
          <a:p>
            <a:pPr marL="0" indent="0">
              <a:buNone/>
            </a:pPr>
            <a:r>
              <a:rPr lang="en-US" sz="2800" b="1" dirty="0"/>
              <a:t>2. What does it mean to you to be a citizen of the kingdom of God?</a:t>
            </a:r>
          </a:p>
          <a:p>
            <a:pPr marL="0" indent="0">
              <a:buNone/>
            </a:pPr>
            <a:endParaRPr lang="en-US" sz="1200" b="1" dirty="0"/>
          </a:p>
          <a:p>
            <a:pPr marL="0" indent="0">
              <a:buNone/>
            </a:pPr>
            <a:r>
              <a:rPr lang="en-US" sz="2800" b="1" dirty="0"/>
              <a:t>3. How ought a citizen of the kingdom of God live? Any changes you can see you ought to make to live that way?</a:t>
            </a:r>
          </a:p>
          <a:p>
            <a:pPr marL="0" indent="0">
              <a:buNone/>
            </a:pPr>
            <a:endParaRPr lang="en-US" sz="2800" b="1" dirty="0"/>
          </a:p>
        </p:txBody>
      </p:sp>
    </p:spTree>
    <p:extLst>
      <p:ext uri="{BB962C8B-B14F-4D97-AF65-F5344CB8AC3E}">
        <p14:creationId xmlns:p14="http://schemas.microsoft.com/office/powerpoint/2010/main" val="820718381"/>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E0615D4-0274-8992-1E85-58AC94E7DA31}"/>
              </a:ext>
            </a:extLst>
          </p:cNvPr>
          <p:cNvSpPr>
            <a:spLocks noGrp="1"/>
          </p:cNvSpPr>
          <p:nvPr>
            <p:ph type="title"/>
          </p:nvPr>
        </p:nvSpPr>
        <p:spPr/>
        <p:txBody>
          <a:bodyPr>
            <a:normAutofit/>
          </a:bodyPr>
          <a:lstStyle/>
          <a:p>
            <a:pPr algn="ctr"/>
            <a:r>
              <a:rPr lang="en-US" sz="4000" dirty="0"/>
              <a:t>III The Purpose of the Church</a:t>
            </a:r>
          </a:p>
        </p:txBody>
      </p:sp>
      <p:sp>
        <p:nvSpPr>
          <p:cNvPr id="3" name="Content Placeholder 2">
            <a:extLst>
              <a:ext uri="{FF2B5EF4-FFF2-40B4-BE49-F238E27FC236}">
                <a16:creationId xmlns:a16="http://schemas.microsoft.com/office/drawing/2014/main" id="{90F7FE7A-CDFC-AE3E-319C-AD919BBBBF9F}"/>
              </a:ext>
            </a:extLst>
          </p:cNvPr>
          <p:cNvSpPr>
            <a:spLocks noGrp="1"/>
          </p:cNvSpPr>
          <p:nvPr>
            <p:ph idx="1"/>
          </p:nvPr>
        </p:nvSpPr>
        <p:spPr>
          <a:xfrm>
            <a:off x="1232898" y="1952090"/>
            <a:ext cx="10050797" cy="4220110"/>
          </a:xfrm>
        </p:spPr>
        <p:txBody>
          <a:bodyPr>
            <a:normAutofit/>
          </a:bodyPr>
          <a:lstStyle/>
          <a:p>
            <a:pPr marL="514350" indent="-514350">
              <a:buAutoNum type="alphaUcPeriod"/>
            </a:pPr>
            <a:r>
              <a:rPr lang="en-US" sz="3200" b="1" dirty="0"/>
              <a:t>To give glory to God.</a:t>
            </a:r>
          </a:p>
          <a:p>
            <a:pPr marL="0" indent="0">
              <a:buNone/>
            </a:pPr>
            <a:r>
              <a:rPr lang="en-US" sz="3200" b="1" dirty="0"/>
              <a:t>B. To spread the knowledge of and the wisdom of God.</a:t>
            </a:r>
          </a:p>
          <a:p>
            <a:pPr marL="0" indent="0">
              <a:buNone/>
            </a:pPr>
            <a:r>
              <a:rPr lang="en-US" sz="3200" b="1" dirty="0"/>
              <a:t>C. To create a unified people in Christ.</a:t>
            </a:r>
          </a:p>
          <a:p>
            <a:pPr marL="0" indent="0">
              <a:buNone/>
            </a:pPr>
            <a:r>
              <a:rPr lang="en-US" sz="3200" b="1" dirty="0"/>
              <a:t>D. To build up and to mature the believers.</a:t>
            </a:r>
          </a:p>
        </p:txBody>
      </p:sp>
    </p:spTree>
    <p:extLst>
      <p:ext uri="{BB962C8B-B14F-4D97-AF65-F5344CB8AC3E}">
        <p14:creationId xmlns:p14="http://schemas.microsoft.com/office/powerpoint/2010/main" val="3236301480"/>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8A0BDDF-51A5-6D19-755A-4B7099E79F15}"/>
              </a:ext>
            </a:extLst>
          </p:cNvPr>
          <p:cNvSpPr>
            <a:spLocks noGrp="1"/>
          </p:cNvSpPr>
          <p:nvPr>
            <p:ph type="title"/>
          </p:nvPr>
        </p:nvSpPr>
        <p:spPr/>
        <p:txBody>
          <a:bodyPr>
            <a:normAutofit/>
          </a:bodyPr>
          <a:lstStyle/>
          <a:p>
            <a:pPr algn="ctr"/>
            <a:r>
              <a:rPr lang="en-US" sz="4000" dirty="0"/>
              <a:t>A. To give glory to God.</a:t>
            </a:r>
          </a:p>
        </p:txBody>
      </p:sp>
      <p:sp>
        <p:nvSpPr>
          <p:cNvPr id="3" name="Content Placeholder 2">
            <a:extLst>
              <a:ext uri="{FF2B5EF4-FFF2-40B4-BE49-F238E27FC236}">
                <a16:creationId xmlns:a16="http://schemas.microsoft.com/office/drawing/2014/main" id="{5C03836A-4823-9638-7D3F-5A263A106DE5}"/>
              </a:ext>
            </a:extLst>
          </p:cNvPr>
          <p:cNvSpPr>
            <a:spLocks noGrp="1"/>
          </p:cNvSpPr>
          <p:nvPr>
            <p:ph idx="1"/>
          </p:nvPr>
        </p:nvSpPr>
        <p:spPr>
          <a:xfrm>
            <a:off x="429658" y="1542361"/>
            <a:ext cx="5067016" cy="4629839"/>
          </a:xfrm>
        </p:spPr>
        <p:txBody>
          <a:bodyPr>
            <a:normAutofit lnSpcReduction="10000"/>
          </a:bodyPr>
          <a:lstStyle/>
          <a:p>
            <a:pPr marL="0" indent="0">
              <a:buNone/>
            </a:pPr>
            <a:r>
              <a:rPr lang="en-US" sz="3200" b="1" dirty="0"/>
              <a:t>Eph 3:20-21</a:t>
            </a:r>
          </a:p>
          <a:p>
            <a:pPr marL="0" indent="0">
              <a:buNone/>
            </a:pPr>
            <a:r>
              <a:rPr lang="en-US" sz="3200" b="1" dirty="0"/>
              <a:t>glory = </a:t>
            </a:r>
            <a:r>
              <a:rPr lang="en-US" sz="3200" b="1" i="1" dirty="0"/>
              <a:t>doxa</a:t>
            </a:r>
          </a:p>
          <a:p>
            <a:pPr marL="0" indent="0">
              <a:buNone/>
            </a:pPr>
            <a:endParaRPr lang="en-US" sz="1400" b="1" i="1" dirty="0"/>
          </a:p>
          <a:p>
            <a:pPr marL="0" indent="0">
              <a:buNone/>
            </a:pPr>
            <a:r>
              <a:rPr lang="en-US" sz="3200" b="1" dirty="0"/>
              <a:t>Shining forth, radiance, </a:t>
            </a:r>
            <a:r>
              <a:rPr lang="en-US" sz="3200" b="1" dirty="0" err="1"/>
              <a:t>splendour</a:t>
            </a:r>
            <a:r>
              <a:rPr lang="en-US" sz="3200" b="1" dirty="0"/>
              <a:t>, honor, majesty.</a:t>
            </a:r>
          </a:p>
          <a:p>
            <a:pPr marL="0" indent="0">
              <a:buNone/>
            </a:pPr>
            <a:endParaRPr lang="en-US" sz="1300" b="1" dirty="0"/>
          </a:p>
          <a:p>
            <a:pPr marL="0" indent="0">
              <a:buNone/>
            </a:pPr>
            <a:r>
              <a:rPr lang="en-US" sz="3200" b="1" dirty="0"/>
              <a:t>Q: How does the church do this?</a:t>
            </a:r>
          </a:p>
        </p:txBody>
      </p:sp>
      <p:pic>
        <p:nvPicPr>
          <p:cNvPr id="2050" name="Picture 2" descr="Created for God's Glory (Isaiah 43:7 ...">
            <a:extLst>
              <a:ext uri="{FF2B5EF4-FFF2-40B4-BE49-F238E27FC236}">
                <a16:creationId xmlns:a16="http://schemas.microsoft.com/office/drawing/2014/main" id="{D791345D-3FD5-C479-25CD-D30238EB4412}"/>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496674" y="1728216"/>
            <a:ext cx="6787737" cy="423038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566865114"/>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0775655-0B4C-FA4C-BE76-E62119A6F687}"/>
              </a:ext>
            </a:extLst>
          </p:cNvPr>
          <p:cNvSpPr>
            <a:spLocks noGrp="1"/>
          </p:cNvSpPr>
          <p:nvPr>
            <p:ph type="title"/>
          </p:nvPr>
        </p:nvSpPr>
        <p:spPr/>
        <p:txBody>
          <a:bodyPr>
            <a:normAutofit/>
          </a:bodyPr>
          <a:lstStyle/>
          <a:p>
            <a:pPr algn="ctr"/>
            <a:r>
              <a:rPr lang="en-US" sz="4000" dirty="0"/>
              <a:t>A. To Give Glory to God</a:t>
            </a:r>
          </a:p>
        </p:txBody>
      </p:sp>
      <p:sp>
        <p:nvSpPr>
          <p:cNvPr id="3" name="Content Placeholder 2">
            <a:extLst>
              <a:ext uri="{FF2B5EF4-FFF2-40B4-BE49-F238E27FC236}">
                <a16:creationId xmlns:a16="http://schemas.microsoft.com/office/drawing/2014/main" id="{D4787835-FC19-7B84-9868-4BC36FA28929}"/>
              </a:ext>
            </a:extLst>
          </p:cNvPr>
          <p:cNvSpPr>
            <a:spLocks noGrp="1"/>
          </p:cNvSpPr>
          <p:nvPr>
            <p:ph idx="1"/>
          </p:nvPr>
        </p:nvSpPr>
        <p:spPr>
          <a:xfrm>
            <a:off x="6390526" y="2167847"/>
            <a:ext cx="5342562" cy="4004353"/>
          </a:xfrm>
        </p:spPr>
        <p:txBody>
          <a:bodyPr>
            <a:normAutofit lnSpcReduction="10000"/>
          </a:bodyPr>
          <a:lstStyle/>
          <a:p>
            <a:pPr marL="0" indent="0">
              <a:buNone/>
            </a:pPr>
            <a:r>
              <a:rPr lang="en-US" sz="3200" b="1" dirty="0"/>
              <a:t>2 Cor 3:12-18 (esp. v. 18)   </a:t>
            </a:r>
            <a:r>
              <a:rPr lang="en-US" sz="3200" b="1" i="1" dirty="0" err="1"/>
              <a:t>katoptrizomenoi</a:t>
            </a:r>
            <a:endParaRPr lang="en-US" sz="3200" b="1" i="1" dirty="0"/>
          </a:p>
          <a:p>
            <a:pPr marL="0" indent="0">
              <a:buNone/>
            </a:pPr>
            <a:endParaRPr lang="en-US" sz="3200" b="1" dirty="0"/>
          </a:p>
          <a:p>
            <a:pPr marL="0" indent="0">
              <a:buNone/>
            </a:pPr>
            <a:r>
              <a:rPr lang="en-US" sz="3200" b="1" dirty="0"/>
              <a:t>We contemplate/reflect the glory of Jesus Christ.</a:t>
            </a:r>
          </a:p>
          <a:p>
            <a:pPr marL="0" indent="0">
              <a:buNone/>
            </a:pPr>
            <a:r>
              <a:rPr lang="en-US" sz="3200" b="1" dirty="0"/>
              <a:t>We are transformed into the image of Christ.</a:t>
            </a:r>
          </a:p>
        </p:txBody>
      </p:sp>
      <p:pic>
        <p:nvPicPr>
          <p:cNvPr id="3074" name="Picture 2" descr="as-in-a-mirror">
            <a:extLst>
              <a:ext uri="{FF2B5EF4-FFF2-40B4-BE49-F238E27FC236}">
                <a16:creationId xmlns:a16="http://schemas.microsoft.com/office/drawing/2014/main" id="{5AF2592F-3200-A01D-92C8-5C1C4A2F52A3}"/>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82344" y="1580839"/>
            <a:ext cx="5342561" cy="493296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104457628"/>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E9AB7C49-9AA2-6302-84E8-B43CEF62D537}"/>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86419B1A-6353-2765-918F-3553B1CEDB36}"/>
              </a:ext>
            </a:extLst>
          </p:cNvPr>
          <p:cNvSpPr>
            <a:spLocks noGrp="1"/>
          </p:cNvSpPr>
          <p:nvPr>
            <p:ph type="title"/>
          </p:nvPr>
        </p:nvSpPr>
        <p:spPr/>
        <p:txBody>
          <a:bodyPr>
            <a:normAutofit/>
          </a:bodyPr>
          <a:lstStyle/>
          <a:p>
            <a:pPr algn="ctr"/>
            <a:r>
              <a:rPr lang="en-US" sz="4000" dirty="0"/>
              <a:t>A. To Give Glory to God</a:t>
            </a:r>
          </a:p>
        </p:txBody>
      </p:sp>
      <p:sp>
        <p:nvSpPr>
          <p:cNvPr id="3" name="Content Placeholder 2">
            <a:extLst>
              <a:ext uri="{FF2B5EF4-FFF2-40B4-BE49-F238E27FC236}">
                <a16:creationId xmlns:a16="http://schemas.microsoft.com/office/drawing/2014/main" id="{51D078B9-B9AE-A0AB-9888-8022062F5E64}"/>
              </a:ext>
            </a:extLst>
          </p:cNvPr>
          <p:cNvSpPr>
            <a:spLocks noGrp="1"/>
          </p:cNvSpPr>
          <p:nvPr>
            <p:ph idx="1"/>
          </p:nvPr>
        </p:nvSpPr>
        <p:spPr>
          <a:xfrm>
            <a:off x="912171" y="2432252"/>
            <a:ext cx="4618296" cy="4004353"/>
          </a:xfrm>
        </p:spPr>
        <p:txBody>
          <a:bodyPr>
            <a:normAutofit/>
          </a:bodyPr>
          <a:lstStyle/>
          <a:p>
            <a:pPr marL="0" indent="0">
              <a:buNone/>
            </a:pPr>
            <a:r>
              <a:rPr lang="en-US" sz="3200" b="1" dirty="0"/>
              <a:t>1 Cor 3:10-15   We build carefully on the foundation—which is Christ</a:t>
            </a:r>
          </a:p>
        </p:txBody>
      </p:sp>
      <p:pic>
        <p:nvPicPr>
          <p:cNvPr id="4098" name="Picture 2" descr="Different types of Foundation used in Building and Structures">
            <a:extLst>
              <a:ext uri="{FF2B5EF4-FFF2-40B4-BE49-F238E27FC236}">
                <a16:creationId xmlns:a16="http://schemas.microsoft.com/office/drawing/2014/main" id="{E94D7922-6DD0-FAEB-3BD5-64A82006224B}"/>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940788" y="2167847"/>
            <a:ext cx="6251212" cy="418296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347256974"/>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65C4BEF-CB89-70ED-3EBC-EE21F5F31754}"/>
              </a:ext>
            </a:extLst>
          </p:cNvPr>
          <p:cNvSpPr>
            <a:spLocks noGrp="1"/>
          </p:cNvSpPr>
          <p:nvPr>
            <p:ph type="title"/>
          </p:nvPr>
        </p:nvSpPr>
        <p:spPr/>
        <p:txBody>
          <a:bodyPr>
            <a:noAutofit/>
          </a:bodyPr>
          <a:lstStyle/>
          <a:p>
            <a:pPr algn="ctr"/>
            <a:r>
              <a:rPr lang="en-US" sz="4000" dirty="0"/>
              <a:t>B. To spread the knowledge and the wisdom of God</a:t>
            </a:r>
          </a:p>
        </p:txBody>
      </p:sp>
      <p:sp>
        <p:nvSpPr>
          <p:cNvPr id="3" name="Content Placeholder 2">
            <a:extLst>
              <a:ext uri="{FF2B5EF4-FFF2-40B4-BE49-F238E27FC236}">
                <a16:creationId xmlns:a16="http://schemas.microsoft.com/office/drawing/2014/main" id="{247744FB-38FB-72AC-8B54-FE1B2327474C}"/>
              </a:ext>
            </a:extLst>
          </p:cNvPr>
          <p:cNvSpPr>
            <a:spLocks noGrp="1"/>
          </p:cNvSpPr>
          <p:nvPr>
            <p:ph idx="1"/>
          </p:nvPr>
        </p:nvSpPr>
        <p:spPr>
          <a:xfrm>
            <a:off x="1202076" y="2024009"/>
            <a:ext cx="10081620" cy="4148191"/>
          </a:xfrm>
        </p:spPr>
        <p:txBody>
          <a:bodyPr>
            <a:normAutofit/>
          </a:bodyPr>
          <a:lstStyle/>
          <a:p>
            <a:pPr marL="0" indent="0">
              <a:buNone/>
            </a:pPr>
            <a:r>
              <a:rPr lang="en-US" sz="3200" b="1" dirty="0"/>
              <a:t>Eph 3:7-11 (esp. v. 10)</a:t>
            </a:r>
          </a:p>
          <a:p>
            <a:pPr marL="0" indent="0">
              <a:buNone/>
            </a:pPr>
            <a:r>
              <a:rPr lang="en-US" sz="3200" b="1" dirty="0"/>
              <a:t>God announces his plan, his wisdom, his glory to the world through the church.</a:t>
            </a:r>
          </a:p>
          <a:p>
            <a:pPr marL="0" indent="0">
              <a:buNone/>
            </a:pPr>
            <a:endParaRPr lang="en-US" sz="3200" b="1" dirty="0"/>
          </a:p>
          <a:p>
            <a:pPr marL="0" indent="0">
              <a:buNone/>
            </a:pPr>
            <a:r>
              <a:rPr lang="en-US" sz="3200" b="1" dirty="0"/>
              <a:t>Q: How does he do this?</a:t>
            </a:r>
          </a:p>
        </p:txBody>
      </p:sp>
    </p:spTree>
    <p:extLst>
      <p:ext uri="{BB962C8B-B14F-4D97-AF65-F5344CB8AC3E}">
        <p14:creationId xmlns:p14="http://schemas.microsoft.com/office/powerpoint/2010/main" val="3422623938"/>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7E968741-3AE4-10AA-6FD2-2C5D998E3E82}"/>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02666FF0-E4DC-76BF-EDE0-992FAF56C083}"/>
              </a:ext>
            </a:extLst>
          </p:cNvPr>
          <p:cNvSpPr>
            <a:spLocks noGrp="1"/>
          </p:cNvSpPr>
          <p:nvPr>
            <p:ph type="title"/>
          </p:nvPr>
        </p:nvSpPr>
        <p:spPr/>
        <p:txBody>
          <a:bodyPr>
            <a:noAutofit/>
          </a:bodyPr>
          <a:lstStyle/>
          <a:p>
            <a:pPr algn="ctr"/>
            <a:r>
              <a:rPr lang="en-US" sz="4000" dirty="0"/>
              <a:t>B. To spread the knowledge and the wisdom of God</a:t>
            </a:r>
          </a:p>
        </p:txBody>
      </p:sp>
      <p:sp>
        <p:nvSpPr>
          <p:cNvPr id="3" name="Content Placeholder 2">
            <a:extLst>
              <a:ext uri="{FF2B5EF4-FFF2-40B4-BE49-F238E27FC236}">
                <a16:creationId xmlns:a16="http://schemas.microsoft.com/office/drawing/2014/main" id="{BBE3B7BA-EC51-FA5E-20CA-3FCE4977C369}"/>
              </a:ext>
            </a:extLst>
          </p:cNvPr>
          <p:cNvSpPr>
            <a:spLocks noGrp="1"/>
          </p:cNvSpPr>
          <p:nvPr>
            <p:ph idx="1"/>
          </p:nvPr>
        </p:nvSpPr>
        <p:spPr>
          <a:xfrm>
            <a:off x="1202076" y="2024009"/>
            <a:ext cx="10081620" cy="4148191"/>
          </a:xfrm>
        </p:spPr>
        <p:txBody>
          <a:bodyPr>
            <a:normAutofit/>
          </a:bodyPr>
          <a:lstStyle/>
          <a:p>
            <a:pPr marL="0" indent="0">
              <a:buNone/>
            </a:pPr>
            <a:r>
              <a:rPr lang="en-US" sz="2800" b="1" dirty="0"/>
              <a:t>2 Cor 3:12  Because we  have this hope, we are very bold.</a:t>
            </a:r>
          </a:p>
          <a:p>
            <a:pPr marL="0" indent="0">
              <a:buNone/>
            </a:pPr>
            <a:endParaRPr lang="en-US" sz="1200" b="1" dirty="0"/>
          </a:p>
          <a:p>
            <a:pPr marL="0" indent="0">
              <a:buNone/>
            </a:pPr>
            <a:r>
              <a:rPr lang="en-US" sz="2800" b="1" dirty="0"/>
              <a:t>2 Cor 4:13-15  We believe and therefore we speak.</a:t>
            </a:r>
          </a:p>
          <a:p>
            <a:pPr marL="0" indent="0">
              <a:buNone/>
            </a:pPr>
            <a:endParaRPr lang="en-US" sz="1200" b="1" dirty="0"/>
          </a:p>
          <a:p>
            <a:pPr marL="0" indent="0">
              <a:buNone/>
            </a:pPr>
            <a:r>
              <a:rPr lang="en-US" sz="2800" b="1" dirty="0"/>
              <a:t>2 Cor 2:14-17  The church spreads the aroma of Christ—Christlikeness is shown to the world.</a:t>
            </a:r>
          </a:p>
          <a:p>
            <a:pPr marL="0" indent="0">
              <a:buNone/>
            </a:pPr>
            <a:endParaRPr lang="en-US" sz="1100" b="1" dirty="0"/>
          </a:p>
          <a:p>
            <a:pPr marL="0" indent="0">
              <a:buNone/>
            </a:pPr>
            <a:r>
              <a:rPr lang="en-US" sz="2800" b="1" dirty="0"/>
              <a:t>2 Cor 5:18-19  The church offers the ministry of reconciliation.</a:t>
            </a:r>
          </a:p>
        </p:txBody>
      </p:sp>
    </p:spTree>
    <p:extLst>
      <p:ext uri="{BB962C8B-B14F-4D97-AF65-F5344CB8AC3E}">
        <p14:creationId xmlns:p14="http://schemas.microsoft.com/office/powerpoint/2010/main" val="31943651"/>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32E1067-EA8A-8E79-ECE9-17F174DC082A}"/>
              </a:ext>
            </a:extLst>
          </p:cNvPr>
          <p:cNvSpPr>
            <a:spLocks noGrp="1"/>
          </p:cNvSpPr>
          <p:nvPr>
            <p:ph type="title"/>
          </p:nvPr>
        </p:nvSpPr>
        <p:spPr/>
        <p:txBody>
          <a:bodyPr>
            <a:normAutofit/>
          </a:bodyPr>
          <a:lstStyle/>
          <a:p>
            <a:pPr algn="ctr"/>
            <a:r>
              <a:rPr lang="en-US" sz="3600" dirty="0"/>
              <a:t>C. To Create a Unified People in Christ.</a:t>
            </a:r>
          </a:p>
        </p:txBody>
      </p:sp>
      <p:sp>
        <p:nvSpPr>
          <p:cNvPr id="3" name="Content Placeholder 2">
            <a:extLst>
              <a:ext uri="{FF2B5EF4-FFF2-40B4-BE49-F238E27FC236}">
                <a16:creationId xmlns:a16="http://schemas.microsoft.com/office/drawing/2014/main" id="{84022C77-9F6A-E659-9FF8-6DCD5763BFAE}"/>
              </a:ext>
            </a:extLst>
          </p:cNvPr>
          <p:cNvSpPr>
            <a:spLocks noGrp="1"/>
          </p:cNvSpPr>
          <p:nvPr>
            <p:ph idx="1"/>
          </p:nvPr>
        </p:nvSpPr>
        <p:spPr>
          <a:xfrm>
            <a:off x="1037690" y="2085654"/>
            <a:ext cx="10246006" cy="4086546"/>
          </a:xfrm>
        </p:spPr>
        <p:txBody>
          <a:bodyPr>
            <a:normAutofit fontScale="92500"/>
          </a:bodyPr>
          <a:lstStyle/>
          <a:p>
            <a:pPr marL="0" indent="0">
              <a:buNone/>
            </a:pPr>
            <a:r>
              <a:rPr lang="en-US" sz="3200" b="1" dirty="0"/>
              <a:t>Eph 2:14-18 (esp. v. 15)   His purpose in the church is to create in himself one new humanity out of the two.</a:t>
            </a:r>
          </a:p>
          <a:p>
            <a:pPr marL="0" indent="0">
              <a:buNone/>
            </a:pPr>
            <a:r>
              <a:rPr lang="en-US" sz="3200" b="1" dirty="0"/>
              <a:t>The Church brings opposites together in one family.</a:t>
            </a:r>
          </a:p>
          <a:p>
            <a:pPr marL="0" indent="0">
              <a:buNone/>
            </a:pPr>
            <a:endParaRPr lang="en-US" sz="3200" b="1" dirty="0"/>
          </a:p>
          <a:p>
            <a:pPr marL="0" indent="0">
              <a:buNone/>
            </a:pPr>
            <a:r>
              <a:rPr lang="en-US" sz="3200" b="1" dirty="0"/>
              <a:t>John 13:34-35  This is how the world recognized it is the true Church of Christ.  By our love for one another.</a:t>
            </a:r>
          </a:p>
        </p:txBody>
      </p:sp>
    </p:spTree>
    <p:extLst>
      <p:ext uri="{BB962C8B-B14F-4D97-AF65-F5344CB8AC3E}">
        <p14:creationId xmlns:p14="http://schemas.microsoft.com/office/powerpoint/2010/main" val="1500509821"/>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CF07535-AF10-36AB-3E71-F696C68C80CC}"/>
              </a:ext>
            </a:extLst>
          </p:cNvPr>
          <p:cNvSpPr>
            <a:spLocks noGrp="1"/>
          </p:cNvSpPr>
          <p:nvPr>
            <p:ph type="title"/>
          </p:nvPr>
        </p:nvSpPr>
        <p:spPr/>
        <p:txBody>
          <a:bodyPr>
            <a:normAutofit/>
          </a:bodyPr>
          <a:lstStyle/>
          <a:p>
            <a:pPr algn="ctr"/>
            <a:r>
              <a:rPr lang="en-US" sz="3600" dirty="0"/>
              <a:t>D. To build up and to mature the members of the church.</a:t>
            </a:r>
          </a:p>
        </p:txBody>
      </p:sp>
      <p:sp>
        <p:nvSpPr>
          <p:cNvPr id="3" name="Content Placeholder 2">
            <a:extLst>
              <a:ext uri="{FF2B5EF4-FFF2-40B4-BE49-F238E27FC236}">
                <a16:creationId xmlns:a16="http://schemas.microsoft.com/office/drawing/2014/main" id="{4FF5ADE7-805F-BE5F-AA6B-E5AFF66B2584}"/>
              </a:ext>
            </a:extLst>
          </p:cNvPr>
          <p:cNvSpPr>
            <a:spLocks noGrp="1"/>
          </p:cNvSpPr>
          <p:nvPr>
            <p:ph idx="1"/>
          </p:nvPr>
        </p:nvSpPr>
        <p:spPr>
          <a:xfrm>
            <a:off x="821933" y="2188396"/>
            <a:ext cx="10461763" cy="3983804"/>
          </a:xfrm>
        </p:spPr>
        <p:txBody>
          <a:bodyPr>
            <a:normAutofit/>
          </a:bodyPr>
          <a:lstStyle/>
          <a:p>
            <a:pPr marL="0" indent="0">
              <a:buNone/>
            </a:pPr>
            <a:r>
              <a:rPr lang="en-US" sz="3200" b="1" dirty="0"/>
              <a:t>Ephesians 4:11-16</a:t>
            </a:r>
          </a:p>
          <a:p>
            <a:pPr marL="0" indent="0">
              <a:buNone/>
            </a:pPr>
            <a:r>
              <a:rPr lang="en-US" sz="3200" b="1" dirty="0"/>
              <a:t>The church is where individual believers are taught, trained, mentored, led, equipped.</a:t>
            </a:r>
          </a:p>
          <a:p>
            <a:pPr marL="0" indent="0">
              <a:buNone/>
            </a:pPr>
            <a:endParaRPr lang="en-US" sz="3200" b="1" dirty="0"/>
          </a:p>
          <a:p>
            <a:pPr marL="0" indent="0">
              <a:buNone/>
            </a:pPr>
            <a:r>
              <a:rPr lang="en-US" sz="3200" b="1" dirty="0"/>
              <a:t>The goal:  Unity in the church  </a:t>
            </a:r>
          </a:p>
          <a:p>
            <a:pPr marL="0" indent="0">
              <a:buNone/>
            </a:pPr>
            <a:r>
              <a:rPr lang="en-US" sz="3200" b="1" dirty="0"/>
              <a:t>                     Maturity of the individual members.</a:t>
            </a:r>
          </a:p>
        </p:txBody>
      </p:sp>
    </p:spTree>
    <p:extLst>
      <p:ext uri="{BB962C8B-B14F-4D97-AF65-F5344CB8AC3E}">
        <p14:creationId xmlns:p14="http://schemas.microsoft.com/office/powerpoint/2010/main" val="3366659126"/>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8B4BD17-AE7B-2A22-D3D1-457DF948FE09}"/>
              </a:ext>
            </a:extLst>
          </p:cNvPr>
          <p:cNvSpPr>
            <a:spLocks noGrp="1"/>
          </p:cNvSpPr>
          <p:nvPr>
            <p:ph type="title"/>
          </p:nvPr>
        </p:nvSpPr>
        <p:spPr/>
        <p:txBody>
          <a:bodyPr>
            <a:normAutofit/>
          </a:bodyPr>
          <a:lstStyle/>
          <a:p>
            <a:pPr algn="ctr"/>
            <a:r>
              <a:rPr lang="en-US" sz="3600" dirty="0"/>
              <a:t>Discussion Questions</a:t>
            </a:r>
          </a:p>
        </p:txBody>
      </p:sp>
      <p:sp>
        <p:nvSpPr>
          <p:cNvPr id="3" name="Content Placeholder 2">
            <a:extLst>
              <a:ext uri="{FF2B5EF4-FFF2-40B4-BE49-F238E27FC236}">
                <a16:creationId xmlns:a16="http://schemas.microsoft.com/office/drawing/2014/main" id="{C2A2D728-54AE-FA4B-69ED-0C456874EF29}"/>
              </a:ext>
            </a:extLst>
          </p:cNvPr>
          <p:cNvSpPr>
            <a:spLocks noGrp="1"/>
          </p:cNvSpPr>
          <p:nvPr>
            <p:ph idx="1"/>
          </p:nvPr>
        </p:nvSpPr>
        <p:spPr>
          <a:xfrm>
            <a:off x="1115568" y="2054831"/>
            <a:ext cx="10168128" cy="4117369"/>
          </a:xfrm>
        </p:spPr>
        <p:txBody>
          <a:bodyPr>
            <a:normAutofit lnSpcReduction="10000"/>
          </a:bodyPr>
          <a:lstStyle/>
          <a:p>
            <a:pPr marL="0" indent="0">
              <a:buNone/>
            </a:pPr>
            <a:r>
              <a:rPr lang="en-US" sz="2800" b="1" dirty="0"/>
              <a:t>1. What does it mean to you that the church should and does show the glory of God to the world?</a:t>
            </a:r>
          </a:p>
          <a:p>
            <a:pPr marL="0" indent="0">
              <a:buNone/>
            </a:pPr>
            <a:endParaRPr lang="en-US" sz="1200" b="1" dirty="0"/>
          </a:p>
          <a:p>
            <a:pPr marL="0" indent="0">
              <a:buNone/>
            </a:pPr>
            <a:r>
              <a:rPr lang="en-US" sz="2800" b="1" dirty="0"/>
              <a:t>2. Have you, and has your church corporately, been spreading the knowledge of God in Christ to the world?  How?</a:t>
            </a:r>
          </a:p>
          <a:p>
            <a:pPr marL="0" indent="0">
              <a:buNone/>
            </a:pPr>
            <a:endParaRPr lang="en-US" sz="1100" b="1" dirty="0"/>
          </a:p>
          <a:p>
            <a:pPr marL="0" indent="0">
              <a:buNone/>
            </a:pPr>
            <a:r>
              <a:rPr lang="en-US" sz="2800" b="1" dirty="0"/>
              <a:t>3. What does the unity that exists in Christ’s Church mean to you, practically?  What does </a:t>
            </a:r>
            <a:r>
              <a:rPr lang="en-US" sz="2800" b="1"/>
              <a:t>the world need to see?</a:t>
            </a:r>
            <a:endParaRPr lang="en-US" sz="2800" b="1" dirty="0"/>
          </a:p>
        </p:txBody>
      </p:sp>
    </p:spTree>
    <p:extLst>
      <p:ext uri="{BB962C8B-B14F-4D97-AF65-F5344CB8AC3E}">
        <p14:creationId xmlns:p14="http://schemas.microsoft.com/office/powerpoint/2010/main" val="357224598"/>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75F71B3-5CC5-7DB2-328C-CE61B3BC42CF}"/>
              </a:ext>
            </a:extLst>
          </p:cNvPr>
          <p:cNvSpPr>
            <a:spLocks noGrp="1"/>
          </p:cNvSpPr>
          <p:nvPr>
            <p:ph type="title"/>
          </p:nvPr>
        </p:nvSpPr>
        <p:spPr/>
        <p:txBody>
          <a:bodyPr>
            <a:normAutofit/>
          </a:bodyPr>
          <a:lstStyle/>
          <a:p>
            <a:pPr algn="ctr"/>
            <a:r>
              <a:rPr lang="en-US" sz="4000" dirty="0"/>
              <a:t>IV. The Life of the Church </a:t>
            </a:r>
          </a:p>
        </p:txBody>
      </p:sp>
      <p:sp>
        <p:nvSpPr>
          <p:cNvPr id="3" name="Content Placeholder 2">
            <a:extLst>
              <a:ext uri="{FF2B5EF4-FFF2-40B4-BE49-F238E27FC236}">
                <a16:creationId xmlns:a16="http://schemas.microsoft.com/office/drawing/2014/main" id="{14E5FA9D-5837-8D47-5CF5-BCB58433B12A}"/>
              </a:ext>
            </a:extLst>
          </p:cNvPr>
          <p:cNvSpPr>
            <a:spLocks noGrp="1"/>
          </p:cNvSpPr>
          <p:nvPr>
            <p:ph idx="1"/>
          </p:nvPr>
        </p:nvSpPr>
        <p:spPr>
          <a:xfrm>
            <a:off x="1115568" y="1839074"/>
            <a:ext cx="10168128" cy="4333126"/>
          </a:xfrm>
        </p:spPr>
        <p:txBody>
          <a:bodyPr>
            <a:normAutofit/>
          </a:bodyPr>
          <a:lstStyle/>
          <a:p>
            <a:pPr marL="0" indent="0">
              <a:buNone/>
            </a:pPr>
            <a:r>
              <a:rPr lang="en-US" sz="2800" b="1" dirty="0"/>
              <a:t>Our Outline:</a:t>
            </a:r>
          </a:p>
          <a:p>
            <a:pPr marL="0" indent="0">
              <a:buNone/>
            </a:pPr>
            <a:r>
              <a:rPr lang="en-US" sz="2800" b="1" dirty="0"/>
              <a:t>I. What is the Church?</a:t>
            </a:r>
          </a:p>
          <a:p>
            <a:pPr marL="0" indent="0">
              <a:buNone/>
            </a:pPr>
            <a:r>
              <a:rPr lang="en-US" sz="2800" b="1" dirty="0"/>
              <a:t>	the bride of Christ</a:t>
            </a:r>
          </a:p>
          <a:p>
            <a:pPr marL="0" indent="0">
              <a:buNone/>
            </a:pPr>
            <a:r>
              <a:rPr lang="en-US" sz="2800" b="1" dirty="0"/>
              <a:t>	the body of Christ</a:t>
            </a:r>
          </a:p>
          <a:p>
            <a:pPr marL="0" indent="0">
              <a:buNone/>
            </a:pPr>
            <a:r>
              <a:rPr lang="en-US" sz="2800" b="1" dirty="0"/>
              <a:t>	the family of God</a:t>
            </a:r>
          </a:p>
          <a:p>
            <a:pPr marL="0" indent="0">
              <a:buNone/>
            </a:pPr>
            <a:r>
              <a:rPr lang="en-US" sz="2800" b="1" dirty="0"/>
              <a:t>	the temple of the Holy Spirit.</a:t>
            </a:r>
          </a:p>
        </p:txBody>
      </p:sp>
    </p:spTree>
    <p:extLst>
      <p:ext uri="{BB962C8B-B14F-4D97-AF65-F5344CB8AC3E}">
        <p14:creationId xmlns:p14="http://schemas.microsoft.com/office/powerpoint/2010/main" val="3776139721"/>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A5232D4-A23C-F684-7A8C-677E2BA0B6C2}"/>
              </a:ext>
            </a:extLst>
          </p:cNvPr>
          <p:cNvSpPr>
            <a:spLocks noGrp="1"/>
          </p:cNvSpPr>
          <p:nvPr>
            <p:ph type="title"/>
          </p:nvPr>
        </p:nvSpPr>
        <p:spPr/>
        <p:txBody>
          <a:bodyPr>
            <a:normAutofit/>
          </a:bodyPr>
          <a:lstStyle/>
          <a:p>
            <a:pPr algn="ctr"/>
            <a:r>
              <a:rPr lang="en-US" sz="4000" dirty="0"/>
              <a:t>Our Outline</a:t>
            </a:r>
          </a:p>
        </p:txBody>
      </p:sp>
      <p:sp>
        <p:nvSpPr>
          <p:cNvPr id="3" name="Content Placeholder 2">
            <a:extLst>
              <a:ext uri="{FF2B5EF4-FFF2-40B4-BE49-F238E27FC236}">
                <a16:creationId xmlns:a16="http://schemas.microsoft.com/office/drawing/2014/main" id="{ADBA9FC8-D82C-64AA-915A-B56A86C81071}"/>
              </a:ext>
            </a:extLst>
          </p:cNvPr>
          <p:cNvSpPr>
            <a:spLocks noGrp="1"/>
          </p:cNvSpPr>
          <p:nvPr>
            <p:ph idx="1"/>
          </p:nvPr>
        </p:nvSpPr>
        <p:spPr>
          <a:xfrm>
            <a:off x="1115568" y="2054831"/>
            <a:ext cx="10781906" cy="4551452"/>
          </a:xfrm>
        </p:spPr>
        <p:txBody>
          <a:bodyPr>
            <a:normAutofit/>
          </a:bodyPr>
          <a:lstStyle/>
          <a:p>
            <a:pPr marL="0" indent="0">
              <a:buNone/>
            </a:pPr>
            <a:r>
              <a:rPr lang="en-US" sz="2800" b="1" dirty="0"/>
              <a:t>II. The Church is an outward manifestation of the Kingdom of God.</a:t>
            </a:r>
          </a:p>
          <a:p>
            <a:pPr marL="0" indent="0">
              <a:buNone/>
            </a:pPr>
            <a:endParaRPr lang="en-US" sz="2800" b="1" dirty="0"/>
          </a:p>
          <a:p>
            <a:pPr marL="0" indent="0">
              <a:buNone/>
            </a:pPr>
            <a:r>
              <a:rPr lang="en-US" sz="2800" b="1" dirty="0"/>
              <a:t>III. The Purpose of the Church.</a:t>
            </a:r>
          </a:p>
          <a:p>
            <a:pPr marL="0" indent="0">
              <a:buNone/>
            </a:pPr>
            <a:r>
              <a:rPr lang="en-US" sz="2800" b="1" dirty="0"/>
              <a:t>	a. to give glory to God.</a:t>
            </a:r>
          </a:p>
          <a:p>
            <a:pPr marL="0" indent="0">
              <a:buNone/>
            </a:pPr>
            <a:r>
              <a:rPr lang="en-US" sz="2800" b="1" dirty="0"/>
              <a:t>	b. to spread the knowledge and wisdom of God.</a:t>
            </a:r>
          </a:p>
          <a:p>
            <a:pPr marL="0" indent="0">
              <a:buNone/>
            </a:pPr>
            <a:r>
              <a:rPr lang="en-US" sz="2800" b="1" dirty="0"/>
              <a:t>	c. to create a unified people of God.</a:t>
            </a:r>
          </a:p>
          <a:p>
            <a:pPr marL="0" indent="0">
              <a:buNone/>
            </a:pPr>
            <a:r>
              <a:rPr lang="en-US" sz="2800" b="1" dirty="0"/>
              <a:t>	d. to build up and to mature the members of the Church</a:t>
            </a:r>
          </a:p>
        </p:txBody>
      </p:sp>
    </p:spTree>
    <p:extLst>
      <p:ext uri="{BB962C8B-B14F-4D97-AF65-F5344CB8AC3E}">
        <p14:creationId xmlns:p14="http://schemas.microsoft.com/office/powerpoint/2010/main" val="2826615191"/>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0E8998A-2E2A-0226-CD4F-F4E9804C0058}"/>
              </a:ext>
            </a:extLst>
          </p:cNvPr>
          <p:cNvSpPr>
            <a:spLocks noGrp="1"/>
          </p:cNvSpPr>
          <p:nvPr>
            <p:ph type="title"/>
          </p:nvPr>
        </p:nvSpPr>
        <p:spPr/>
        <p:txBody>
          <a:bodyPr>
            <a:normAutofit/>
          </a:bodyPr>
          <a:lstStyle/>
          <a:p>
            <a:pPr algn="ctr"/>
            <a:r>
              <a:rPr lang="en-US" sz="3600" dirty="0"/>
              <a:t>III d. To edify and mature the Church </a:t>
            </a:r>
          </a:p>
        </p:txBody>
      </p:sp>
      <p:sp>
        <p:nvSpPr>
          <p:cNvPr id="3" name="Content Placeholder 2">
            <a:extLst>
              <a:ext uri="{FF2B5EF4-FFF2-40B4-BE49-F238E27FC236}">
                <a16:creationId xmlns:a16="http://schemas.microsoft.com/office/drawing/2014/main" id="{3086F68A-C52B-FA16-2391-3C6BF39D2D8A}"/>
              </a:ext>
            </a:extLst>
          </p:cNvPr>
          <p:cNvSpPr>
            <a:spLocks noGrp="1"/>
          </p:cNvSpPr>
          <p:nvPr>
            <p:ph idx="1"/>
          </p:nvPr>
        </p:nvSpPr>
        <p:spPr>
          <a:xfrm>
            <a:off x="1115568" y="2116476"/>
            <a:ext cx="10168128" cy="4055724"/>
          </a:xfrm>
        </p:spPr>
        <p:txBody>
          <a:bodyPr>
            <a:normAutofit/>
          </a:bodyPr>
          <a:lstStyle/>
          <a:p>
            <a:pPr marL="0" indent="0">
              <a:buNone/>
            </a:pPr>
            <a:r>
              <a:rPr lang="en-US" sz="2800" b="1" dirty="0"/>
              <a:t>Ephesians 4:11-16   The “job” of the leaders:</a:t>
            </a:r>
          </a:p>
          <a:p>
            <a:pPr marL="0" indent="0">
              <a:buNone/>
            </a:pPr>
            <a:endParaRPr lang="en-US" sz="2800" b="1" dirty="0"/>
          </a:p>
          <a:p>
            <a:pPr marL="0" indent="0">
              <a:buNone/>
            </a:pPr>
            <a:r>
              <a:rPr lang="en-US" sz="2800" b="1" dirty="0"/>
              <a:t>The goal:  1. Unity in the Church.</a:t>
            </a:r>
          </a:p>
          <a:p>
            <a:pPr marL="0" indent="0">
              <a:buNone/>
            </a:pPr>
            <a:r>
              <a:rPr lang="en-US" sz="2800" b="1" dirty="0"/>
              <a:t>2. Maturity of the individual disciples in the Church.</a:t>
            </a:r>
            <a:endParaRPr lang="en-US" sz="2800" dirty="0"/>
          </a:p>
          <a:p>
            <a:pPr marL="0" indent="0">
              <a:buNone/>
            </a:pPr>
            <a:r>
              <a:rPr lang="en-US" sz="2800" b="1" dirty="0"/>
              <a:t>3. Teach correct, sound doctrine.</a:t>
            </a:r>
          </a:p>
        </p:txBody>
      </p:sp>
    </p:spTree>
    <p:extLst>
      <p:ext uri="{BB962C8B-B14F-4D97-AF65-F5344CB8AC3E}">
        <p14:creationId xmlns:p14="http://schemas.microsoft.com/office/powerpoint/2010/main" val="1840415148"/>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19992DB-292F-A0E0-7FFF-017047C00309}"/>
              </a:ext>
            </a:extLst>
          </p:cNvPr>
          <p:cNvSpPr>
            <a:spLocks noGrp="1"/>
          </p:cNvSpPr>
          <p:nvPr>
            <p:ph type="title"/>
          </p:nvPr>
        </p:nvSpPr>
        <p:spPr/>
        <p:txBody>
          <a:bodyPr>
            <a:normAutofit/>
          </a:bodyPr>
          <a:lstStyle/>
          <a:p>
            <a:pPr algn="ctr"/>
            <a:r>
              <a:rPr lang="en-US" sz="4000" dirty="0"/>
              <a:t>IV. The Life of the Church</a:t>
            </a:r>
          </a:p>
        </p:txBody>
      </p:sp>
      <p:sp>
        <p:nvSpPr>
          <p:cNvPr id="3" name="Content Placeholder 2">
            <a:extLst>
              <a:ext uri="{FF2B5EF4-FFF2-40B4-BE49-F238E27FC236}">
                <a16:creationId xmlns:a16="http://schemas.microsoft.com/office/drawing/2014/main" id="{57BBD702-E36A-24D8-A7A8-B4D198BC7739}"/>
              </a:ext>
            </a:extLst>
          </p:cNvPr>
          <p:cNvSpPr>
            <a:spLocks noGrp="1"/>
          </p:cNvSpPr>
          <p:nvPr>
            <p:ph idx="1"/>
          </p:nvPr>
        </p:nvSpPr>
        <p:spPr>
          <a:xfrm>
            <a:off x="1037690" y="1993187"/>
            <a:ext cx="10246006" cy="4179013"/>
          </a:xfrm>
        </p:spPr>
        <p:txBody>
          <a:bodyPr>
            <a:normAutofit lnSpcReduction="10000"/>
          </a:bodyPr>
          <a:lstStyle/>
          <a:p>
            <a:pPr marL="0" indent="0">
              <a:buNone/>
            </a:pPr>
            <a:r>
              <a:rPr lang="en-US" sz="2800" b="1" dirty="0"/>
              <a:t>Ephesians 4:15-16    The Church is a place where…</a:t>
            </a:r>
          </a:p>
          <a:p>
            <a:pPr marL="0" indent="0">
              <a:buNone/>
            </a:pPr>
            <a:endParaRPr lang="en-US" sz="2800" b="1" dirty="0"/>
          </a:p>
          <a:p>
            <a:pPr marL="0" indent="0">
              <a:buNone/>
            </a:pPr>
            <a:r>
              <a:rPr lang="en-US" sz="2800" b="1" dirty="0"/>
              <a:t>1. Truth is spoken to one another…. in love.</a:t>
            </a:r>
          </a:p>
          <a:p>
            <a:pPr marL="0" indent="0">
              <a:buNone/>
            </a:pPr>
            <a:r>
              <a:rPr lang="en-US" sz="2800" b="1" dirty="0"/>
              <a:t>2. Growing and maturing is happening.</a:t>
            </a:r>
          </a:p>
          <a:p>
            <a:pPr marL="0" indent="0">
              <a:buNone/>
            </a:pPr>
            <a:r>
              <a:rPr lang="en-US" sz="2800" b="1" dirty="0"/>
              <a:t>3. The purpose of the Church is happening.  How?  Through EACH MEMBER doing its work.</a:t>
            </a:r>
          </a:p>
          <a:p>
            <a:pPr marL="0" indent="0">
              <a:buNone/>
            </a:pPr>
            <a:r>
              <a:rPr lang="en-US" sz="2800" b="1" dirty="0"/>
              <a:t>4. Each member’s gifts are developed and used to this end.     1 Peter 4:10-11.</a:t>
            </a:r>
          </a:p>
        </p:txBody>
      </p:sp>
    </p:spTree>
    <p:extLst>
      <p:ext uri="{BB962C8B-B14F-4D97-AF65-F5344CB8AC3E}">
        <p14:creationId xmlns:p14="http://schemas.microsoft.com/office/powerpoint/2010/main" val="864430686"/>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53C3707-3959-C8D2-DF04-F184AE10553E}"/>
              </a:ext>
            </a:extLst>
          </p:cNvPr>
          <p:cNvSpPr>
            <a:spLocks noGrp="1"/>
          </p:cNvSpPr>
          <p:nvPr>
            <p:ph type="title"/>
          </p:nvPr>
        </p:nvSpPr>
        <p:spPr/>
        <p:txBody>
          <a:bodyPr>
            <a:normAutofit/>
          </a:bodyPr>
          <a:lstStyle/>
          <a:p>
            <a:pPr algn="ctr"/>
            <a:r>
              <a:rPr lang="en-US" sz="4000" dirty="0"/>
              <a:t>The Life of the Church</a:t>
            </a:r>
          </a:p>
        </p:txBody>
      </p:sp>
      <p:sp>
        <p:nvSpPr>
          <p:cNvPr id="3" name="Content Placeholder 2">
            <a:extLst>
              <a:ext uri="{FF2B5EF4-FFF2-40B4-BE49-F238E27FC236}">
                <a16:creationId xmlns:a16="http://schemas.microsoft.com/office/drawing/2014/main" id="{1BDB4B3F-2107-AD77-83FC-B9B894B1F874}"/>
              </a:ext>
            </a:extLst>
          </p:cNvPr>
          <p:cNvSpPr>
            <a:spLocks noGrp="1"/>
          </p:cNvSpPr>
          <p:nvPr>
            <p:ph idx="1"/>
          </p:nvPr>
        </p:nvSpPr>
        <p:spPr>
          <a:xfrm>
            <a:off x="986319" y="2024008"/>
            <a:ext cx="10297377" cy="4148191"/>
          </a:xfrm>
        </p:spPr>
        <p:txBody>
          <a:bodyPr>
            <a:normAutofit/>
          </a:bodyPr>
          <a:lstStyle/>
          <a:p>
            <a:pPr marL="0" indent="0">
              <a:buNone/>
            </a:pPr>
            <a:r>
              <a:rPr lang="en-US" sz="2800" b="1" dirty="0"/>
              <a:t>Ephesians 4:17-5:21    Things to look for (and do!):</a:t>
            </a:r>
          </a:p>
          <a:p>
            <a:pPr marL="0" indent="0">
              <a:buNone/>
            </a:pPr>
            <a:r>
              <a:rPr lang="en-US" sz="2800" b="1" dirty="0"/>
              <a:t>4:17-24  Very different from the world.</a:t>
            </a:r>
          </a:p>
          <a:p>
            <a:pPr marL="0" indent="0">
              <a:buNone/>
            </a:pPr>
            <a:endParaRPr lang="en-US" sz="1000" b="1" dirty="0"/>
          </a:p>
          <a:p>
            <a:pPr marL="0" indent="0">
              <a:buNone/>
            </a:pPr>
            <a:r>
              <a:rPr lang="en-US" sz="2800" b="1" dirty="0"/>
              <a:t>4:25-28  A safe place.   Where disagreements are acknowledged and worked through.</a:t>
            </a:r>
          </a:p>
          <a:p>
            <a:pPr marL="0" indent="0">
              <a:buNone/>
            </a:pPr>
            <a:endParaRPr lang="en-US" sz="1000" b="1" dirty="0"/>
          </a:p>
          <a:p>
            <a:pPr marL="0" indent="0">
              <a:buNone/>
            </a:pPr>
            <a:r>
              <a:rPr lang="en-US" sz="2800" b="1" dirty="0"/>
              <a:t>4:29-5:7  A holy place.</a:t>
            </a:r>
          </a:p>
        </p:txBody>
      </p:sp>
    </p:spTree>
    <p:extLst>
      <p:ext uri="{BB962C8B-B14F-4D97-AF65-F5344CB8AC3E}">
        <p14:creationId xmlns:p14="http://schemas.microsoft.com/office/powerpoint/2010/main" val="2070794506"/>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F17B6DF-3597-0AD4-2877-E4B3926C7EF3}"/>
              </a:ext>
            </a:extLst>
          </p:cNvPr>
          <p:cNvSpPr>
            <a:spLocks noGrp="1"/>
          </p:cNvSpPr>
          <p:nvPr>
            <p:ph type="title"/>
          </p:nvPr>
        </p:nvSpPr>
        <p:spPr/>
        <p:txBody>
          <a:bodyPr>
            <a:normAutofit/>
          </a:bodyPr>
          <a:lstStyle/>
          <a:p>
            <a:pPr algn="ctr"/>
            <a:r>
              <a:rPr lang="en-US" sz="3600" dirty="0"/>
              <a:t>The Church: A Holy Place</a:t>
            </a:r>
          </a:p>
        </p:txBody>
      </p:sp>
      <p:sp>
        <p:nvSpPr>
          <p:cNvPr id="3" name="Content Placeholder 2">
            <a:extLst>
              <a:ext uri="{FF2B5EF4-FFF2-40B4-BE49-F238E27FC236}">
                <a16:creationId xmlns:a16="http://schemas.microsoft.com/office/drawing/2014/main" id="{E34A0AEA-68EA-CE60-AE5D-BE952C13A25E}"/>
              </a:ext>
            </a:extLst>
          </p:cNvPr>
          <p:cNvSpPr>
            <a:spLocks noGrp="1"/>
          </p:cNvSpPr>
          <p:nvPr>
            <p:ph idx="1"/>
          </p:nvPr>
        </p:nvSpPr>
        <p:spPr>
          <a:xfrm>
            <a:off x="1115567" y="1900719"/>
            <a:ext cx="10596971" cy="4271481"/>
          </a:xfrm>
        </p:spPr>
        <p:txBody>
          <a:bodyPr>
            <a:normAutofit/>
          </a:bodyPr>
          <a:lstStyle/>
          <a:p>
            <a:pPr marL="514350" indent="-514350">
              <a:buAutoNum type="alphaLcPeriod"/>
            </a:pPr>
            <a:r>
              <a:rPr lang="en-US" sz="2800" b="1" dirty="0"/>
              <a:t>Very careful about “unwholesome talk.  Eph 5:4 </a:t>
            </a:r>
          </a:p>
          <a:p>
            <a:pPr marL="0" indent="0">
              <a:buNone/>
            </a:pPr>
            <a:endParaRPr lang="en-US" sz="1200" b="1" dirty="0"/>
          </a:p>
          <a:p>
            <a:pPr marL="0" indent="0">
              <a:buNone/>
            </a:pPr>
            <a:r>
              <a:rPr lang="en-US" sz="2800" b="1" dirty="0"/>
              <a:t>b. Speaking only what will build up those who hear and those who are not there.</a:t>
            </a:r>
          </a:p>
          <a:p>
            <a:pPr marL="0" indent="0">
              <a:buNone/>
            </a:pPr>
            <a:r>
              <a:rPr lang="en-US" sz="2800" b="1" dirty="0"/>
              <a:t>	-gossip is anathema in the Church.  It is blaspheming 	the Holy Spirit!!!!</a:t>
            </a:r>
          </a:p>
          <a:p>
            <a:pPr marL="0" indent="0">
              <a:buNone/>
            </a:pPr>
            <a:endParaRPr lang="en-US" sz="1100" b="1" dirty="0"/>
          </a:p>
          <a:p>
            <a:pPr marL="0" indent="0">
              <a:buNone/>
            </a:pPr>
            <a:r>
              <a:rPr lang="en-US" sz="2800" b="1" dirty="0"/>
              <a:t>c. Eph 4:31  Bitterness, rage, anger, etc. are completely unacceptable.</a:t>
            </a:r>
          </a:p>
        </p:txBody>
      </p:sp>
    </p:spTree>
    <p:extLst>
      <p:ext uri="{BB962C8B-B14F-4D97-AF65-F5344CB8AC3E}">
        <p14:creationId xmlns:p14="http://schemas.microsoft.com/office/powerpoint/2010/main" val="3973548560"/>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95F31C5-C47B-969D-1CC5-B0F2B0EC2E8D}"/>
              </a:ext>
            </a:extLst>
          </p:cNvPr>
          <p:cNvSpPr>
            <a:spLocks noGrp="1"/>
          </p:cNvSpPr>
          <p:nvPr>
            <p:ph type="title"/>
          </p:nvPr>
        </p:nvSpPr>
        <p:spPr>
          <a:xfrm>
            <a:off x="1115568" y="318499"/>
            <a:ext cx="10168128" cy="832207"/>
          </a:xfrm>
        </p:spPr>
        <p:txBody>
          <a:bodyPr>
            <a:normAutofit/>
          </a:bodyPr>
          <a:lstStyle/>
          <a:p>
            <a:pPr algn="ctr"/>
            <a:r>
              <a:rPr lang="en-US" sz="3600" dirty="0"/>
              <a:t>Discussion Questions</a:t>
            </a:r>
          </a:p>
        </p:txBody>
      </p:sp>
      <p:sp>
        <p:nvSpPr>
          <p:cNvPr id="3" name="Content Placeholder 2">
            <a:extLst>
              <a:ext uri="{FF2B5EF4-FFF2-40B4-BE49-F238E27FC236}">
                <a16:creationId xmlns:a16="http://schemas.microsoft.com/office/drawing/2014/main" id="{BED92228-FA06-30EE-6524-390E9BB47961}"/>
              </a:ext>
            </a:extLst>
          </p:cNvPr>
          <p:cNvSpPr>
            <a:spLocks noGrp="1"/>
          </p:cNvSpPr>
          <p:nvPr>
            <p:ph idx="1"/>
          </p:nvPr>
        </p:nvSpPr>
        <p:spPr>
          <a:xfrm>
            <a:off x="924674" y="1366463"/>
            <a:ext cx="10438544" cy="5075434"/>
          </a:xfrm>
        </p:spPr>
        <p:txBody>
          <a:bodyPr>
            <a:normAutofit lnSpcReduction="10000"/>
          </a:bodyPr>
          <a:lstStyle/>
          <a:p>
            <a:pPr marL="0" indent="0">
              <a:buNone/>
            </a:pPr>
            <a:r>
              <a:rPr lang="en-US" sz="2400" b="1" dirty="0"/>
              <a:t>1.  What is one of your “gifts,” and what are you doing, specifically, to use it in the church, to achieve the purposes of the church?</a:t>
            </a:r>
          </a:p>
          <a:p>
            <a:pPr marL="0" indent="0">
              <a:buNone/>
            </a:pPr>
            <a:endParaRPr lang="en-US" sz="900" b="1" dirty="0"/>
          </a:p>
          <a:p>
            <a:pPr marL="0" indent="0">
              <a:buNone/>
            </a:pPr>
            <a:r>
              <a:rPr lang="en-US" sz="2400" b="1" dirty="0"/>
              <a:t>2. How do you feel you do, overall, in speaking the truth in love?  a. In “speaking the truth” and b. Doing it in love?</a:t>
            </a:r>
          </a:p>
          <a:p>
            <a:pPr marL="0" indent="0">
              <a:buNone/>
            </a:pPr>
            <a:endParaRPr lang="en-US" sz="900" b="1" dirty="0"/>
          </a:p>
          <a:p>
            <a:pPr marL="0" indent="0">
              <a:buNone/>
            </a:pPr>
            <a:r>
              <a:rPr lang="en-US" sz="2400" b="1" dirty="0"/>
              <a:t>3. Have you had the habit of talking about others when they are not “in the room” in a way that they would not appreciate if they were there in the conversation?  Let’s be real here.</a:t>
            </a:r>
          </a:p>
          <a:p>
            <a:pPr marL="0" indent="0">
              <a:buNone/>
            </a:pPr>
            <a:endParaRPr lang="en-US" sz="900" b="1" dirty="0"/>
          </a:p>
          <a:p>
            <a:pPr marL="0" indent="0">
              <a:buNone/>
            </a:pPr>
            <a:r>
              <a:rPr lang="en-US" sz="2400" b="1" dirty="0"/>
              <a:t>4. Have you held any anger or bitterness toward a fellow believer?  If appropriate, can you be open about that now? (consider not sharing right now if that would be best).</a:t>
            </a:r>
          </a:p>
          <a:p>
            <a:pPr marL="0" indent="0">
              <a:buNone/>
            </a:pPr>
            <a:endParaRPr lang="en-US" sz="2400" b="1" dirty="0"/>
          </a:p>
        </p:txBody>
      </p:sp>
    </p:spTree>
    <p:extLst>
      <p:ext uri="{BB962C8B-B14F-4D97-AF65-F5344CB8AC3E}">
        <p14:creationId xmlns:p14="http://schemas.microsoft.com/office/powerpoint/2010/main" val="4206337752"/>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FC60A7C-B1F5-D6A1-9666-C7CD1EC1D961}"/>
              </a:ext>
            </a:extLst>
          </p:cNvPr>
          <p:cNvSpPr>
            <a:spLocks noGrp="1"/>
          </p:cNvSpPr>
          <p:nvPr>
            <p:ph type="title"/>
          </p:nvPr>
        </p:nvSpPr>
        <p:spPr>
          <a:xfrm>
            <a:off x="1037690" y="548640"/>
            <a:ext cx="10246006" cy="838371"/>
          </a:xfrm>
        </p:spPr>
        <p:txBody>
          <a:bodyPr>
            <a:normAutofit/>
          </a:bodyPr>
          <a:lstStyle/>
          <a:p>
            <a:pPr algn="ctr"/>
            <a:r>
              <a:rPr lang="en-US" sz="4400" dirty="0"/>
              <a:t>The Life of the Church</a:t>
            </a:r>
          </a:p>
        </p:txBody>
      </p:sp>
      <p:sp>
        <p:nvSpPr>
          <p:cNvPr id="3" name="Content Placeholder 2">
            <a:extLst>
              <a:ext uri="{FF2B5EF4-FFF2-40B4-BE49-F238E27FC236}">
                <a16:creationId xmlns:a16="http://schemas.microsoft.com/office/drawing/2014/main" id="{56FF1E5B-F16D-5DBB-9D09-352F921754C8}"/>
              </a:ext>
            </a:extLst>
          </p:cNvPr>
          <p:cNvSpPr>
            <a:spLocks noGrp="1"/>
          </p:cNvSpPr>
          <p:nvPr>
            <p:ph idx="1"/>
          </p:nvPr>
        </p:nvSpPr>
        <p:spPr>
          <a:xfrm>
            <a:off x="1037690" y="1551398"/>
            <a:ext cx="10246006" cy="4620802"/>
          </a:xfrm>
        </p:spPr>
        <p:txBody>
          <a:bodyPr>
            <a:normAutofit/>
          </a:bodyPr>
          <a:lstStyle/>
          <a:p>
            <a:pPr marL="0" indent="0">
              <a:buNone/>
            </a:pPr>
            <a:r>
              <a:rPr lang="en-US" sz="3200" b="1" dirty="0"/>
              <a:t>So far…</a:t>
            </a:r>
          </a:p>
          <a:p>
            <a:pPr marL="0" indent="0">
              <a:buNone/>
            </a:pPr>
            <a:r>
              <a:rPr lang="en-US" sz="3200" b="1" dirty="0"/>
              <a:t>I. The church is very different from the world.</a:t>
            </a:r>
          </a:p>
          <a:p>
            <a:pPr marL="571500" indent="-571500">
              <a:buAutoNum type="romanUcPeriod" startAt="2"/>
            </a:pPr>
            <a:r>
              <a:rPr lang="en-US" sz="3200" b="1" dirty="0"/>
              <a:t>The church is a safe place.</a:t>
            </a:r>
          </a:p>
          <a:p>
            <a:pPr marL="0" indent="0">
              <a:buNone/>
            </a:pPr>
            <a:r>
              <a:rPr lang="en-US" sz="3200" b="1" dirty="0"/>
              <a:t>III. The church is a holy place.</a:t>
            </a:r>
          </a:p>
          <a:p>
            <a:pPr marL="0" indent="0">
              <a:buNone/>
            </a:pPr>
            <a:r>
              <a:rPr lang="en-US" sz="3200" b="1" dirty="0"/>
              <a:t>	a. No unwholesome talk</a:t>
            </a:r>
          </a:p>
          <a:p>
            <a:pPr marL="0" indent="0">
              <a:buNone/>
            </a:pPr>
            <a:r>
              <a:rPr lang="en-US" sz="3200" b="1" dirty="0"/>
              <a:t>	b. Only edifying talk.  No gossip!</a:t>
            </a:r>
          </a:p>
          <a:p>
            <a:pPr marL="0" indent="0">
              <a:buNone/>
            </a:pPr>
            <a:r>
              <a:rPr lang="en-US" sz="3200" b="1" dirty="0"/>
              <a:t>	c. No bitterness, rage, anger, verbal brawling.</a:t>
            </a:r>
          </a:p>
          <a:p>
            <a:pPr marL="571500" indent="-571500">
              <a:buAutoNum type="romanUcPeriod" startAt="2"/>
            </a:pPr>
            <a:endParaRPr lang="en-US" sz="3200" b="1" dirty="0"/>
          </a:p>
          <a:p>
            <a:pPr marL="0" indent="0">
              <a:buNone/>
            </a:pPr>
            <a:endParaRPr lang="en-US" sz="3200" b="1" dirty="0"/>
          </a:p>
        </p:txBody>
      </p:sp>
    </p:spTree>
    <p:extLst>
      <p:ext uri="{BB962C8B-B14F-4D97-AF65-F5344CB8AC3E}">
        <p14:creationId xmlns:p14="http://schemas.microsoft.com/office/powerpoint/2010/main" val="3211621004"/>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AB491EB-BDEA-A037-ECF4-72797FB2D609}"/>
              </a:ext>
            </a:extLst>
          </p:cNvPr>
          <p:cNvSpPr>
            <a:spLocks noGrp="1"/>
          </p:cNvSpPr>
          <p:nvPr>
            <p:ph type="title"/>
          </p:nvPr>
        </p:nvSpPr>
        <p:spPr/>
        <p:txBody>
          <a:bodyPr>
            <a:normAutofit/>
          </a:bodyPr>
          <a:lstStyle/>
          <a:p>
            <a:pPr algn="ctr"/>
            <a:r>
              <a:rPr lang="en-US" sz="3600" dirty="0"/>
              <a:t>The Church: A Holy Place</a:t>
            </a:r>
          </a:p>
        </p:txBody>
      </p:sp>
      <p:sp>
        <p:nvSpPr>
          <p:cNvPr id="3" name="Content Placeholder 2">
            <a:extLst>
              <a:ext uri="{FF2B5EF4-FFF2-40B4-BE49-F238E27FC236}">
                <a16:creationId xmlns:a16="http://schemas.microsoft.com/office/drawing/2014/main" id="{F0B352B1-8799-5622-5584-404D3826FCDC}"/>
              </a:ext>
            </a:extLst>
          </p:cNvPr>
          <p:cNvSpPr>
            <a:spLocks noGrp="1"/>
          </p:cNvSpPr>
          <p:nvPr>
            <p:ph idx="1"/>
          </p:nvPr>
        </p:nvSpPr>
        <p:spPr>
          <a:xfrm>
            <a:off x="1115568" y="1900719"/>
            <a:ext cx="10168128" cy="4271481"/>
          </a:xfrm>
        </p:spPr>
        <p:txBody>
          <a:bodyPr>
            <a:normAutofit/>
          </a:bodyPr>
          <a:lstStyle/>
          <a:p>
            <a:pPr marL="0" indent="0">
              <a:buNone/>
            </a:pPr>
            <a:r>
              <a:rPr lang="en-US" sz="2800" b="1" dirty="0"/>
              <a:t>d. Eph 5:3-7  Absolute sexual purity.  Not even a hint…</a:t>
            </a:r>
          </a:p>
          <a:p>
            <a:pPr marL="0" indent="0">
              <a:buNone/>
            </a:pPr>
            <a:endParaRPr lang="en-US" sz="2800" b="1" dirty="0"/>
          </a:p>
          <a:p>
            <a:pPr marL="0" indent="0">
              <a:buNone/>
            </a:pPr>
            <a:r>
              <a:rPr lang="en-US" sz="2800" b="1" dirty="0"/>
              <a:t>1 Tim 5:1-2  Absolute purity.   Q: What does that look like?  </a:t>
            </a:r>
          </a:p>
          <a:p>
            <a:pPr marL="0" indent="0">
              <a:buNone/>
            </a:pPr>
            <a:endParaRPr lang="en-US" sz="2800" b="1" dirty="0"/>
          </a:p>
          <a:p>
            <a:pPr marL="0" indent="0">
              <a:buNone/>
            </a:pPr>
            <a:r>
              <a:rPr lang="en-US" sz="2800" b="1" dirty="0"/>
              <a:t>But I am an exception.  I have this covered.  Don’t worry!</a:t>
            </a:r>
          </a:p>
          <a:p>
            <a:pPr marL="0" indent="0">
              <a:buNone/>
            </a:pPr>
            <a:r>
              <a:rPr lang="en-US" sz="2800" b="1" dirty="0"/>
              <a:t>1 Corinthians 10:12-13    If you think you stand… </a:t>
            </a:r>
          </a:p>
        </p:txBody>
      </p:sp>
    </p:spTree>
    <p:extLst>
      <p:ext uri="{BB962C8B-B14F-4D97-AF65-F5344CB8AC3E}">
        <p14:creationId xmlns:p14="http://schemas.microsoft.com/office/powerpoint/2010/main" val="3595058978"/>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13A8E4B-BBB2-B110-7418-76025FA662EB}"/>
              </a:ext>
            </a:extLst>
          </p:cNvPr>
          <p:cNvSpPr>
            <a:spLocks noGrp="1"/>
          </p:cNvSpPr>
          <p:nvPr>
            <p:ph type="title"/>
          </p:nvPr>
        </p:nvSpPr>
        <p:spPr/>
        <p:txBody>
          <a:bodyPr/>
          <a:lstStyle/>
          <a:p>
            <a:pPr algn="ctr"/>
            <a:r>
              <a:rPr lang="en-US" dirty="0"/>
              <a:t>Ephesians 5:8-21  We are very different from the world!</a:t>
            </a:r>
          </a:p>
        </p:txBody>
      </p:sp>
      <p:sp>
        <p:nvSpPr>
          <p:cNvPr id="3" name="Content Placeholder 2">
            <a:extLst>
              <a:ext uri="{FF2B5EF4-FFF2-40B4-BE49-F238E27FC236}">
                <a16:creationId xmlns:a16="http://schemas.microsoft.com/office/drawing/2014/main" id="{66BC0F69-33DD-8714-E6F0-F13ED336EC3C}"/>
              </a:ext>
            </a:extLst>
          </p:cNvPr>
          <p:cNvSpPr>
            <a:spLocks noGrp="1"/>
          </p:cNvSpPr>
          <p:nvPr>
            <p:ph idx="1"/>
          </p:nvPr>
        </p:nvSpPr>
        <p:spPr>
          <a:xfrm>
            <a:off x="1115568" y="1728216"/>
            <a:ext cx="10168128" cy="4939712"/>
          </a:xfrm>
        </p:spPr>
        <p:txBody>
          <a:bodyPr>
            <a:normAutofit lnSpcReduction="10000"/>
          </a:bodyPr>
          <a:lstStyle/>
          <a:p>
            <a:pPr marL="0" indent="0">
              <a:buNone/>
            </a:pPr>
            <a:r>
              <a:rPr lang="en-US" sz="2800" b="1" dirty="0"/>
              <a:t>v. 11  We expose deeds of darkness (appropriately and sensitively but…)</a:t>
            </a:r>
          </a:p>
          <a:p>
            <a:pPr marL="0" indent="0">
              <a:buNone/>
            </a:pPr>
            <a:endParaRPr lang="en-US" sz="1000" b="1" dirty="0"/>
          </a:p>
          <a:p>
            <a:pPr marL="0" indent="0">
              <a:buNone/>
            </a:pPr>
            <a:r>
              <a:rPr lang="en-US" sz="2800" b="1" dirty="0"/>
              <a:t>v. 21  Submit to one another out of reverence for Christ.</a:t>
            </a:r>
          </a:p>
          <a:p>
            <a:pPr marL="0" indent="0">
              <a:buNone/>
            </a:pPr>
            <a:endParaRPr lang="en-US" sz="1000" b="1" dirty="0"/>
          </a:p>
          <a:p>
            <a:pPr marL="0" indent="0">
              <a:buNone/>
            </a:pPr>
            <a:r>
              <a:rPr lang="en-US" sz="2800" b="1" dirty="0"/>
              <a:t>The church is a place where we express our thoughts, our opinions, our goals, our desires, but…  We readily give way to the thoughts, opinions, goals and desires of others.</a:t>
            </a:r>
          </a:p>
          <a:p>
            <a:pPr marL="0" indent="0">
              <a:buNone/>
            </a:pPr>
            <a:endParaRPr lang="en-US" sz="1100" b="1" dirty="0"/>
          </a:p>
          <a:p>
            <a:pPr marL="0" indent="0">
              <a:buNone/>
            </a:pPr>
            <a:r>
              <a:rPr lang="en-US" sz="2800" b="1" dirty="0"/>
              <a:t>Philippians 2:3-4  Consider others “better” (</a:t>
            </a:r>
            <a:r>
              <a:rPr lang="en-US" sz="2800" b="1" dirty="0" err="1"/>
              <a:t>ie</a:t>
            </a:r>
            <a:r>
              <a:rPr lang="en-US" sz="2800" b="1" dirty="0"/>
              <a:t>. give preference to) than yourselves. </a:t>
            </a:r>
          </a:p>
        </p:txBody>
      </p:sp>
    </p:spTree>
    <p:extLst>
      <p:ext uri="{BB962C8B-B14F-4D97-AF65-F5344CB8AC3E}">
        <p14:creationId xmlns:p14="http://schemas.microsoft.com/office/powerpoint/2010/main" val="198964414"/>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6211EE1-2AA6-B4FF-4AE0-940984B1A849}"/>
              </a:ext>
            </a:extLst>
          </p:cNvPr>
          <p:cNvSpPr>
            <a:spLocks noGrp="1"/>
          </p:cNvSpPr>
          <p:nvPr>
            <p:ph type="title"/>
          </p:nvPr>
        </p:nvSpPr>
        <p:spPr/>
        <p:txBody>
          <a:bodyPr>
            <a:normAutofit/>
          </a:bodyPr>
          <a:lstStyle/>
          <a:p>
            <a:pPr algn="ctr"/>
            <a:r>
              <a:rPr lang="en-US" sz="4000" dirty="0"/>
              <a:t>Ephesians 6:18-20  A Praying Church</a:t>
            </a:r>
          </a:p>
        </p:txBody>
      </p:sp>
      <p:sp>
        <p:nvSpPr>
          <p:cNvPr id="3" name="Content Placeholder 2">
            <a:extLst>
              <a:ext uri="{FF2B5EF4-FFF2-40B4-BE49-F238E27FC236}">
                <a16:creationId xmlns:a16="http://schemas.microsoft.com/office/drawing/2014/main" id="{79FF0813-BE2F-E605-5C74-E41F21F73E9A}"/>
              </a:ext>
            </a:extLst>
          </p:cNvPr>
          <p:cNvSpPr>
            <a:spLocks noGrp="1"/>
          </p:cNvSpPr>
          <p:nvPr>
            <p:ph idx="1"/>
          </p:nvPr>
        </p:nvSpPr>
        <p:spPr/>
        <p:txBody>
          <a:bodyPr>
            <a:normAutofit/>
          </a:bodyPr>
          <a:lstStyle/>
          <a:p>
            <a:pPr marL="0" indent="0" algn="ctr">
              <a:buNone/>
            </a:pPr>
            <a:r>
              <a:rPr lang="en-US" sz="2800" b="1" dirty="0"/>
              <a:t>All kinds of prayers</a:t>
            </a:r>
          </a:p>
          <a:p>
            <a:pPr marL="0" indent="0" algn="ctr">
              <a:buNone/>
            </a:pPr>
            <a:r>
              <a:rPr lang="en-US" sz="2800" b="1" dirty="0"/>
              <a:t>Keep on praying</a:t>
            </a:r>
          </a:p>
          <a:p>
            <a:pPr marL="0" indent="0" algn="ctr">
              <a:buNone/>
            </a:pPr>
            <a:r>
              <a:rPr lang="en-US" sz="2800" b="1" dirty="0"/>
              <a:t>Pray for your leaders</a:t>
            </a:r>
          </a:p>
        </p:txBody>
      </p:sp>
    </p:spTree>
    <p:extLst>
      <p:ext uri="{BB962C8B-B14F-4D97-AF65-F5344CB8AC3E}">
        <p14:creationId xmlns:p14="http://schemas.microsoft.com/office/powerpoint/2010/main" val="2134118483"/>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785C478-3E98-F88D-DD05-9BBF793A1221}"/>
              </a:ext>
            </a:extLst>
          </p:cNvPr>
          <p:cNvSpPr>
            <a:spLocks noGrp="1"/>
          </p:cNvSpPr>
          <p:nvPr>
            <p:ph type="title"/>
          </p:nvPr>
        </p:nvSpPr>
        <p:spPr/>
        <p:txBody>
          <a:bodyPr>
            <a:normAutofit/>
          </a:bodyPr>
          <a:lstStyle/>
          <a:p>
            <a:pPr algn="ctr"/>
            <a:r>
              <a:rPr lang="en-US" sz="4000" dirty="0"/>
              <a:t>Acts 2:42-47  A Model Church</a:t>
            </a:r>
          </a:p>
        </p:txBody>
      </p:sp>
      <p:sp>
        <p:nvSpPr>
          <p:cNvPr id="3" name="Content Placeholder 2">
            <a:extLst>
              <a:ext uri="{FF2B5EF4-FFF2-40B4-BE49-F238E27FC236}">
                <a16:creationId xmlns:a16="http://schemas.microsoft.com/office/drawing/2014/main" id="{0E5C39D3-6771-670A-F2E6-6C79B166BBAE}"/>
              </a:ext>
            </a:extLst>
          </p:cNvPr>
          <p:cNvSpPr>
            <a:spLocks noGrp="1"/>
          </p:cNvSpPr>
          <p:nvPr>
            <p:ph idx="1"/>
          </p:nvPr>
        </p:nvSpPr>
        <p:spPr>
          <a:xfrm>
            <a:off x="1191802" y="2085654"/>
            <a:ext cx="10091894" cy="4086546"/>
          </a:xfrm>
        </p:spPr>
        <p:txBody>
          <a:bodyPr>
            <a:normAutofit/>
          </a:bodyPr>
          <a:lstStyle/>
          <a:p>
            <a:pPr marL="0" indent="0">
              <a:buNone/>
            </a:pPr>
            <a:r>
              <a:rPr lang="en-US" sz="2800" b="1" dirty="0"/>
              <a:t>Devoted to biblical study and teaching.</a:t>
            </a:r>
          </a:p>
          <a:p>
            <a:pPr marL="0" indent="0">
              <a:buNone/>
            </a:pPr>
            <a:r>
              <a:rPr lang="en-US" sz="2800" b="1" dirty="0"/>
              <a:t>Devoted to fellowship.</a:t>
            </a:r>
          </a:p>
          <a:p>
            <a:pPr marL="0" indent="0">
              <a:buNone/>
            </a:pPr>
            <a:r>
              <a:rPr lang="en-US" sz="2800" b="1" dirty="0"/>
              <a:t>Devoted to public worship.</a:t>
            </a:r>
          </a:p>
          <a:p>
            <a:pPr marL="0" indent="0">
              <a:buNone/>
            </a:pPr>
            <a:r>
              <a:rPr lang="en-US" sz="2800" b="1" dirty="0"/>
              <a:t>Devoted to prayer.</a:t>
            </a:r>
          </a:p>
          <a:p>
            <a:pPr marL="0" indent="0">
              <a:buNone/>
            </a:pPr>
            <a:endParaRPr lang="en-US" sz="2800" b="1" dirty="0"/>
          </a:p>
          <a:p>
            <a:pPr marL="0" indent="0">
              <a:buNone/>
            </a:pPr>
            <a:r>
              <a:rPr lang="en-US" sz="2800" b="1" dirty="0"/>
              <a:t>Devoted to one another.</a:t>
            </a:r>
          </a:p>
        </p:txBody>
      </p:sp>
    </p:spTree>
    <p:extLst>
      <p:ext uri="{BB962C8B-B14F-4D97-AF65-F5344CB8AC3E}">
        <p14:creationId xmlns:p14="http://schemas.microsoft.com/office/powerpoint/2010/main" val="3614784175"/>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8F4274C-870B-16AC-3984-834851874A7D}"/>
              </a:ext>
            </a:extLst>
          </p:cNvPr>
          <p:cNvSpPr>
            <a:spLocks noGrp="1"/>
          </p:cNvSpPr>
          <p:nvPr>
            <p:ph type="title"/>
          </p:nvPr>
        </p:nvSpPr>
        <p:spPr/>
        <p:txBody>
          <a:bodyPr>
            <a:normAutofit/>
          </a:bodyPr>
          <a:lstStyle/>
          <a:p>
            <a:pPr algn="ctr"/>
            <a:r>
              <a:rPr lang="en-US" sz="3600" dirty="0"/>
              <a:t>Discussion Questions</a:t>
            </a:r>
          </a:p>
        </p:txBody>
      </p:sp>
      <p:sp>
        <p:nvSpPr>
          <p:cNvPr id="3" name="Content Placeholder 2">
            <a:extLst>
              <a:ext uri="{FF2B5EF4-FFF2-40B4-BE49-F238E27FC236}">
                <a16:creationId xmlns:a16="http://schemas.microsoft.com/office/drawing/2014/main" id="{704064DB-1B1D-32E0-E65B-8DFDC4AB0FEB}"/>
              </a:ext>
            </a:extLst>
          </p:cNvPr>
          <p:cNvSpPr>
            <a:spLocks noGrp="1"/>
          </p:cNvSpPr>
          <p:nvPr>
            <p:ph idx="1"/>
          </p:nvPr>
        </p:nvSpPr>
        <p:spPr>
          <a:xfrm>
            <a:off x="1017142" y="1839074"/>
            <a:ext cx="10266554" cy="4333126"/>
          </a:xfrm>
        </p:spPr>
        <p:txBody>
          <a:bodyPr>
            <a:normAutofit/>
          </a:bodyPr>
          <a:lstStyle/>
          <a:p>
            <a:pPr marL="0" indent="0">
              <a:buNone/>
            </a:pPr>
            <a:r>
              <a:rPr lang="en-US" sz="2400" b="1" dirty="0"/>
              <a:t>1. Has there been a situation in which you did not fully implement the admonition to have not even a hint of impurity or immorality?</a:t>
            </a:r>
          </a:p>
          <a:p>
            <a:pPr marL="0" indent="0">
              <a:buNone/>
            </a:pPr>
            <a:endParaRPr lang="en-US" sz="2400" b="1" dirty="0"/>
          </a:p>
          <a:p>
            <a:pPr marL="0" indent="0">
              <a:buNone/>
            </a:pPr>
            <a:r>
              <a:rPr lang="en-US" sz="2400" b="1" dirty="0"/>
              <a:t>2. In what way can you do a better job of submitting to one another?</a:t>
            </a:r>
          </a:p>
          <a:p>
            <a:pPr marL="0" indent="0">
              <a:buNone/>
            </a:pPr>
            <a:endParaRPr lang="en-US" sz="2400" b="1" dirty="0"/>
          </a:p>
          <a:p>
            <a:pPr marL="0" indent="0">
              <a:buNone/>
            </a:pPr>
            <a:r>
              <a:rPr lang="en-US" sz="2400" b="1" dirty="0"/>
              <a:t>3. Devoted to the apostle’s teaching, to the fellowship, to public worship and to prayer.  Which of these is your strength and which is </a:t>
            </a:r>
            <a:r>
              <a:rPr lang="en-US" sz="2400" b="1"/>
              <a:t>your weakness?</a:t>
            </a:r>
            <a:endParaRPr lang="en-US" sz="2400" b="1" dirty="0"/>
          </a:p>
        </p:txBody>
      </p:sp>
    </p:spTree>
    <p:extLst>
      <p:ext uri="{BB962C8B-B14F-4D97-AF65-F5344CB8AC3E}">
        <p14:creationId xmlns:p14="http://schemas.microsoft.com/office/powerpoint/2010/main" val="2741953108"/>
      </p:ext>
    </p:extLst>
  </p:cSld>
  <p:clrMapOvr>
    <a:masterClrMapping/>
  </p:clrMapOvr>
</p:sld>
</file>

<file path=ppt/theme/theme1.xml><?xml version="1.0" encoding="utf-8"?>
<a:theme xmlns:a="http://schemas.openxmlformats.org/drawingml/2006/main" name="AccentBoxVTI">
  <a:themeElements>
    <a:clrScheme name="AnalogousFromLightSeedRightStep">
      <a:dk1>
        <a:srgbClr val="000000"/>
      </a:dk1>
      <a:lt1>
        <a:srgbClr val="FFFFFF"/>
      </a:lt1>
      <a:dk2>
        <a:srgbClr val="393620"/>
      </a:dk2>
      <a:lt2>
        <a:srgbClr val="E2E8E3"/>
      </a:lt2>
      <a:accent1>
        <a:srgbClr val="C493BB"/>
      </a:accent1>
      <a:accent2>
        <a:srgbClr val="BA7F96"/>
      </a:accent2>
      <a:accent3>
        <a:srgbClr val="C69796"/>
      </a:accent3>
      <a:accent4>
        <a:srgbClr val="BA997F"/>
      </a:accent4>
      <a:accent5>
        <a:srgbClr val="AAA481"/>
      </a:accent5>
      <a:accent6>
        <a:srgbClr val="9BAA74"/>
      </a:accent6>
      <a:hlink>
        <a:srgbClr val="568E61"/>
      </a:hlink>
      <a:folHlink>
        <a:srgbClr val="7F7F7F"/>
      </a:folHlink>
    </a:clrScheme>
    <a:fontScheme name="Avenir">
      <a:majorFont>
        <a:latin typeface="Neue Haas Grotesk Text Pro"/>
        <a:ea typeface=""/>
        <a:cs typeface=""/>
      </a:majorFont>
      <a:minorFont>
        <a:latin typeface="Neue Haas Grotesk Text Pro"/>
        <a:ea typeface=""/>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AccentBoxVTI" id="{9F778A78-DC9A-453A-A82D-A75CAD503E15}" vid="{EA961113-7CC4-4569-8A6A-7BC2C1E2F401}"/>
    </a:ext>
  </a:extLst>
</a:theme>
</file>

<file path=ppt/theme/theme2.xml><?xml version="1.0" encoding="utf-8"?>
<a:theme xmlns:a="http://schemas.openxmlformats.org/drawingml/2006/main" name="7_Stream">
  <a:themeElements>
    <a:clrScheme name="Stream 1">
      <a:dk1>
        <a:srgbClr val="000514"/>
      </a:dk1>
      <a:lt1>
        <a:srgbClr val="FFFFFF"/>
      </a:lt1>
      <a:dk2>
        <a:srgbClr val="003399"/>
      </a:dk2>
      <a:lt2>
        <a:srgbClr val="E5E5FF"/>
      </a:lt2>
      <a:accent1>
        <a:srgbClr val="0099CC"/>
      </a:accent1>
      <a:accent2>
        <a:srgbClr val="A886E0"/>
      </a:accent2>
      <a:accent3>
        <a:srgbClr val="AAADCA"/>
      </a:accent3>
      <a:accent4>
        <a:srgbClr val="DADADA"/>
      </a:accent4>
      <a:accent5>
        <a:srgbClr val="AACAE2"/>
      </a:accent5>
      <a:accent6>
        <a:srgbClr val="9879CB"/>
      </a:accent6>
      <a:hlink>
        <a:srgbClr val="FFCC00"/>
      </a:hlink>
      <a:folHlink>
        <a:srgbClr val="FFFFCC"/>
      </a:folHlink>
    </a:clrScheme>
    <a:fontScheme name="Stream">
      <a:majorFont>
        <a:latin typeface="Garamond"/>
        <a:ea typeface=""/>
        <a:cs typeface="Arial"/>
      </a:majorFont>
      <a:minorFont>
        <a:latin typeface="Garamond"/>
        <a:ea typeface=""/>
        <a:cs typeface="Arial"/>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Stream 1">
        <a:dk1>
          <a:srgbClr val="000514"/>
        </a:dk1>
        <a:lt1>
          <a:srgbClr val="FFFFFF"/>
        </a:lt1>
        <a:dk2>
          <a:srgbClr val="003399"/>
        </a:dk2>
        <a:lt2>
          <a:srgbClr val="E5E5FF"/>
        </a:lt2>
        <a:accent1>
          <a:srgbClr val="0099CC"/>
        </a:accent1>
        <a:accent2>
          <a:srgbClr val="A886E0"/>
        </a:accent2>
        <a:accent3>
          <a:srgbClr val="AAADCA"/>
        </a:accent3>
        <a:accent4>
          <a:srgbClr val="DADADA"/>
        </a:accent4>
        <a:accent5>
          <a:srgbClr val="AACAE2"/>
        </a:accent5>
        <a:accent6>
          <a:srgbClr val="9879CB"/>
        </a:accent6>
        <a:hlink>
          <a:srgbClr val="FFCC00"/>
        </a:hlink>
        <a:folHlink>
          <a:srgbClr val="FFFFCC"/>
        </a:folHlink>
      </a:clrScheme>
      <a:clrMap bg1="dk2" tx1="lt1" bg2="dk1" tx2="lt2" accent1="accent1" accent2="accent2" accent3="accent3" accent4="accent4" accent5="accent5" accent6="accent6" hlink="hlink" folHlink="folHlink"/>
    </a:extraClrScheme>
    <a:extraClrScheme>
      <a:clrScheme name="Stream 2">
        <a:dk1>
          <a:srgbClr val="3E3E5C"/>
        </a:dk1>
        <a:lt1>
          <a:srgbClr val="FFFFFF"/>
        </a:lt1>
        <a:dk2>
          <a:srgbClr val="666699"/>
        </a:dk2>
        <a:lt2>
          <a:srgbClr val="DFDFE9"/>
        </a:lt2>
        <a:accent1>
          <a:srgbClr val="CC66FF"/>
        </a:accent1>
        <a:accent2>
          <a:srgbClr val="679ACD"/>
        </a:accent2>
        <a:accent3>
          <a:srgbClr val="B8B8CA"/>
        </a:accent3>
        <a:accent4>
          <a:srgbClr val="DADADA"/>
        </a:accent4>
        <a:accent5>
          <a:srgbClr val="E2B8FF"/>
        </a:accent5>
        <a:accent6>
          <a:srgbClr val="5D8BBA"/>
        </a:accent6>
        <a:hlink>
          <a:srgbClr val="CCECFF"/>
        </a:hlink>
        <a:folHlink>
          <a:srgbClr val="CCCCFF"/>
        </a:folHlink>
      </a:clrScheme>
      <a:clrMap bg1="dk2" tx1="lt1" bg2="dk1" tx2="lt2" accent1="accent1" accent2="accent2" accent3="accent3" accent4="accent4" accent5="accent5" accent6="accent6" hlink="hlink" folHlink="folHlink"/>
    </a:extraClrScheme>
    <a:extraClrScheme>
      <a:clrScheme name="Stream 3">
        <a:dk1>
          <a:srgbClr val="2A5400"/>
        </a:dk1>
        <a:lt1>
          <a:srgbClr val="FFFFFF"/>
        </a:lt1>
        <a:dk2>
          <a:srgbClr val="4A9400"/>
        </a:dk2>
        <a:lt2>
          <a:srgbClr val="BAE8BA"/>
        </a:lt2>
        <a:accent1>
          <a:srgbClr val="33CC33"/>
        </a:accent1>
        <a:accent2>
          <a:srgbClr val="99CC00"/>
        </a:accent2>
        <a:accent3>
          <a:srgbClr val="B1C8AA"/>
        </a:accent3>
        <a:accent4>
          <a:srgbClr val="DADADA"/>
        </a:accent4>
        <a:accent5>
          <a:srgbClr val="ADE2AD"/>
        </a:accent5>
        <a:accent6>
          <a:srgbClr val="8AB900"/>
        </a:accent6>
        <a:hlink>
          <a:srgbClr val="99FF33"/>
        </a:hlink>
        <a:folHlink>
          <a:srgbClr val="FFFF99"/>
        </a:folHlink>
      </a:clrScheme>
      <a:clrMap bg1="dk2" tx1="lt1" bg2="dk1" tx2="lt2" accent1="accent1" accent2="accent2" accent3="accent3" accent4="accent4" accent5="accent5" accent6="accent6" hlink="hlink" folHlink="folHlink"/>
    </a:extraClrScheme>
    <a:extraClrScheme>
      <a:clrScheme name="Stream 4">
        <a:dk1>
          <a:srgbClr val="000000"/>
        </a:dk1>
        <a:lt1>
          <a:srgbClr val="FFFFFF"/>
        </a:lt1>
        <a:dk2>
          <a:srgbClr val="51596D"/>
        </a:dk2>
        <a:lt2>
          <a:srgbClr val="DDDDDD"/>
        </a:lt2>
        <a:accent1>
          <a:srgbClr val="787E8A"/>
        </a:accent1>
        <a:accent2>
          <a:srgbClr val="339966"/>
        </a:accent2>
        <a:accent3>
          <a:srgbClr val="B3B5BA"/>
        </a:accent3>
        <a:accent4>
          <a:srgbClr val="DADADA"/>
        </a:accent4>
        <a:accent5>
          <a:srgbClr val="BEC0C4"/>
        </a:accent5>
        <a:accent6>
          <a:srgbClr val="2D8A5C"/>
        </a:accent6>
        <a:hlink>
          <a:srgbClr val="00FFFF"/>
        </a:hlink>
        <a:folHlink>
          <a:srgbClr val="74B6D0"/>
        </a:folHlink>
      </a:clrScheme>
      <a:clrMap bg1="dk2" tx1="lt1" bg2="dk1" tx2="lt2" accent1="accent1" accent2="accent2" accent3="accent3" accent4="accent4" accent5="accent5" accent6="accent6" hlink="hlink" folHlink="folHlink"/>
    </a:extraClrScheme>
    <a:extraClrScheme>
      <a:clrScheme name="Stream 5">
        <a:dk1>
          <a:srgbClr val="5C1F00"/>
        </a:dk1>
        <a:lt1>
          <a:srgbClr val="FFFFFF"/>
        </a:lt1>
        <a:dk2>
          <a:srgbClr val="8C0000"/>
        </a:dk2>
        <a:lt2>
          <a:srgbClr val="DFD293"/>
        </a:lt2>
        <a:accent1>
          <a:srgbClr val="FF6845"/>
        </a:accent1>
        <a:accent2>
          <a:srgbClr val="BE7960"/>
        </a:accent2>
        <a:accent3>
          <a:srgbClr val="C5AAAA"/>
        </a:accent3>
        <a:accent4>
          <a:srgbClr val="DADADA"/>
        </a:accent4>
        <a:accent5>
          <a:srgbClr val="FFB9B0"/>
        </a:accent5>
        <a:accent6>
          <a:srgbClr val="AC6D56"/>
        </a:accent6>
        <a:hlink>
          <a:srgbClr val="FFFFCC"/>
        </a:hlink>
        <a:folHlink>
          <a:srgbClr val="FFCC00"/>
        </a:folHlink>
      </a:clrScheme>
      <a:clrMap bg1="dk2" tx1="lt1" bg2="dk1" tx2="lt2" accent1="accent1" accent2="accent2" accent3="accent3" accent4="accent4" accent5="accent5" accent6="accent6" hlink="hlink" folHlink="folHlink"/>
    </a:extraClrScheme>
    <a:extraClrScheme>
      <a:clrScheme name="Stream 6">
        <a:dk1>
          <a:srgbClr val="5E4444"/>
        </a:dk1>
        <a:lt1>
          <a:srgbClr val="F7F3F3"/>
        </a:lt1>
        <a:dk2>
          <a:srgbClr val="8A6362"/>
        </a:dk2>
        <a:lt2>
          <a:srgbClr val="D8C1BA"/>
        </a:lt2>
        <a:accent1>
          <a:srgbClr val="CC6600"/>
        </a:accent1>
        <a:accent2>
          <a:srgbClr val="C16059"/>
        </a:accent2>
        <a:accent3>
          <a:srgbClr val="C4B7B7"/>
        </a:accent3>
        <a:accent4>
          <a:srgbClr val="D3D0D0"/>
        </a:accent4>
        <a:accent5>
          <a:srgbClr val="E2B8AA"/>
        </a:accent5>
        <a:accent6>
          <a:srgbClr val="AF5650"/>
        </a:accent6>
        <a:hlink>
          <a:srgbClr val="FFCC00"/>
        </a:hlink>
        <a:folHlink>
          <a:srgbClr val="CBB557"/>
        </a:folHlink>
      </a:clrScheme>
      <a:clrMap bg1="dk2" tx1="lt1" bg2="dk1" tx2="lt2" accent1="accent1" accent2="accent2" accent3="accent3" accent4="accent4" accent5="accent5" accent6="accent6" hlink="hlink" folHlink="folHlink"/>
    </a:extraClrScheme>
    <a:extraClrScheme>
      <a:clrScheme name="Stream 7">
        <a:dk1>
          <a:srgbClr val="7F6737"/>
        </a:dk1>
        <a:lt1>
          <a:srgbClr val="FFFFFF"/>
        </a:lt1>
        <a:dk2>
          <a:srgbClr val="BFA673"/>
        </a:dk2>
        <a:lt2>
          <a:srgbClr val="E6E3AA"/>
        </a:lt2>
        <a:accent1>
          <a:srgbClr val="FFCC00"/>
        </a:accent1>
        <a:accent2>
          <a:srgbClr val="808000"/>
        </a:accent2>
        <a:accent3>
          <a:srgbClr val="DCD0BC"/>
        </a:accent3>
        <a:accent4>
          <a:srgbClr val="DADADA"/>
        </a:accent4>
        <a:accent5>
          <a:srgbClr val="FFE2AA"/>
        </a:accent5>
        <a:accent6>
          <a:srgbClr val="737300"/>
        </a:accent6>
        <a:hlink>
          <a:srgbClr val="784700"/>
        </a:hlink>
        <a:folHlink>
          <a:srgbClr val="9A7200"/>
        </a:folHlink>
      </a:clrScheme>
      <a:clrMap bg1="dk2" tx1="lt1" bg2="dk1" tx2="lt2" accent1="accent1" accent2="accent2" accent3="accent3" accent4="accent4" accent5="accent5" accent6="accent6" hlink="hlink" folHlink="folHlink"/>
    </a:extraClrScheme>
    <a:extraClrScheme>
      <a:clrScheme name="Stream 8">
        <a:dk1>
          <a:srgbClr val="4B2500"/>
        </a:dk1>
        <a:lt1>
          <a:srgbClr val="F9F0D3"/>
        </a:lt1>
        <a:dk2>
          <a:srgbClr val="A69564"/>
        </a:dk2>
        <a:lt2>
          <a:srgbClr val="EFDEAF"/>
        </a:lt2>
        <a:accent1>
          <a:srgbClr val="FFFFE3"/>
        </a:accent1>
        <a:accent2>
          <a:srgbClr val="BFBFA7"/>
        </a:accent2>
        <a:accent3>
          <a:srgbClr val="FBF6E6"/>
        </a:accent3>
        <a:accent4>
          <a:srgbClr val="3F1E00"/>
        </a:accent4>
        <a:accent5>
          <a:srgbClr val="FFFFEF"/>
        </a:accent5>
        <a:accent6>
          <a:srgbClr val="ADAD97"/>
        </a:accent6>
        <a:hlink>
          <a:srgbClr val="7B6D47"/>
        </a:hlink>
        <a:folHlink>
          <a:srgbClr val="A99D2F"/>
        </a:folHlink>
      </a:clrScheme>
      <a:clrMap bg1="lt1" tx1="dk1" bg2="lt2" tx2="dk2" accent1="accent1" accent2="accent2" accent3="accent3" accent4="accent4" accent5="accent5" accent6="accent6" hlink="hlink" folHlink="folHlink"/>
    </a:extraClrScheme>
    <a:extraClrScheme>
      <a:clrScheme name="Stream 9">
        <a:dk1>
          <a:srgbClr val="000000"/>
        </a:dk1>
        <a:lt1>
          <a:srgbClr val="FFFFFF"/>
        </a:lt1>
        <a:dk2>
          <a:srgbClr val="000000"/>
        </a:dk2>
        <a:lt2>
          <a:srgbClr val="808080"/>
        </a:lt2>
        <a:accent1>
          <a:srgbClr val="CCECFF"/>
        </a:accent1>
        <a:accent2>
          <a:srgbClr val="333399"/>
        </a:accent2>
        <a:accent3>
          <a:srgbClr val="FFFFFF"/>
        </a:accent3>
        <a:accent4>
          <a:srgbClr val="000000"/>
        </a:accent4>
        <a:accent5>
          <a:srgbClr val="E2F4FF"/>
        </a:accent5>
        <a:accent6>
          <a:srgbClr val="2D2D8A"/>
        </a:accent6>
        <a:hlink>
          <a:srgbClr val="6600FF"/>
        </a:hlink>
        <a:folHlink>
          <a:srgbClr val="009900"/>
        </a:folHlink>
      </a:clrScheme>
      <a:clrMap bg1="lt1" tx1="dk1" bg2="lt2" tx2="dk2" accent1="accent1" accent2="accent2" accent3="accent3" accent4="accent4" accent5="accent5" accent6="accent6" hlink="hlink" folHlink="folHlink"/>
    </a:extraClrScheme>
  </a:extraClrSchemeLst>
</a:theme>
</file>

<file path=ppt/theme/theme3.xml><?xml version="1.0" encoding="utf-8"?>
<a:theme xmlns:a="http://schemas.openxmlformats.org/drawingml/2006/main" name="5_Globe">
  <a:themeElements>
    <a:clrScheme name="Globe 5">
      <a:dk1>
        <a:srgbClr val="3C5436"/>
      </a:dk1>
      <a:lt1>
        <a:srgbClr val="FFFFFF"/>
      </a:lt1>
      <a:dk2>
        <a:srgbClr val="5F8656"/>
      </a:dk2>
      <a:lt2>
        <a:srgbClr val="D6D8C0"/>
      </a:lt2>
      <a:accent1>
        <a:srgbClr val="61733D"/>
      </a:accent1>
      <a:accent2>
        <a:srgbClr val="324A39"/>
      </a:accent2>
      <a:accent3>
        <a:srgbClr val="B6C3B4"/>
      </a:accent3>
      <a:accent4>
        <a:srgbClr val="DADADA"/>
      </a:accent4>
      <a:accent5>
        <a:srgbClr val="B7BCAF"/>
      </a:accent5>
      <a:accent6>
        <a:srgbClr val="2C4233"/>
      </a:accent6>
      <a:hlink>
        <a:srgbClr val="73D588"/>
      </a:hlink>
      <a:folHlink>
        <a:srgbClr val="6F99B9"/>
      </a:folHlink>
    </a:clrScheme>
    <a:fontScheme name="Globe">
      <a:majorFont>
        <a:latin typeface="Arial"/>
        <a:ea typeface=""/>
        <a:cs typeface="Arial"/>
      </a:majorFont>
      <a:minorFont>
        <a:latin typeface="Verdana"/>
        <a:ea typeface=""/>
        <a:cs typeface="Arial"/>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Globe 1">
        <a:dk1>
          <a:srgbClr val="622100"/>
        </a:dk1>
        <a:lt1>
          <a:srgbClr val="FFFFFF"/>
        </a:lt1>
        <a:dk2>
          <a:srgbClr val="800000"/>
        </a:dk2>
        <a:lt2>
          <a:srgbClr val="FFFFCC"/>
        </a:lt2>
        <a:accent1>
          <a:srgbClr val="E42B00"/>
        </a:accent1>
        <a:accent2>
          <a:srgbClr val="996600"/>
        </a:accent2>
        <a:accent3>
          <a:srgbClr val="C0AAAA"/>
        </a:accent3>
        <a:accent4>
          <a:srgbClr val="DADADA"/>
        </a:accent4>
        <a:accent5>
          <a:srgbClr val="EFACAA"/>
        </a:accent5>
        <a:accent6>
          <a:srgbClr val="8A5C00"/>
        </a:accent6>
        <a:hlink>
          <a:srgbClr val="FADF6C"/>
        </a:hlink>
        <a:folHlink>
          <a:srgbClr val="FF9900"/>
        </a:folHlink>
      </a:clrScheme>
      <a:clrMap bg1="dk2" tx1="lt1" bg2="dk1" tx2="lt2" accent1="accent1" accent2="accent2" accent3="accent3" accent4="accent4" accent5="accent5" accent6="accent6" hlink="hlink" folHlink="folHlink"/>
    </a:extraClrScheme>
    <a:extraClrScheme>
      <a:clrScheme name="Globe 2">
        <a:dk1>
          <a:srgbClr val="5F4545"/>
        </a:dk1>
        <a:lt1>
          <a:srgbClr val="FFFFFF"/>
        </a:lt1>
        <a:dk2>
          <a:srgbClr val="8F6969"/>
        </a:dk2>
        <a:lt2>
          <a:srgbClr val="FFFFCC"/>
        </a:lt2>
        <a:accent1>
          <a:srgbClr val="CC6600"/>
        </a:accent1>
        <a:accent2>
          <a:srgbClr val="924C0C"/>
        </a:accent2>
        <a:accent3>
          <a:srgbClr val="C6B9B9"/>
        </a:accent3>
        <a:accent4>
          <a:srgbClr val="DADADA"/>
        </a:accent4>
        <a:accent5>
          <a:srgbClr val="E2B8AA"/>
        </a:accent5>
        <a:accent6>
          <a:srgbClr val="84440A"/>
        </a:accent6>
        <a:hlink>
          <a:srgbClr val="CFD375"/>
        </a:hlink>
        <a:folHlink>
          <a:srgbClr val="98BB91"/>
        </a:folHlink>
      </a:clrScheme>
      <a:clrMap bg1="dk2" tx1="lt1" bg2="dk1" tx2="lt2" accent1="accent1" accent2="accent2" accent3="accent3" accent4="accent4" accent5="accent5" accent6="accent6" hlink="hlink" folHlink="folHlink"/>
    </a:extraClrScheme>
    <a:extraClrScheme>
      <a:clrScheme name="Globe 3">
        <a:dk1>
          <a:srgbClr val="003B76"/>
        </a:dk1>
        <a:lt1>
          <a:srgbClr val="FFFFFF"/>
        </a:lt1>
        <a:dk2>
          <a:srgbClr val="0066CC"/>
        </a:dk2>
        <a:lt2>
          <a:srgbClr val="CCECFF"/>
        </a:lt2>
        <a:accent1>
          <a:srgbClr val="33CCCC"/>
        </a:accent1>
        <a:accent2>
          <a:srgbClr val="66CCFF"/>
        </a:accent2>
        <a:accent3>
          <a:srgbClr val="AAB8E2"/>
        </a:accent3>
        <a:accent4>
          <a:srgbClr val="DADADA"/>
        </a:accent4>
        <a:accent5>
          <a:srgbClr val="ADE2E2"/>
        </a:accent5>
        <a:accent6>
          <a:srgbClr val="5CB9E7"/>
        </a:accent6>
        <a:hlink>
          <a:srgbClr val="FFFFCC"/>
        </a:hlink>
        <a:folHlink>
          <a:srgbClr val="FFCC66"/>
        </a:folHlink>
      </a:clrScheme>
      <a:clrMap bg1="dk2" tx1="lt1" bg2="dk1" tx2="lt2" accent1="accent1" accent2="accent2" accent3="accent3" accent4="accent4" accent5="accent5" accent6="accent6" hlink="hlink" folHlink="folHlink"/>
    </a:extraClrScheme>
    <a:extraClrScheme>
      <a:clrScheme name="Globe 4">
        <a:dk1>
          <a:srgbClr val="005856"/>
        </a:dk1>
        <a:lt1>
          <a:srgbClr val="FFFFFF"/>
        </a:lt1>
        <a:dk2>
          <a:srgbClr val="008080"/>
        </a:dk2>
        <a:lt2>
          <a:srgbClr val="FFFFCC"/>
        </a:lt2>
        <a:accent1>
          <a:srgbClr val="0099CC"/>
        </a:accent1>
        <a:accent2>
          <a:srgbClr val="00CCFF"/>
        </a:accent2>
        <a:accent3>
          <a:srgbClr val="AAC0C0"/>
        </a:accent3>
        <a:accent4>
          <a:srgbClr val="DADADA"/>
        </a:accent4>
        <a:accent5>
          <a:srgbClr val="AACAE2"/>
        </a:accent5>
        <a:accent6>
          <a:srgbClr val="00B9E7"/>
        </a:accent6>
        <a:hlink>
          <a:srgbClr val="1ACE9F"/>
        </a:hlink>
        <a:folHlink>
          <a:srgbClr val="948CCE"/>
        </a:folHlink>
      </a:clrScheme>
      <a:clrMap bg1="dk2" tx1="lt1" bg2="dk1" tx2="lt2" accent1="accent1" accent2="accent2" accent3="accent3" accent4="accent4" accent5="accent5" accent6="accent6" hlink="hlink" folHlink="folHlink"/>
    </a:extraClrScheme>
    <a:extraClrScheme>
      <a:clrScheme name="Globe 5">
        <a:dk1>
          <a:srgbClr val="3C5436"/>
        </a:dk1>
        <a:lt1>
          <a:srgbClr val="FFFFFF"/>
        </a:lt1>
        <a:dk2>
          <a:srgbClr val="5F8656"/>
        </a:dk2>
        <a:lt2>
          <a:srgbClr val="D6D8C0"/>
        </a:lt2>
        <a:accent1>
          <a:srgbClr val="61733D"/>
        </a:accent1>
        <a:accent2>
          <a:srgbClr val="324A39"/>
        </a:accent2>
        <a:accent3>
          <a:srgbClr val="B6C3B4"/>
        </a:accent3>
        <a:accent4>
          <a:srgbClr val="DADADA"/>
        </a:accent4>
        <a:accent5>
          <a:srgbClr val="B7BCAF"/>
        </a:accent5>
        <a:accent6>
          <a:srgbClr val="2C4233"/>
        </a:accent6>
        <a:hlink>
          <a:srgbClr val="73D588"/>
        </a:hlink>
        <a:folHlink>
          <a:srgbClr val="6F99B9"/>
        </a:folHlink>
      </a:clrScheme>
      <a:clrMap bg1="dk2" tx1="lt1" bg2="dk1" tx2="lt2" accent1="accent1" accent2="accent2" accent3="accent3" accent4="accent4" accent5="accent5" accent6="accent6" hlink="hlink" folHlink="folHlink"/>
    </a:extraClrScheme>
    <a:extraClrScheme>
      <a:clrScheme name="Globe 6">
        <a:dk1>
          <a:srgbClr val="5B7B65"/>
        </a:dk1>
        <a:lt1>
          <a:srgbClr val="FFFFFF"/>
        </a:lt1>
        <a:dk2>
          <a:srgbClr val="9ABE9D"/>
        </a:dk2>
        <a:lt2>
          <a:srgbClr val="336600"/>
        </a:lt2>
        <a:accent1>
          <a:srgbClr val="00CC66"/>
        </a:accent1>
        <a:accent2>
          <a:srgbClr val="4E7050"/>
        </a:accent2>
        <a:accent3>
          <a:srgbClr val="CADBCC"/>
        </a:accent3>
        <a:accent4>
          <a:srgbClr val="DADADA"/>
        </a:accent4>
        <a:accent5>
          <a:srgbClr val="AAE2B8"/>
        </a:accent5>
        <a:accent6>
          <a:srgbClr val="466548"/>
        </a:accent6>
        <a:hlink>
          <a:srgbClr val="FFFFCC"/>
        </a:hlink>
        <a:folHlink>
          <a:srgbClr val="9CE8A3"/>
        </a:folHlink>
      </a:clrScheme>
      <a:clrMap bg1="dk2" tx1="lt1" bg2="dk1" tx2="lt2" accent1="accent1" accent2="accent2" accent3="accent3" accent4="accent4" accent5="accent5" accent6="accent6" hlink="hlink" folHlink="folHlink"/>
    </a:extraClrScheme>
    <a:extraClrScheme>
      <a:clrScheme name="Globe 7">
        <a:dk1>
          <a:srgbClr val="4C4E44"/>
        </a:dk1>
        <a:lt1>
          <a:srgbClr val="FFFFFF"/>
        </a:lt1>
        <a:dk2>
          <a:srgbClr val="686B5D"/>
        </a:dk2>
        <a:lt2>
          <a:srgbClr val="D6D5C6"/>
        </a:lt2>
        <a:accent1>
          <a:srgbClr val="898D79"/>
        </a:accent1>
        <a:accent2>
          <a:srgbClr val="4D4F45"/>
        </a:accent2>
        <a:accent3>
          <a:srgbClr val="B9BAB6"/>
        </a:accent3>
        <a:accent4>
          <a:srgbClr val="DADADA"/>
        </a:accent4>
        <a:accent5>
          <a:srgbClr val="C4C5BE"/>
        </a:accent5>
        <a:accent6>
          <a:srgbClr val="45473E"/>
        </a:accent6>
        <a:hlink>
          <a:srgbClr val="58BE67"/>
        </a:hlink>
        <a:folHlink>
          <a:srgbClr val="C0C640"/>
        </a:folHlink>
      </a:clrScheme>
      <a:clrMap bg1="dk2" tx1="lt1" bg2="dk1" tx2="lt2" accent1="accent1" accent2="accent2" accent3="accent3" accent4="accent4" accent5="accent5" accent6="accent6" hlink="hlink" folHlink="folHlink"/>
    </a:extraClrScheme>
    <a:extraClrScheme>
      <a:clrScheme name="Globe 8">
        <a:dk1>
          <a:srgbClr val="000000"/>
        </a:dk1>
        <a:lt1>
          <a:srgbClr val="FFFFDD"/>
        </a:lt1>
        <a:dk2>
          <a:srgbClr val="000000"/>
        </a:dk2>
        <a:lt2>
          <a:srgbClr val="98977A"/>
        </a:lt2>
        <a:accent1>
          <a:srgbClr val="BDCDA7"/>
        </a:accent1>
        <a:accent2>
          <a:srgbClr val="A0D060"/>
        </a:accent2>
        <a:accent3>
          <a:srgbClr val="FFFFEB"/>
        </a:accent3>
        <a:accent4>
          <a:srgbClr val="000000"/>
        </a:accent4>
        <a:accent5>
          <a:srgbClr val="DBE3D0"/>
        </a:accent5>
        <a:accent6>
          <a:srgbClr val="91BC56"/>
        </a:accent6>
        <a:hlink>
          <a:srgbClr val="FADD4E"/>
        </a:hlink>
        <a:folHlink>
          <a:srgbClr val="CC9900"/>
        </a:folHlink>
      </a:clrScheme>
      <a:clrMap bg1="lt1" tx1="dk1" bg2="lt2" tx2="dk2" accent1="accent1" accent2="accent2" accent3="accent3" accent4="accent4" accent5="accent5" accent6="accent6" hlink="hlink" folHlink="folHlink"/>
    </a:extraClrScheme>
  </a:extraClrSchemeLst>
</a:theme>
</file>

<file path=ppt/theme/theme4.xml><?xml version="1.0" encoding="utf-8"?>
<a:theme xmlns:a="http://schemas.openxmlformats.org/drawingml/2006/main" name="Office Theme">
  <a:themeElements>
    <a:clrScheme name="Office">
      <a:dk1>
        <a:sysClr val="windowText" lastClr="000000"/>
      </a:dk1>
      <a:lt1>
        <a:sysClr val="window" lastClr="FFFFFF"/>
      </a:lt1>
      <a:dk2>
        <a:srgbClr val="0E2841"/>
      </a:dk2>
      <a:lt2>
        <a:srgbClr val="E8E8E8"/>
      </a:lt2>
      <a:accent1>
        <a:srgbClr val="156082"/>
      </a:accent1>
      <a:accent2>
        <a:srgbClr val="E97132"/>
      </a:accent2>
      <a:accent3>
        <a:srgbClr val="196B24"/>
      </a:accent3>
      <a:accent4>
        <a:srgbClr val="0F9ED5"/>
      </a:accent4>
      <a:accent5>
        <a:srgbClr val="A02B93"/>
      </a:accent5>
      <a:accent6>
        <a:srgbClr val="4EA72E"/>
      </a:accent6>
      <a:hlink>
        <a:srgbClr val="467886"/>
      </a:hlink>
      <a:folHlink>
        <a:srgbClr val="96607D"/>
      </a:folHlink>
    </a:clrScheme>
    <a:fontScheme name="Office">
      <a:majorFont>
        <a:latin typeface="Aptos Display" panose="0211000402020202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Aptos" panose="0211000402020202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12700" cap="flat" cmpd="sng" algn="ctr">
          <a:solidFill>
            <a:schemeClr val="phClr"/>
          </a:solidFill>
          <a:prstDash val="solid"/>
          <a:miter lim="800000"/>
        </a:ln>
        <a:ln w="19050" cap="flat" cmpd="sng" algn="ctr">
          <a:solidFill>
            <a:schemeClr val="phClr"/>
          </a:solidFill>
          <a:prstDash val="solid"/>
          <a:miter lim="800000"/>
        </a:ln>
        <a:ln w="2540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Office Theme" id="{2E142A2C-CD16-42D6-873A-C26D2A0506FA}" vid="{1BDDFF52-6CD6-40A5-AB3C-68EB2F1E4D0A}"/>
    </a:ext>
  </a:extLst>
</a:theme>
</file>

<file path=docProps/app.xml><?xml version="1.0" encoding="utf-8"?>
<Properties xmlns="http://schemas.openxmlformats.org/officeDocument/2006/extended-properties" xmlns:vt="http://schemas.openxmlformats.org/officeDocument/2006/docPropsVTypes">
  <TotalTime>3953</TotalTime>
  <Words>2352</Words>
  <Application>Microsoft Office PowerPoint</Application>
  <PresentationFormat>Widescreen</PresentationFormat>
  <Paragraphs>267</Paragraphs>
  <Slides>51</Slides>
  <Notes>1</Notes>
  <HiddenSlides>0</HiddenSlides>
  <MMClips>0</MMClips>
  <ScaleCrop>false</ScaleCrop>
  <HeadingPairs>
    <vt:vector size="6" baseType="variant">
      <vt:variant>
        <vt:lpstr>Fonts Used</vt:lpstr>
      </vt:variant>
      <vt:variant>
        <vt:i4>10</vt:i4>
      </vt:variant>
      <vt:variant>
        <vt:lpstr>Theme</vt:lpstr>
      </vt:variant>
      <vt:variant>
        <vt:i4>3</vt:i4>
      </vt:variant>
      <vt:variant>
        <vt:lpstr>Slide Titles</vt:lpstr>
      </vt:variant>
      <vt:variant>
        <vt:i4>51</vt:i4>
      </vt:variant>
    </vt:vector>
  </HeadingPairs>
  <TitlesOfParts>
    <vt:vector size="64" baseType="lpstr">
      <vt:lpstr>Aptos</vt:lpstr>
      <vt:lpstr>Arial</vt:lpstr>
      <vt:lpstr>Arial Black</vt:lpstr>
      <vt:lpstr>Calibri</vt:lpstr>
      <vt:lpstr>Garamond</vt:lpstr>
      <vt:lpstr>Neue Haas Grotesk Text Pro</vt:lpstr>
      <vt:lpstr>Tahoma</vt:lpstr>
      <vt:lpstr>Times New Roman</vt:lpstr>
      <vt:lpstr>Verdana</vt:lpstr>
      <vt:lpstr>Wingdings</vt:lpstr>
      <vt:lpstr>AccentBoxVTI</vt:lpstr>
      <vt:lpstr>7_Stream</vt:lpstr>
      <vt:lpstr>5_Globe</vt:lpstr>
      <vt:lpstr>Welcome to the Alpha Omega Midweek</vt:lpstr>
      <vt:lpstr>Announcements</vt:lpstr>
      <vt:lpstr>Coming Up</vt:lpstr>
      <vt:lpstr>The Church</vt:lpstr>
      <vt:lpstr>The Church</vt:lpstr>
      <vt:lpstr>What is church?</vt:lpstr>
      <vt:lpstr>What Is The Church?</vt:lpstr>
      <vt:lpstr>Ephesians 5:25-32 The Bride of Christ                                    </vt:lpstr>
      <vt:lpstr>Revelation 19:6-8</vt:lpstr>
      <vt:lpstr>Like a Bride  Beautiful Radiant Admired Loved Cared for  This is Jesus’ plan for the church</vt:lpstr>
      <vt:lpstr>The Church is the Body of Christ</vt:lpstr>
      <vt:lpstr>Church: The Body of Christ</vt:lpstr>
      <vt:lpstr>The Church: The Family of God</vt:lpstr>
      <vt:lpstr>Church: The Family of God</vt:lpstr>
      <vt:lpstr>The Church: A Temple of the Holy Spirit</vt:lpstr>
      <vt:lpstr>Discussion Questions</vt:lpstr>
      <vt:lpstr> The Kingdom of God and the Church </vt:lpstr>
      <vt:lpstr>I. The Kingdom of God is the thing Jesus spoke about the most.</vt:lpstr>
      <vt:lpstr>II. The Kingdom of God is a “place” where God is king—where      God reigns.   -It is a life lived  in submission  to God</vt:lpstr>
      <vt:lpstr>What Is The Kingdom of God?</vt:lpstr>
      <vt:lpstr>III.  The Kingdom of God is something much greater than the Church.</vt:lpstr>
      <vt:lpstr>IV. The Kingdom of God is already but not yet. </vt:lpstr>
      <vt:lpstr>Already But Not Yet</vt:lpstr>
      <vt:lpstr>Already But Not Yet</vt:lpstr>
      <vt:lpstr>V. The Church is the Kingdom of God.  (and I am not contradicting myself)  Matthew 16:17-19  On this rock I will build my church.       And… I will give you the keys to the kingdom of heaven</vt:lpstr>
      <vt:lpstr>VI.  The Kingdom of God is a radical ethic in complete opposition to the worldly ethic  It is best described in the Sermon on the Mount.  David Lipscomb:  “God calls us to a radical alien mentality, but he provides the power for such a life through his indwelling and empowering Holy Spirit that transforms us into the image of his Son.” </vt:lpstr>
      <vt:lpstr>A Radical and Unique Kingdom Ethic</vt:lpstr>
      <vt:lpstr>VII. The Kingdom of God is best described in the Sermon on the Mount.</vt:lpstr>
      <vt:lpstr>Discussion Questions</vt:lpstr>
      <vt:lpstr>III The Purpose of the Church</vt:lpstr>
      <vt:lpstr>A. To give glory to God.</vt:lpstr>
      <vt:lpstr>A. To Give Glory to God</vt:lpstr>
      <vt:lpstr>A. To Give Glory to God</vt:lpstr>
      <vt:lpstr>B. To spread the knowledge and the wisdom of God</vt:lpstr>
      <vt:lpstr>B. To spread the knowledge and the wisdom of God</vt:lpstr>
      <vt:lpstr>C. To Create a Unified People in Christ.</vt:lpstr>
      <vt:lpstr>D. To build up and to mature the members of the church.</vt:lpstr>
      <vt:lpstr>Discussion Questions</vt:lpstr>
      <vt:lpstr>IV. The Life of the Church </vt:lpstr>
      <vt:lpstr>Our Outline</vt:lpstr>
      <vt:lpstr>III d. To edify and mature the Church </vt:lpstr>
      <vt:lpstr>IV. The Life of the Church</vt:lpstr>
      <vt:lpstr>The Life of the Church</vt:lpstr>
      <vt:lpstr>The Church: A Holy Place</vt:lpstr>
      <vt:lpstr>Discussion Questions</vt:lpstr>
      <vt:lpstr>The Life of the Church</vt:lpstr>
      <vt:lpstr>The Church: A Holy Place</vt:lpstr>
      <vt:lpstr>Ephesians 5:8-21  We are very different from the world!</vt:lpstr>
      <vt:lpstr>Ephesians 6:18-20  A Praying Church</vt:lpstr>
      <vt:lpstr>Acts 2:42-47  A Model Church</vt:lpstr>
      <vt:lpstr>Discussion Questions</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Coming Home</dc:title>
  <dc:creator>John Oakes</dc:creator>
  <cp:lastModifiedBy>John Oakes</cp:lastModifiedBy>
  <cp:revision>13</cp:revision>
  <dcterms:created xsi:type="dcterms:W3CDTF">2021-01-15T23:03:26Z</dcterms:created>
  <dcterms:modified xsi:type="dcterms:W3CDTF">2025-05-29T01:18:21Z</dcterms:modified>
</cp:coreProperties>
</file>