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401" r:id="rId4"/>
    <p:sldId id="911" r:id="rId5"/>
    <p:sldId id="912" r:id="rId6"/>
    <p:sldId id="913" r:id="rId7"/>
    <p:sldId id="914" r:id="rId8"/>
    <p:sldId id="915" r:id="rId9"/>
    <p:sldId id="916" r:id="rId10"/>
    <p:sldId id="917" r:id="rId11"/>
    <p:sldId id="918" r:id="rId12"/>
    <p:sldId id="919" r:id="rId13"/>
    <p:sldId id="920" r:id="rId14"/>
    <p:sldId id="921" r:id="rId15"/>
    <p:sldId id="9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F4FFD-5970-45F8-A5D7-CCB4A85A96FA}" v="124" dt="2025-04-20T14:55:29.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88" autoAdjust="0"/>
    <p:restoredTop sz="93304" autoAdjust="0"/>
  </p:normalViewPr>
  <p:slideViewPr>
    <p:cSldViewPr snapToGrid="0">
      <p:cViewPr varScale="1">
        <p:scale>
          <a:sx n="58" d="100"/>
          <a:sy n="58" d="100"/>
        </p:scale>
        <p:origin x="732" y="36"/>
      </p:cViewPr>
      <p:guideLst/>
    </p:cSldViewPr>
  </p:slideViewPr>
  <p:notesTextViewPr>
    <p:cViewPr>
      <p:scale>
        <a:sx n="1" d="1"/>
        <a:sy n="1" d="1"/>
      </p:scale>
      <p:origin x="0" y="0"/>
    </p:cViewPr>
  </p:notesTextViewPr>
  <p:sorterViewPr>
    <p:cViewPr varScale="1">
      <p:scale>
        <a:sx n="100" d="100"/>
        <a:sy n="100" d="100"/>
      </p:scale>
      <p:origin x="0" y="-4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B89F4FFD-5970-45F8-A5D7-CCB4A85A96FA}"/>
    <pc:docChg chg="undo custSel addSld delSld modSld sldOrd delMainMaster modMainMaster modNotesMaster">
      <pc:chgData name="John Oakes" userId="1a36f0057432ea1f" providerId="LiveId" clId="{B89F4FFD-5970-45F8-A5D7-CCB4A85A96FA}" dt="2025-04-21T03:37:52.159" v="6022" actId="47"/>
      <pc:docMkLst>
        <pc:docMk/>
      </pc:docMkLst>
      <pc:sldChg chg="add del">
        <pc:chgData name="John Oakes" userId="1a36f0057432ea1f" providerId="LiveId" clId="{B89F4FFD-5970-45F8-A5D7-CCB4A85A96FA}" dt="2025-04-21T03:37:34.339" v="6021" actId="47"/>
        <pc:sldMkLst>
          <pc:docMk/>
          <pc:sldMk cId="0" sldId="256"/>
        </pc:sldMkLst>
      </pc:sldChg>
      <pc:sldChg chg="addSp delSp modSp mod ord modNotes">
        <pc:chgData name="John Oakes" userId="1a36f0057432ea1f" providerId="LiveId" clId="{B89F4FFD-5970-45F8-A5D7-CCB4A85A96FA}" dt="2025-04-18T22:30:10.171" v="2713" actId="1076"/>
        <pc:sldMkLst>
          <pc:docMk/>
          <pc:sldMk cId="2189691723" sldId="257"/>
        </pc:sldMkLst>
        <pc:spChg chg="mod">
          <ac:chgData name="John Oakes" userId="1a36f0057432ea1f" providerId="LiveId" clId="{B89F4FFD-5970-45F8-A5D7-CCB4A85A96FA}" dt="2025-04-18T02:46:41.660" v="2692" actId="255"/>
          <ac:spMkLst>
            <pc:docMk/>
            <pc:sldMk cId="2189691723" sldId="257"/>
            <ac:spMk id="2" creationId="{00000000-0000-0000-0000-000000000000}"/>
          </ac:spMkLst>
        </pc:spChg>
        <pc:spChg chg="mod">
          <ac:chgData name="John Oakes" userId="1a36f0057432ea1f" providerId="LiveId" clId="{B89F4FFD-5970-45F8-A5D7-CCB4A85A96FA}" dt="2025-04-18T21:50:44.178" v="2704" actId="5793"/>
          <ac:spMkLst>
            <pc:docMk/>
            <pc:sldMk cId="2189691723" sldId="257"/>
            <ac:spMk id="3" creationId="{00000000-0000-0000-0000-000000000000}"/>
          </ac:spMkLst>
        </pc:spChg>
        <pc:picChg chg="add mod">
          <ac:chgData name="John Oakes" userId="1a36f0057432ea1f" providerId="LiveId" clId="{B89F4FFD-5970-45F8-A5D7-CCB4A85A96FA}" dt="2025-04-18T22:30:10.171" v="2713" actId="1076"/>
          <ac:picMkLst>
            <pc:docMk/>
            <pc:sldMk cId="2189691723" sldId="257"/>
            <ac:picMk id="1026" creationId="{F11163AE-B9ED-85FE-FD83-269278E74F11}"/>
          </ac:picMkLst>
        </pc:picChg>
      </pc:sldChg>
      <pc:sldChg chg="add del">
        <pc:chgData name="John Oakes" userId="1a36f0057432ea1f" providerId="LiveId" clId="{B89F4FFD-5970-45F8-A5D7-CCB4A85A96FA}" dt="2025-04-21T03:37:34.339" v="6021" actId="47"/>
        <pc:sldMkLst>
          <pc:docMk/>
          <pc:sldMk cId="0" sldId="258"/>
        </pc:sldMkLst>
      </pc:sldChg>
      <pc:sldChg chg="add del">
        <pc:chgData name="John Oakes" userId="1a36f0057432ea1f" providerId="LiveId" clId="{B89F4FFD-5970-45F8-A5D7-CCB4A85A96FA}" dt="2025-04-21T03:37:34.339" v="6021" actId="47"/>
        <pc:sldMkLst>
          <pc:docMk/>
          <pc:sldMk cId="0" sldId="259"/>
        </pc:sldMkLst>
      </pc:sldChg>
      <pc:sldChg chg="add del">
        <pc:chgData name="John Oakes" userId="1a36f0057432ea1f" providerId="LiveId" clId="{B89F4FFD-5970-45F8-A5D7-CCB4A85A96FA}" dt="2025-04-21T03:37:34.339" v="6021" actId="47"/>
        <pc:sldMkLst>
          <pc:docMk/>
          <pc:sldMk cId="0" sldId="260"/>
        </pc:sldMkLst>
      </pc:sldChg>
      <pc:sldChg chg="add del">
        <pc:chgData name="John Oakes" userId="1a36f0057432ea1f" providerId="LiveId" clId="{B89F4FFD-5970-45F8-A5D7-CCB4A85A96FA}" dt="2025-04-21T03:37:34.339" v="6021" actId="47"/>
        <pc:sldMkLst>
          <pc:docMk/>
          <pc:sldMk cId="0" sldId="261"/>
        </pc:sldMkLst>
      </pc:sldChg>
      <pc:sldChg chg="add del">
        <pc:chgData name="John Oakes" userId="1a36f0057432ea1f" providerId="LiveId" clId="{B89F4FFD-5970-45F8-A5D7-CCB4A85A96FA}" dt="2025-04-21T03:37:34.339" v="6021" actId="47"/>
        <pc:sldMkLst>
          <pc:docMk/>
          <pc:sldMk cId="0" sldId="262"/>
        </pc:sldMkLst>
      </pc:sldChg>
      <pc:sldChg chg="add del">
        <pc:chgData name="John Oakes" userId="1a36f0057432ea1f" providerId="LiveId" clId="{B89F4FFD-5970-45F8-A5D7-CCB4A85A96FA}" dt="2025-04-21T03:37:34.339" v="6021" actId="47"/>
        <pc:sldMkLst>
          <pc:docMk/>
          <pc:sldMk cId="0" sldId="263"/>
        </pc:sldMkLst>
      </pc:sldChg>
      <pc:sldChg chg="add del">
        <pc:chgData name="John Oakes" userId="1a36f0057432ea1f" providerId="LiveId" clId="{B89F4FFD-5970-45F8-A5D7-CCB4A85A96FA}" dt="2025-04-21T03:37:34.339" v="6021" actId="47"/>
        <pc:sldMkLst>
          <pc:docMk/>
          <pc:sldMk cId="0" sldId="264"/>
        </pc:sldMkLst>
      </pc:sldChg>
      <pc:sldChg chg="add del">
        <pc:chgData name="John Oakes" userId="1a36f0057432ea1f" providerId="LiveId" clId="{B89F4FFD-5970-45F8-A5D7-CCB4A85A96FA}" dt="2025-04-21T03:37:34.339" v="6021" actId="47"/>
        <pc:sldMkLst>
          <pc:docMk/>
          <pc:sldMk cId="0" sldId="265"/>
        </pc:sldMkLst>
      </pc:sldChg>
      <pc:sldChg chg="add del">
        <pc:chgData name="John Oakes" userId="1a36f0057432ea1f" providerId="LiveId" clId="{B89F4FFD-5970-45F8-A5D7-CCB4A85A96FA}" dt="2025-04-20T14:53:55.853" v="5890" actId="47"/>
        <pc:sldMkLst>
          <pc:docMk/>
          <pc:sldMk cId="0" sldId="266"/>
        </pc:sldMkLst>
      </pc:sldChg>
      <pc:sldChg chg="add del">
        <pc:chgData name="John Oakes" userId="1a36f0057432ea1f" providerId="LiveId" clId="{B89F4FFD-5970-45F8-A5D7-CCB4A85A96FA}" dt="2025-04-20T14:53:55.853" v="5890" actId="47"/>
        <pc:sldMkLst>
          <pc:docMk/>
          <pc:sldMk cId="0" sldId="267"/>
        </pc:sldMkLst>
      </pc:sldChg>
      <pc:sldChg chg="add del">
        <pc:chgData name="John Oakes" userId="1a36f0057432ea1f" providerId="LiveId" clId="{B89F4FFD-5970-45F8-A5D7-CCB4A85A96FA}" dt="2025-04-20T14:53:55.853" v="5890" actId="47"/>
        <pc:sldMkLst>
          <pc:docMk/>
          <pc:sldMk cId="0" sldId="268"/>
        </pc:sldMkLst>
      </pc:sldChg>
      <pc:sldChg chg="add del">
        <pc:chgData name="John Oakes" userId="1a36f0057432ea1f" providerId="LiveId" clId="{B89F4FFD-5970-45F8-A5D7-CCB4A85A96FA}" dt="2025-04-20T14:53:55.853" v="5890" actId="47"/>
        <pc:sldMkLst>
          <pc:docMk/>
          <pc:sldMk cId="0" sldId="269"/>
        </pc:sldMkLst>
      </pc:sldChg>
      <pc:sldChg chg="add del">
        <pc:chgData name="John Oakes" userId="1a36f0057432ea1f" providerId="LiveId" clId="{B89F4FFD-5970-45F8-A5D7-CCB4A85A96FA}" dt="2025-04-20T14:53:55.853" v="5890" actId="47"/>
        <pc:sldMkLst>
          <pc:docMk/>
          <pc:sldMk cId="0" sldId="270"/>
        </pc:sldMkLst>
      </pc:sldChg>
      <pc:sldChg chg="add del">
        <pc:chgData name="John Oakes" userId="1a36f0057432ea1f" providerId="LiveId" clId="{B89F4FFD-5970-45F8-A5D7-CCB4A85A96FA}" dt="2025-04-21T03:37:34.339" v="6021" actId="47"/>
        <pc:sldMkLst>
          <pc:docMk/>
          <pc:sldMk cId="0" sldId="271"/>
        </pc:sldMkLst>
      </pc:sldChg>
      <pc:sldChg chg="modSp add del mod">
        <pc:chgData name="John Oakes" userId="1a36f0057432ea1f" providerId="LiveId" clId="{B89F4FFD-5970-45F8-A5D7-CCB4A85A96FA}" dt="2025-04-21T03:37:34.339" v="6021" actId="47"/>
        <pc:sldMkLst>
          <pc:docMk/>
          <pc:sldMk cId="0" sldId="272"/>
        </pc:sldMkLst>
        <pc:spChg chg="mod">
          <ac:chgData name="John Oakes" userId="1a36f0057432ea1f" providerId="LiveId" clId="{B89F4FFD-5970-45F8-A5D7-CCB4A85A96FA}" dt="2025-04-20T13:57:25.044" v="5838" actId="27636"/>
          <ac:spMkLst>
            <pc:docMk/>
            <pc:sldMk cId="0" sldId="272"/>
            <ac:spMk id="135" creationId="{00000000-0000-0000-0000-000000000000}"/>
          </ac:spMkLst>
        </pc:spChg>
      </pc:sldChg>
      <pc:sldChg chg="modSp del modNotes">
        <pc:chgData name="John Oakes" userId="1a36f0057432ea1f" providerId="LiveId" clId="{B89F4FFD-5970-45F8-A5D7-CCB4A85A96FA}" dt="2025-04-11T17:34:29.982" v="271" actId="47"/>
        <pc:sldMkLst>
          <pc:docMk/>
          <pc:sldMk cId="1981677067" sldId="272"/>
        </pc:sldMkLst>
      </pc:sldChg>
      <pc:sldChg chg="add del">
        <pc:chgData name="John Oakes" userId="1a36f0057432ea1f" providerId="LiveId" clId="{B89F4FFD-5970-45F8-A5D7-CCB4A85A96FA}" dt="2025-04-21T03:37:34.339" v="6021" actId="47"/>
        <pc:sldMkLst>
          <pc:docMk/>
          <pc:sldMk cId="0" sldId="273"/>
        </pc:sldMkLst>
      </pc:sldChg>
      <pc:sldChg chg="add del">
        <pc:chgData name="John Oakes" userId="1a36f0057432ea1f" providerId="LiveId" clId="{B89F4FFD-5970-45F8-A5D7-CCB4A85A96FA}" dt="2025-04-21T03:37:34.339" v="6021" actId="47"/>
        <pc:sldMkLst>
          <pc:docMk/>
          <pc:sldMk cId="0" sldId="274"/>
        </pc:sldMkLst>
      </pc:sldChg>
      <pc:sldChg chg="modSp del modNotes">
        <pc:chgData name="John Oakes" userId="1a36f0057432ea1f" providerId="LiveId" clId="{B89F4FFD-5970-45F8-A5D7-CCB4A85A96FA}" dt="2025-04-11T17:34:33.418" v="272" actId="47"/>
        <pc:sldMkLst>
          <pc:docMk/>
          <pc:sldMk cId="2013738299" sldId="274"/>
        </pc:sldMkLst>
      </pc:sldChg>
      <pc:sldChg chg="add del">
        <pc:chgData name="John Oakes" userId="1a36f0057432ea1f" providerId="LiveId" clId="{B89F4FFD-5970-45F8-A5D7-CCB4A85A96FA}" dt="2025-04-21T03:37:34.339" v="6021" actId="47"/>
        <pc:sldMkLst>
          <pc:docMk/>
          <pc:sldMk cId="0" sldId="275"/>
        </pc:sldMkLst>
      </pc:sldChg>
      <pc:sldChg chg="add del">
        <pc:chgData name="John Oakes" userId="1a36f0057432ea1f" providerId="LiveId" clId="{B89F4FFD-5970-45F8-A5D7-CCB4A85A96FA}" dt="2025-04-21T03:37:34.339" v="6021" actId="47"/>
        <pc:sldMkLst>
          <pc:docMk/>
          <pc:sldMk cId="0" sldId="276"/>
        </pc:sldMkLst>
      </pc:sldChg>
      <pc:sldChg chg="add del">
        <pc:chgData name="John Oakes" userId="1a36f0057432ea1f" providerId="LiveId" clId="{B89F4FFD-5970-45F8-A5D7-CCB4A85A96FA}" dt="2025-04-21T03:37:34.339" v="6021" actId="47"/>
        <pc:sldMkLst>
          <pc:docMk/>
          <pc:sldMk cId="0" sldId="277"/>
        </pc:sldMkLst>
      </pc:sldChg>
      <pc:sldChg chg="add del">
        <pc:chgData name="John Oakes" userId="1a36f0057432ea1f" providerId="LiveId" clId="{B89F4FFD-5970-45F8-A5D7-CCB4A85A96FA}" dt="2025-04-21T03:37:34.339" v="6021" actId="47"/>
        <pc:sldMkLst>
          <pc:docMk/>
          <pc:sldMk cId="0" sldId="278"/>
        </pc:sldMkLst>
      </pc:sldChg>
      <pc:sldChg chg="add del">
        <pc:chgData name="John Oakes" userId="1a36f0057432ea1f" providerId="LiveId" clId="{B89F4FFD-5970-45F8-A5D7-CCB4A85A96FA}" dt="2025-04-21T03:37:34.339" v="6021" actId="47"/>
        <pc:sldMkLst>
          <pc:docMk/>
          <pc:sldMk cId="0" sldId="279"/>
        </pc:sldMkLst>
      </pc:sldChg>
      <pc:sldChg chg="add del">
        <pc:chgData name="John Oakes" userId="1a36f0057432ea1f" providerId="LiveId" clId="{B89F4FFD-5970-45F8-A5D7-CCB4A85A96FA}" dt="2025-04-21T03:37:34.339" v="6021" actId="47"/>
        <pc:sldMkLst>
          <pc:docMk/>
          <pc:sldMk cId="0" sldId="280"/>
        </pc:sldMkLst>
      </pc:sldChg>
      <pc:sldChg chg="modSp add del mod">
        <pc:chgData name="John Oakes" userId="1a36f0057432ea1f" providerId="LiveId" clId="{B89F4FFD-5970-45F8-A5D7-CCB4A85A96FA}" dt="2025-04-21T03:37:34.339" v="6021" actId="47"/>
        <pc:sldMkLst>
          <pc:docMk/>
          <pc:sldMk cId="0" sldId="281"/>
        </pc:sldMkLst>
        <pc:spChg chg="mod">
          <ac:chgData name="John Oakes" userId="1a36f0057432ea1f" providerId="LiveId" clId="{B89F4FFD-5970-45F8-A5D7-CCB4A85A96FA}" dt="2025-04-20T14:56:14.376" v="5898" actId="113"/>
          <ac:spMkLst>
            <pc:docMk/>
            <pc:sldMk cId="0" sldId="281"/>
            <ac:spMk id="181" creationId="{00000000-0000-0000-0000-000000000000}"/>
          </ac:spMkLst>
        </pc:spChg>
      </pc:sldChg>
      <pc:sldChg chg="modSp add del mod">
        <pc:chgData name="John Oakes" userId="1a36f0057432ea1f" providerId="LiveId" clId="{B89F4FFD-5970-45F8-A5D7-CCB4A85A96FA}" dt="2025-04-21T03:37:34.339" v="6021" actId="47"/>
        <pc:sldMkLst>
          <pc:docMk/>
          <pc:sldMk cId="0" sldId="282"/>
        </pc:sldMkLst>
        <pc:spChg chg="mod">
          <ac:chgData name="John Oakes" userId="1a36f0057432ea1f" providerId="LiveId" clId="{B89F4FFD-5970-45F8-A5D7-CCB4A85A96FA}" dt="2025-04-20T14:56:25.994" v="5900" actId="113"/>
          <ac:spMkLst>
            <pc:docMk/>
            <pc:sldMk cId="0" sldId="282"/>
            <ac:spMk id="186" creationId="{00000000-0000-0000-0000-000000000000}"/>
          </ac:spMkLst>
        </pc:spChg>
      </pc:sldChg>
      <pc:sldChg chg="modSp add del mod">
        <pc:chgData name="John Oakes" userId="1a36f0057432ea1f" providerId="LiveId" clId="{B89F4FFD-5970-45F8-A5D7-CCB4A85A96FA}" dt="2025-04-21T03:37:34.339" v="6021" actId="47"/>
        <pc:sldMkLst>
          <pc:docMk/>
          <pc:sldMk cId="0" sldId="283"/>
        </pc:sldMkLst>
        <pc:spChg chg="mod">
          <ac:chgData name="John Oakes" userId="1a36f0057432ea1f" providerId="LiveId" clId="{B89F4FFD-5970-45F8-A5D7-CCB4A85A96FA}" dt="2025-04-20T14:56:35.386" v="5902" actId="113"/>
          <ac:spMkLst>
            <pc:docMk/>
            <pc:sldMk cId="0" sldId="283"/>
            <ac:spMk id="191" creationId="{00000000-0000-0000-0000-000000000000}"/>
          </ac:spMkLst>
        </pc:spChg>
      </pc:sldChg>
      <pc:sldChg chg="modSp add del mod">
        <pc:chgData name="John Oakes" userId="1a36f0057432ea1f" providerId="LiveId" clId="{B89F4FFD-5970-45F8-A5D7-CCB4A85A96FA}" dt="2025-04-21T03:37:34.339" v="6021" actId="47"/>
        <pc:sldMkLst>
          <pc:docMk/>
          <pc:sldMk cId="0" sldId="284"/>
        </pc:sldMkLst>
        <pc:spChg chg="mod">
          <ac:chgData name="John Oakes" userId="1a36f0057432ea1f" providerId="LiveId" clId="{B89F4FFD-5970-45F8-A5D7-CCB4A85A96FA}" dt="2025-04-20T14:56:48.093" v="5904" actId="113"/>
          <ac:spMkLst>
            <pc:docMk/>
            <pc:sldMk cId="0" sldId="284"/>
            <ac:spMk id="196" creationId="{00000000-0000-0000-0000-000000000000}"/>
          </ac:spMkLst>
        </pc:spChg>
      </pc:sldChg>
      <pc:sldChg chg="modSp add del mod">
        <pc:chgData name="John Oakes" userId="1a36f0057432ea1f" providerId="LiveId" clId="{B89F4FFD-5970-45F8-A5D7-CCB4A85A96FA}" dt="2025-04-21T03:37:34.339" v="6021" actId="47"/>
        <pc:sldMkLst>
          <pc:docMk/>
          <pc:sldMk cId="0" sldId="285"/>
        </pc:sldMkLst>
        <pc:spChg chg="mod">
          <ac:chgData name="John Oakes" userId="1a36f0057432ea1f" providerId="LiveId" clId="{B89F4FFD-5970-45F8-A5D7-CCB4A85A96FA}" dt="2025-04-20T14:56:57.524" v="5906" actId="113"/>
          <ac:spMkLst>
            <pc:docMk/>
            <pc:sldMk cId="0" sldId="285"/>
            <ac:spMk id="201" creationId="{00000000-0000-0000-0000-000000000000}"/>
          </ac:spMkLst>
        </pc:spChg>
      </pc:sldChg>
      <pc:sldChg chg="add del">
        <pc:chgData name="John Oakes" userId="1a36f0057432ea1f" providerId="LiveId" clId="{B89F4FFD-5970-45F8-A5D7-CCB4A85A96FA}" dt="2025-04-21T03:37:52.159" v="6022" actId="47"/>
        <pc:sldMkLst>
          <pc:docMk/>
          <pc:sldMk cId="0" sldId="286"/>
        </pc:sldMkLst>
      </pc:sldChg>
      <pc:sldChg chg="add del">
        <pc:chgData name="John Oakes" userId="1a36f0057432ea1f" providerId="LiveId" clId="{B89F4FFD-5970-45F8-A5D7-CCB4A85A96FA}" dt="2025-04-21T03:37:52.159" v="6022" actId="47"/>
        <pc:sldMkLst>
          <pc:docMk/>
          <pc:sldMk cId="0" sldId="287"/>
        </pc:sldMkLst>
      </pc:sldChg>
      <pc:sldChg chg="modSp add del mod">
        <pc:chgData name="John Oakes" userId="1a36f0057432ea1f" providerId="LiveId" clId="{B89F4FFD-5970-45F8-A5D7-CCB4A85A96FA}" dt="2025-04-21T03:37:52.159" v="6022" actId="47"/>
        <pc:sldMkLst>
          <pc:docMk/>
          <pc:sldMk cId="0" sldId="288"/>
        </pc:sldMkLst>
        <pc:spChg chg="mod">
          <ac:chgData name="John Oakes" userId="1a36f0057432ea1f" providerId="LiveId" clId="{B89F4FFD-5970-45F8-A5D7-CCB4A85A96FA}" dt="2025-04-20T13:59:27.181" v="5841" actId="27636"/>
          <ac:spMkLst>
            <pc:docMk/>
            <pc:sldMk cId="0" sldId="288"/>
            <ac:spMk id="217" creationId="{00000000-0000-0000-0000-000000000000}"/>
          </ac:spMkLst>
        </pc:spChg>
      </pc:sldChg>
      <pc:sldChg chg="add del">
        <pc:chgData name="John Oakes" userId="1a36f0057432ea1f" providerId="LiveId" clId="{B89F4FFD-5970-45F8-A5D7-CCB4A85A96FA}" dt="2025-04-21T03:37:52.159" v="6022" actId="47"/>
        <pc:sldMkLst>
          <pc:docMk/>
          <pc:sldMk cId="0" sldId="289"/>
        </pc:sldMkLst>
      </pc:sldChg>
      <pc:sldChg chg="modSp add del mod">
        <pc:chgData name="John Oakes" userId="1a36f0057432ea1f" providerId="LiveId" clId="{B89F4FFD-5970-45F8-A5D7-CCB4A85A96FA}" dt="2025-04-21T03:37:52.159" v="6022" actId="47"/>
        <pc:sldMkLst>
          <pc:docMk/>
          <pc:sldMk cId="0" sldId="290"/>
        </pc:sldMkLst>
        <pc:spChg chg="mod">
          <ac:chgData name="John Oakes" userId="1a36f0057432ea1f" providerId="LiveId" clId="{B89F4FFD-5970-45F8-A5D7-CCB4A85A96FA}" dt="2025-04-20T13:59:27.184" v="5842" actId="27636"/>
          <ac:spMkLst>
            <pc:docMk/>
            <pc:sldMk cId="0" sldId="290"/>
            <ac:spMk id="227" creationId="{00000000-0000-0000-0000-000000000000}"/>
          </ac:spMkLst>
        </pc:spChg>
      </pc:sldChg>
      <pc:sldChg chg="add del">
        <pc:chgData name="John Oakes" userId="1a36f0057432ea1f" providerId="LiveId" clId="{B89F4FFD-5970-45F8-A5D7-CCB4A85A96FA}" dt="2025-04-21T03:37:52.159" v="6022" actId="47"/>
        <pc:sldMkLst>
          <pc:docMk/>
          <pc:sldMk cId="0" sldId="291"/>
        </pc:sldMkLst>
      </pc:sldChg>
      <pc:sldChg chg="modSp add del mod">
        <pc:chgData name="John Oakes" userId="1a36f0057432ea1f" providerId="LiveId" clId="{B89F4FFD-5970-45F8-A5D7-CCB4A85A96FA}" dt="2025-04-21T03:37:52.159" v="6022" actId="47"/>
        <pc:sldMkLst>
          <pc:docMk/>
          <pc:sldMk cId="0" sldId="292"/>
        </pc:sldMkLst>
        <pc:spChg chg="mod">
          <ac:chgData name="John Oakes" userId="1a36f0057432ea1f" providerId="LiveId" clId="{B89F4FFD-5970-45F8-A5D7-CCB4A85A96FA}" dt="2025-04-20T13:59:27.188" v="5843" actId="27636"/>
          <ac:spMkLst>
            <pc:docMk/>
            <pc:sldMk cId="0" sldId="292"/>
            <ac:spMk id="237" creationId="{00000000-0000-0000-0000-000000000000}"/>
          </ac:spMkLst>
        </pc:spChg>
      </pc:sldChg>
      <pc:sldChg chg="add del">
        <pc:chgData name="John Oakes" userId="1a36f0057432ea1f" providerId="LiveId" clId="{B89F4FFD-5970-45F8-A5D7-CCB4A85A96FA}" dt="2025-04-21T03:37:52.159" v="6022" actId="47"/>
        <pc:sldMkLst>
          <pc:docMk/>
          <pc:sldMk cId="0" sldId="293"/>
        </pc:sldMkLst>
      </pc:sldChg>
      <pc:sldChg chg="modSp add del mod">
        <pc:chgData name="John Oakes" userId="1a36f0057432ea1f" providerId="LiveId" clId="{B89F4FFD-5970-45F8-A5D7-CCB4A85A96FA}" dt="2025-04-21T03:37:52.159" v="6022" actId="47"/>
        <pc:sldMkLst>
          <pc:docMk/>
          <pc:sldMk cId="0" sldId="294"/>
        </pc:sldMkLst>
        <pc:spChg chg="mod">
          <ac:chgData name="John Oakes" userId="1a36f0057432ea1f" providerId="LiveId" clId="{B89F4FFD-5970-45F8-A5D7-CCB4A85A96FA}" dt="2025-04-20T13:59:27.191" v="5844" actId="27636"/>
          <ac:spMkLst>
            <pc:docMk/>
            <pc:sldMk cId="0" sldId="294"/>
            <ac:spMk id="247" creationId="{00000000-0000-0000-0000-000000000000}"/>
          </ac:spMkLst>
        </pc:spChg>
      </pc:sldChg>
      <pc:sldChg chg="add del">
        <pc:chgData name="John Oakes" userId="1a36f0057432ea1f" providerId="LiveId" clId="{B89F4FFD-5970-45F8-A5D7-CCB4A85A96FA}" dt="2025-04-21T03:37:52.159" v="6022" actId="47"/>
        <pc:sldMkLst>
          <pc:docMk/>
          <pc:sldMk cId="0" sldId="295"/>
        </pc:sldMkLst>
      </pc:sldChg>
      <pc:sldChg chg="modSp add del mod">
        <pc:chgData name="John Oakes" userId="1a36f0057432ea1f" providerId="LiveId" clId="{B89F4FFD-5970-45F8-A5D7-CCB4A85A96FA}" dt="2025-04-21T03:37:52.159" v="6022" actId="47"/>
        <pc:sldMkLst>
          <pc:docMk/>
          <pc:sldMk cId="0" sldId="296"/>
        </pc:sldMkLst>
        <pc:spChg chg="mod">
          <ac:chgData name="John Oakes" userId="1a36f0057432ea1f" providerId="LiveId" clId="{B89F4FFD-5970-45F8-A5D7-CCB4A85A96FA}" dt="2025-04-20T13:59:27.197" v="5845" actId="27636"/>
          <ac:spMkLst>
            <pc:docMk/>
            <pc:sldMk cId="0" sldId="296"/>
            <ac:spMk id="257" creationId="{00000000-0000-0000-0000-000000000000}"/>
          </ac:spMkLst>
        </pc:spChg>
      </pc:sldChg>
      <pc:sldChg chg="add del">
        <pc:chgData name="John Oakes" userId="1a36f0057432ea1f" providerId="LiveId" clId="{B89F4FFD-5970-45F8-A5D7-CCB4A85A96FA}" dt="2025-04-13T21:46:44.139" v="2616" actId="47"/>
        <pc:sldMkLst>
          <pc:docMk/>
          <pc:sldMk cId="0" sldId="336"/>
        </pc:sldMkLst>
      </pc:sldChg>
      <pc:sldChg chg="add del">
        <pc:chgData name="John Oakes" userId="1a36f0057432ea1f" providerId="LiveId" clId="{B89F4FFD-5970-45F8-A5D7-CCB4A85A96FA}" dt="2025-04-13T21:46:44.139" v="2616" actId="47"/>
        <pc:sldMkLst>
          <pc:docMk/>
          <pc:sldMk cId="0" sldId="337"/>
        </pc:sldMkLst>
      </pc:sldChg>
      <pc:sldChg chg="addSp modSp del mod ord">
        <pc:chgData name="John Oakes" userId="1a36f0057432ea1f" providerId="LiveId" clId="{B89F4FFD-5970-45F8-A5D7-CCB4A85A96FA}" dt="2025-04-11T17:34:37.419" v="273" actId="47"/>
        <pc:sldMkLst>
          <pc:docMk/>
          <pc:sldMk cId="2213537364" sldId="369"/>
        </pc:sldMkLst>
      </pc:sldChg>
      <pc:sldChg chg="modSp del mod">
        <pc:chgData name="John Oakes" userId="1a36f0057432ea1f" providerId="LiveId" clId="{B89F4FFD-5970-45F8-A5D7-CCB4A85A96FA}" dt="2025-04-11T17:34:39.205" v="274" actId="47"/>
        <pc:sldMkLst>
          <pc:docMk/>
          <pc:sldMk cId="3491361578" sldId="384"/>
        </pc:sldMkLst>
      </pc:sldChg>
      <pc:sldChg chg="modSp del">
        <pc:chgData name="John Oakes" userId="1a36f0057432ea1f" providerId="LiveId" clId="{B89F4FFD-5970-45F8-A5D7-CCB4A85A96FA}" dt="2025-04-04T22:56:47.573" v="100" actId="2696"/>
        <pc:sldMkLst>
          <pc:docMk/>
          <pc:sldMk cId="260812976" sldId="385"/>
        </pc:sldMkLst>
      </pc:sldChg>
      <pc:sldChg chg="del">
        <pc:chgData name="John Oakes" userId="1a36f0057432ea1f" providerId="LiveId" clId="{B89F4FFD-5970-45F8-A5D7-CCB4A85A96FA}" dt="2025-04-04T22:57:00.418" v="101" actId="2696"/>
        <pc:sldMkLst>
          <pc:docMk/>
          <pc:sldMk cId="189085022" sldId="387"/>
        </pc:sldMkLst>
      </pc:sldChg>
      <pc:sldChg chg="modSp del mod">
        <pc:chgData name="John Oakes" userId="1a36f0057432ea1f" providerId="LiveId" clId="{B89F4FFD-5970-45F8-A5D7-CCB4A85A96FA}" dt="2025-04-18T02:46:52.302" v="2693" actId="47"/>
        <pc:sldMkLst>
          <pc:docMk/>
          <pc:sldMk cId="2100983944" sldId="388"/>
        </pc:sldMkLst>
      </pc:sldChg>
      <pc:sldChg chg="modSp del">
        <pc:chgData name="John Oakes" userId="1a36f0057432ea1f" providerId="LiveId" clId="{B89F4FFD-5970-45F8-A5D7-CCB4A85A96FA}" dt="2025-04-04T22:56:25.146" v="99" actId="2696"/>
        <pc:sldMkLst>
          <pc:docMk/>
          <pc:sldMk cId="247766270" sldId="390"/>
        </pc:sldMkLst>
      </pc:sldChg>
      <pc:sldChg chg="modSp del">
        <pc:chgData name="John Oakes" userId="1a36f0057432ea1f" providerId="LiveId" clId="{B89F4FFD-5970-45F8-A5D7-CCB4A85A96FA}" dt="2025-04-18T02:46:53.352" v="2694" actId="47"/>
        <pc:sldMkLst>
          <pc:docMk/>
          <pc:sldMk cId="984815192" sldId="391"/>
        </pc:sldMkLst>
      </pc:sldChg>
      <pc:sldChg chg="modSp del">
        <pc:chgData name="John Oakes" userId="1a36f0057432ea1f" providerId="LiveId" clId="{B89F4FFD-5970-45F8-A5D7-CCB4A85A96FA}" dt="2025-04-04T22:58:12.359" v="108" actId="47"/>
        <pc:sldMkLst>
          <pc:docMk/>
          <pc:sldMk cId="3187127887" sldId="392"/>
        </pc:sldMkLst>
      </pc:sldChg>
      <pc:sldChg chg="addSp delSp modSp del mod">
        <pc:chgData name="John Oakes" userId="1a36f0057432ea1f" providerId="LiveId" clId="{B89F4FFD-5970-45F8-A5D7-CCB4A85A96FA}" dt="2025-04-18T02:46:55.850" v="2695" actId="47"/>
        <pc:sldMkLst>
          <pc:docMk/>
          <pc:sldMk cId="3445672378" sldId="393"/>
        </pc:sldMkLst>
      </pc:sldChg>
      <pc:sldChg chg="modSp del">
        <pc:chgData name="John Oakes" userId="1a36f0057432ea1f" providerId="LiveId" clId="{B89F4FFD-5970-45F8-A5D7-CCB4A85A96FA}" dt="2025-04-11T17:40:36.829" v="651" actId="47"/>
        <pc:sldMkLst>
          <pc:docMk/>
          <pc:sldMk cId="389947275" sldId="394"/>
        </pc:sldMkLst>
      </pc:sldChg>
      <pc:sldChg chg="modSp del">
        <pc:chgData name="John Oakes" userId="1a36f0057432ea1f" providerId="LiveId" clId="{B89F4FFD-5970-45F8-A5D7-CCB4A85A96FA}" dt="2025-04-11T17:40:46.461" v="653" actId="47"/>
        <pc:sldMkLst>
          <pc:docMk/>
          <pc:sldMk cId="4105099417" sldId="395"/>
        </pc:sldMkLst>
      </pc:sldChg>
      <pc:sldChg chg="addSp modSp del mod ord">
        <pc:chgData name="John Oakes" userId="1a36f0057432ea1f" providerId="LiveId" clId="{B89F4FFD-5970-45F8-A5D7-CCB4A85A96FA}" dt="2025-04-20T15:00:13.189" v="5909" actId="47"/>
        <pc:sldMkLst>
          <pc:docMk/>
          <pc:sldMk cId="3467179383" sldId="396"/>
        </pc:sldMkLst>
      </pc:sldChg>
      <pc:sldChg chg="del">
        <pc:chgData name="John Oakes" userId="1a36f0057432ea1f" providerId="LiveId" clId="{B89F4FFD-5970-45F8-A5D7-CCB4A85A96FA}" dt="2025-04-11T17:40:44.127" v="652" actId="47"/>
        <pc:sldMkLst>
          <pc:docMk/>
          <pc:sldMk cId="286695810" sldId="397"/>
        </pc:sldMkLst>
      </pc:sldChg>
      <pc:sldChg chg="addSp delSp modSp new del mod ord">
        <pc:chgData name="John Oakes" userId="1a36f0057432ea1f" providerId="LiveId" clId="{B89F4FFD-5970-45F8-A5D7-CCB4A85A96FA}" dt="2025-04-13T21:46:44.139" v="2616" actId="47"/>
        <pc:sldMkLst>
          <pc:docMk/>
          <pc:sldMk cId="810313210" sldId="398"/>
        </pc:sldMkLst>
      </pc:sldChg>
      <pc:sldChg chg="modSp new del mod">
        <pc:chgData name="John Oakes" userId="1a36f0057432ea1f" providerId="LiveId" clId="{B89F4FFD-5970-45F8-A5D7-CCB4A85A96FA}" dt="2025-04-20T15:00:16.558" v="5910" actId="47"/>
        <pc:sldMkLst>
          <pc:docMk/>
          <pc:sldMk cId="2262425042" sldId="399"/>
        </pc:sldMkLst>
      </pc:sldChg>
      <pc:sldChg chg="modSp new del mod">
        <pc:chgData name="John Oakes" userId="1a36f0057432ea1f" providerId="LiveId" clId="{B89F4FFD-5970-45F8-A5D7-CCB4A85A96FA}" dt="2025-04-18T02:47:13.510" v="2696" actId="47"/>
        <pc:sldMkLst>
          <pc:docMk/>
          <pc:sldMk cId="4158556052" sldId="400"/>
        </pc:sldMkLst>
      </pc:sldChg>
      <pc:sldChg chg="modSp new mod">
        <pc:chgData name="John Oakes" userId="1a36f0057432ea1f" providerId="LiveId" clId="{B89F4FFD-5970-45F8-A5D7-CCB4A85A96FA}" dt="2025-04-20T14:58:42.244" v="5908" actId="1036"/>
        <pc:sldMkLst>
          <pc:docMk/>
          <pc:sldMk cId="1927976228" sldId="401"/>
        </pc:sldMkLst>
        <pc:spChg chg="mod">
          <ac:chgData name="John Oakes" userId="1a36f0057432ea1f" providerId="LiveId" clId="{B89F4FFD-5970-45F8-A5D7-CCB4A85A96FA}" dt="2025-04-11T17:32:54.613" v="129" actId="20577"/>
          <ac:spMkLst>
            <pc:docMk/>
            <pc:sldMk cId="1927976228" sldId="401"/>
            <ac:spMk id="2" creationId="{2CDB37A6-5328-EF04-9F66-9B7A6BE1FE41}"/>
          </ac:spMkLst>
        </pc:spChg>
        <pc:spChg chg="mod">
          <ac:chgData name="John Oakes" userId="1a36f0057432ea1f" providerId="LiveId" clId="{B89F4FFD-5970-45F8-A5D7-CCB4A85A96FA}" dt="2025-04-20T14:58:42.244" v="5908" actId="1036"/>
          <ac:spMkLst>
            <pc:docMk/>
            <pc:sldMk cId="1927976228" sldId="401"/>
            <ac:spMk id="3" creationId="{BD405C97-D8C9-E3C0-A19D-272068F11DF6}"/>
          </ac:spMkLst>
        </pc:spChg>
      </pc:sldChg>
      <pc:sldChg chg="addSp delSp modSp new del mod">
        <pc:chgData name="John Oakes" userId="1a36f0057432ea1f" providerId="LiveId" clId="{B89F4FFD-5970-45F8-A5D7-CCB4A85A96FA}" dt="2025-04-18T02:47:22.063" v="2698" actId="47"/>
        <pc:sldMkLst>
          <pc:docMk/>
          <pc:sldMk cId="559193352" sldId="402"/>
        </pc:sldMkLst>
      </pc:sldChg>
      <pc:sldChg chg="modSp new del mod ord">
        <pc:chgData name="John Oakes" userId="1a36f0057432ea1f" providerId="LiveId" clId="{B89F4FFD-5970-45F8-A5D7-CCB4A85A96FA}" dt="2025-04-18T02:47:15.605" v="2697" actId="47"/>
        <pc:sldMkLst>
          <pc:docMk/>
          <pc:sldMk cId="3394195454" sldId="403"/>
        </pc:sldMkLst>
      </pc:sldChg>
      <pc:sldChg chg="modSp new del mod">
        <pc:chgData name="John Oakes" userId="1a36f0057432ea1f" providerId="LiveId" clId="{B89F4FFD-5970-45F8-A5D7-CCB4A85A96FA}" dt="2025-04-18T02:47:28.103" v="2699" actId="47"/>
        <pc:sldMkLst>
          <pc:docMk/>
          <pc:sldMk cId="1195245245" sldId="404"/>
        </pc:sldMkLst>
      </pc:sldChg>
      <pc:sldChg chg="addSp delSp modSp add del">
        <pc:chgData name="John Oakes" userId="1a36f0057432ea1f" providerId="LiveId" clId="{B89F4FFD-5970-45F8-A5D7-CCB4A85A96FA}" dt="2025-04-21T03:37:34.339" v="6021" actId="47"/>
        <pc:sldMkLst>
          <pc:docMk/>
          <pc:sldMk cId="0" sldId="543"/>
        </pc:sldMkLst>
        <pc:picChg chg="add mod">
          <ac:chgData name="John Oakes" userId="1a36f0057432ea1f" providerId="LiveId" clId="{B89F4FFD-5970-45F8-A5D7-CCB4A85A96FA}" dt="2025-04-20T14:55:29.712" v="5896" actId="1076"/>
          <ac:picMkLst>
            <pc:docMk/>
            <pc:sldMk cId="0" sldId="543"/>
            <ac:picMk id="3074" creationId="{6ABDDAC2-C661-D35A-4F14-247F8014D58A}"/>
          </ac:picMkLst>
        </pc:picChg>
        <pc:picChg chg="del">
          <ac:chgData name="John Oakes" userId="1a36f0057432ea1f" providerId="LiveId" clId="{B89F4FFD-5970-45F8-A5D7-CCB4A85A96FA}" dt="2025-04-20T14:55:11.693" v="5891" actId="478"/>
          <ac:picMkLst>
            <pc:docMk/>
            <pc:sldMk cId="0" sldId="543"/>
            <ac:picMk id="35845" creationId="{AC84DB50-24D6-34DE-C11C-15334A601F9D}"/>
          </ac:picMkLst>
        </pc:picChg>
      </pc:sldChg>
      <pc:sldChg chg="add del ord">
        <pc:chgData name="John Oakes" userId="1a36f0057432ea1f" providerId="LiveId" clId="{B89F4FFD-5970-45F8-A5D7-CCB4A85A96FA}" dt="2025-04-21T03:37:52.159" v="6022" actId="47"/>
        <pc:sldMkLst>
          <pc:docMk/>
          <pc:sldMk cId="0" sldId="609"/>
        </pc:sldMkLst>
      </pc:sldChg>
      <pc:sldChg chg="add del">
        <pc:chgData name="John Oakes" userId="1a36f0057432ea1f" providerId="LiveId" clId="{B89F4FFD-5970-45F8-A5D7-CCB4A85A96FA}" dt="2025-04-20T13:56:54.531" v="5836" actId="47"/>
        <pc:sldMkLst>
          <pc:docMk/>
          <pc:sldMk cId="3282475642" sldId="615"/>
        </pc:sldMkLst>
      </pc:sldChg>
      <pc:sldChg chg="add del">
        <pc:chgData name="John Oakes" userId="1a36f0057432ea1f" providerId="LiveId" clId="{B89F4FFD-5970-45F8-A5D7-CCB4A85A96FA}" dt="2025-04-20T13:55:56.249" v="5833" actId="47"/>
        <pc:sldMkLst>
          <pc:docMk/>
          <pc:sldMk cId="58535702" sldId="675"/>
        </pc:sldMkLst>
      </pc:sldChg>
      <pc:sldChg chg="add del">
        <pc:chgData name="John Oakes" userId="1a36f0057432ea1f" providerId="LiveId" clId="{B89F4FFD-5970-45F8-A5D7-CCB4A85A96FA}" dt="2025-04-13T15:50:35.157" v="2269" actId="47"/>
        <pc:sldMkLst>
          <pc:docMk/>
          <pc:sldMk cId="0" sldId="676"/>
        </pc:sldMkLst>
      </pc:sldChg>
      <pc:sldChg chg="add del">
        <pc:chgData name="John Oakes" userId="1a36f0057432ea1f" providerId="LiveId" clId="{B89F4FFD-5970-45F8-A5D7-CCB4A85A96FA}" dt="2025-04-13T15:50:37.194" v="2270" actId="47"/>
        <pc:sldMkLst>
          <pc:docMk/>
          <pc:sldMk cId="0" sldId="677"/>
        </pc:sldMkLst>
      </pc:sldChg>
      <pc:sldChg chg="add del">
        <pc:chgData name="John Oakes" userId="1a36f0057432ea1f" providerId="LiveId" clId="{B89F4FFD-5970-45F8-A5D7-CCB4A85A96FA}" dt="2025-04-13T15:50:37.840" v="2271" actId="47"/>
        <pc:sldMkLst>
          <pc:docMk/>
          <pc:sldMk cId="0" sldId="678"/>
        </pc:sldMkLst>
      </pc:sldChg>
      <pc:sldChg chg="add del">
        <pc:chgData name="John Oakes" userId="1a36f0057432ea1f" providerId="LiveId" clId="{B89F4FFD-5970-45F8-A5D7-CCB4A85A96FA}" dt="2025-04-13T15:50:38.473" v="2272" actId="47"/>
        <pc:sldMkLst>
          <pc:docMk/>
          <pc:sldMk cId="0" sldId="679"/>
        </pc:sldMkLst>
      </pc:sldChg>
      <pc:sldChg chg="add del">
        <pc:chgData name="John Oakes" userId="1a36f0057432ea1f" providerId="LiveId" clId="{B89F4FFD-5970-45F8-A5D7-CCB4A85A96FA}" dt="2025-04-13T15:50:41.019" v="2275" actId="47"/>
        <pc:sldMkLst>
          <pc:docMk/>
          <pc:sldMk cId="0" sldId="680"/>
        </pc:sldMkLst>
      </pc:sldChg>
      <pc:sldChg chg="add del">
        <pc:chgData name="John Oakes" userId="1a36f0057432ea1f" providerId="LiveId" clId="{B89F4FFD-5970-45F8-A5D7-CCB4A85A96FA}" dt="2025-04-13T21:46:44.139" v="2616" actId="47"/>
        <pc:sldMkLst>
          <pc:docMk/>
          <pc:sldMk cId="0" sldId="682"/>
        </pc:sldMkLst>
      </pc:sldChg>
      <pc:sldChg chg="add del">
        <pc:chgData name="John Oakes" userId="1a36f0057432ea1f" providerId="LiveId" clId="{B89F4FFD-5970-45F8-A5D7-CCB4A85A96FA}" dt="2025-04-13T21:46:44.139" v="2616" actId="47"/>
        <pc:sldMkLst>
          <pc:docMk/>
          <pc:sldMk cId="0" sldId="683"/>
        </pc:sldMkLst>
      </pc:sldChg>
      <pc:sldChg chg="add del">
        <pc:chgData name="John Oakes" userId="1a36f0057432ea1f" providerId="LiveId" clId="{B89F4FFD-5970-45F8-A5D7-CCB4A85A96FA}" dt="2025-04-13T21:46:44.139" v="2616" actId="47"/>
        <pc:sldMkLst>
          <pc:docMk/>
          <pc:sldMk cId="0" sldId="684"/>
        </pc:sldMkLst>
      </pc:sldChg>
      <pc:sldChg chg="add del">
        <pc:chgData name="John Oakes" userId="1a36f0057432ea1f" providerId="LiveId" clId="{B89F4FFD-5970-45F8-A5D7-CCB4A85A96FA}" dt="2025-04-13T21:46:44.139" v="2616" actId="47"/>
        <pc:sldMkLst>
          <pc:docMk/>
          <pc:sldMk cId="0" sldId="685"/>
        </pc:sldMkLst>
      </pc:sldChg>
      <pc:sldChg chg="add del">
        <pc:chgData name="John Oakes" userId="1a36f0057432ea1f" providerId="LiveId" clId="{B89F4FFD-5970-45F8-A5D7-CCB4A85A96FA}" dt="2025-04-21T03:37:52.159" v="6022" actId="47"/>
        <pc:sldMkLst>
          <pc:docMk/>
          <pc:sldMk cId="1444248880" sldId="706"/>
        </pc:sldMkLst>
      </pc:sldChg>
      <pc:sldChg chg="add del">
        <pc:chgData name="John Oakes" userId="1a36f0057432ea1f" providerId="LiveId" clId="{B89F4FFD-5970-45F8-A5D7-CCB4A85A96FA}" dt="2025-04-13T21:46:44.139" v="2616" actId="47"/>
        <pc:sldMkLst>
          <pc:docMk/>
          <pc:sldMk cId="0" sldId="734"/>
        </pc:sldMkLst>
      </pc:sldChg>
      <pc:sldChg chg="add del">
        <pc:chgData name="John Oakes" userId="1a36f0057432ea1f" providerId="LiveId" clId="{B89F4FFD-5970-45F8-A5D7-CCB4A85A96FA}" dt="2025-04-13T15:50:39.349" v="2273" actId="47"/>
        <pc:sldMkLst>
          <pc:docMk/>
          <pc:sldMk cId="0" sldId="736"/>
        </pc:sldMkLst>
      </pc:sldChg>
      <pc:sldChg chg="add del">
        <pc:chgData name="John Oakes" userId="1a36f0057432ea1f" providerId="LiveId" clId="{B89F4FFD-5970-45F8-A5D7-CCB4A85A96FA}" dt="2025-04-13T15:50:42.057" v="2276" actId="47"/>
        <pc:sldMkLst>
          <pc:docMk/>
          <pc:sldMk cId="0" sldId="737"/>
        </pc:sldMkLst>
      </pc:sldChg>
      <pc:sldChg chg="add del">
        <pc:chgData name="John Oakes" userId="1a36f0057432ea1f" providerId="LiveId" clId="{B89F4FFD-5970-45F8-A5D7-CCB4A85A96FA}" dt="2025-04-13T15:50:40.154" v="2274" actId="47"/>
        <pc:sldMkLst>
          <pc:docMk/>
          <pc:sldMk cId="0" sldId="738"/>
        </pc:sldMkLst>
      </pc:sldChg>
      <pc:sldChg chg="add del">
        <pc:chgData name="John Oakes" userId="1a36f0057432ea1f" providerId="LiveId" clId="{B89F4FFD-5970-45F8-A5D7-CCB4A85A96FA}" dt="2025-04-13T15:50:42.795" v="2277" actId="47"/>
        <pc:sldMkLst>
          <pc:docMk/>
          <pc:sldMk cId="0" sldId="739"/>
        </pc:sldMkLst>
      </pc:sldChg>
      <pc:sldChg chg="add del">
        <pc:chgData name="John Oakes" userId="1a36f0057432ea1f" providerId="LiveId" clId="{B89F4FFD-5970-45F8-A5D7-CCB4A85A96FA}" dt="2025-04-13T21:46:44.139" v="2616" actId="47"/>
        <pc:sldMkLst>
          <pc:docMk/>
          <pc:sldMk cId="0" sldId="740"/>
        </pc:sldMkLst>
      </pc:sldChg>
      <pc:sldChg chg="add del">
        <pc:chgData name="John Oakes" userId="1a36f0057432ea1f" providerId="LiveId" clId="{B89F4FFD-5970-45F8-A5D7-CCB4A85A96FA}" dt="2025-04-13T21:46:44.139" v="2616" actId="47"/>
        <pc:sldMkLst>
          <pc:docMk/>
          <pc:sldMk cId="0" sldId="741"/>
        </pc:sldMkLst>
      </pc:sldChg>
      <pc:sldChg chg="add del">
        <pc:chgData name="John Oakes" userId="1a36f0057432ea1f" providerId="LiveId" clId="{B89F4FFD-5970-45F8-A5D7-CCB4A85A96FA}" dt="2025-04-13T21:46:44.139" v="2616" actId="47"/>
        <pc:sldMkLst>
          <pc:docMk/>
          <pc:sldMk cId="0" sldId="743"/>
        </pc:sldMkLst>
      </pc:sldChg>
      <pc:sldChg chg="add del">
        <pc:chgData name="John Oakes" userId="1a36f0057432ea1f" providerId="LiveId" clId="{B89F4FFD-5970-45F8-A5D7-CCB4A85A96FA}" dt="2025-04-13T21:46:44.139" v="2616" actId="47"/>
        <pc:sldMkLst>
          <pc:docMk/>
          <pc:sldMk cId="0" sldId="744"/>
        </pc:sldMkLst>
      </pc:sldChg>
      <pc:sldChg chg="add del">
        <pc:chgData name="John Oakes" userId="1a36f0057432ea1f" providerId="LiveId" clId="{B89F4FFD-5970-45F8-A5D7-CCB4A85A96FA}" dt="2025-04-13T21:46:44.139" v="2616" actId="47"/>
        <pc:sldMkLst>
          <pc:docMk/>
          <pc:sldMk cId="0" sldId="745"/>
        </pc:sldMkLst>
      </pc:sldChg>
      <pc:sldChg chg="add del">
        <pc:chgData name="John Oakes" userId="1a36f0057432ea1f" providerId="LiveId" clId="{B89F4FFD-5970-45F8-A5D7-CCB4A85A96FA}" dt="2025-04-13T21:46:44.139" v="2616" actId="47"/>
        <pc:sldMkLst>
          <pc:docMk/>
          <pc:sldMk cId="0" sldId="746"/>
        </pc:sldMkLst>
      </pc:sldChg>
      <pc:sldChg chg="add del">
        <pc:chgData name="John Oakes" userId="1a36f0057432ea1f" providerId="LiveId" clId="{B89F4FFD-5970-45F8-A5D7-CCB4A85A96FA}" dt="2025-04-13T21:46:44.139" v="2616" actId="47"/>
        <pc:sldMkLst>
          <pc:docMk/>
          <pc:sldMk cId="0" sldId="747"/>
        </pc:sldMkLst>
      </pc:sldChg>
      <pc:sldChg chg="add del">
        <pc:chgData name="John Oakes" userId="1a36f0057432ea1f" providerId="LiveId" clId="{B89F4FFD-5970-45F8-A5D7-CCB4A85A96FA}" dt="2025-04-21T03:37:34.339" v="6021" actId="47"/>
        <pc:sldMkLst>
          <pc:docMk/>
          <pc:sldMk cId="3315063160" sldId="790"/>
        </pc:sldMkLst>
      </pc:sldChg>
      <pc:sldChg chg="addSp delSp modSp new del mod">
        <pc:chgData name="John Oakes" userId="1a36f0057432ea1f" providerId="LiveId" clId="{B89F4FFD-5970-45F8-A5D7-CCB4A85A96FA}" dt="2025-04-13T21:46:44.139" v="2616" actId="47"/>
        <pc:sldMkLst>
          <pc:docMk/>
          <pc:sldMk cId="2901221614" sldId="791"/>
        </pc:sldMkLst>
      </pc:sldChg>
      <pc:sldChg chg="add del">
        <pc:chgData name="John Oakes" userId="1a36f0057432ea1f" providerId="LiveId" clId="{B89F4FFD-5970-45F8-A5D7-CCB4A85A96FA}" dt="2025-04-21T03:37:52.159" v="6022" actId="47"/>
        <pc:sldMkLst>
          <pc:docMk/>
          <pc:sldMk cId="0" sldId="802"/>
        </pc:sldMkLst>
      </pc:sldChg>
      <pc:sldChg chg="addSp modSp add del mod">
        <pc:chgData name="John Oakes" userId="1a36f0057432ea1f" providerId="LiveId" clId="{B89F4FFD-5970-45F8-A5D7-CCB4A85A96FA}" dt="2025-04-13T21:46:19.438" v="2615" actId="47"/>
        <pc:sldMkLst>
          <pc:docMk/>
          <pc:sldMk cId="0" sldId="903"/>
        </pc:sldMkLst>
      </pc:sldChg>
      <pc:sldChg chg="modSp add del mod">
        <pc:chgData name="John Oakes" userId="1a36f0057432ea1f" providerId="LiveId" clId="{B89F4FFD-5970-45F8-A5D7-CCB4A85A96FA}" dt="2025-04-13T21:46:19.438" v="2615" actId="47"/>
        <pc:sldMkLst>
          <pc:docMk/>
          <pc:sldMk cId="0" sldId="904"/>
        </pc:sldMkLst>
      </pc:sldChg>
      <pc:sldChg chg="add del">
        <pc:chgData name="John Oakes" userId="1a36f0057432ea1f" providerId="LiveId" clId="{B89F4FFD-5970-45F8-A5D7-CCB4A85A96FA}" dt="2025-04-13T15:07:29.319" v="1993" actId="47"/>
        <pc:sldMkLst>
          <pc:docMk/>
          <pc:sldMk cId="0" sldId="906"/>
        </pc:sldMkLst>
      </pc:sldChg>
      <pc:sldChg chg="addSp delSp modSp add del mod">
        <pc:chgData name="John Oakes" userId="1a36f0057432ea1f" providerId="LiveId" clId="{B89F4FFD-5970-45F8-A5D7-CCB4A85A96FA}" dt="2025-04-21T03:37:52.159" v="6022" actId="47"/>
        <pc:sldMkLst>
          <pc:docMk/>
          <pc:sldMk cId="0" sldId="907"/>
        </pc:sldMkLst>
        <pc:spChg chg="mod">
          <ac:chgData name="John Oakes" userId="1a36f0057432ea1f" providerId="LiveId" clId="{B89F4FFD-5970-45F8-A5D7-CCB4A85A96FA}" dt="2025-04-20T14:02:50.847" v="5889" actId="313"/>
          <ac:spMkLst>
            <pc:docMk/>
            <pc:sldMk cId="0" sldId="907"/>
            <ac:spMk id="4" creationId="{9269334E-260A-EAC1-751F-92B5EF1E6BB8}"/>
          </ac:spMkLst>
        </pc:spChg>
        <pc:picChg chg="del">
          <ac:chgData name="John Oakes" userId="1a36f0057432ea1f" providerId="LiveId" clId="{B89F4FFD-5970-45F8-A5D7-CCB4A85A96FA}" dt="2025-04-20T03:48:24.072" v="5615" actId="478"/>
          <ac:picMkLst>
            <pc:docMk/>
            <pc:sldMk cId="0" sldId="907"/>
            <ac:picMk id="2050" creationId="{09D0D48E-F8D9-9529-29E4-C297C71E1CB4}"/>
          </ac:picMkLst>
        </pc:picChg>
        <pc:picChg chg="add mod">
          <ac:chgData name="John Oakes" userId="1a36f0057432ea1f" providerId="LiveId" clId="{B89F4FFD-5970-45F8-A5D7-CCB4A85A96FA}" dt="2025-04-20T14:02:21.763" v="5859" actId="14100"/>
          <ac:picMkLst>
            <pc:docMk/>
            <pc:sldMk cId="0" sldId="907"/>
            <ac:picMk id="2050" creationId="{E9C1C160-7196-847A-B8E9-979FA074535F}"/>
          </ac:picMkLst>
        </pc:picChg>
      </pc:sldChg>
      <pc:sldChg chg="addSp modSp new del mod ord">
        <pc:chgData name="John Oakes" userId="1a36f0057432ea1f" providerId="LiveId" clId="{B89F4FFD-5970-45F8-A5D7-CCB4A85A96FA}" dt="2025-04-13T21:46:19.438" v="2615" actId="47"/>
        <pc:sldMkLst>
          <pc:docMk/>
          <pc:sldMk cId="48372959" sldId="907"/>
        </pc:sldMkLst>
      </pc:sldChg>
      <pc:sldChg chg="add del">
        <pc:chgData name="John Oakes" userId="1a36f0057432ea1f" providerId="LiveId" clId="{B89F4FFD-5970-45F8-A5D7-CCB4A85A96FA}" dt="2025-04-13T15:07:20.053" v="1992"/>
        <pc:sldMkLst>
          <pc:docMk/>
          <pc:sldMk cId="0" sldId="908"/>
        </pc:sldMkLst>
      </pc:sldChg>
      <pc:sldChg chg="modSp add del mod">
        <pc:chgData name="John Oakes" userId="1a36f0057432ea1f" providerId="LiveId" clId="{B89F4FFD-5970-45F8-A5D7-CCB4A85A96FA}" dt="2025-04-20T03:51:12.241" v="5832" actId="47"/>
        <pc:sldMkLst>
          <pc:docMk/>
          <pc:sldMk cId="48372959" sldId="908"/>
        </pc:sldMkLst>
        <pc:spChg chg="mod">
          <ac:chgData name="John Oakes" userId="1a36f0057432ea1f" providerId="LiveId" clId="{B89F4FFD-5970-45F8-A5D7-CCB4A85A96FA}" dt="2025-04-20T03:51:01.727" v="5831" actId="6549"/>
          <ac:spMkLst>
            <pc:docMk/>
            <pc:sldMk cId="48372959" sldId="908"/>
            <ac:spMk id="2" creationId="{70895F8B-352C-123F-990D-5C284A16CAE3}"/>
          </ac:spMkLst>
        </pc:spChg>
      </pc:sldChg>
      <pc:sldChg chg="modSp new del mod">
        <pc:chgData name="John Oakes" userId="1a36f0057432ea1f" providerId="LiveId" clId="{B89F4FFD-5970-45F8-A5D7-CCB4A85A96FA}" dt="2025-04-13T21:46:19.438" v="2615" actId="47"/>
        <pc:sldMkLst>
          <pc:docMk/>
          <pc:sldMk cId="1723411750" sldId="908"/>
        </pc:sldMkLst>
      </pc:sldChg>
      <pc:sldChg chg="add del">
        <pc:chgData name="John Oakes" userId="1a36f0057432ea1f" providerId="LiveId" clId="{B89F4FFD-5970-45F8-A5D7-CCB4A85A96FA}" dt="2025-04-21T03:37:52.159" v="6022" actId="47"/>
        <pc:sldMkLst>
          <pc:docMk/>
          <pc:sldMk cId="0" sldId="909"/>
        </pc:sldMkLst>
      </pc:sldChg>
      <pc:sldChg chg="modSp new del mod">
        <pc:chgData name="John Oakes" userId="1a36f0057432ea1f" providerId="LiveId" clId="{B89F4FFD-5970-45F8-A5D7-CCB4A85A96FA}" dt="2025-04-13T21:46:19.438" v="2615" actId="47"/>
        <pc:sldMkLst>
          <pc:docMk/>
          <pc:sldMk cId="630592883" sldId="909"/>
        </pc:sldMkLst>
      </pc:sldChg>
      <pc:sldChg chg="add del">
        <pc:chgData name="John Oakes" userId="1a36f0057432ea1f" providerId="LiveId" clId="{B89F4FFD-5970-45F8-A5D7-CCB4A85A96FA}" dt="2025-04-13T15:07:20.053" v="1992"/>
        <pc:sldMkLst>
          <pc:docMk/>
          <pc:sldMk cId="0" sldId="910"/>
        </pc:sldMkLst>
      </pc:sldChg>
      <pc:sldChg chg="modSp new del mod">
        <pc:chgData name="John Oakes" userId="1a36f0057432ea1f" providerId="LiveId" clId="{B89F4FFD-5970-45F8-A5D7-CCB4A85A96FA}" dt="2025-04-20T15:00:19.239" v="5911" actId="47"/>
        <pc:sldMkLst>
          <pc:docMk/>
          <pc:sldMk cId="2415085023" sldId="910"/>
        </pc:sldMkLst>
      </pc:sldChg>
      <pc:sldChg chg="add del">
        <pc:chgData name="John Oakes" userId="1a36f0057432ea1f" providerId="LiveId" clId="{B89F4FFD-5970-45F8-A5D7-CCB4A85A96FA}" dt="2025-04-13T15:07:20.053" v="1992"/>
        <pc:sldMkLst>
          <pc:docMk/>
          <pc:sldMk cId="0" sldId="911"/>
        </pc:sldMkLst>
      </pc:sldChg>
      <pc:sldChg chg="modSp new mod">
        <pc:chgData name="John Oakes" userId="1a36f0057432ea1f" providerId="LiveId" clId="{B89F4FFD-5970-45F8-A5D7-CCB4A85A96FA}" dt="2025-04-18T22:35:03.533" v="2962" actId="207"/>
        <pc:sldMkLst>
          <pc:docMk/>
          <pc:sldMk cId="278688073" sldId="911"/>
        </pc:sldMkLst>
        <pc:spChg chg="mod">
          <ac:chgData name="John Oakes" userId="1a36f0057432ea1f" providerId="LiveId" clId="{B89F4FFD-5970-45F8-A5D7-CCB4A85A96FA}" dt="2025-04-18T22:34:28.107" v="2956" actId="14100"/>
          <ac:spMkLst>
            <pc:docMk/>
            <pc:sldMk cId="278688073" sldId="911"/>
            <ac:spMk id="2" creationId="{4AF8BA59-3156-56E2-06CE-4FE7FDD5CCC7}"/>
          </ac:spMkLst>
        </pc:spChg>
        <pc:spChg chg="mod">
          <ac:chgData name="John Oakes" userId="1a36f0057432ea1f" providerId="LiveId" clId="{B89F4FFD-5970-45F8-A5D7-CCB4A85A96FA}" dt="2025-04-18T22:35:03.533" v="2962" actId="207"/>
          <ac:spMkLst>
            <pc:docMk/>
            <pc:sldMk cId="278688073" sldId="911"/>
            <ac:spMk id="3" creationId="{297783A5-09B6-258D-625B-BA8582427C06}"/>
          </ac:spMkLst>
        </pc:spChg>
      </pc:sldChg>
      <pc:sldChg chg="modSp new del mod">
        <pc:chgData name="John Oakes" userId="1a36f0057432ea1f" providerId="LiveId" clId="{B89F4FFD-5970-45F8-A5D7-CCB4A85A96FA}" dt="2025-04-18T02:47:43.567" v="2700" actId="47"/>
        <pc:sldMkLst>
          <pc:docMk/>
          <pc:sldMk cId="1006329159" sldId="911"/>
        </pc:sldMkLst>
      </pc:sldChg>
      <pc:sldChg chg="add del">
        <pc:chgData name="John Oakes" userId="1a36f0057432ea1f" providerId="LiveId" clId="{B89F4FFD-5970-45F8-A5D7-CCB4A85A96FA}" dt="2025-04-13T15:07:20.053" v="1992"/>
        <pc:sldMkLst>
          <pc:docMk/>
          <pc:sldMk cId="0" sldId="912"/>
        </pc:sldMkLst>
      </pc:sldChg>
      <pc:sldChg chg="addSp modSp new mod">
        <pc:chgData name="John Oakes" userId="1a36f0057432ea1f" providerId="LiveId" clId="{B89F4FFD-5970-45F8-A5D7-CCB4A85A96FA}" dt="2025-04-18T22:42:28.383" v="3345" actId="20577"/>
        <pc:sldMkLst>
          <pc:docMk/>
          <pc:sldMk cId="3965572418" sldId="912"/>
        </pc:sldMkLst>
        <pc:spChg chg="mod">
          <ac:chgData name="John Oakes" userId="1a36f0057432ea1f" providerId="LiveId" clId="{B89F4FFD-5970-45F8-A5D7-CCB4A85A96FA}" dt="2025-04-18T22:41:17.674" v="3302" actId="14100"/>
          <ac:spMkLst>
            <pc:docMk/>
            <pc:sldMk cId="3965572418" sldId="912"/>
            <ac:spMk id="2" creationId="{EA74EDB0-9404-59B3-BEE6-CA276076CBF9}"/>
          </ac:spMkLst>
        </pc:spChg>
        <pc:spChg chg="mod">
          <ac:chgData name="John Oakes" userId="1a36f0057432ea1f" providerId="LiveId" clId="{B89F4FFD-5970-45F8-A5D7-CCB4A85A96FA}" dt="2025-04-18T22:42:28.383" v="3345" actId="20577"/>
          <ac:spMkLst>
            <pc:docMk/>
            <pc:sldMk cId="3965572418" sldId="912"/>
            <ac:spMk id="3" creationId="{772A4187-62D4-0893-0E64-6F8B70CCB3B1}"/>
          </ac:spMkLst>
        </pc:spChg>
        <pc:picChg chg="add mod">
          <ac:chgData name="John Oakes" userId="1a36f0057432ea1f" providerId="LiveId" clId="{B89F4FFD-5970-45F8-A5D7-CCB4A85A96FA}" dt="2025-04-18T22:41:53.024" v="3307" actId="14100"/>
          <ac:picMkLst>
            <pc:docMk/>
            <pc:sldMk cId="3965572418" sldId="912"/>
            <ac:picMk id="4" creationId="{4393E75F-239F-8FC4-9703-98AE443698FE}"/>
          </ac:picMkLst>
        </pc:picChg>
      </pc:sldChg>
      <pc:sldChg chg="addSp modSp new mod">
        <pc:chgData name="John Oakes" userId="1a36f0057432ea1f" providerId="LiveId" clId="{B89F4FFD-5970-45F8-A5D7-CCB4A85A96FA}" dt="2025-04-20T15:07:31.159" v="5940" actId="255"/>
        <pc:sldMkLst>
          <pc:docMk/>
          <pc:sldMk cId="545334094" sldId="913"/>
        </pc:sldMkLst>
        <pc:spChg chg="mod">
          <ac:chgData name="John Oakes" userId="1a36f0057432ea1f" providerId="LiveId" clId="{B89F4FFD-5970-45F8-A5D7-CCB4A85A96FA}" dt="2025-04-18T22:42:41.397" v="3359" actId="20577"/>
          <ac:spMkLst>
            <pc:docMk/>
            <pc:sldMk cId="545334094" sldId="913"/>
            <ac:spMk id="2" creationId="{D571BDA2-B96D-F15C-D273-AF316187C37E}"/>
          </ac:spMkLst>
        </pc:spChg>
        <pc:spChg chg="mod">
          <ac:chgData name="John Oakes" userId="1a36f0057432ea1f" providerId="LiveId" clId="{B89F4FFD-5970-45F8-A5D7-CCB4A85A96FA}" dt="2025-04-20T15:07:31.159" v="5940" actId="255"/>
          <ac:spMkLst>
            <pc:docMk/>
            <pc:sldMk cId="545334094" sldId="913"/>
            <ac:spMk id="3" creationId="{856B27D3-BD5B-6919-663B-DBDF0CD5801E}"/>
          </ac:spMkLst>
        </pc:spChg>
        <pc:picChg chg="add mod">
          <ac:chgData name="John Oakes" userId="1a36f0057432ea1f" providerId="LiveId" clId="{B89F4FFD-5970-45F8-A5D7-CCB4A85A96FA}" dt="2025-04-18T22:48:42.517" v="3798" actId="1076"/>
          <ac:picMkLst>
            <pc:docMk/>
            <pc:sldMk cId="545334094" sldId="913"/>
            <ac:picMk id="2050" creationId="{ADC8D943-0888-169A-501E-E036BAC8B9C2}"/>
          </ac:picMkLst>
        </pc:picChg>
      </pc:sldChg>
      <pc:sldChg chg="modSp new mod">
        <pc:chgData name="John Oakes" userId="1a36f0057432ea1f" providerId="LiveId" clId="{B89F4FFD-5970-45F8-A5D7-CCB4A85A96FA}" dt="2025-04-18T22:50:38.569" v="3954" actId="14100"/>
        <pc:sldMkLst>
          <pc:docMk/>
          <pc:sldMk cId="1287984848" sldId="914"/>
        </pc:sldMkLst>
        <pc:spChg chg="mod">
          <ac:chgData name="John Oakes" userId="1a36f0057432ea1f" providerId="LiveId" clId="{B89F4FFD-5970-45F8-A5D7-CCB4A85A96FA}" dt="2025-04-18T22:49:01.348" v="3817" actId="20577"/>
          <ac:spMkLst>
            <pc:docMk/>
            <pc:sldMk cId="1287984848" sldId="914"/>
            <ac:spMk id="2" creationId="{24784895-732F-C5DA-E2B7-D24EDAA7CF6B}"/>
          </ac:spMkLst>
        </pc:spChg>
        <pc:spChg chg="mod">
          <ac:chgData name="John Oakes" userId="1a36f0057432ea1f" providerId="LiveId" clId="{B89F4FFD-5970-45F8-A5D7-CCB4A85A96FA}" dt="2025-04-18T22:50:38.569" v="3954" actId="14100"/>
          <ac:spMkLst>
            <pc:docMk/>
            <pc:sldMk cId="1287984848" sldId="914"/>
            <ac:spMk id="3" creationId="{911EB703-EE18-5534-DDD1-D333EE35A62B}"/>
          </ac:spMkLst>
        </pc:spChg>
      </pc:sldChg>
      <pc:sldChg chg="addSp modSp new mod">
        <pc:chgData name="John Oakes" userId="1a36f0057432ea1f" providerId="LiveId" clId="{B89F4FFD-5970-45F8-A5D7-CCB4A85A96FA}" dt="2025-04-18T22:55:18.933" v="4246" actId="1076"/>
        <pc:sldMkLst>
          <pc:docMk/>
          <pc:sldMk cId="1571862018" sldId="915"/>
        </pc:sldMkLst>
        <pc:spChg chg="mod">
          <ac:chgData name="John Oakes" userId="1a36f0057432ea1f" providerId="LiveId" clId="{B89F4FFD-5970-45F8-A5D7-CCB4A85A96FA}" dt="2025-04-18T22:51:10.979" v="3992" actId="20577"/>
          <ac:spMkLst>
            <pc:docMk/>
            <pc:sldMk cId="1571862018" sldId="915"/>
            <ac:spMk id="2" creationId="{21426EA7-2328-12D6-91F5-94EEE71B5DEE}"/>
          </ac:spMkLst>
        </pc:spChg>
        <pc:spChg chg="mod">
          <ac:chgData name="John Oakes" userId="1a36f0057432ea1f" providerId="LiveId" clId="{B89F4FFD-5970-45F8-A5D7-CCB4A85A96FA}" dt="2025-04-18T22:54:22.223" v="4242" actId="27636"/>
          <ac:spMkLst>
            <pc:docMk/>
            <pc:sldMk cId="1571862018" sldId="915"/>
            <ac:spMk id="3" creationId="{6634D64D-F981-152F-B188-6C9C5A470492}"/>
          </ac:spMkLst>
        </pc:spChg>
        <pc:picChg chg="add mod">
          <ac:chgData name="John Oakes" userId="1a36f0057432ea1f" providerId="LiveId" clId="{B89F4FFD-5970-45F8-A5D7-CCB4A85A96FA}" dt="2025-04-18T22:55:18.933" v="4246" actId="1076"/>
          <ac:picMkLst>
            <pc:docMk/>
            <pc:sldMk cId="1571862018" sldId="915"/>
            <ac:picMk id="4098" creationId="{7BE535F7-82D4-06CA-EE2C-446E8D192048}"/>
          </ac:picMkLst>
        </pc:picChg>
      </pc:sldChg>
      <pc:sldChg chg="modSp new mod">
        <pc:chgData name="John Oakes" userId="1a36f0057432ea1f" providerId="LiveId" clId="{B89F4FFD-5970-45F8-A5D7-CCB4A85A96FA}" dt="2025-04-20T15:14:21.815" v="6006" actId="14100"/>
        <pc:sldMkLst>
          <pc:docMk/>
          <pc:sldMk cId="4086185405" sldId="916"/>
        </pc:sldMkLst>
        <pc:spChg chg="mod">
          <ac:chgData name="John Oakes" userId="1a36f0057432ea1f" providerId="LiveId" clId="{B89F4FFD-5970-45F8-A5D7-CCB4A85A96FA}" dt="2025-04-18T22:55:28.114" v="4267" actId="20577"/>
          <ac:spMkLst>
            <pc:docMk/>
            <pc:sldMk cId="4086185405" sldId="916"/>
            <ac:spMk id="2" creationId="{F379C688-3C38-6565-6286-584DC26C6434}"/>
          </ac:spMkLst>
        </pc:spChg>
        <pc:spChg chg="mod">
          <ac:chgData name="John Oakes" userId="1a36f0057432ea1f" providerId="LiveId" clId="{B89F4FFD-5970-45F8-A5D7-CCB4A85A96FA}" dt="2025-04-20T15:14:21.815" v="6006" actId="14100"/>
          <ac:spMkLst>
            <pc:docMk/>
            <pc:sldMk cId="4086185405" sldId="916"/>
            <ac:spMk id="3" creationId="{F316C150-A086-ED00-5DC3-63A14E24FFD9}"/>
          </ac:spMkLst>
        </pc:spChg>
      </pc:sldChg>
      <pc:sldChg chg="addSp modSp new mod">
        <pc:chgData name="John Oakes" userId="1a36f0057432ea1f" providerId="LiveId" clId="{B89F4FFD-5970-45F8-A5D7-CCB4A85A96FA}" dt="2025-04-20T15:14:35.568" v="6020" actId="20577"/>
        <pc:sldMkLst>
          <pc:docMk/>
          <pc:sldMk cId="1444616401" sldId="917"/>
        </pc:sldMkLst>
        <pc:spChg chg="mod">
          <ac:chgData name="John Oakes" userId="1a36f0057432ea1f" providerId="LiveId" clId="{B89F4FFD-5970-45F8-A5D7-CCB4A85A96FA}" dt="2025-04-18T22:57:59.401" v="4570" actId="20577"/>
          <ac:spMkLst>
            <pc:docMk/>
            <pc:sldMk cId="1444616401" sldId="917"/>
            <ac:spMk id="2" creationId="{D8C8BEC9-1179-935C-E23D-4C8E6CBE315A}"/>
          </ac:spMkLst>
        </pc:spChg>
        <pc:spChg chg="mod">
          <ac:chgData name="John Oakes" userId="1a36f0057432ea1f" providerId="LiveId" clId="{B89F4FFD-5970-45F8-A5D7-CCB4A85A96FA}" dt="2025-04-20T15:14:35.568" v="6020" actId="20577"/>
          <ac:spMkLst>
            <pc:docMk/>
            <pc:sldMk cId="1444616401" sldId="917"/>
            <ac:spMk id="3" creationId="{E342A157-C9C8-1EE0-DF8E-C51B92B3624C}"/>
          </ac:spMkLst>
        </pc:spChg>
        <pc:picChg chg="add mod">
          <ac:chgData name="John Oakes" userId="1a36f0057432ea1f" providerId="LiveId" clId="{B89F4FFD-5970-45F8-A5D7-CCB4A85A96FA}" dt="2025-04-18T23:00:33.961" v="4625" actId="1076"/>
          <ac:picMkLst>
            <pc:docMk/>
            <pc:sldMk cId="1444616401" sldId="917"/>
            <ac:picMk id="5122" creationId="{E1411A7D-D5F9-855A-999E-B5DFBA02901D}"/>
          </ac:picMkLst>
        </pc:picChg>
      </pc:sldChg>
      <pc:sldChg chg="addSp modSp new mod">
        <pc:chgData name="John Oakes" userId="1a36f0057432ea1f" providerId="LiveId" clId="{B89F4FFD-5970-45F8-A5D7-CCB4A85A96FA}" dt="2025-04-18T23:05:23.833" v="4775" actId="1076"/>
        <pc:sldMkLst>
          <pc:docMk/>
          <pc:sldMk cId="3437971604" sldId="918"/>
        </pc:sldMkLst>
        <pc:spChg chg="mod">
          <ac:chgData name="John Oakes" userId="1a36f0057432ea1f" providerId="LiveId" clId="{B89F4FFD-5970-45F8-A5D7-CCB4A85A96FA}" dt="2025-04-18T23:02:50.034" v="4714" actId="20577"/>
          <ac:spMkLst>
            <pc:docMk/>
            <pc:sldMk cId="3437971604" sldId="918"/>
            <ac:spMk id="2" creationId="{B01982AC-BFFD-18ED-E40F-6638C7ACE085}"/>
          </ac:spMkLst>
        </pc:spChg>
        <pc:spChg chg="mod">
          <ac:chgData name="John Oakes" userId="1a36f0057432ea1f" providerId="LiveId" clId="{B89F4FFD-5970-45F8-A5D7-CCB4A85A96FA}" dt="2025-04-18T23:04:33.120" v="4772" actId="14100"/>
          <ac:spMkLst>
            <pc:docMk/>
            <pc:sldMk cId="3437971604" sldId="918"/>
            <ac:spMk id="3" creationId="{03EA3094-C39C-A394-1E9C-253EA634CC06}"/>
          </ac:spMkLst>
        </pc:spChg>
        <pc:picChg chg="add mod">
          <ac:chgData name="John Oakes" userId="1a36f0057432ea1f" providerId="LiveId" clId="{B89F4FFD-5970-45F8-A5D7-CCB4A85A96FA}" dt="2025-04-18T23:05:23.833" v="4775" actId="1076"/>
          <ac:picMkLst>
            <pc:docMk/>
            <pc:sldMk cId="3437971604" sldId="918"/>
            <ac:picMk id="6146" creationId="{63F1F7A1-A16C-A585-D4BD-55641061ECD6}"/>
          </ac:picMkLst>
        </pc:picChg>
      </pc:sldChg>
      <pc:sldChg chg="addSp modSp new mod">
        <pc:chgData name="John Oakes" userId="1a36f0057432ea1f" providerId="LiveId" clId="{B89F4FFD-5970-45F8-A5D7-CCB4A85A96FA}" dt="2025-04-18T23:17:45.190" v="4858" actId="14100"/>
        <pc:sldMkLst>
          <pc:docMk/>
          <pc:sldMk cId="1270658516" sldId="919"/>
        </pc:sldMkLst>
        <pc:spChg chg="mod">
          <ac:chgData name="John Oakes" userId="1a36f0057432ea1f" providerId="LiveId" clId="{B89F4FFD-5970-45F8-A5D7-CCB4A85A96FA}" dt="2025-04-18T23:06:27.994" v="4794" actId="20577"/>
          <ac:spMkLst>
            <pc:docMk/>
            <pc:sldMk cId="1270658516" sldId="919"/>
            <ac:spMk id="2" creationId="{02911735-EDE4-3FBA-33C7-F67CC071F8D5}"/>
          </ac:spMkLst>
        </pc:spChg>
        <pc:spChg chg="mod">
          <ac:chgData name="John Oakes" userId="1a36f0057432ea1f" providerId="LiveId" clId="{B89F4FFD-5970-45F8-A5D7-CCB4A85A96FA}" dt="2025-04-18T23:17:45.190" v="4858" actId="14100"/>
          <ac:spMkLst>
            <pc:docMk/>
            <pc:sldMk cId="1270658516" sldId="919"/>
            <ac:spMk id="3" creationId="{2429D7B9-D9E7-7759-49E8-5DF731647F49}"/>
          </ac:spMkLst>
        </pc:spChg>
        <pc:picChg chg="add mod">
          <ac:chgData name="John Oakes" userId="1a36f0057432ea1f" providerId="LiveId" clId="{B89F4FFD-5970-45F8-A5D7-CCB4A85A96FA}" dt="2025-04-18T23:17:40.973" v="4857" actId="1076"/>
          <ac:picMkLst>
            <pc:docMk/>
            <pc:sldMk cId="1270658516" sldId="919"/>
            <ac:picMk id="7170" creationId="{8942B1CA-03CC-404A-1C4F-25039D949A1D}"/>
          </ac:picMkLst>
        </pc:picChg>
      </pc:sldChg>
      <pc:sldChg chg="addSp modSp new mod">
        <pc:chgData name="John Oakes" userId="1a36f0057432ea1f" providerId="LiveId" clId="{B89F4FFD-5970-45F8-A5D7-CCB4A85A96FA}" dt="2025-04-18T23:21:31.014" v="4982" actId="1076"/>
        <pc:sldMkLst>
          <pc:docMk/>
          <pc:sldMk cId="4272053177" sldId="920"/>
        </pc:sldMkLst>
        <pc:spChg chg="mod">
          <ac:chgData name="John Oakes" userId="1a36f0057432ea1f" providerId="LiveId" clId="{B89F4FFD-5970-45F8-A5D7-CCB4A85A96FA}" dt="2025-04-18T23:18:29.395" v="4872" actId="20577"/>
          <ac:spMkLst>
            <pc:docMk/>
            <pc:sldMk cId="4272053177" sldId="920"/>
            <ac:spMk id="2" creationId="{CC6FCFE2-2ACA-7C77-6D64-6EC72457136A}"/>
          </ac:spMkLst>
        </pc:spChg>
        <pc:spChg chg="mod">
          <ac:chgData name="John Oakes" userId="1a36f0057432ea1f" providerId="LiveId" clId="{B89F4FFD-5970-45F8-A5D7-CCB4A85A96FA}" dt="2025-04-18T23:21:19.826" v="4981" actId="20577"/>
          <ac:spMkLst>
            <pc:docMk/>
            <pc:sldMk cId="4272053177" sldId="920"/>
            <ac:spMk id="3" creationId="{280478BD-7277-6FE0-DCE6-F4A4CFA1A09E}"/>
          </ac:spMkLst>
        </pc:spChg>
        <pc:picChg chg="add mod">
          <ac:chgData name="John Oakes" userId="1a36f0057432ea1f" providerId="LiveId" clId="{B89F4FFD-5970-45F8-A5D7-CCB4A85A96FA}" dt="2025-04-18T23:21:31.014" v="4982" actId="1076"/>
          <ac:picMkLst>
            <pc:docMk/>
            <pc:sldMk cId="4272053177" sldId="920"/>
            <ac:picMk id="8194" creationId="{E26991AB-5A0E-125A-92C7-1C69C98F619E}"/>
          </ac:picMkLst>
        </pc:picChg>
      </pc:sldChg>
      <pc:sldChg chg="modSp new mod">
        <pc:chgData name="John Oakes" userId="1a36f0057432ea1f" providerId="LiveId" clId="{B89F4FFD-5970-45F8-A5D7-CCB4A85A96FA}" dt="2025-04-18T23:25:58.086" v="5252" actId="20577"/>
        <pc:sldMkLst>
          <pc:docMk/>
          <pc:sldMk cId="815947138" sldId="921"/>
        </pc:sldMkLst>
        <pc:spChg chg="mod">
          <ac:chgData name="John Oakes" userId="1a36f0057432ea1f" providerId="LiveId" clId="{B89F4FFD-5970-45F8-A5D7-CCB4A85A96FA}" dt="2025-04-18T23:23:52.117" v="4997" actId="20577"/>
          <ac:spMkLst>
            <pc:docMk/>
            <pc:sldMk cId="815947138" sldId="921"/>
            <ac:spMk id="2" creationId="{93E47578-F41E-8C59-60F1-99D72DF4B5D6}"/>
          </ac:spMkLst>
        </pc:spChg>
        <pc:spChg chg="mod">
          <ac:chgData name="John Oakes" userId="1a36f0057432ea1f" providerId="LiveId" clId="{B89F4FFD-5970-45F8-A5D7-CCB4A85A96FA}" dt="2025-04-18T23:25:58.086" v="5252" actId="20577"/>
          <ac:spMkLst>
            <pc:docMk/>
            <pc:sldMk cId="815947138" sldId="921"/>
            <ac:spMk id="3" creationId="{05769569-5BC5-2B30-0EE2-DAD4AE4F3DE5}"/>
          </ac:spMkLst>
        </pc:spChg>
      </pc:sldChg>
      <pc:sldChg chg="modSp new mod">
        <pc:chgData name="John Oakes" userId="1a36f0057432ea1f" providerId="LiveId" clId="{B89F4FFD-5970-45F8-A5D7-CCB4A85A96FA}" dt="2025-04-18T23:32:28.746" v="5571" actId="27636"/>
        <pc:sldMkLst>
          <pc:docMk/>
          <pc:sldMk cId="1119635174" sldId="922"/>
        </pc:sldMkLst>
        <pc:spChg chg="mod">
          <ac:chgData name="John Oakes" userId="1a36f0057432ea1f" providerId="LiveId" clId="{B89F4FFD-5970-45F8-A5D7-CCB4A85A96FA}" dt="2025-04-18T23:28:22.974" v="5275" actId="20577"/>
          <ac:spMkLst>
            <pc:docMk/>
            <pc:sldMk cId="1119635174" sldId="922"/>
            <ac:spMk id="2" creationId="{F6CB8F0B-617B-1C38-AA54-958B27E0F1EC}"/>
          </ac:spMkLst>
        </pc:spChg>
        <pc:spChg chg="mod">
          <ac:chgData name="John Oakes" userId="1a36f0057432ea1f" providerId="LiveId" clId="{B89F4FFD-5970-45F8-A5D7-CCB4A85A96FA}" dt="2025-04-18T23:32:28.746" v="5571" actId="27636"/>
          <ac:spMkLst>
            <pc:docMk/>
            <pc:sldMk cId="1119635174" sldId="922"/>
            <ac:spMk id="3" creationId="{D7AE48B5-DA8D-A18A-6886-5D136141780E}"/>
          </ac:spMkLst>
        </pc:spChg>
      </pc:sldChg>
      <pc:sldChg chg="addSp delSp modSp new del mod ord">
        <pc:chgData name="John Oakes" userId="1a36f0057432ea1f" providerId="LiveId" clId="{B89F4FFD-5970-45F8-A5D7-CCB4A85A96FA}" dt="2025-04-21T03:37:34.339" v="6021" actId="47"/>
        <pc:sldMkLst>
          <pc:docMk/>
          <pc:sldMk cId="3917923505" sldId="923"/>
        </pc:sldMkLst>
        <pc:spChg chg="del">
          <ac:chgData name="John Oakes" userId="1a36f0057432ea1f" providerId="LiveId" clId="{B89F4FFD-5970-45F8-A5D7-CCB4A85A96FA}" dt="2025-04-20T03:46:04.817" v="5584" actId="931"/>
          <ac:spMkLst>
            <pc:docMk/>
            <pc:sldMk cId="3917923505" sldId="923"/>
            <ac:spMk id="3" creationId="{CDCC525D-7949-F26F-2EE6-FCCB7D1716AE}"/>
          </ac:spMkLst>
        </pc:spChg>
        <pc:picChg chg="add mod">
          <ac:chgData name="John Oakes" userId="1a36f0057432ea1f" providerId="LiveId" clId="{B89F4FFD-5970-45F8-A5D7-CCB4A85A96FA}" dt="2025-04-20T03:47:28.384" v="5611" actId="1076"/>
          <ac:picMkLst>
            <pc:docMk/>
            <pc:sldMk cId="3917923505" sldId="923"/>
            <ac:picMk id="5" creationId="{F5C6C07B-4244-7A37-F970-1CCA2596E7B6}"/>
          </ac:picMkLst>
        </pc:picChg>
      </pc:sldChg>
      <pc:sldChg chg="addSp delSp modSp new del mod ord">
        <pc:chgData name="John Oakes" userId="1a36f0057432ea1f" providerId="LiveId" clId="{B89F4FFD-5970-45F8-A5D7-CCB4A85A96FA}" dt="2025-04-21T03:37:34.339" v="6021" actId="47"/>
        <pc:sldMkLst>
          <pc:docMk/>
          <pc:sldMk cId="2299965495" sldId="924"/>
        </pc:sldMkLst>
        <pc:spChg chg="mod">
          <ac:chgData name="John Oakes" userId="1a36f0057432ea1f" providerId="LiveId" clId="{B89F4FFD-5970-45F8-A5D7-CCB4A85A96FA}" dt="2025-04-20T03:46:41.405" v="5599" actId="20577"/>
          <ac:spMkLst>
            <pc:docMk/>
            <pc:sldMk cId="2299965495" sldId="924"/>
            <ac:spMk id="2" creationId="{D2966E68-DB6E-C108-0484-6E624ED7218F}"/>
          </ac:spMkLst>
        </pc:spChg>
        <pc:spChg chg="del">
          <ac:chgData name="John Oakes" userId="1a36f0057432ea1f" providerId="LiveId" clId="{B89F4FFD-5970-45F8-A5D7-CCB4A85A96FA}" dt="2025-04-20T03:45:50.188" v="5583" actId="931"/>
          <ac:spMkLst>
            <pc:docMk/>
            <pc:sldMk cId="2299965495" sldId="924"/>
            <ac:spMk id="3" creationId="{D00263AD-0E6A-90BA-9493-617CB8F976AA}"/>
          </ac:spMkLst>
        </pc:spChg>
        <pc:picChg chg="add mod">
          <ac:chgData name="John Oakes" userId="1a36f0057432ea1f" providerId="LiveId" clId="{B89F4FFD-5970-45F8-A5D7-CCB4A85A96FA}" dt="2025-04-20T03:46:25.470" v="5586" actId="1076"/>
          <ac:picMkLst>
            <pc:docMk/>
            <pc:sldMk cId="2299965495" sldId="924"/>
            <ac:picMk id="5" creationId="{C2AA6767-6DFC-81B5-5023-E0F7669C8CB9}"/>
          </ac:picMkLst>
        </pc:picChg>
      </pc:sldChg>
      <pc:sldChg chg="addSp delSp modSp new del mod ord">
        <pc:chgData name="John Oakes" userId="1a36f0057432ea1f" providerId="LiveId" clId="{B89F4FFD-5970-45F8-A5D7-CCB4A85A96FA}" dt="2025-04-21T03:37:34.339" v="6021" actId="47"/>
        <pc:sldMkLst>
          <pc:docMk/>
          <pc:sldMk cId="964842697" sldId="925"/>
        </pc:sldMkLst>
        <pc:spChg chg="del">
          <ac:chgData name="John Oakes" userId="1a36f0057432ea1f" providerId="LiveId" clId="{B89F4FFD-5970-45F8-A5D7-CCB4A85A96FA}" dt="2025-04-20T03:45:36.875" v="5582" actId="931"/>
          <ac:spMkLst>
            <pc:docMk/>
            <pc:sldMk cId="964842697" sldId="925"/>
            <ac:spMk id="3" creationId="{492A7464-2D0B-0702-2BC8-CC83DE266DCE}"/>
          </ac:spMkLst>
        </pc:spChg>
        <pc:picChg chg="add mod">
          <ac:chgData name="John Oakes" userId="1a36f0057432ea1f" providerId="LiveId" clId="{B89F4FFD-5970-45F8-A5D7-CCB4A85A96FA}" dt="2025-04-20T03:47:14.676" v="5609" actId="1076"/>
          <ac:picMkLst>
            <pc:docMk/>
            <pc:sldMk cId="964842697" sldId="925"/>
            <ac:picMk id="5" creationId="{26AEB694-91FD-4FF2-BEB9-6A3D7A453B5C}"/>
          </ac:picMkLst>
        </pc:picChg>
      </pc:sldChg>
      <pc:sldChg chg="add del">
        <pc:chgData name="John Oakes" userId="1a36f0057432ea1f" providerId="LiveId" clId="{B89F4FFD-5970-45F8-A5D7-CCB4A85A96FA}" dt="2025-04-21T03:37:34.339" v="6021" actId="47"/>
        <pc:sldMkLst>
          <pc:docMk/>
          <pc:sldMk cId="0" sldId="926"/>
        </pc:sldMkLst>
      </pc:sldChg>
      <pc:sldChg chg="addSp delSp modSp new del ord">
        <pc:chgData name="John Oakes" userId="1a36f0057432ea1f" providerId="LiveId" clId="{B89F4FFD-5970-45F8-A5D7-CCB4A85A96FA}" dt="2025-04-21T03:37:52.159" v="6022" actId="47"/>
        <pc:sldMkLst>
          <pc:docMk/>
          <pc:sldMk cId="3472561533" sldId="927"/>
        </pc:sldMkLst>
        <pc:spChg chg="del">
          <ac:chgData name="John Oakes" userId="1a36f0057432ea1f" providerId="LiveId" clId="{B89F4FFD-5970-45F8-A5D7-CCB4A85A96FA}" dt="2025-04-20T14:00:38.748" v="5847"/>
          <ac:spMkLst>
            <pc:docMk/>
            <pc:sldMk cId="3472561533" sldId="927"/>
            <ac:spMk id="2" creationId="{D3DCC43F-68EC-9A8B-FD22-BC7EE06478BA}"/>
          </ac:spMkLst>
        </pc:spChg>
        <pc:picChg chg="add mod">
          <ac:chgData name="John Oakes" userId="1a36f0057432ea1f" providerId="LiveId" clId="{B89F4FFD-5970-45F8-A5D7-CCB4A85A96FA}" dt="2025-04-20T14:00:52.871" v="5851" actId="1076"/>
          <ac:picMkLst>
            <pc:docMk/>
            <pc:sldMk cId="3472561533" sldId="927"/>
            <ac:picMk id="1026" creationId="{3FDE277D-114C-8C01-2AB1-A5038C4DC01D}"/>
          </ac:picMkLst>
        </pc:picChg>
      </pc:sldChg>
      <pc:sldMasterChg chg="modSp modSldLayout">
        <pc:chgData name="John Oakes" userId="1a36f0057432ea1f" providerId="LiveId" clId="{B89F4FFD-5970-45F8-A5D7-CCB4A85A96FA}" dt="2025-04-04T22:16:36.449" v="0"/>
        <pc:sldMasterMkLst>
          <pc:docMk/>
          <pc:sldMasterMk cId="2530817660" sldId="2147483660"/>
        </pc:sldMasterMkLst>
        <pc:spChg chg="mod">
          <ac:chgData name="John Oakes" userId="1a36f0057432ea1f" providerId="LiveId" clId="{B89F4FFD-5970-45F8-A5D7-CCB4A85A96FA}" dt="2025-04-04T22:16:36.449" v="0"/>
          <ac:spMkLst>
            <pc:docMk/>
            <pc:sldMasterMk cId="2530817660" sldId="2147483660"/>
            <ac:spMk id="3" creationId="{00000000-0000-0000-0000-000000000000}"/>
          </ac:spMkLst>
        </pc:spChg>
        <pc:spChg chg="mod">
          <ac:chgData name="John Oakes" userId="1a36f0057432ea1f" providerId="LiveId" clId="{B89F4FFD-5970-45F8-A5D7-CCB4A85A96FA}" dt="2025-04-04T22:16:36.449" v="0"/>
          <ac:spMkLst>
            <pc:docMk/>
            <pc:sldMasterMk cId="2530817660" sldId="2147483660"/>
            <ac:spMk id="13" creationId="{00000000-0000-0000-0000-000000000000}"/>
          </ac:spMkLst>
        </pc:spChg>
        <pc:spChg chg="mod">
          <ac:chgData name="John Oakes" userId="1a36f0057432ea1f" providerId="LiveId" clId="{B89F4FFD-5970-45F8-A5D7-CCB4A85A96FA}" dt="2025-04-04T22:16:36.449" v="0"/>
          <ac:spMkLst>
            <pc:docMk/>
            <pc:sldMasterMk cId="2530817660" sldId="2147483660"/>
            <ac:spMk id="14" creationId="{00000000-0000-0000-0000-000000000000}"/>
          </ac:spMkLst>
        </pc:spChg>
        <pc:spChg chg="mod">
          <ac:chgData name="John Oakes" userId="1a36f0057432ea1f" providerId="LiveId" clId="{B89F4FFD-5970-45F8-A5D7-CCB4A85A96FA}" dt="2025-04-04T22:16:36.449" v="0"/>
          <ac:spMkLst>
            <pc:docMk/>
            <pc:sldMasterMk cId="2530817660" sldId="2147483660"/>
            <ac:spMk id="22" creationId="{00000000-0000-0000-0000-000000000000}"/>
          </ac:spMkLst>
        </pc:spChg>
        <pc:spChg chg="mod">
          <ac:chgData name="John Oakes" userId="1a36f0057432ea1f" providerId="LiveId" clId="{B89F4FFD-5970-45F8-A5D7-CCB4A85A96FA}" dt="2025-04-04T22:16:36.449" v="0"/>
          <ac:spMkLst>
            <pc:docMk/>
            <pc:sldMasterMk cId="2530817660" sldId="2147483660"/>
            <ac:spMk id="23" creationId="{00000000-0000-0000-0000-000000000000}"/>
          </ac:spMkLst>
        </pc:spChg>
        <pc:sldLayoutChg chg="modSp">
          <pc:chgData name="John Oakes" userId="1a36f0057432ea1f" providerId="LiveId" clId="{B89F4FFD-5970-45F8-A5D7-CCB4A85A96FA}" dt="2025-04-04T22:16:36.449" v="0"/>
          <pc:sldLayoutMkLst>
            <pc:docMk/>
            <pc:sldMasterMk cId="2530817660" sldId="2147483660"/>
            <pc:sldLayoutMk cId="2923093668" sldId="2147483661"/>
          </pc:sldLayoutMkLst>
          <pc:spChg chg="mod">
            <ac:chgData name="John Oakes" userId="1a36f0057432ea1f" providerId="LiveId" clId="{B89F4FFD-5970-45F8-A5D7-CCB4A85A96FA}" dt="2025-04-04T22:16:36.449" v="0"/>
            <ac:spMkLst>
              <pc:docMk/>
              <pc:sldMasterMk cId="2530817660" sldId="2147483660"/>
              <pc:sldLayoutMk cId="2923093668" sldId="2147483661"/>
              <ac:spMk id="8"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2923093668" sldId="2147483661"/>
              <ac:spMk id="9" creationId="{00000000-0000-0000-0000-000000000000}"/>
            </ac:spMkLst>
          </pc:spChg>
        </pc:sldLayoutChg>
        <pc:sldLayoutChg chg="modSp">
          <pc:chgData name="John Oakes" userId="1a36f0057432ea1f" providerId="LiveId" clId="{B89F4FFD-5970-45F8-A5D7-CCB4A85A96FA}" dt="2025-04-04T22:16:36.449" v="0"/>
          <pc:sldLayoutMkLst>
            <pc:docMk/>
            <pc:sldMasterMk cId="2530817660" sldId="2147483660"/>
            <pc:sldLayoutMk cId="3939980969" sldId="2147483663"/>
          </pc:sldLayoutMkLst>
          <pc:spChg chg="mod">
            <ac:chgData name="John Oakes" userId="1a36f0057432ea1f" providerId="LiveId" clId="{B89F4FFD-5970-45F8-A5D7-CCB4A85A96FA}" dt="2025-04-04T22:16:36.449" v="0"/>
            <ac:spMkLst>
              <pc:docMk/>
              <pc:sldMasterMk cId="2530817660" sldId="2147483660"/>
              <pc:sldLayoutMk cId="3939980969" sldId="2147483663"/>
              <ac:spMk id="2"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939980969" sldId="2147483663"/>
              <ac:spMk id="3"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939980969" sldId="2147483663"/>
              <ac:spMk id="6" creationId="{00000000-0000-0000-0000-000000000000}"/>
            </ac:spMkLst>
          </pc:spChg>
        </pc:sldLayoutChg>
        <pc:sldLayoutChg chg="modSp">
          <pc:chgData name="John Oakes" userId="1a36f0057432ea1f" providerId="LiveId" clId="{B89F4FFD-5970-45F8-A5D7-CCB4A85A96FA}" dt="2025-04-04T22:16:36.449" v="0"/>
          <pc:sldLayoutMkLst>
            <pc:docMk/>
            <pc:sldMasterMk cId="2530817660" sldId="2147483660"/>
            <pc:sldLayoutMk cId="2065734083" sldId="2147483664"/>
          </pc:sldLayoutMkLst>
          <pc:spChg chg="mod">
            <ac:chgData name="John Oakes" userId="1a36f0057432ea1f" providerId="LiveId" clId="{B89F4FFD-5970-45F8-A5D7-CCB4A85A96FA}" dt="2025-04-04T22:16:36.449" v="0"/>
            <ac:spMkLst>
              <pc:docMk/>
              <pc:sldMasterMk cId="2530817660" sldId="2147483660"/>
              <pc:sldLayoutMk cId="2065734083" sldId="2147483664"/>
              <ac:spMk id="3"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2065734083" sldId="2147483664"/>
              <ac:spMk id="4" creationId="{00000000-0000-0000-0000-000000000000}"/>
            </ac:spMkLst>
          </pc:spChg>
        </pc:sldLayoutChg>
        <pc:sldLayoutChg chg="modSp">
          <pc:chgData name="John Oakes" userId="1a36f0057432ea1f" providerId="LiveId" clId="{B89F4FFD-5970-45F8-A5D7-CCB4A85A96FA}" dt="2025-04-04T22:16:36.449" v="0"/>
          <pc:sldLayoutMkLst>
            <pc:docMk/>
            <pc:sldMasterMk cId="2530817660" sldId="2147483660"/>
            <pc:sldLayoutMk cId="3473917900" sldId="2147483665"/>
          </pc:sldLayoutMkLst>
          <pc:spChg chg="mod">
            <ac:chgData name="John Oakes" userId="1a36f0057432ea1f" providerId="LiveId" clId="{B89F4FFD-5970-45F8-A5D7-CCB4A85A96FA}" dt="2025-04-04T22:16:36.449" v="0"/>
            <ac:spMkLst>
              <pc:docMk/>
              <pc:sldMasterMk cId="2530817660" sldId="2147483660"/>
              <pc:sldLayoutMk cId="3473917900" sldId="2147483665"/>
              <ac:spMk id="2"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473917900" sldId="2147483665"/>
              <ac:spMk id="3"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473917900" sldId="2147483665"/>
              <ac:spMk id="4"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473917900" sldId="2147483665"/>
              <ac:spMk id="5"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473917900" sldId="2147483665"/>
              <ac:spMk id="6" creationId="{00000000-0000-0000-0000-000000000000}"/>
            </ac:spMkLst>
          </pc:spChg>
        </pc:sldLayoutChg>
        <pc:sldLayoutChg chg="modSp">
          <pc:chgData name="John Oakes" userId="1a36f0057432ea1f" providerId="LiveId" clId="{B89F4FFD-5970-45F8-A5D7-CCB4A85A96FA}" dt="2025-04-04T22:16:36.449" v="0"/>
          <pc:sldLayoutMkLst>
            <pc:docMk/>
            <pc:sldMasterMk cId="2530817660" sldId="2147483660"/>
            <pc:sldLayoutMk cId="4187582425" sldId="2147483668"/>
          </pc:sldLayoutMkLst>
          <pc:spChg chg="mod">
            <ac:chgData name="John Oakes" userId="1a36f0057432ea1f" providerId="LiveId" clId="{B89F4FFD-5970-45F8-A5D7-CCB4A85A96FA}" dt="2025-04-04T22:16:36.449" v="0"/>
            <ac:spMkLst>
              <pc:docMk/>
              <pc:sldMasterMk cId="2530817660" sldId="2147483660"/>
              <pc:sldLayoutMk cId="4187582425" sldId="2147483668"/>
              <ac:spMk id="2"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4187582425" sldId="2147483668"/>
              <ac:spMk id="3"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4187582425" sldId="2147483668"/>
              <ac:spMk id="4" creationId="{00000000-0000-0000-0000-000000000000}"/>
            </ac:spMkLst>
          </pc:spChg>
        </pc:sldLayoutChg>
        <pc:sldLayoutChg chg="modSp">
          <pc:chgData name="John Oakes" userId="1a36f0057432ea1f" providerId="LiveId" clId="{B89F4FFD-5970-45F8-A5D7-CCB4A85A96FA}" dt="2025-04-04T22:16:36.449" v="0"/>
          <pc:sldLayoutMkLst>
            <pc:docMk/>
            <pc:sldMasterMk cId="2530817660" sldId="2147483660"/>
            <pc:sldLayoutMk cId="2446689441" sldId="2147483669"/>
          </pc:sldLayoutMkLst>
          <pc:spChg chg="mod">
            <ac:chgData name="John Oakes" userId="1a36f0057432ea1f" providerId="LiveId" clId="{B89F4FFD-5970-45F8-A5D7-CCB4A85A96FA}" dt="2025-04-04T22:16:36.449" v="0"/>
            <ac:spMkLst>
              <pc:docMk/>
              <pc:sldMasterMk cId="2530817660" sldId="2147483660"/>
              <pc:sldLayoutMk cId="2446689441" sldId="2147483669"/>
              <ac:spMk id="2"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2446689441" sldId="2147483669"/>
              <ac:spMk id="3"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2446689441" sldId="2147483669"/>
              <ac:spMk id="4" creationId="{00000000-0000-0000-0000-000000000000}"/>
            </ac:spMkLst>
          </pc:spChg>
        </pc:sldLayoutChg>
        <pc:sldLayoutChg chg="modSp">
          <pc:chgData name="John Oakes" userId="1a36f0057432ea1f" providerId="LiveId" clId="{B89F4FFD-5970-45F8-A5D7-CCB4A85A96FA}" dt="2025-04-04T22:16:36.449" v="0"/>
          <pc:sldLayoutMkLst>
            <pc:docMk/>
            <pc:sldMasterMk cId="2530817660" sldId="2147483660"/>
            <pc:sldLayoutMk cId="3207866165" sldId="2147483671"/>
          </pc:sldLayoutMkLst>
          <pc:spChg chg="mod">
            <ac:chgData name="John Oakes" userId="1a36f0057432ea1f" providerId="LiveId" clId="{B89F4FFD-5970-45F8-A5D7-CCB4A85A96FA}" dt="2025-04-04T22:16:36.449" v="0"/>
            <ac:spMkLst>
              <pc:docMk/>
              <pc:sldMasterMk cId="2530817660" sldId="2147483660"/>
              <pc:sldLayoutMk cId="3207866165" sldId="2147483671"/>
              <ac:spMk id="2" creationId="{00000000-0000-0000-0000-000000000000}"/>
            </ac:spMkLst>
          </pc:spChg>
          <pc:spChg chg="mod">
            <ac:chgData name="John Oakes" userId="1a36f0057432ea1f" providerId="LiveId" clId="{B89F4FFD-5970-45F8-A5D7-CCB4A85A96FA}" dt="2025-04-04T22:16:36.449" v="0"/>
            <ac:spMkLst>
              <pc:docMk/>
              <pc:sldMasterMk cId="2530817660" sldId="2147483660"/>
              <pc:sldLayoutMk cId="3207866165" sldId="2147483671"/>
              <ac:spMk id="3" creationId="{00000000-0000-0000-0000-000000000000}"/>
            </ac:spMkLst>
          </pc:spChg>
        </pc:sldLayoutChg>
      </pc:sldMasterChg>
      <pc:sldMasterChg chg="modSp modSldLayout">
        <pc:chgData name="John Oakes" userId="1a36f0057432ea1f" providerId="LiveId" clId="{B89F4FFD-5970-45F8-A5D7-CCB4A85A96FA}" dt="2025-04-04T22:16:36.449" v="0"/>
        <pc:sldMasterMkLst>
          <pc:docMk/>
          <pc:sldMasterMk cId="1164484220" sldId="2147483672"/>
        </pc:sldMasterMkLst>
        <pc:spChg chg="mod">
          <ac:chgData name="John Oakes" userId="1a36f0057432ea1f" providerId="LiveId" clId="{B89F4FFD-5970-45F8-A5D7-CCB4A85A96FA}" dt="2025-04-04T22:16:36.449" v="0"/>
          <ac:spMkLst>
            <pc:docMk/>
            <pc:sldMasterMk cId="1164484220" sldId="2147483672"/>
            <ac:spMk id="3" creationId="{00000000-0000-0000-0000-000000000000}"/>
          </ac:spMkLst>
        </pc:spChg>
        <pc:spChg chg="mod">
          <ac:chgData name="John Oakes" userId="1a36f0057432ea1f" providerId="LiveId" clId="{B89F4FFD-5970-45F8-A5D7-CCB4A85A96FA}" dt="2025-04-04T22:16:36.449" v="0"/>
          <ac:spMkLst>
            <pc:docMk/>
            <pc:sldMasterMk cId="1164484220" sldId="2147483672"/>
            <ac:spMk id="13" creationId="{00000000-0000-0000-0000-000000000000}"/>
          </ac:spMkLst>
        </pc:spChg>
        <pc:spChg chg="mod">
          <ac:chgData name="John Oakes" userId="1a36f0057432ea1f" providerId="LiveId" clId="{B89F4FFD-5970-45F8-A5D7-CCB4A85A96FA}" dt="2025-04-04T22:16:36.449" v="0"/>
          <ac:spMkLst>
            <pc:docMk/>
            <pc:sldMasterMk cId="1164484220" sldId="2147483672"/>
            <ac:spMk id="14" creationId="{00000000-0000-0000-0000-000000000000}"/>
          </ac:spMkLst>
        </pc:spChg>
        <pc:spChg chg="mod">
          <ac:chgData name="John Oakes" userId="1a36f0057432ea1f" providerId="LiveId" clId="{B89F4FFD-5970-45F8-A5D7-CCB4A85A96FA}" dt="2025-04-04T22:16:36.449" v="0"/>
          <ac:spMkLst>
            <pc:docMk/>
            <pc:sldMasterMk cId="1164484220" sldId="2147483672"/>
            <ac:spMk id="22" creationId="{00000000-0000-0000-0000-000000000000}"/>
          </ac:spMkLst>
        </pc:spChg>
        <pc:spChg chg="mod">
          <ac:chgData name="John Oakes" userId="1a36f0057432ea1f" providerId="LiveId" clId="{B89F4FFD-5970-45F8-A5D7-CCB4A85A96FA}" dt="2025-04-04T22:16:36.449" v="0"/>
          <ac:spMkLst>
            <pc:docMk/>
            <pc:sldMasterMk cId="1164484220" sldId="2147483672"/>
            <ac:spMk id="23" creationId="{00000000-0000-0000-0000-000000000000}"/>
          </ac:spMkLst>
        </pc:spChg>
        <pc:sldLayoutChg chg="modSp">
          <pc:chgData name="John Oakes" userId="1a36f0057432ea1f" providerId="LiveId" clId="{B89F4FFD-5970-45F8-A5D7-CCB4A85A96FA}" dt="2025-04-04T22:16:36.449" v="0"/>
          <pc:sldLayoutMkLst>
            <pc:docMk/>
            <pc:sldMasterMk cId="1164484220" sldId="2147483672"/>
            <pc:sldLayoutMk cId="280639103" sldId="2147483673"/>
          </pc:sldLayoutMkLst>
          <pc:spChg chg="mod">
            <ac:chgData name="John Oakes" userId="1a36f0057432ea1f" providerId="LiveId" clId="{B89F4FFD-5970-45F8-A5D7-CCB4A85A96FA}" dt="2025-04-04T22:16:36.449" v="0"/>
            <ac:spMkLst>
              <pc:docMk/>
              <pc:sldMasterMk cId="1164484220" sldId="2147483672"/>
              <pc:sldLayoutMk cId="280639103" sldId="2147483673"/>
              <ac:spMk id="8"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280639103" sldId="2147483673"/>
              <ac:spMk id="9" creationId="{00000000-0000-0000-0000-000000000000}"/>
            </ac:spMkLst>
          </pc:spChg>
        </pc:sldLayoutChg>
        <pc:sldLayoutChg chg="modSp">
          <pc:chgData name="John Oakes" userId="1a36f0057432ea1f" providerId="LiveId" clId="{B89F4FFD-5970-45F8-A5D7-CCB4A85A96FA}" dt="2025-04-04T22:16:36.449" v="0"/>
          <pc:sldLayoutMkLst>
            <pc:docMk/>
            <pc:sldMasterMk cId="1164484220" sldId="2147483672"/>
            <pc:sldLayoutMk cId="2383274924" sldId="2147483675"/>
          </pc:sldLayoutMkLst>
          <pc:spChg chg="mod">
            <ac:chgData name="John Oakes" userId="1a36f0057432ea1f" providerId="LiveId" clId="{B89F4FFD-5970-45F8-A5D7-CCB4A85A96FA}" dt="2025-04-04T22:16:36.449" v="0"/>
            <ac:spMkLst>
              <pc:docMk/>
              <pc:sldMasterMk cId="1164484220" sldId="2147483672"/>
              <pc:sldLayoutMk cId="2383274924" sldId="2147483675"/>
              <ac:spMk id="2"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2383274924" sldId="2147483675"/>
              <ac:spMk id="3"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2383274924" sldId="2147483675"/>
              <ac:spMk id="6" creationId="{00000000-0000-0000-0000-000000000000}"/>
            </ac:spMkLst>
          </pc:spChg>
        </pc:sldLayoutChg>
        <pc:sldLayoutChg chg="modSp">
          <pc:chgData name="John Oakes" userId="1a36f0057432ea1f" providerId="LiveId" clId="{B89F4FFD-5970-45F8-A5D7-CCB4A85A96FA}" dt="2025-04-04T22:16:36.449" v="0"/>
          <pc:sldLayoutMkLst>
            <pc:docMk/>
            <pc:sldMasterMk cId="1164484220" sldId="2147483672"/>
            <pc:sldLayoutMk cId="3735093188" sldId="2147483676"/>
          </pc:sldLayoutMkLst>
          <pc:spChg chg="mod">
            <ac:chgData name="John Oakes" userId="1a36f0057432ea1f" providerId="LiveId" clId="{B89F4FFD-5970-45F8-A5D7-CCB4A85A96FA}" dt="2025-04-04T22:16:36.449" v="0"/>
            <ac:spMkLst>
              <pc:docMk/>
              <pc:sldMasterMk cId="1164484220" sldId="2147483672"/>
              <pc:sldLayoutMk cId="3735093188" sldId="2147483676"/>
              <ac:spMk id="3"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3735093188" sldId="2147483676"/>
              <ac:spMk id="4" creationId="{00000000-0000-0000-0000-000000000000}"/>
            </ac:spMkLst>
          </pc:spChg>
        </pc:sldLayoutChg>
        <pc:sldLayoutChg chg="modSp">
          <pc:chgData name="John Oakes" userId="1a36f0057432ea1f" providerId="LiveId" clId="{B89F4FFD-5970-45F8-A5D7-CCB4A85A96FA}" dt="2025-04-04T22:16:36.449" v="0"/>
          <pc:sldLayoutMkLst>
            <pc:docMk/>
            <pc:sldMasterMk cId="1164484220" sldId="2147483672"/>
            <pc:sldLayoutMk cId="3507454638" sldId="2147483677"/>
          </pc:sldLayoutMkLst>
          <pc:spChg chg="mod">
            <ac:chgData name="John Oakes" userId="1a36f0057432ea1f" providerId="LiveId" clId="{B89F4FFD-5970-45F8-A5D7-CCB4A85A96FA}" dt="2025-04-04T22:16:36.449" v="0"/>
            <ac:spMkLst>
              <pc:docMk/>
              <pc:sldMasterMk cId="1164484220" sldId="2147483672"/>
              <pc:sldLayoutMk cId="3507454638" sldId="2147483677"/>
              <ac:spMk id="2"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3507454638" sldId="2147483677"/>
              <ac:spMk id="3"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3507454638" sldId="2147483677"/>
              <ac:spMk id="4"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3507454638" sldId="2147483677"/>
              <ac:spMk id="5"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3507454638" sldId="2147483677"/>
              <ac:spMk id="6" creationId="{00000000-0000-0000-0000-000000000000}"/>
            </ac:spMkLst>
          </pc:spChg>
        </pc:sldLayoutChg>
        <pc:sldLayoutChg chg="modSp">
          <pc:chgData name="John Oakes" userId="1a36f0057432ea1f" providerId="LiveId" clId="{B89F4FFD-5970-45F8-A5D7-CCB4A85A96FA}" dt="2025-04-04T22:16:36.449" v="0"/>
          <pc:sldLayoutMkLst>
            <pc:docMk/>
            <pc:sldMasterMk cId="1164484220" sldId="2147483672"/>
            <pc:sldLayoutMk cId="147916320" sldId="2147483680"/>
          </pc:sldLayoutMkLst>
          <pc:spChg chg="mod">
            <ac:chgData name="John Oakes" userId="1a36f0057432ea1f" providerId="LiveId" clId="{B89F4FFD-5970-45F8-A5D7-CCB4A85A96FA}" dt="2025-04-04T22:16:36.449" v="0"/>
            <ac:spMkLst>
              <pc:docMk/>
              <pc:sldMasterMk cId="1164484220" sldId="2147483672"/>
              <pc:sldLayoutMk cId="147916320" sldId="2147483680"/>
              <ac:spMk id="2"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147916320" sldId="2147483680"/>
              <ac:spMk id="3"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147916320" sldId="2147483680"/>
              <ac:spMk id="4" creationId="{00000000-0000-0000-0000-000000000000}"/>
            </ac:spMkLst>
          </pc:spChg>
        </pc:sldLayoutChg>
        <pc:sldLayoutChg chg="modSp">
          <pc:chgData name="John Oakes" userId="1a36f0057432ea1f" providerId="LiveId" clId="{B89F4FFD-5970-45F8-A5D7-CCB4A85A96FA}" dt="2025-04-04T22:16:36.449" v="0"/>
          <pc:sldLayoutMkLst>
            <pc:docMk/>
            <pc:sldMasterMk cId="1164484220" sldId="2147483672"/>
            <pc:sldLayoutMk cId="667183610" sldId="2147483681"/>
          </pc:sldLayoutMkLst>
          <pc:spChg chg="mod">
            <ac:chgData name="John Oakes" userId="1a36f0057432ea1f" providerId="LiveId" clId="{B89F4FFD-5970-45F8-A5D7-CCB4A85A96FA}" dt="2025-04-04T22:16:36.449" v="0"/>
            <ac:spMkLst>
              <pc:docMk/>
              <pc:sldMasterMk cId="1164484220" sldId="2147483672"/>
              <pc:sldLayoutMk cId="667183610" sldId="2147483681"/>
              <ac:spMk id="2"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667183610" sldId="2147483681"/>
              <ac:spMk id="3"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667183610" sldId="2147483681"/>
              <ac:spMk id="4" creationId="{00000000-0000-0000-0000-000000000000}"/>
            </ac:spMkLst>
          </pc:spChg>
        </pc:sldLayoutChg>
        <pc:sldLayoutChg chg="modSp">
          <pc:chgData name="John Oakes" userId="1a36f0057432ea1f" providerId="LiveId" clId="{B89F4FFD-5970-45F8-A5D7-CCB4A85A96FA}" dt="2025-04-04T22:16:36.449" v="0"/>
          <pc:sldLayoutMkLst>
            <pc:docMk/>
            <pc:sldMasterMk cId="1164484220" sldId="2147483672"/>
            <pc:sldLayoutMk cId="2641786831" sldId="2147483683"/>
          </pc:sldLayoutMkLst>
          <pc:spChg chg="mod">
            <ac:chgData name="John Oakes" userId="1a36f0057432ea1f" providerId="LiveId" clId="{B89F4FFD-5970-45F8-A5D7-CCB4A85A96FA}" dt="2025-04-04T22:16:36.449" v="0"/>
            <ac:spMkLst>
              <pc:docMk/>
              <pc:sldMasterMk cId="1164484220" sldId="2147483672"/>
              <pc:sldLayoutMk cId="2641786831" sldId="2147483683"/>
              <ac:spMk id="2" creationId="{00000000-0000-0000-0000-000000000000}"/>
            </ac:spMkLst>
          </pc:spChg>
          <pc:spChg chg="mod">
            <ac:chgData name="John Oakes" userId="1a36f0057432ea1f" providerId="LiveId" clId="{B89F4FFD-5970-45F8-A5D7-CCB4A85A96FA}" dt="2025-04-04T22:16:36.449" v="0"/>
            <ac:spMkLst>
              <pc:docMk/>
              <pc:sldMasterMk cId="1164484220" sldId="2147483672"/>
              <pc:sldLayoutMk cId="2641786831" sldId="2147483683"/>
              <ac:spMk id="3" creationId="{00000000-0000-0000-0000-000000000000}"/>
            </ac:spMkLst>
          </pc:spChg>
        </pc:sldLayoutChg>
      </pc:sldMasterChg>
      <pc:sldMasterChg chg="del delSldLayout">
        <pc:chgData name="John Oakes" userId="1a36f0057432ea1f" providerId="LiveId" clId="{B89F4FFD-5970-45F8-A5D7-CCB4A85A96FA}" dt="2025-04-13T21:46:44.139" v="2616" actId="47"/>
        <pc:sldMasterMkLst>
          <pc:docMk/>
          <pc:sldMasterMk cId="599554149" sldId="2147483684"/>
        </pc:sldMasterMkLst>
        <pc:sldLayoutChg chg="del">
          <pc:chgData name="John Oakes" userId="1a36f0057432ea1f" providerId="LiveId" clId="{B89F4FFD-5970-45F8-A5D7-CCB4A85A96FA}" dt="2025-04-13T21:46:44.139" v="2616" actId="47"/>
          <pc:sldLayoutMkLst>
            <pc:docMk/>
            <pc:sldMasterMk cId="599554149" sldId="2147483684"/>
            <pc:sldLayoutMk cId="4278720315" sldId="2147483685"/>
          </pc:sldLayoutMkLst>
        </pc:sldLayoutChg>
        <pc:sldLayoutChg chg="del">
          <pc:chgData name="John Oakes" userId="1a36f0057432ea1f" providerId="LiveId" clId="{B89F4FFD-5970-45F8-A5D7-CCB4A85A96FA}" dt="2025-04-13T21:46:44.139" v="2616" actId="47"/>
          <pc:sldLayoutMkLst>
            <pc:docMk/>
            <pc:sldMasterMk cId="599554149" sldId="2147483684"/>
            <pc:sldLayoutMk cId="3516440740" sldId="2147483686"/>
          </pc:sldLayoutMkLst>
        </pc:sldLayoutChg>
        <pc:sldLayoutChg chg="del">
          <pc:chgData name="John Oakes" userId="1a36f0057432ea1f" providerId="LiveId" clId="{B89F4FFD-5970-45F8-A5D7-CCB4A85A96FA}" dt="2025-04-13T21:46:44.139" v="2616" actId="47"/>
          <pc:sldLayoutMkLst>
            <pc:docMk/>
            <pc:sldMasterMk cId="599554149" sldId="2147483684"/>
            <pc:sldLayoutMk cId="1212196015" sldId="2147483687"/>
          </pc:sldLayoutMkLst>
        </pc:sldLayoutChg>
        <pc:sldLayoutChg chg="del">
          <pc:chgData name="John Oakes" userId="1a36f0057432ea1f" providerId="LiveId" clId="{B89F4FFD-5970-45F8-A5D7-CCB4A85A96FA}" dt="2025-04-13T21:46:44.139" v="2616" actId="47"/>
          <pc:sldLayoutMkLst>
            <pc:docMk/>
            <pc:sldMasterMk cId="599554149" sldId="2147483684"/>
            <pc:sldLayoutMk cId="2043835347" sldId="2147483688"/>
          </pc:sldLayoutMkLst>
        </pc:sldLayoutChg>
        <pc:sldLayoutChg chg="del">
          <pc:chgData name="John Oakes" userId="1a36f0057432ea1f" providerId="LiveId" clId="{B89F4FFD-5970-45F8-A5D7-CCB4A85A96FA}" dt="2025-04-13T21:46:44.139" v="2616" actId="47"/>
          <pc:sldLayoutMkLst>
            <pc:docMk/>
            <pc:sldMasterMk cId="599554149" sldId="2147483684"/>
            <pc:sldLayoutMk cId="3490843857" sldId="2147483689"/>
          </pc:sldLayoutMkLst>
        </pc:sldLayoutChg>
        <pc:sldLayoutChg chg="del">
          <pc:chgData name="John Oakes" userId="1a36f0057432ea1f" providerId="LiveId" clId="{B89F4FFD-5970-45F8-A5D7-CCB4A85A96FA}" dt="2025-04-13T21:46:44.139" v="2616" actId="47"/>
          <pc:sldLayoutMkLst>
            <pc:docMk/>
            <pc:sldMasterMk cId="599554149" sldId="2147483684"/>
            <pc:sldLayoutMk cId="135657641" sldId="2147483690"/>
          </pc:sldLayoutMkLst>
        </pc:sldLayoutChg>
        <pc:sldLayoutChg chg="del">
          <pc:chgData name="John Oakes" userId="1a36f0057432ea1f" providerId="LiveId" clId="{B89F4FFD-5970-45F8-A5D7-CCB4A85A96FA}" dt="2025-04-13T21:46:44.139" v="2616" actId="47"/>
          <pc:sldLayoutMkLst>
            <pc:docMk/>
            <pc:sldMasterMk cId="599554149" sldId="2147483684"/>
            <pc:sldLayoutMk cId="783395384" sldId="2147483691"/>
          </pc:sldLayoutMkLst>
        </pc:sldLayoutChg>
        <pc:sldLayoutChg chg="del">
          <pc:chgData name="John Oakes" userId="1a36f0057432ea1f" providerId="LiveId" clId="{B89F4FFD-5970-45F8-A5D7-CCB4A85A96FA}" dt="2025-04-13T21:46:44.139" v="2616" actId="47"/>
          <pc:sldLayoutMkLst>
            <pc:docMk/>
            <pc:sldMasterMk cId="599554149" sldId="2147483684"/>
            <pc:sldLayoutMk cId="904130222" sldId="2147483692"/>
          </pc:sldLayoutMkLst>
        </pc:sldLayoutChg>
        <pc:sldLayoutChg chg="del">
          <pc:chgData name="John Oakes" userId="1a36f0057432ea1f" providerId="LiveId" clId="{B89F4FFD-5970-45F8-A5D7-CCB4A85A96FA}" dt="2025-04-13T21:46:44.139" v="2616" actId="47"/>
          <pc:sldLayoutMkLst>
            <pc:docMk/>
            <pc:sldMasterMk cId="599554149" sldId="2147483684"/>
            <pc:sldLayoutMk cId="228894408" sldId="2147483693"/>
          </pc:sldLayoutMkLst>
        </pc:sldLayoutChg>
        <pc:sldLayoutChg chg="del">
          <pc:chgData name="John Oakes" userId="1a36f0057432ea1f" providerId="LiveId" clId="{B89F4FFD-5970-45F8-A5D7-CCB4A85A96FA}" dt="2025-04-13T21:46:44.139" v="2616" actId="47"/>
          <pc:sldLayoutMkLst>
            <pc:docMk/>
            <pc:sldMasterMk cId="599554149" sldId="2147483684"/>
            <pc:sldLayoutMk cId="2614861329" sldId="2147483694"/>
          </pc:sldLayoutMkLst>
        </pc:sldLayoutChg>
        <pc:sldLayoutChg chg="del">
          <pc:chgData name="John Oakes" userId="1a36f0057432ea1f" providerId="LiveId" clId="{B89F4FFD-5970-45F8-A5D7-CCB4A85A96FA}" dt="2025-04-13T21:46:44.139" v="2616" actId="47"/>
          <pc:sldLayoutMkLst>
            <pc:docMk/>
            <pc:sldMasterMk cId="599554149" sldId="2147483684"/>
            <pc:sldLayoutMk cId="4103450491" sldId="2147483695"/>
          </pc:sldLayoutMkLst>
        </pc:sldLayoutChg>
      </pc:sldMasterChg>
      <pc:sldMasterChg chg="del delSldLayout">
        <pc:chgData name="John Oakes" userId="1a36f0057432ea1f" providerId="LiveId" clId="{B89F4FFD-5970-45F8-A5D7-CCB4A85A96FA}" dt="2025-04-21T03:37:34.339" v="6021" actId="47"/>
        <pc:sldMasterMkLst>
          <pc:docMk/>
          <pc:sldMasterMk cId="2670164498" sldId="2147483684"/>
        </pc:sldMasterMkLst>
        <pc:sldLayoutChg chg="del">
          <pc:chgData name="John Oakes" userId="1a36f0057432ea1f" providerId="LiveId" clId="{B89F4FFD-5970-45F8-A5D7-CCB4A85A96FA}" dt="2025-04-21T03:37:34.339" v="6021" actId="47"/>
          <pc:sldLayoutMkLst>
            <pc:docMk/>
            <pc:sldMasterMk cId="2670164498" sldId="2147483684"/>
            <pc:sldLayoutMk cId="1895720010" sldId="2147483685"/>
          </pc:sldLayoutMkLst>
        </pc:sldLayoutChg>
        <pc:sldLayoutChg chg="del">
          <pc:chgData name="John Oakes" userId="1a36f0057432ea1f" providerId="LiveId" clId="{B89F4FFD-5970-45F8-A5D7-CCB4A85A96FA}" dt="2025-04-21T03:37:34.339" v="6021" actId="47"/>
          <pc:sldLayoutMkLst>
            <pc:docMk/>
            <pc:sldMasterMk cId="2670164498" sldId="2147483684"/>
            <pc:sldLayoutMk cId="749578515" sldId="2147483686"/>
          </pc:sldLayoutMkLst>
        </pc:sldLayoutChg>
        <pc:sldLayoutChg chg="del">
          <pc:chgData name="John Oakes" userId="1a36f0057432ea1f" providerId="LiveId" clId="{B89F4FFD-5970-45F8-A5D7-CCB4A85A96FA}" dt="2025-04-21T03:37:34.339" v="6021" actId="47"/>
          <pc:sldLayoutMkLst>
            <pc:docMk/>
            <pc:sldMasterMk cId="2670164498" sldId="2147483684"/>
            <pc:sldLayoutMk cId="4093526803" sldId="2147483687"/>
          </pc:sldLayoutMkLst>
        </pc:sldLayoutChg>
        <pc:sldLayoutChg chg="del">
          <pc:chgData name="John Oakes" userId="1a36f0057432ea1f" providerId="LiveId" clId="{B89F4FFD-5970-45F8-A5D7-CCB4A85A96FA}" dt="2025-04-21T03:37:34.339" v="6021" actId="47"/>
          <pc:sldLayoutMkLst>
            <pc:docMk/>
            <pc:sldMasterMk cId="2670164498" sldId="2147483684"/>
            <pc:sldLayoutMk cId="3171279385" sldId="2147483688"/>
          </pc:sldLayoutMkLst>
        </pc:sldLayoutChg>
        <pc:sldLayoutChg chg="del">
          <pc:chgData name="John Oakes" userId="1a36f0057432ea1f" providerId="LiveId" clId="{B89F4FFD-5970-45F8-A5D7-CCB4A85A96FA}" dt="2025-04-21T03:37:34.339" v="6021" actId="47"/>
          <pc:sldLayoutMkLst>
            <pc:docMk/>
            <pc:sldMasterMk cId="2670164498" sldId="2147483684"/>
            <pc:sldLayoutMk cId="2580391047" sldId="2147483689"/>
          </pc:sldLayoutMkLst>
        </pc:sldLayoutChg>
        <pc:sldLayoutChg chg="del">
          <pc:chgData name="John Oakes" userId="1a36f0057432ea1f" providerId="LiveId" clId="{B89F4FFD-5970-45F8-A5D7-CCB4A85A96FA}" dt="2025-04-21T03:37:34.339" v="6021" actId="47"/>
          <pc:sldLayoutMkLst>
            <pc:docMk/>
            <pc:sldMasterMk cId="2670164498" sldId="2147483684"/>
            <pc:sldLayoutMk cId="1772113436" sldId="2147483690"/>
          </pc:sldLayoutMkLst>
        </pc:sldLayoutChg>
        <pc:sldLayoutChg chg="del">
          <pc:chgData name="John Oakes" userId="1a36f0057432ea1f" providerId="LiveId" clId="{B89F4FFD-5970-45F8-A5D7-CCB4A85A96FA}" dt="2025-04-21T03:37:34.339" v="6021" actId="47"/>
          <pc:sldLayoutMkLst>
            <pc:docMk/>
            <pc:sldMasterMk cId="2670164498" sldId="2147483684"/>
            <pc:sldLayoutMk cId="1570537096" sldId="2147483691"/>
          </pc:sldLayoutMkLst>
        </pc:sldLayoutChg>
        <pc:sldLayoutChg chg="del">
          <pc:chgData name="John Oakes" userId="1a36f0057432ea1f" providerId="LiveId" clId="{B89F4FFD-5970-45F8-A5D7-CCB4A85A96FA}" dt="2025-04-21T03:37:34.339" v="6021" actId="47"/>
          <pc:sldLayoutMkLst>
            <pc:docMk/>
            <pc:sldMasterMk cId="2670164498" sldId="2147483684"/>
            <pc:sldLayoutMk cId="3347247625" sldId="2147483692"/>
          </pc:sldLayoutMkLst>
        </pc:sldLayoutChg>
        <pc:sldLayoutChg chg="del">
          <pc:chgData name="John Oakes" userId="1a36f0057432ea1f" providerId="LiveId" clId="{B89F4FFD-5970-45F8-A5D7-CCB4A85A96FA}" dt="2025-04-21T03:37:34.339" v="6021" actId="47"/>
          <pc:sldLayoutMkLst>
            <pc:docMk/>
            <pc:sldMasterMk cId="2670164498" sldId="2147483684"/>
            <pc:sldLayoutMk cId="1888674696" sldId="2147483693"/>
          </pc:sldLayoutMkLst>
        </pc:sldLayoutChg>
        <pc:sldLayoutChg chg="del">
          <pc:chgData name="John Oakes" userId="1a36f0057432ea1f" providerId="LiveId" clId="{B89F4FFD-5970-45F8-A5D7-CCB4A85A96FA}" dt="2025-04-21T03:37:34.339" v="6021" actId="47"/>
          <pc:sldLayoutMkLst>
            <pc:docMk/>
            <pc:sldMasterMk cId="2670164498" sldId="2147483684"/>
            <pc:sldLayoutMk cId="136850911" sldId="2147483694"/>
          </pc:sldLayoutMkLst>
        </pc:sldLayoutChg>
        <pc:sldLayoutChg chg="del">
          <pc:chgData name="John Oakes" userId="1a36f0057432ea1f" providerId="LiveId" clId="{B89F4FFD-5970-45F8-A5D7-CCB4A85A96FA}" dt="2025-04-21T03:37:34.339" v="6021" actId="47"/>
          <pc:sldLayoutMkLst>
            <pc:docMk/>
            <pc:sldMasterMk cId="2670164498" sldId="2147483684"/>
            <pc:sldLayoutMk cId="3900836589" sldId="2147483695"/>
          </pc:sldLayoutMkLst>
        </pc:sldLayoutChg>
      </pc:sldMasterChg>
      <pc:sldMasterChg chg="del delSldLayout">
        <pc:chgData name="John Oakes" userId="1a36f0057432ea1f" providerId="LiveId" clId="{B89F4FFD-5970-45F8-A5D7-CCB4A85A96FA}" dt="2025-04-13T21:46:44.139" v="2616" actId="47"/>
        <pc:sldMasterMkLst>
          <pc:docMk/>
          <pc:sldMasterMk cId="512088582" sldId="2147483696"/>
        </pc:sldMasterMkLst>
        <pc:sldLayoutChg chg="del">
          <pc:chgData name="John Oakes" userId="1a36f0057432ea1f" providerId="LiveId" clId="{B89F4FFD-5970-45F8-A5D7-CCB4A85A96FA}" dt="2025-04-13T21:46:44.139" v="2616" actId="47"/>
          <pc:sldLayoutMkLst>
            <pc:docMk/>
            <pc:sldMasterMk cId="512088582" sldId="2147483696"/>
            <pc:sldLayoutMk cId="1284213857" sldId="2147483697"/>
          </pc:sldLayoutMkLst>
        </pc:sldLayoutChg>
        <pc:sldLayoutChg chg="del">
          <pc:chgData name="John Oakes" userId="1a36f0057432ea1f" providerId="LiveId" clId="{B89F4FFD-5970-45F8-A5D7-CCB4A85A96FA}" dt="2025-04-13T21:46:44.139" v="2616" actId="47"/>
          <pc:sldLayoutMkLst>
            <pc:docMk/>
            <pc:sldMasterMk cId="512088582" sldId="2147483696"/>
            <pc:sldLayoutMk cId="2636730659" sldId="2147483698"/>
          </pc:sldLayoutMkLst>
        </pc:sldLayoutChg>
        <pc:sldLayoutChg chg="del">
          <pc:chgData name="John Oakes" userId="1a36f0057432ea1f" providerId="LiveId" clId="{B89F4FFD-5970-45F8-A5D7-CCB4A85A96FA}" dt="2025-04-13T21:46:44.139" v="2616" actId="47"/>
          <pc:sldLayoutMkLst>
            <pc:docMk/>
            <pc:sldMasterMk cId="512088582" sldId="2147483696"/>
            <pc:sldLayoutMk cId="603835917" sldId="2147483699"/>
          </pc:sldLayoutMkLst>
        </pc:sldLayoutChg>
        <pc:sldLayoutChg chg="del">
          <pc:chgData name="John Oakes" userId="1a36f0057432ea1f" providerId="LiveId" clId="{B89F4FFD-5970-45F8-A5D7-CCB4A85A96FA}" dt="2025-04-13T21:46:44.139" v="2616" actId="47"/>
          <pc:sldLayoutMkLst>
            <pc:docMk/>
            <pc:sldMasterMk cId="512088582" sldId="2147483696"/>
            <pc:sldLayoutMk cId="1691537248" sldId="2147483700"/>
          </pc:sldLayoutMkLst>
        </pc:sldLayoutChg>
        <pc:sldLayoutChg chg="del">
          <pc:chgData name="John Oakes" userId="1a36f0057432ea1f" providerId="LiveId" clId="{B89F4FFD-5970-45F8-A5D7-CCB4A85A96FA}" dt="2025-04-13T21:46:44.139" v="2616" actId="47"/>
          <pc:sldLayoutMkLst>
            <pc:docMk/>
            <pc:sldMasterMk cId="512088582" sldId="2147483696"/>
            <pc:sldLayoutMk cId="2604502678" sldId="2147483701"/>
          </pc:sldLayoutMkLst>
        </pc:sldLayoutChg>
        <pc:sldLayoutChg chg="del">
          <pc:chgData name="John Oakes" userId="1a36f0057432ea1f" providerId="LiveId" clId="{B89F4FFD-5970-45F8-A5D7-CCB4A85A96FA}" dt="2025-04-13T21:46:44.139" v="2616" actId="47"/>
          <pc:sldLayoutMkLst>
            <pc:docMk/>
            <pc:sldMasterMk cId="512088582" sldId="2147483696"/>
            <pc:sldLayoutMk cId="1595961186" sldId="2147483702"/>
          </pc:sldLayoutMkLst>
        </pc:sldLayoutChg>
        <pc:sldLayoutChg chg="del">
          <pc:chgData name="John Oakes" userId="1a36f0057432ea1f" providerId="LiveId" clId="{B89F4FFD-5970-45F8-A5D7-CCB4A85A96FA}" dt="2025-04-13T21:46:44.139" v="2616" actId="47"/>
          <pc:sldLayoutMkLst>
            <pc:docMk/>
            <pc:sldMasterMk cId="512088582" sldId="2147483696"/>
            <pc:sldLayoutMk cId="2181206317" sldId="2147483703"/>
          </pc:sldLayoutMkLst>
        </pc:sldLayoutChg>
        <pc:sldLayoutChg chg="del">
          <pc:chgData name="John Oakes" userId="1a36f0057432ea1f" providerId="LiveId" clId="{B89F4FFD-5970-45F8-A5D7-CCB4A85A96FA}" dt="2025-04-13T21:46:44.139" v="2616" actId="47"/>
          <pc:sldLayoutMkLst>
            <pc:docMk/>
            <pc:sldMasterMk cId="512088582" sldId="2147483696"/>
            <pc:sldLayoutMk cId="1194813131" sldId="2147483704"/>
          </pc:sldLayoutMkLst>
        </pc:sldLayoutChg>
        <pc:sldLayoutChg chg="del">
          <pc:chgData name="John Oakes" userId="1a36f0057432ea1f" providerId="LiveId" clId="{B89F4FFD-5970-45F8-A5D7-CCB4A85A96FA}" dt="2025-04-13T21:46:44.139" v="2616" actId="47"/>
          <pc:sldLayoutMkLst>
            <pc:docMk/>
            <pc:sldMasterMk cId="512088582" sldId="2147483696"/>
            <pc:sldLayoutMk cId="3692811334" sldId="2147483705"/>
          </pc:sldLayoutMkLst>
        </pc:sldLayoutChg>
        <pc:sldLayoutChg chg="del">
          <pc:chgData name="John Oakes" userId="1a36f0057432ea1f" providerId="LiveId" clId="{B89F4FFD-5970-45F8-A5D7-CCB4A85A96FA}" dt="2025-04-13T21:46:44.139" v="2616" actId="47"/>
          <pc:sldLayoutMkLst>
            <pc:docMk/>
            <pc:sldMasterMk cId="512088582" sldId="2147483696"/>
            <pc:sldLayoutMk cId="4055995548" sldId="2147483706"/>
          </pc:sldLayoutMkLst>
        </pc:sldLayoutChg>
        <pc:sldLayoutChg chg="del">
          <pc:chgData name="John Oakes" userId="1a36f0057432ea1f" providerId="LiveId" clId="{B89F4FFD-5970-45F8-A5D7-CCB4A85A96FA}" dt="2025-04-13T21:46:44.139" v="2616" actId="47"/>
          <pc:sldLayoutMkLst>
            <pc:docMk/>
            <pc:sldMasterMk cId="512088582" sldId="2147483696"/>
            <pc:sldLayoutMk cId="3579084716" sldId="2147483707"/>
          </pc:sldLayoutMkLst>
        </pc:sldLayoutChg>
      </pc:sldMasterChg>
      <pc:sldMasterChg chg="del delSldLayout">
        <pc:chgData name="John Oakes" userId="1a36f0057432ea1f" providerId="LiveId" clId="{B89F4FFD-5970-45F8-A5D7-CCB4A85A96FA}" dt="2025-04-21T03:37:34.339" v="6021" actId="47"/>
        <pc:sldMasterMkLst>
          <pc:docMk/>
          <pc:sldMasterMk cId="2791947519" sldId="2147483696"/>
        </pc:sldMasterMkLst>
        <pc:sldLayoutChg chg="del">
          <pc:chgData name="John Oakes" userId="1a36f0057432ea1f" providerId="LiveId" clId="{B89F4FFD-5970-45F8-A5D7-CCB4A85A96FA}" dt="2025-04-21T03:37:34.339" v="6021" actId="47"/>
          <pc:sldLayoutMkLst>
            <pc:docMk/>
            <pc:sldMasterMk cId="2791947519" sldId="2147483696"/>
            <pc:sldLayoutMk cId="3399084383" sldId="2147483697"/>
          </pc:sldLayoutMkLst>
        </pc:sldLayoutChg>
        <pc:sldLayoutChg chg="del">
          <pc:chgData name="John Oakes" userId="1a36f0057432ea1f" providerId="LiveId" clId="{B89F4FFD-5970-45F8-A5D7-CCB4A85A96FA}" dt="2025-04-21T03:37:34.339" v="6021" actId="47"/>
          <pc:sldLayoutMkLst>
            <pc:docMk/>
            <pc:sldMasterMk cId="2791947519" sldId="2147483696"/>
            <pc:sldLayoutMk cId="338412680" sldId="2147483698"/>
          </pc:sldLayoutMkLst>
        </pc:sldLayoutChg>
        <pc:sldLayoutChg chg="del">
          <pc:chgData name="John Oakes" userId="1a36f0057432ea1f" providerId="LiveId" clId="{B89F4FFD-5970-45F8-A5D7-CCB4A85A96FA}" dt="2025-04-21T03:37:34.339" v="6021" actId="47"/>
          <pc:sldLayoutMkLst>
            <pc:docMk/>
            <pc:sldMasterMk cId="2791947519" sldId="2147483696"/>
            <pc:sldLayoutMk cId="2843934972" sldId="2147483699"/>
          </pc:sldLayoutMkLst>
        </pc:sldLayoutChg>
        <pc:sldLayoutChg chg="del">
          <pc:chgData name="John Oakes" userId="1a36f0057432ea1f" providerId="LiveId" clId="{B89F4FFD-5970-45F8-A5D7-CCB4A85A96FA}" dt="2025-04-21T03:37:34.339" v="6021" actId="47"/>
          <pc:sldLayoutMkLst>
            <pc:docMk/>
            <pc:sldMasterMk cId="2791947519" sldId="2147483696"/>
            <pc:sldLayoutMk cId="3697124137" sldId="2147483700"/>
          </pc:sldLayoutMkLst>
        </pc:sldLayoutChg>
        <pc:sldLayoutChg chg="del">
          <pc:chgData name="John Oakes" userId="1a36f0057432ea1f" providerId="LiveId" clId="{B89F4FFD-5970-45F8-A5D7-CCB4A85A96FA}" dt="2025-04-21T03:37:34.339" v="6021" actId="47"/>
          <pc:sldLayoutMkLst>
            <pc:docMk/>
            <pc:sldMasterMk cId="2791947519" sldId="2147483696"/>
            <pc:sldLayoutMk cId="2485978984" sldId="2147483701"/>
          </pc:sldLayoutMkLst>
        </pc:sldLayoutChg>
        <pc:sldLayoutChg chg="del">
          <pc:chgData name="John Oakes" userId="1a36f0057432ea1f" providerId="LiveId" clId="{B89F4FFD-5970-45F8-A5D7-CCB4A85A96FA}" dt="2025-04-21T03:37:34.339" v="6021" actId="47"/>
          <pc:sldLayoutMkLst>
            <pc:docMk/>
            <pc:sldMasterMk cId="2791947519" sldId="2147483696"/>
            <pc:sldLayoutMk cId="3174857088" sldId="2147483702"/>
          </pc:sldLayoutMkLst>
        </pc:sldLayoutChg>
        <pc:sldLayoutChg chg="del">
          <pc:chgData name="John Oakes" userId="1a36f0057432ea1f" providerId="LiveId" clId="{B89F4FFD-5970-45F8-A5D7-CCB4A85A96FA}" dt="2025-04-21T03:37:34.339" v="6021" actId="47"/>
          <pc:sldLayoutMkLst>
            <pc:docMk/>
            <pc:sldMasterMk cId="2791947519" sldId="2147483696"/>
            <pc:sldLayoutMk cId="568572212" sldId="2147483703"/>
          </pc:sldLayoutMkLst>
        </pc:sldLayoutChg>
        <pc:sldLayoutChg chg="del">
          <pc:chgData name="John Oakes" userId="1a36f0057432ea1f" providerId="LiveId" clId="{B89F4FFD-5970-45F8-A5D7-CCB4A85A96FA}" dt="2025-04-21T03:37:34.339" v="6021" actId="47"/>
          <pc:sldLayoutMkLst>
            <pc:docMk/>
            <pc:sldMasterMk cId="2791947519" sldId="2147483696"/>
            <pc:sldLayoutMk cId="3001380569" sldId="2147483704"/>
          </pc:sldLayoutMkLst>
        </pc:sldLayoutChg>
        <pc:sldLayoutChg chg="del">
          <pc:chgData name="John Oakes" userId="1a36f0057432ea1f" providerId="LiveId" clId="{B89F4FFD-5970-45F8-A5D7-CCB4A85A96FA}" dt="2025-04-21T03:37:34.339" v="6021" actId="47"/>
          <pc:sldLayoutMkLst>
            <pc:docMk/>
            <pc:sldMasterMk cId="2791947519" sldId="2147483696"/>
            <pc:sldLayoutMk cId="1259230307" sldId="2147483705"/>
          </pc:sldLayoutMkLst>
        </pc:sldLayoutChg>
        <pc:sldLayoutChg chg="del">
          <pc:chgData name="John Oakes" userId="1a36f0057432ea1f" providerId="LiveId" clId="{B89F4FFD-5970-45F8-A5D7-CCB4A85A96FA}" dt="2025-04-21T03:37:34.339" v="6021" actId="47"/>
          <pc:sldLayoutMkLst>
            <pc:docMk/>
            <pc:sldMasterMk cId="2791947519" sldId="2147483696"/>
            <pc:sldLayoutMk cId="1197803506" sldId="2147483706"/>
          </pc:sldLayoutMkLst>
        </pc:sldLayoutChg>
        <pc:sldLayoutChg chg="del">
          <pc:chgData name="John Oakes" userId="1a36f0057432ea1f" providerId="LiveId" clId="{B89F4FFD-5970-45F8-A5D7-CCB4A85A96FA}" dt="2025-04-21T03:37:34.339" v="6021" actId="47"/>
          <pc:sldLayoutMkLst>
            <pc:docMk/>
            <pc:sldMasterMk cId="2791947519" sldId="2147483696"/>
            <pc:sldLayoutMk cId="3133329074" sldId="2147483707"/>
          </pc:sldLayoutMkLst>
        </pc:sldLayoutChg>
      </pc:sldMasterChg>
      <pc:sldMasterChg chg="del delSldLayout">
        <pc:chgData name="John Oakes" userId="1a36f0057432ea1f" providerId="LiveId" clId="{B89F4FFD-5970-45F8-A5D7-CCB4A85A96FA}" dt="2025-04-13T21:46:44.139" v="2616" actId="47"/>
        <pc:sldMasterMkLst>
          <pc:docMk/>
          <pc:sldMasterMk cId="611909709" sldId="2147483708"/>
        </pc:sldMasterMkLst>
        <pc:sldLayoutChg chg="del">
          <pc:chgData name="John Oakes" userId="1a36f0057432ea1f" providerId="LiveId" clId="{B89F4FFD-5970-45F8-A5D7-CCB4A85A96FA}" dt="2025-04-13T21:46:44.139" v="2616" actId="47"/>
          <pc:sldLayoutMkLst>
            <pc:docMk/>
            <pc:sldMasterMk cId="611909709" sldId="2147483708"/>
            <pc:sldLayoutMk cId="2803019047" sldId="2147483709"/>
          </pc:sldLayoutMkLst>
        </pc:sldLayoutChg>
        <pc:sldLayoutChg chg="del">
          <pc:chgData name="John Oakes" userId="1a36f0057432ea1f" providerId="LiveId" clId="{B89F4FFD-5970-45F8-A5D7-CCB4A85A96FA}" dt="2025-04-13T21:46:44.139" v="2616" actId="47"/>
          <pc:sldLayoutMkLst>
            <pc:docMk/>
            <pc:sldMasterMk cId="611909709" sldId="2147483708"/>
            <pc:sldLayoutMk cId="1799449984" sldId="2147483710"/>
          </pc:sldLayoutMkLst>
        </pc:sldLayoutChg>
        <pc:sldLayoutChg chg="del">
          <pc:chgData name="John Oakes" userId="1a36f0057432ea1f" providerId="LiveId" clId="{B89F4FFD-5970-45F8-A5D7-CCB4A85A96FA}" dt="2025-04-13T21:46:44.139" v="2616" actId="47"/>
          <pc:sldLayoutMkLst>
            <pc:docMk/>
            <pc:sldMasterMk cId="611909709" sldId="2147483708"/>
            <pc:sldLayoutMk cId="755785048" sldId="2147483711"/>
          </pc:sldLayoutMkLst>
        </pc:sldLayoutChg>
        <pc:sldLayoutChg chg="del">
          <pc:chgData name="John Oakes" userId="1a36f0057432ea1f" providerId="LiveId" clId="{B89F4FFD-5970-45F8-A5D7-CCB4A85A96FA}" dt="2025-04-13T21:46:44.139" v="2616" actId="47"/>
          <pc:sldLayoutMkLst>
            <pc:docMk/>
            <pc:sldMasterMk cId="611909709" sldId="2147483708"/>
            <pc:sldLayoutMk cId="1951093438" sldId="2147483712"/>
          </pc:sldLayoutMkLst>
        </pc:sldLayoutChg>
        <pc:sldLayoutChg chg="del">
          <pc:chgData name="John Oakes" userId="1a36f0057432ea1f" providerId="LiveId" clId="{B89F4FFD-5970-45F8-A5D7-CCB4A85A96FA}" dt="2025-04-13T21:46:44.139" v="2616" actId="47"/>
          <pc:sldLayoutMkLst>
            <pc:docMk/>
            <pc:sldMasterMk cId="611909709" sldId="2147483708"/>
            <pc:sldLayoutMk cId="2502543592" sldId="2147483713"/>
          </pc:sldLayoutMkLst>
        </pc:sldLayoutChg>
        <pc:sldLayoutChg chg="del">
          <pc:chgData name="John Oakes" userId="1a36f0057432ea1f" providerId="LiveId" clId="{B89F4FFD-5970-45F8-A5D7-CCB4A85A96FA}" dt="2025-04-13T21:46:44.139" v="2616" actId="47"/>
          <pc:sldLayoutMkLst>
            <pc:docMk/>
            <pc:sldMasterMk cId="611909709" sldId="2147483708"/>
            <pc:sldLayoutMk cId="3914687496" sldId="2147483714"/>
          </pc:sldLayoutMkLst>
        </pc:sldLayoutChg>
        <pc:sldLayoutChg chg="del">
          <pc:chgData name="John Oakes" userId="1a36f0057432ea1f" providerId="LiveId" clId="{B89F4FFD-5970-45F8-A5D7-CCB4A85A96FA}" dt="2025-04-13T21:46:44.139" v="2616" actId="47"/>
          <pc:sldLayoutMkLst>
            <pc:docMk/>
            <pc:sldMasterMk cId="611909709" sldId="2147483708"/>
            <pc:sldLayoutMk cId="1882226017" sldId="2147483715"/>
          </pc:sldLayoutMkLst>
        </pc:sldLayoutChg>
        <pc:sldLayoutChg chg="del">
          <pc:chgData name="John Oakes" userId="1a36f0057432ea1f" providerId="LiveId" clId="{B89F4FFD-5970-45F8-A5D7-CCB4A85A96FA}" dt="2025-04-13T21:46:44.139" v="2616" actId="47"/>
          <pc:sldLayoutMkLst>
            <pc:docMk/>
            <pc:sldMasterMk cId="611909709" sldId="2147483708"/>
            <pc:sldLayoutMk cId="1224890643" sldId="2147483716"/>
          </pc:sldLayoutMkLst>
        </pc:sldLayoutChg>
        <pc:sldLayoutChg chg="del">
          <pc:chgData name="John Oakes" userId="1a36f0057432ea1f" providerId="LiveId" clId="{B89F4FFD-5970-45F8-A5D7-CCB4A85A96FA}" dt="2025-04-13T21:46:44.139" v="2616" actId="47"/>
          <pc:sldLayoutMkLst>
            <pc:docMk/>
            <pc:sldMasterMk cId="611909709" sldId="2147483708"/>
            <pc:sldLayoutMk cId="387300725" sldId="2147483717"/>
          </pc:sldLayoutMkLst>
        </pc:sldLayoutChg>
        <pc:sldLayoutChg chg="del">
          <pc:chgData name="John Oakes" userId="1a36f0057432ea1f" providerId="LiveId" clId="{B89F4FFD-5970-45F8-A5D7-CCB4A85A96FA}" dt="2025-04-13T21:46:44.139" v="2616" actId="47"/>
          <pc:sldLayoutMkLst>
            <pc:docMk/>
            <pc:sldMasterMk cId="611909709" sldId="2147483708"/>
            <pc:sldLayoutMk cId="3637847913" sldId="2147483718"/>
          </pc:sldLayoutMkLst>
        </pc:sldLayoutChg>
        <pc:sldLayoutChg chg="del">
          <pc:chgData name="John Oakes" userId="1a36f0057432ea1f" providerId="LiveId" clId="{B89F4FFD-5970-45F8-A5D7-CCB4A85A96FA}" dt="2025-04-13T21:46:44.139" v="2616" actId="47"/>
          <pc:sldLayoutMkLst>
            <pc:docMk/>
            <pc:sldMasterMk cId="611909709" sldId="2147483708"/>
            <pc:sldLayoutMk cId="1594603375" sldId="2147483719"/>
          </pc:sldLayoutMkLst>
        </pc:sldLayoutChg>
      </pc:sldMasterChg>
      <pc:sldMasterChg chg="del delSldLayout">
        <pc:chgData name="John Oakes" userId="1a36f0057432ea1f" providerId="LiveId" clId="{B89F4FFD-5970-45F8-A5D7-CCB4A85A96FA}" dt="2025-04-21T03:37:52.159" v="6022" actId="47"/>
        <pc:sldMasterMkLst>
          <pc:docMk/>
          <pc:sldMasterMk cId="4049205534" sldId="2147483708"/>
        </pc:sldMasterMkLst>
        <pc:sldLayoutChg chg="del">
          <pc:chgData name="John Oakes" userId="1a36f0057432ea1f" providerId="LiveId" clId="{B89F4FFD-5970-45F8-A5D7-CCB4A85A96FA}" dt="2025-04-21T03:37:52.159" v="6022" actId="47"/>
          <pc:sldLayoutMkLst>
            <pc:docMk/>
            <pc:sldMasterMk cId="4049205534" sldId="2147483708"/>
            <pc:sldLayoutMk cId="1351376138" sldId="2147483709"/>
          </pc:sldLayoutMkLst>
        </pc:sldLayoutChg>
        <pc:sldLayoutChg chg="del">
          <pc:chgData name="John Oakes" userId="1a36f0057432ea1f" providerId="LiveId" clId="{B89F4FFD-5970-45F8-A5D7-CCB4A85A96FA}" dt="2025-04-21T03:37:52.159" v="6022" actId="47"/>
          <pc:sldLayoutMkLst>
            <pc:docMk/>
            <pc:sldMasterMk cId="4049205534" sldId="2147483708"/>
            <pc:sldLayoutMk cId="3802985871" sldId="2147483710"/>
          </pc:sldLayoutMkLst>
        </pc:sldLayoutChg>
        <pc:sldLayoutChg chg="del">
          <pc:chgData name="John Oakes" userId="1a36f0057432ea1f" providerId="LiveId" clId="{B89F4FFD-5970-45F8-A5D7-CCB4A85A96FA}" dt="2025-04-21T03:37:52.159" v="6022" actId="47"/>
          <pc:sldLayoutMkLst>
            <pc:docMk/>
            <pc:sldMasterMk cId="4049205534" sldId="2147483708"/>
            <pc:sldLayoutMk cId="2122840969" sldId="2147483711"/>
          </pc:sldLayoutMkLst>
        </pc:sldLayoutChg>
        <pc:sldLayoutChg chg="del">
          <pc:chgData name="John Oakes" userId="1a36f0057432ea1f" providerId="LiveId" clId="{B89F4FFD-5970-45F8-A5D7-CCB4A85A96FA}" dt="2025-04-21T03:37:52.159" v="6022" actId="47"/>
          <pc:sldLayoutMkLst>
            <pc:docMk/>
            <pc:sldMasterMk cId="4049205534" sldId="2147483708"/>
            <pc:sldLayoutMk cId="758207753" sldId="2147483712"/>
          </pc:sldLayoutMkLst>
        </pc:sldLayoutChg>
        <pc:sldLayoutChg chg="del">
          <pc:chgData name="John Oakes" userId="1a36f0057432ea1f" providerId="LiveId" clId="{B89F4FFD-5970-45F8-A5D7-CCB4A85A96FA}" dt="2025-04-21T03:37:52.159" v="6022" actId="47"/>
          <pc:sldLayoutMkLst>
            <pc:docMk/>
            <pc:sldMasterMk cId="4049205534" sldId="2147483708"/>
            <pc:sldLayoutMk cId="548856647" sldId="2147483713"/>
          </pc:sldLayoutMkLst>
        </pc:sldLayoutChg>
        <pc:sldLayoutChg chg="del">
          <pc:chgData name="John Oakes" userId="1a36f0057432ea1f" providerId="LiveId" clId="{B89F4FFD-5970-45F8-A5D7-CCB4A85A96FA}" dt="2025-04-21T03:37:52.159" v="6022" actId="47"/>
          <pc:sldLayoutMkLst>
            <pc:docMk/>
            <pc:sldMasterMk cId="4049205534" sldId="2147483708"/>
            <pc:sldLayoutMk cId="461552177" sldId="2147483714"/>
          </pc:sldLayoutMkLst>
        </pc:sldLayoutChg>
        <pc:sldLayoutChg chg="del">
          <pc:chgData name="John Oakes" userId="1a36f0057432ea1f" providerId="LiveId" clId="{B89F4FFD-5970-45F8-A5D7-CCB4A85A96FA}" dt="2025-04-21T03:37:52.159" v="6022" actId="47"/>
          <pc:sldLayoutMkLst>
            <pc:docMk/>
            <pc:sldMasterMk cId="4049205534" sldId="2147483708"/>
            <pc:sldLayoutMk cId="611452899" sldId="2147483715"/>
          </pc:sldLayoutMkLst>
        </pc:sldLayoutChg>
        <pc:sldLayoutChg chg="del">
          <pc:chgData name="John Oakes" userId="1a36f0057432ea1f" providerId="LiveId" clId="{B89F4FFD-5970-45F8-A5D7-CCB4A85A96FA}" dt="2025-04-21T03:37:52.159" v="6022" actId="47"/>
          <pc:sldLayoutMkLst>
            <pc:docMk/>
            <pc:sldMasterMk cId="4049205534" sldId="2147483708"/>
            <pc:sldLayoutMk cId="2426569127" sldId="2147483716"/>
          </pc:sldLayoutMkLst>
        </pc:sldLayoutChg>
        <pc:sldLayoutChg chg="del">
          <pc:chgData name="John Oakes" userId="1a36f0057432ea1f" providerId="LiveId" clId="{B89F4FFD-5970-45F8-A5D7-CCB4A85A96FA}" dt="2025-04-21T03:37:52.159" v="6022" actId="47"/>
          <pc:sldLayoutMkLst>
            <pc:docMk/>
            <pc:sldMasterMk cId="4049205534" sldId="2147483708"/>
            <pc:sldLayoutMk cId="1158922790" sldId="2147483717"/>
          </pc:sldLayoutMkLst>
        </pc:sldLayoutChg>
        <pc:sldLayoutChg chg="del">
          <pc:chgData name="John Oakes" userId="1a36f0057432ea1f" providerId="LiveId" clId="{B89F4FFD-5970-45F8-A5D7-CCB4A85A96FA}" dt="2025-04-21T03:37:52.159" v="6022" actId="47"/>
          <pc:sldLayoutMkLst>
            <pc:docMk/>
            <pc:sldMasterMk cId="4049205534" sldId="2147483708"/>
            <pc:sldLayoutMk cId="720706267" sldId="2147483718"/>
          </pc:sldLayoutMkLst>
        </pc:sldLayoutChg>
        <pc:sldLayoutChg chg="del">
          <pc:chgData name="John Oakes" userId="1a36f0057432ea1f" providerId="LiveId" clId="{B89F4FFD-5970-45F8-A5D7-CCB4A85A96FA}" dt="2025-04-21T03:37:52.159" v="6022" actId="47"/>
          <pc:sldLayoutMkLst>
            <pc:docMk/>
            <pc:sldMasterMk cId="4049205534" sldId="2147483708"/>
            <pc:sldLayoutMk cId="855355401" sldId="2147483719"/>
          </pc:sldLayoutMkLst>
        </pc:sldLayoutChg>
      </pc:sldMasterChg>
      <pc:sldMasterChg chg="del delSldLayout">
        <pc:chgData name="John Oakes" userId="1a36f0057432ea1f" providerId="LiveId" clId="{B89F4FFD-5970-45F8-A5D7-CCB4A85A96FA}" dt="2025-04-13T21:46:19.438" v="2615" actId="47"/>
        <pc:sldMasterMkLst>
          <pc:docMk/>
          <pc:sldMasterMk cId="1586188188" sldId="2147483720"/>
        </pc:sldMasterMkLst>
        <pc:sldLayoutChg chg="del">
          <pc:chgData name="John Oakes" userId="1a36f0057432ea1f" providerId="LiveId" clId="{B89F4FFD-5970-45F8-A5D7-CCB4A85A96FA}" dt="2025-04-13T21:46:19.438" v="2615" actId="47"/>
          <pc:sldLayoutMkLst>
            <pc:docMk/>
            <pc:sldMasterMk cId="1586188188" sldId="2147483720"/>
            <pc:sldLayoutMk cId="1289120841" sldId="2147483721"/>
          </pc:sldLayoutMkLst>
        </pc:sldLayoutChg>
        <pc:sldLayoutChg chg="del">
          <pc:chgData name="John Oakes" userId="1a36f0057432ea1f" providerId="LiveId" clId="{B89F4FFD-5970-45F8-A5D7-CCB4A85A96FA}" dt="2025-04-13T21:46:19.438" v="2615" actId="47"/>
          <pc:sldLayoutMkLst>
            <pc:docMk/>
            <pc:sldMasterMk cId="1586188188" sldId="2147483720"/>
            <pc:sldLayoutMk cId="2311175679" sldId="2147483722"/>
          </pc:sldLayoutMkLst>
        </pc:sldLayoutChg>
        <pc:sldLayoutChg chg="del">
          <pc:chgData name="John Oakes" userId="1a36f0057432ea1f" providerId="LiveId" clId="{B89F4FFD-5970-45F8-A5D7-CCB4A85A96FA}" dt="2025-04-13T21:46:19.438" v="2615" actId="47"/>
          <pc:sldLayoutMkLst>
            <pc:docMk/>
            <pc:sldMasterMk cId="1586188188" sldId="2147483720"/>
            <pc:sldLayoutMk cId="4135948278" sldId="2147483723"/>
          </pc:sldLayoutMkLst>
        </pc:sldLayoutChg>
        <pc:sldLayoutChg chg="del">
          <pc:chgData name="John Oakes" userId="1a36f0057432ea1f" providerId="LiveId" clId="{B89F4FFD-5970-45F8-A5D7-CCB4A85A96FA}" dt="2025-04-13T21:46:19.438" v="2615" actId="47"/>
          <pc:sldLayoutMkLst>
            <pc:docMk/>
            <pc:sldMasterMk cId="1586188188" sldId="2147483720"/>
            <pc:sldLayoutMk cId="2154313977" sldId="2147483724"/>
          </pc:sldLayoutMkLst>
        </pc:sldLayoutChg>
        <pc:sldLayoutChg chg="del">
          <pc:chgData name="John Oakes" userId="1a36f0057432ea1f" providerId="LiveId" clId="{B89F4FFD-5970-45F8-A5D7-CCB4A85A96FA}" dt="2025-04-13T21:46:19.438" v="2615" actId="47"/>
          <pc:sldLayoutMkLst>
            <pc:docMk/>
            <pc:sldMasterMk cId="1586188188" sldId="2147483720"/>
            <pc:sldLayoutMk cId="1134009213" sldId="2147483725"/>
          </pc:sldLayoutMkLst>
        </pc:sldLayoutChg>
        <pc:sldLayoutChg chg="del">
          <pc:chgData name="John Oakes" userId="1a36f0057432ea1f" providerId="LiveId" clId="{B89F4FFD-5970-45F8-A5D7-CCB4A85A96FA}" dt="2025-04-13T21:46:19.438" v="2615" actId="47"/>
          <pc:sldLayoutMkLst>
            <pc:docMk/>
            <pc:sldMasterMk cId="1586188188" sldId="2147483720"/>
            <pc:sldLayoutMk cId="85984580" sldId="2147483726"/>
          </pc:sldLayoutMkLst>
        </pc:sldLayoutChg>
        <pc:sldLayoutChg chg="del">
          <pc:chgData name="John Oakes" userId="1a36f0057432ea1f" providerId="LiveId" clId="{B89F4FFD-5970-45F8-A5D7-CCB4A85A96FA}" dt="2025-04-13T21:46:19.438" v="2615" actId="47"/>
          <pc:sldLayoutMkLst>
            <pc:docMk/>
            <pc:sldMasterMk cId="1586188188" sldId="2147483720"/>
            <pc:sldLayoutMk cId="1611436691" sldId="2147483727"/>
          </pc:sldLayoutMkLst>
        </pc:sldLayoutChg>
        <pc:sldLayoutChg chg="del">
          <pc:chgData name="John Oakes" userId="1a36f0057432ea1f" providerId="LiveId" clId="{B89F4FFD-5970-45F8-A5D7-CCB4A85A96FA}" dt="2025-04-13T21:46:19.438" v="2615" actId="47"/>
          <pc:sldLayoutMkLst>
            <pc:docMk/>
            <pc:sldMasterMk cId="1586188188" sldId="2147483720"/>
            <pc:sldLayoutMk cId="2115100862" sldId="2147483728"/>
          </pc:sldLayoutMkLst>
        </pc:sldLayoutChg>
        <pc:sldLayoutChg chg="del">
          <pc:chgData name="John Oakes" userId="1a36f0057432ea1f" providerId="LiveId" clId="{B89F4FFD-5970-45F8-A5D7-CCB4A85A96FA}" dt="2025-04-13T21:46:19.438" v="2615" actId="47"/>
          <pc:sldLayoutMkLst>
            <pc:docMk/>
            <pc:sldMasterMk cId="1586188188" sldId="2147483720"/>
            <pc:sldLayoutMk cId="2350507766" sldId="2147483729"/>
          </pc:sldLayoutMkLst>
        </pc:sldLayoutChg>
        <pc:sldLayoutChg chg="del">
          <pc:chgData name="John Oakes" userId="1a36f0057432ea1f" providerId="LiveId" clId="{B89F4FFD-5970-45F8-A5D7-CCB4A85A96FA}" dt="2025-04-13T21:46:19.438" v="2615" actId="47"/>
          <pc:sldLayoutMkLst>
            <pc:docMk/>
            <pc:sldMasterMk cId="1586188188" sldId="2147483720"/>
            <pc:sldLayoutMk cId="408169086" sldId="2147483730"/>
          </pc:sldLayoutMkLst>
        </pc:sldLayoutChg>
        <pc:sldLayoutChg chg="del">
          <pc:chgData name="John Oakes" userId="1a36f0057432ea1f" providerId="LiveId" clId="{B89F4FFD-5970-45F8-A5D7-CCB4A85A96FA}" dt="2025-04-13T21:46:19.438" v="2615" actId="47"/>
          <pc:sldLayoutMkLst>
            <pc:docMk/>
            <pc:sldMasterMk cId="1586188188" sldId="2147483720"/>
            <pc:sldLayoutMk cId="1364880878" sldId="2147483731"/>
          </pc:sldLayoutMkLst>
        </pc:sldLayoutChg>
      </pc:sldMasterChg>
      <pc:sldMasterChg chg="del delSldLayout">
        <pc:chgData name="John Oakes" userId="1a36f0057432ea1f" providerId="LiveId" clId="{B89F4FFD-5970-45F8-A5D7-CCB4A85A96FA}" dt="2025-04-21T03:37:52.159" v="6022" actId="47"/>
        <pc:sldMasterMkLst>
          <pc:docMk/>
          <pc:sldMasterMk cId="3919947410" sldId="2147483720"/>
        </pc:sldMasterMkLst>
        <pc:sldLayoutChg chg="del">
          <pc:chgData name="John Oakes" userId="1a36f0057432ea1f" providerId="LiveId" clId="{B89F4FFD-5970-45F8-A5D7-CCB4A85A96FA}" dt="2025-04-21T03:37:52.159" v="6022" actId="47"/>
          <pc:sldLayoutMkLst>
            <pc:docMk/>
            <pc:sldMasterMk cId="3919947410" sldId="2147483720"/>
            <pc:sldLayoutMk cId="1606557842" sldId="2147483721"/>
          </pc:sldLayoutMkLst>
        </pc:sldLayoutChg>
        <pc:sldLayoutChg chg="del">
          <pc:chgData name="John Oakes" userId="1a36f0057432ea1f" providerId="LiveId" clId="{B89F4FFD-5970-45F8-A5D7-CCB4A85A96FA}" dt="2025-04-21T03:37:52.159" v="6022" actId="47"/>
          <pc:sldLayoutMkLst>
            <pc:docMk/>
            <pc:sldMasterMk cId="3919947410" sldId="2147483720"/>
            <pc:sldLayoutMk cId="260452418" sldId="2147483722"/>
          </pc:sldLayoutMkLst>
        </pc:sldLayoutChg>
        <pc:sldLayoutChg chg="del">
          <pc:chgData name="John Oakes" userId="1a36f0057432ea1f" providerId="LiveId" clId="{B89F4FFD-5970-45F8-A5D7-CCB4A85A96FA}" dt="2025-04-21T03:37:52.159" v="6022" actId="47"/>
          <pc:sldLayoutMkLst>
            <pc:docMk/>
            <pc:sldMasterMk cId="3919947410" sldId="2147483720"/>
            <pc:sldLayoutMk cId="1279103267" sldId="2147483723"/>
          </pc:sldLayoutMkLst>
        </pc:sldLayoutChg>
        <pc:sldLayoutChg chg="del">
          <pc:chgData name="John Oakes" userId="1a36f0057432ea1f" providerId="LiveId" clId="{B89F4FFD-5970-45F8-A5D7-CCB4A85A96FA}" dt="2025-04-21T03:37:52.159" v="6022" actId="47"/>
          <pc:sldLayoutMkLst>
            <pc:docMk/>
            <pc:sldMasterMk cId="3919947410" sldId="2147483720"/>
            <pc:sldLayoutMk cId="2175910525" sldId="2147483724"/>
          </pc:sldLayoutMkLst>
        </pc:sldLayoutChg>
        <pc:sldLayoutChg chg="del">
          <pc:chgData name="John Oakes" userId="1a36f0057432ea1f" providerId="LiveId" clId="{B89F4FFD-5970-45F8-A5D7-CCB4A85A96FA}" dt="2025-04-21T03:37:52.159" v="6022" actId="47"/>
          <pc:sldLayoutMkLst>
            <pc:docMk/>
            <pc:sldMasterMk cId="3919947410" sldId="2147483720"/>
            <pc:sldLayoutMk cId="3481977904" sldId="2147483725"/>
          </pc:sldLayoutMkLst>
        </pc:sldLayoutChg>
        <pc:sldLayoutChg chg="del">
          <pc:chgData name="John Oakes" userId="1a36f0057432ea1f" providerId="LiveId" clId="{B89F4FFD-5970-45F8-A5D7-CCB4A85A96FA}" dt="2025-04-21T03:37:52.159" v="6022" actId="47"/>
          <pc:sldLayoutMkLst>
            <pc:docMk/>
            <pc:sldMasterMk cId="3919947410" sldId="2147483720"/>
            <pc:sldLayoutMk cId="1027952142" sldId="2147483726"/>
          </pc:sldLayoutMkLst>
        </pc:sldLayoutChg>
        <pc:sldLayoutChg chg="del">
          <pc:chgData name="John Oakes" userId="1a36f0057432ea1f" providerId="LiveId" clId="{B89F4FFD-5970-45F8-A5D7-CCB4A85A96FA}" dt="2025-04-21T03:37:52.159" v="6022" actId="47"/>
          <pc:sldLayoutMkLst>
            <pc:docMk/>
            <pc:sldMasterMk cId="3919947410" sldId="2147483720"/>
            <pc:sldLayoutMk cId="3870882605" sldId="2147483727"/>
          </pc:sldLayoutMkLst>
        </pc:sldLayoutChg>
        <pc:sldLayoutChg chg="del">
          <pc:chgData name="John Oakes" userId="1a36f0057432ea1f" providerId="LiveId" clId="{B89F4FFD-5970-45F8-A5D7-CCB4A85A96FA}" dt="2025-04-21T03:37:52.159" v="6022" actId="47"/>
          <pc:sldLayoutMkLst>
            <pc:docMk/>
            <pc:sldMasterMk cId="3919947410" sldId="2147483720"/>
            <pc:sldLayoutMk cId="3883491839" sldId="2147483728"/>
          </pc:sldLayoutMkLst>
        </pc:sldLayoutChg>
        <pc:sldLayoutChg chg="del">
          <pc:chgData name="John Oakes" userId="1a36f0057432ea1f" providerId="LiveId" clId="{B89F4FFD-5970-45F8-A5D7-CCB4A85A96FA}" dt="2025-04-21T03:37:52.159" v="6022" actId="47"/>
          <pc:sldLayoutMkLst>
            <pc:docMk/>
            <pc:sldMasterMk cId="3919947410" sldId="2147483720"/>
            <pc:sldLayoutMk cId="307973151" sldId="2147483729"/>
          </pc:sldLayoutMkLst>
        </pc:sldLayoutChg>
        <pc:sldLayoutChg chg="del">
          <pc:chgData name="John Oakes" userId="1a36f0057432ea1f" providerId="LiveId" clId="{B89F4FFD-5970-45F8-A5D7-CCB4A85A96FA}" dt="2025-04-21T03:37:52.159" v="6022" actId="47"/>
          <pc:sldLayoutMkLst>
            <pc:docMk/>
            <pc:sldMasterMk cId="3919947410" sldId="2147483720"/>
            <pc:sldLayoutMk cId="4104216065" sldId="2147483730"/>
          </pc:sldLayoutMkLst>
        </pc:sldLayoutChg>
        <pc:sldLayoutChg chg="del">
          <pc:chgData name="John Oakes" userId="1a36f0057432ea1f" providerId="LiveId" clId="{B89F4FFD-5970-45F8-A5D7-CCB4A85A96FA}" dt="2025-04-21T03:37:52.159" v="6022" actId="47"/>
          <pc:sldLayoutMkLst>
            <pc:docMk/>
            <pc:sldMasterMk cId="3919947410" sldId="2147483720"/>
            <pc:sldLayoutMk cId="174965031" sldId="2147483731"/>
          </pc:sldLayoutMkLst>
        </pc:sldLayoutChg>
      </pc:sldMasterChg>
      <pc:sldMasterChg chg="del delSldLayout">
        <pc:chgData name="John Oakes" userId="1a36f0057432ea1f" providerId="LiveId" clId="{B89F4FFD-5970-45F8-A5D7-CCB4A85A96FA}" dt="2025-04-21T03:37:52.159" v="6022" actId="47"/>
        <pc:sldMasterMkLst>
          <pc:docMk/>
          <pc:sldMasterMk cId="311409202" sldId="2147483732"/>
        </pc:sldMasterMkLst>
        <pc:sldLayoutChg chg="del">
          <pc:chgData name="John Oakes" userId="1a36f0057432ea1f" providerId="LiveId" clId="{B89F4FFD-5970-45F8-A5D7-CCB4A85A96FA}" dt="2025-04-21T03:37:52.159" v="6022" actId="47"/>
          <pc:sldLayoutMkLst>
            <pc:docMk/>
            <pc:sldMasterMk cId="311409202" sldId="2147483732"/>
            <pc:sldLayoutMk cId="3293905823" sldId="2147483733"/>
          </pc:sldLayoutMkLst>
        </pc:sldLayoutChg>
        <pc:sldLayoutChg chg="del">
          <pc:chgData name="John Oakes" userId="1a36f0057432ea1f" providerId="LiveId" clId="{B89F4FFD-5970-45F8-A5D7-CCB4A85A96FA}" dt="2025-04-21T03:37:52.159" v="6022" actId="47"/>
          <pc:sldLayoutMkLst>
            <pc:docMk/>
            <pc:sldMasterMk cId="311409202" sldId="2147483732"/>
            <pc:sldLayoutMk cId="596152871" sldId="2147483734"/>
          </pc:sldLayoutMkLst>
        </pc:sldLayoutChg>
        <pc:sldLayoutChg chg="del">
          <pc:chgData name="John Oakes" userId="1a36f0057432ea1f" providerId="LiveId" clId="{B89F4FFD-5970-45F8-A5D7-CCB4A85A96FA}" dt="2025-04-21T03:37:52.159" v="6022" actId="47"/>
          <pc:sldLayoutMkLst>
            <pc:docMk/>
            <pc:sldMasterMk cId="311409202" sldId="2147483732"/>
            <pc:sldLayoutMk cId="1676497655" sldId="2147483735"/>
          </pc:sldLayoutMkLst>
        </pc:sldLayoutChg>
        <pc:sldLayoutChg chg="del">
          <pc:chgData name="John Oakes" userId="1a36f0057432ea1f" providerId="LiveId" clId="{B89F4FFD-5970-45F8-A5D7-CCB4A85A96FA}" dt="2025-04-21T03:37:52.159" v="6022" actId="47"/>
          <pc:sldLayoutMkLst>
            <pc:docMk/>
            <pc:sldMasterMk cId="311409202" sldId="2147483732"/>
            <pc:sldLayoutMk cId="788845701" sldId="2147483736"/>
          </pc:sldLayoutMkLst>
        </pc:sldLayoutChg>
        <pc:sldLayoutChg chg="del">
          <pc:chgData name="John Oakes" userId="1a36f0057432ea1f" providerId="LiveId" clId="{B89F4FFD-5970-45F8-A5D7-CCB4A85A96FA}" dt="2025-04-21T03:37:52.159" v="6022" actId="47"/>
          <pc:sldLayoutMkLst>
            <pc:docMk/>
            <pc:sldMasterMk cId="311409202" sldId="2147483732"/>
            <pc:sldLayoutMk cId="4244933967" sldId="2147483737"/>
          </pc:sldLayoutMkLst>
        </pc:sldLayoutChg>
        <pc:sldLayoutChg chg="del">
          <pc:chgData name="John Oakes" userId="1a36f0057432ea1f" providerId="LiveId" clId="{B89F4FFD-5970-45F8-A5D7-CCB4A85A96FA}" dt="2025-04-21T03:37:52.159" v="6022" actId="47"/>
          <pc:sldLayoutMkLst>
            <pc:docMk/>
            <pc:sldMasterMk cId="311409202" sldId="2147483732"/>
            <pc:sldLayoutMk cId="4059173293" sldId="2147483738"/>
          </pc:sldLayoutMkLst>
        </pc:sldLayoutChg>
        <pc:sldLayoutChg chg="del">
          <pc:chgData name="John Oakes" userId="1a36f0057432ea1f" providerId="LiveId" clId="{B89F4FFD-5970-45F8-A5D7-CCB4A85A96FA}" dt="2025-04-21T03:37:52.159" v="6022" actId="47"/>
          <pc:sldLayoutMkLst>
            <pc:docMk/>
            <pc:sldMasterMk cId="311409202" sldId="2147483732"/>
            <pc:sldLayoutMk cId="2389139993" sldId="2147483739"/>
          </pc:sldLayoutMkLst>
        </pc:sldLayoutChg>
        <pc:sldLayoutChg chg="del">
          <pc:chgData name="John Oakes" userId="1a36f0057432ea1f" providerId="LiveId" clId="{B89F4FFD-5970-45F8-A5D7-CCB4A85A96FA}" dt="2025-04-21T03:37:52.159" v="6022" actId="47"/>
          <pc:sldLayoutMkLst>
            <pc:docMk/>
            <pc:sldMasterMk cId="311409202" sldId="2147483732"/>
            <pc:sldLayoutMk cId="1179618402" sldId="2147483740"/>
          </pc:sldLayoutMkLst>
        </pc:sldLayoutChg>
        <pc:sldLayoutChg chg="del">
          <pc:chgData name="John Oakes" userId="1a36f0057432ea1f" providerId="LiveId" clId="{B89F4FFD-5970-45F8-A5D7-CCB4A85A96FA}" dt="2025-04-21T03:37:52.159" v="6022" actId="47"/>
          <pc:sldLayoutMkLst>
            <pc:docMk/>
            <pc:sldMasterMk cId="311409202" sldId="2147483732"/>
            <pc:sldLayoutMk cId="1319399567" sldId="2147483741"/>
          </pc:sldLayoutMkLst>
        </pc:sldLayoutChg>
        <pc:sldLayoutChg chg="del">
          <pc:chgData name="John Oakes" userId="1a36f0057432ea1f" providerId="LiveId" clId="{B89F4FFD-5970-45F8-A5D7-CCB4A85A96FA}" dt="2025-04-21T03:37:52.159" v="6022" actId="47"/>
          <pc:sldLayoutMkLst>
            <pc:docMk/>
            <pc:sldMasterMk cId="311409202" sldId="2147483732"/>
            <pc:sldLayoutMk cId="2810488761" sldId="2147483742"/>
          </pc:sldLayoutMkLst>
        </pc:sldLayoutChg>
        <pc:sldLayoutChg chg="del">
          <pc:chgData name="John Oakes" userId="1a36f0057432ea1f" providerId="LiveId" clId="{B89F4FFD-5970-45F8-A5D7-CCB4A85A96FA}" dt="2025-04-21T03:37:52.159" v="6022" actId="47"/>
          <pc:sldLayoutMkLst>
            <pc:docMk/>
            <pc:sldMasterMk cId="311409202" sldId="2147483732"/>
            <pc:sldLayoutMk cId="1514715319" sldId="2147483743"/>
          </pc:sldLayoutMkLst>
        </pc:sldLayoutChg>
      </pc:sldMasterChg>
      <pc:sldMasterChg chg="del delSldLayout">
        <pc:chgData name="John Oakes" userId="1a36f0057432ea1f" providerId="LiveId" clId="{B89F4FFD-5970-45F8-A5D7-CCB4A85A96FA}" dt="2025-04-13T21:46:19.438" v="2615" actId="47"/>
        <pc:sldMasterMkLst>
          <pc:docMk/>
          <pc:sldMasterMk cId="2636443099" sldId="2147483732"/>
        </pc:sldMasterMkLst>
        <pc:sldLayoutChg chg="del">
          <pc:chgData name="John Oakes" userId="1a36f0057432ea1f" providerId="LiveId" clId="{B89F4FFD-5970-45F8-A5D7-CCB4A85A96FA}" dt="2025-04-13T21:46:19.438" v="2615" actId="47"/>
          <pc:sldLayoutMkLst>
            <pc:docMk/>
            <pc:sldMasterMk cId="2636443099" sldId="2147483732"/>
            <pc:sldLayoutMk cId="751983610" sldId="2147483733"/>
          </pc:sldLayoutMkLst>
        </pc:sldLayoutChg>
        <pc:sldLayoutChg chg="del">
          <pc:chgData name="John Oakes" userId="1a36f0057432ea1f" providerId="LiveId" clId="{B89F4FFD-5970-45F8-A5D7-CCB4A85A96FA}" dt="2025-04-13T21:46:19.438" v="2615" actId="47"/>
          <pc:sldLayoutMkLst>
            <pc:docMk/>
            <pc:sldMasterMk cId="2636443099" sldId="2147483732"/>
            <pc:sldLayoutMk cId="3961011476" sldId="2147483734"/>
          </pc:sldLayoutMkLst>
        </pc:sldLayoutChg>
        <pc:sldLayoutChg chg="del">
          <pc:chgData name="John Oakes" userId="1a36f0057432ea1f" providerId="LiveId" clId="{B89F4FFD-5970-45F8-A5D7-CCB4A85A96FA}" dt="2025-04-13T21:46:19.438" v="2615" actId="47"/>
          <pc:sldLayoutMkLst>
            <pc:docMk/>
            <pc:sldMasterMk cId="2636443099" sldId="2147483732"/>
            <pc:sldLayoutMk cId="3533724453" sldId="2147483735"/>
          </pc:sldLayoutMkLst>
        </pc:sldLayoutChg>
        <pc:sldLayoutChg chg="del">
          <pc:chgData name="John Oakes" userId="1a36f0057432ea1f" providerId="LiveId" clId="{B89F4FFD-5970-45F8-A5D7-CCB4A85A96FA}" dt="2025-04-13T21:46:19.438" v="2615" actId="47"/>
          <pc:sldLayoutMkLst>
            <pc:docMk/>
            <pc:sldMasterMk cId="2636443099" sldId="2147483732"/>
            <pc:sldLayoutMk cId="2985984417" sldId="2147483736"/>
          </pc:sldLayoutMkLst>
        </pc:sldLayoutChg>
        <pc:sldLayoutChg chg="del">
          <pc:chgData name="John Oakes" userId="1a36f0057432ea1f" providerId="LiveId" clId="{B89F4FFD-5970-45F8-A5D7-CCB4A85A96FA}" dt="2025-04-13T21:46:19.438" v="2615" actId="47"/>
          <pc:sldLayoutMkLst>
            <pc:docMk/>
            <pc:sldMasterMk cId="2636443099" sldId="2147483732"/>
            <pc:sldLayoutMk cId="4076484566" sldId="2147483737"/>
          </pc:sldLayoutMkLst>
        </pc:sldLayoutChg>
        <pc:sldLayoutChg chg="del">
          <pc:chgData name="John Oakes" userId="1a36f0057432ea1f" providerId="LiveId" clId="{B89F4FFD-5970-45F8-A5D7-CCB4A85A96FA}" dt="2025-04-13T21:46:19.438" v="2615" actId="47"/>
          <pc:sldLayoutMkLst>
            <pc:docMk/>
            <pc:sldMasterMk cId="2636443099" sldId="2147483732"/>
            <pc:sldLayoutMk cId="2804625819" sldId="2147483738"/>
          </pc:sldLayoutMkLst>
        </pc:sldLayoutChg>
        <pc:sldLayoutChg chg="del">
          <pc:chgData name="John Oakes" userId="1a36f0057432ea1f" providerId="LiveId" clId="{B89F4FFD-5970-45F8-A5D7-CCB4A85A96FA}" dt="2025-04-13T21:46:19.438" v="2615" actId="47"/>
          <pc:sldLayoutMkLst>
            <pc:docMk/>
            <pc:sldMasterMk cId="2636443099" sldId="2147483732"/>
            <pc:sldLayoutMk cId="3343418909" sldId="2147483739"/>
          </pc:sldLayoutMkLst>
        </pc:sldLayoutChg>
        <pc:sldLayoutChg chg="del">
          <pc:chgData name="John Oakes" userId="1a36f0057432ea1f" providerId="LiveId" clId="{B89F4FFD-5970-45F8-A5D7-CCB4A85A96FA}" dt="2025-04-13T21:46:19.438" v="2615" actId="47"/>
          <pc:sldLayoutMkLst>
            <pc:docMk/>
            <pc:sldMasterMk cId="2636443099" sldId="2147483732"/>
            <pc:sldLayoutMk cId="1354910659" sldId="2147483740"/>
          </pc:sldLayoutMkLst>
        </pc:sldLayoutChg>
        <pc:sldLayoutChg chg="del">
          <pc:chgData name="John Oakes" userId="1a36f0057432ea1f" providerId="LiveId" clId="{B89F4FFD-5970-45F8-A5D7-CCB4A85A96FA}" dt="2025-04-13T21:46:19.438" v="2615" actId="47"/>
          <pc:sldLayoutMkLst>
            <pc:docMk/>
            <pc:sldMasterMk cId="2636443099" sldId="2147483732"/>
            <pc:sldLayoutMk cId="648641131" sldId="2147483741"/>
          </pc:sldLayoutMkLst>
        </pc:sldLayoutChg>
        <pc:sldLayoutChg chg="del">
          <pc:chgData name="John Oakes" userId="1a36f0057432ea1f" providerId="LiveId" clId="{B89F4FFD-5970-45F8-A5D7-CCB4A85A96FA}" dt="2025-04-13T21:46:19.438" v="2615" actId="47"/>
          <pc:sldLayoutMkLst>
            <pc:docMk/>
            <pc:sldMasterMk cId="2636443099" sldId="2147483732"/>
            <pc:sldLayoutMk cId="500543336" sldId="2147483742"/>
          </pc:sldLayoutMkLst>
        </pc:sldLayoutChg>
        <pc:sldLayoutChg chg="del">
          <pc:chgData name="John Oakes" userId="1a36f0057432ea1f" providerId="LiveId" clId="{B89F4FFD-5970-45F8-A5D7-CCB4A85A96FA}" dt="2025-04-13T21:46:19.438" v="2615" actId="47"/>
          <pc:sldLayoutMkLst>
            <pc:docMk/>
            <pc:sldMasterMk cId="2636443099" sldId="2147483732"/>
            <pc:sldLayoutMk cId="2701337086" sldId="2147483743"/>
          </pc:sldLayoutMkLst>
        </pc:sldLayoutChg>
        <pc:sldLayoutChg chg="del">
          <pc:chgData name="John Oakes" userId="1a36f0057432ea1f" providerId="LiveId" clId="{B89F4FFD-5970-45F8-A5D7-CCB4A85A96FA}" dt="2025-04-13T21:46:19.438" v="2615" actId="47"/>
          <pc:sldLayoutMkLst>
            <pc:docMk/>
            <pc:sldMasterMk cId="2636443099" sldId="2147483732"/>
            <pc:sldLayoutMk cId="1746583955" sldId="2147483744"/>
          </pc:sldLayoutMkLst>
        </pc:sldLayoutChg>
      </pc:sldMasterChg>
      <pc:sldMasterChg chg="del delSldLayout">
        <pc:chgData name="John Oakes" userId="1a36f0057432ea1f" providerId="LiveId" clId="{B89F4FFD-5970-45F8-A5D7-CCB4A85A96FA}" dt="2025-04-21T03:37:52.159" v="6022" actId="47"/>
        <pc:sldMasterMkLst>
          <pc:docMk/>
          <pc:sldMasterMk cId="3781331425" sldId="2147483744"/>
        </pc:sldMasterMkLst>
        <pc:sldLayoutChg chg="del">
          <pc:chgData name="John Oakes" userId="1a36f0057432ea1f" providerId="LiveId" clId="{B89F4FFD-5970-45F8-A5D7-CCB4A85A96FA}" dt="2025-04-21T03:37:52.159" v="6022" actId="47"/>
          <pc:sldLayoutMkLst>
            <pc:docMk/>
            <pc:sldMasterMk cId="3781331425" sldId="2147483744"/>
            <pc:sldLayoutMk cId="2067879090" sldId="2147483745"/>
          </pc:sldLayoutMkLst>
        </pc:sldLayoutChg>
        <pc:sldLayoutChg chg="del">
          <pc:chgData name="John Oakes" userId="1a36f0057432ea1f" providerId="LiveId" clId="{B89F4FFD-5970-45F8-A5D7-CCB4A85A96FA}" dt="2025-04-21T03:37:52.159" v="6022" actId="47"/>
          <pc:sldLayoutMkLst>
            <pc:docMk/>
            <pc:sldMasterMk cId="3781331425" sldId="2147483744"/>
            <pc:sldLayoutMk cId="92015697" sldId="2147483746"/>
          </pc:sldLayoutMkLst>
        </pc:sldLayoutChg>
        <pc:sldLayoutChg chg="del">
          <pc:chgData name="John Oakes" userId="1a36f0057432ea1f" providerId="LiveId" clId="{B89F4FFD-5970-45F8-A5D7-CCB4A85A96FA}" dt="2025-04-21T03:37:52.159" v="6022" actId="47"/>
          <pc:sldLayoutMkLst>
            <pc:docMk/>
            <pc:sldMasterMk cId="3781331425" sldId="2147483744"/>
            <pc:sldLayoutMk cId="1357001887" sldId="2147483747"/>
          </pc:sldLayoutMkLst>
        </pc:sldLayoutChg>
        <pc:sldLayoutChg chg="del">
          <pc:chgData name="John Oakes" userId="1a36f0057432ea1f" providerId="LiveId" clId="{B89F4FFD-5970-45F8-A5D7-CCB4A85A96FA}" dt="2025-04-21T03:37:52.159" v="6022" actId="47"/>
          <pc:sldLayoutMkLst>
            <pc:docMk/>
            <pc:sldMasterMk cId="3781331425" sldId="2147483744"/>
            <pc:sldLayoutMk cId="1038407855" sldId="2147483748"/>
          </pc:sldLayoutMkLst>
        </pc:sldLayoutChg>
        <pc:sldLayoutChg chg="del">
          <pc:chgData name="John Oakes" userId="1a36f0057432ea1f" providerId="LiveId" clId="{B89F4FFD-5970-45F8-A5D7-CCB4A85A96FA}" dt="2025-04-21T03:37:34.339" v="6021" actId="47"/>
          <pc:sldLayoutMkLst>
            <pc:docMk/>
            <pc:sldMasterMk cId="3781331425" sldId="2147483744"/>
            <pc:sldLayoutMk cId="474163487" sldId="2147483749"/>
          </pc:sldLayoutMkLst>
        </pc:sldLayoutChg>
        <pc:sldLayoutChg chg="del">
          <pc:chgData name="John Oakes" userId="1a36f0057432ea1f" providerId="LiveId" clId="{B89F4FFD-5970-45F8-A5D7-CCB4A85A96FA}" dt="2025-04-21T03:37:52.159" v="6022" actId="47"/>
          <pc:sldLayoutMkLst>
            <pc:docMk/>
            <pc:sldMasterMk cId="3781331425" sldId="2147483744"/>
            <pc:sldLayoutMk cId="1763421062" sldId="2147483750"/>
          </pc:sldLayoutMkLst>
        </pc:sldLayoutChg>
        <pc:sldLayoutChg chg="del">
          <pc:chgData name="John Oakes" userId="1a36f0057432ea1f" providerId="LiveId" clId="{B89F4FFD-5970-45F8-A5D7-CCB4A85A96FA}" dt="2025-04-21T03:37:52.159" v="6022" actId="47"/>
          <pc:sldLayoutMkLst>
            <pc:docMk/>
            <pc:sldMasterMk cId="3781331425" sldId="2147483744"/>
            <pc:sldLayoutMk cId="3679314437" sldId="2147483751"/>
          </pc:sldLayoutMkLst>
        </pc:sldLayoutChg>
        <pc:sldLayoutChg chg="del">
          <pc:chgData name="John Oakes" userId="1a36f0057432ea1f" providerId="LiveId" clId="{B89F4FFD-5970-45F8-A5D7-CCB4A85A96FA}" dt="2025-04-21T03:37:52.159" v="6022" actId="47"/>
          <pc:sldLayoutMkLst>
            <pc:docMk/>
            <pc:sldMasterMk cId="3781331425" sldId="2147483744"/>
            <pc:sldLayoutMk cId="3991143694" sldId="2147483752"/>
          </pc:sldLayoutMkLst>
        </pc:sldLayoutChg>
        <pc:sldLayoutChg chg="del">
          <pc:chgData name="John Oakes" userId="1a36f0057432ea1f" providerId="LiveId" clId="{B89F4FFD-5970-45F8-A5D7-CCB4A85A96FA}" dt="2025-04-21T03:37:52.159" v="6022" actId="47"/>
          <pc:sldLayoutMkLst>
            <pc:docMk/>
            <pc:sldMasterMk cId="3781331425" sldId="2147483744"/>
            <pc:sldLayoutMk cId="2904880374" sldId="2147483753"/>
          </pc:sldLayoutMkLst>
        </pc:sldLayoutChg>
        <pc:sldLayoutChg chg="del">
          <pc:chgData name="John Oakes" userId="1a36f0057432ea1f" providerId="LiveId" clId="{B89F4FFD-5970-45F8-A5D7-CCB4A85A96FA}" dt="2025-04-21T03:37:52.159" v="6022" actId="47"/>
          <pc:sldLayoutMkLst>
            <pc:docMk/>
            <pc:sldMasterMk cId="3781331425" sldId="2147483744"/>
            <pc:sldLayoutMk cId="2567515440" sldId="2147483754"/>
          </pc:sldLayoutMkLst>
        </pc:sldLayoutChg>
        <pc:sldLayoutChg chg="del">
          <pc:chgData name="John Oakes" userId="1a36f0057432ea1f" providerId="LiveId" clId="{B89F4FFD-5970-45F8-A5D7-CCB4A85A96FA}" dt="2025-04-21T03:37:52.159" v="6022" actId="47"/>
          <pc:sldLayoutMkLst>
            <pc:docMk/>
            <pc:sldMasterMk cId="3781331425" sldId="2147483744"/>
            <pc:sldLayoutMk cId="3282814216" sldId="2147483755"/>
          </pc:sldLayoutMkLst>
        </pc:sldLayoutChg>
      </pc:sldMasterChg>
      <pc:sldMasterChg chg="del delSldLayout">
        <pc:chgData name="John Oakes" userId="1a36f0057432ea1f" providerId="LiveId" clId="{B89F4FFD-5970-45F8-A5D7-CCB4A85A96FA}" dt="2025-04-13T21:46:19.438" v="2615" actId="47"/>
        <pc:sldMasterMkLst>
          <pc:docMk/>
          <pc:sldMasterMk cId="2813363664" sldId="2147483745"/>
        </pc:sldMasterMkLst>
        <pc:sldLayoutChg chg="del">
          <pc:chgData name="John Oakes" userId="1a36f0057432ea1f" providerId="LiveId" clId="{B89F4FFD-5970-45F8-A5D7-CCB4A85A96FA}" dt="2025-04-13T21:46:19.438" v="2615" actId="47"/>
          <pc:sldLayoutMkLst>
            <pc:docMk/>
            <pc:sldMasterMk cId="2813363664" sldId="2147483745"/>
            <pc:sldLayoutMk cId="4181088343" sldId="2147483746"/>
          </pc:sldLayoutMkLst>
        </pc:sldLayoutChg>
        <pc:sldLayoutChg chg="del">
          <pc:chgData name="John Oakes" userId="1a36f0057432ea1f" providerId="LiveId" clId="{B89F4FFD-5970-45F8-A5D7-CCB4A85A96FA}" dt="2025-04-13T21:46:19.438" v="2615" actId="47"/>
          <pc:sldLayoutMkLst>
            <pc:docMk/>
            <pc:sldMasterMk cId="2813363664" sldId="2147483745"/>
            <pc:sldLayoutMk cId="1015888827" sldId="2147483747"/>
          </pc:sldLayoutMkLst>
        </pc:sldLayoutChg>
        <pc:sldLayoutChg chg="del">
          <pc:chgData name="John Oakes" userId="1a36f0057432ea1f" providerId="LiveId" clId="{B89F4FFD-5970-45F8-A5D7-CCB4A85A96FA}" dt="2025-04-13T21:46:19.438" v="2615" actId="47"/>
          <pc:sldLayoutMkLst>
            <pc:docMk/>
            <pc:sldMasterMk cId="2813363664" sldId="2147483745"/>
            <pc:sldLayoutMk cId="3316994304" sldId="2147483748"/>
          </pc:sldLayoutMkLst>
        </pc:sldLayoutChg>
        <pc:sldLayoutChg chg="del">
          <pc:chgData name="John Oakes" userId="1a36f0057432ea1f" providerId="LiveId" clId="{B89F4FFD-5970-45F8-A5D7-CCB4A85A96FA}" dt="2025-04-13T21:46:19.438" v="2615" actId="47"/>
          <pc:sldLayoutMkLst>
            <pc:docMk/>
            <pc:sldMasterMk cId="2813363664" sldId="2147483745"/>
            <pc:sldLayoutMk cId="3398830327" sldId="2147483749"/>
          </pc:sldLayoutMkLst>
        </pc:sldLayoutChg>
        <pc:sldLayoutChg chg="del">
          <pc:chgData name="John Oakes" userId="1a36f0057432ea1f" providerId="LiveId" clId="{B89F4FFD-5970-45F8-A5D7-CCB4A85A96FA}" dt="2025-04-13T21:46:19.438" v="2615" actId="47"/>
          <pc:sldLayoutMkLst>
            <pc:docMk/>
            <pc:sldMasterMk cId="2813363664" sldId="2147483745"/>
            <pc:sldLayoutMk cId="4234725998" sldId="2147483750"/>
          </pc:sldLayoutMkLst>
        </pc:sldLayoutChg>
        <pc:sldLayoutChg chg="del">
          <pc:chgData name="John Oakes" userId="1a36f0057432ea1f" providerId="LiveId" clId="{B89F4FFD-5970-45F8-A5D7-CCB4A85A96FA}" dt="2025-04-13T21:46:19.438" v="2615" actId="47"/>
          <pc:sldLayoutMkLst>
            <pc:docMk/>
            <pc:sldMasterMk cId="2813363664" sldId="2147483745"/>
            <pc:sldLayoutMk cId="2471433162" sldId="2147483751"/>
          </pc:sldLayoutMkLst>
        </pc:sldLayoutChg>
        <pc:sldLayoutChg chg="del">
          <pc:chgData name="John Oakes" userId="1a36f0057432ea1f" providerId="LiveId" clId="{B89F4FFD-5970-45F8-A5D7-CCB4A85A96FA}" dt="2025-04-13T21:46:19.438" v="2615" actId="47"/>
          <pc:sldLayoutMkLst>
            <pc:docMk/>
            <pc:sldMasterMk cId="2813363664" sldId="2147483745"/>
            <pc:sldLayoutMk cId="185109116" sldId="2147483752"/>
          </pc:sldLayoutMkLst>
        </pc:sldLayoutChg>
        <pc:sldLayoutChg chg="del">
          <pc:chgData name="John Oakes" userId="1a36f0057432ea1f" providerId="LiveId" clId="{B89F4FFD-5970-45F8-A5D7-CCB4A85A96FA}" dt="2025-04-13T21:46:19.438" v="2615" actId="47"/>
          <pc:sldLayoutMkLst>
            <pc:docMk/>
            <pc:sldMasterMk cId="2813363664" sldId="2147483745"/>
            <pc:sldLayoutMk cId="3223295751" sldId="2147483753"/>
          </pc:sldLayoutMkLst>
        </pc:sldLayoutChg>
        <pc:sldLayoutChg chg="del">
          <pc:chgData name="John Oakes" userId="1a36f0057432ea1f" providerId="LiveId" clId="{B89F4FFD-5970-45F8-A5D7-CCB4A85A96FA}" dt="2025-04-13T21:46:19.438" v="2615" actId="47"/>
          <pc:sldLayoutMkLst>
            <pc:docMk/>
            <pc:sldMasterMk cId="2813363664" sldId="2147483745"/>
            <pc:sldLayoutMk cId="463359032" sldId="2147483754"/>
          </pc:sldLayoutMkLst>
        </pc:sldLayoutChg>
        <pc:sldLayoutChg chg="del">
          <pc:chgData name="John Oakes" userId="1a36f0057432ea1f" providerId="LiveId" clId="{B89F4FFD-5970-45F8-A5D7-CCB4A85A96FA}" dt="2025-04-13T21:46:19.438" v="2615" actId="47"/>
          <pc:sldLayoutMkLst>
            <pc:docMk/>
            <pc:sldMasterMk cId="2813363664" sldId="2147483745"/>
            <pc:sldLayoutMk cId="2145450357" sldId="2147483755"/>
          </pc:sldLayoutMkLst>
        </pc:sldLayoutChg>
        <pc:sldLayoutChg chg="del">
          <pc:chgData name="John Oakes" userId="1a36f0057432ea1f" providerId="LiveId" clId="{B89F4FFD-5970-45F8-A5D7-CCB4A85A96FA}" dt="2025-04-13T21:46:19.438" v="2615" actId="47"/>
          <pc:sldLayoutMkLst>
            <pc:docMk/>
            <pc:sldMasterMk cId="2813363664" sldId="2147483745"/>
            <pc:sldLayoutMk cId="1085143234" sldId="2147483756"/>
          </pc:sldLayoutMkLst>
        </pc:sldLayoutChg>
      </pc:sldMasterChg>
      <pc:sldMasterChg chg="del delSldLayout">
        <pc:chgData name="John Oakes" userId="1a36f0057432ea1f" providerId="LiveId" clId="{B89F4FFD-5970-45F8-A5D7-CCB4A85A96FA}" dt="2025-04-13T21:46:44.139" v="2616" actId="47"/>
        <pc:sldMasterMkLst>
          <pc:docMk/>
          <pc:sldMasterMk cId="4270874966" sldId="2147483757"/>
        </pc:sldMasterMkLst>
        <pc:sldLayoutChg chg="del">
          <pc:chgData name="John Oakes" userId="1a36f0057432ea1f" providerId="LiveId" clId="{B89F4FFD-5970-45F8-A5D7-CCB4A85A96FA}" dt="2025-04-13T21:46:44.139" v="2616" actId="47"/>
          <pc:sldLayoutMkLst>
            <pc:docMk/>
            <pc:sldMasterMk cId="4270874966" sldId="2147483757"/>
            <pc:sldLayoutMk cId="3679154839" sldId="2147483758"/>
          </pc:sldLayoutMkLst>
        </pc:sldLayoutChg>
        <pc:sldLayoutChg chg="del">
          <pc:chgData name="John Oakes" userId="1a36f0057432ea1f" providerId="LiveId" clId="{B89F4FFD-5970-45F8-A5D7-CCB4A85A96FA}" dt="2025-04-13T21:46:44.139" v="2616" actId="47"/>
          <pc:sldLayoutMkLst>
            <pc:docMk/>
            <pc:sldMasterMk cId="4270874966" sldId="2147483757"/>
            <pc:sldLayoutMk cId="1052159448" sldId="2147483759"/>
          </pc:sldLayoutMkLst>
        </pc:sldLayoutChg>
        <pc:sldLayoutChg chg="del">
          <pc:chgData name="John Oakes" userId="1a36f0057432ea1f" providerId="LiveId" clId="{B89F4FFD-5970-45F8-A5D7-CCB4A85A96FA}" dt="2025-04-13T21:46:44.139" v="2616" actId="47"/>
          <pc:sldLayoutMkLst>
            <pc:docMk/>
            <pc:sldMasterMk cId="4270874966" sldId="2147483757"/>
            <pc:sldLayoutMk cId="2156358534" sldId="2147483760"/>
          </pc:sldLayoutMkLst>
        </pc:sldLayoutChg>
        <pc:sldLayoutChg chg="del">
          <pc:chgData name="John Oakes" userId="1a36f0057432ea1f" providerId="LiveId" clId="{B89F4FFD-5970-45F8-A5D7-CCB4A85A96FA}" dt="2025-04-13T21:46:44.139" v="2616" actId="47"/>
          <pc:sldLayoutMkLst>
            <pc:docMk/>
            <pc:sldMasterMk cId="4270874966" sldId="2147483757"/>
            <pc:sldLayoutMk cId="1761260594" sldId="2147483761"/>
          </pc:sldLayoutMkLst>
        </pc:sldLayoutChg>
        <pc:sldLayoutChg chg="del">
          <pc:chgData name="John Oakes" userId="1a36f0057432ea1f" providerId="LiveId" clId="{B89F4FFD-5970-45F8-A5D7-CCB4A85A96FA}" dt="2025-04-13T21:46:44.139" v="2616" actId="47"/>
          <pc:sldLayoutMkLst>
            <pc:docMk/>
            <pc:sldMasterMk cId="4270874966" sldId="2147483757"/>
            <pc:sldLayoutMk cId="291433318" sldId="2147483762"/>
          </pc:sldLayoutMkLst>
        </pc:sldLayoutChg>
        <pc:sldLayoutChg chg="del">
          <pc:chgData name="John Oakes" userId="1a36f0057432ea1f" providerId="LiveId" clId="{B89F4FFD-5970-45F8-A5D7-CCB4A85A96FA}" dt="2025-04-13T21:46:44.139" v="2616" actId="47"/>
          <pc:sldLayoutMkLst>
            <pc:docMk/>
            <pc:sldMasterMk cId="4270874966" sldId="2147483757"/>
            <pc:sldLayoutMk cId="2450509335" sldId="2147483763"/>
          </pc:sldLayoutMkLst>
        </pc:sldLayoutChg>
        <pc:sldLayoutChg chg="del">
          <pc:chgData name="John Oakes" userId="1a36f0057432ea1f" providerId="LiveId" clId="{B89F4FFD-5970-45F8-A5D7-CCB4A85A96FA}" dt="2025-04-13T21:46:44.139" v="2616" actId="47"/>
          <pc:sldLayoutMkLst>
            <pc:docMk/>
            <pc:sldMasterMk cId="4270874966" sldId="2147483757"/>
            <pc:sldLayoutMk cId="3992287568" sldId="2147483764"/>
          </pc:sldLayoutMkLst>
        </pc:sldLayoutChg>
        <pc:sldLayoutChg chg="del">
          <pc:chgData name="John Oakes" userId="1a36f0057432ea1f" providerId="LiveId" clId="{B89F4FFD-5970-45F8-A5D7-CCB4A85A96FA}" dt="2025-04-13T21:46:44.139" v="2616" actId="47"/>
          <pc:sldLayoutMkLst>
            <pc:docMk/>
            <pc:sldMasterMk cId="4270874966" sldId="2147483757"/>
            <pc:sldLayoutMk cId="332195735" sldId="2147483765"/>
          </pc:sldLayoutMkLst>
        </pc:sldLayoutChg>
        <pc:sldLayoutChg chg="del">
          <pc:chgData name="John Oakes" userId="1a36f0057432ea1f" providerId="LiveId" clId="{B89F4FFD-5970-45F8-A5D7-CCB4A85A96FA}" dt="2025-04-13T21:46:44.139" v="2616" actId="47"/>
          <pc:sldLayoutMkLst>
            <pc:docMk/>
            <pc:sldMasterMk cId="4270874966" sldId="2147483757"/>
            <pc:sldLayoutMk cId="2684260755" sldId="2147483766"/>
          </pc:sldLayoutMkLst>
        </pc:sldLayoutChg>
        <pc:sldLayoutChg chg="del">
          <pc:chgData name="John Oakes" userId="1a36f0057432ea1f" providerId="LiveId" clId="{B89F4FFD-5970-45F8-A5D7-CCB4A85A96FA}" dt="2025-04-13T21:46:44.139" v="2616" actId="47"/>
          <pc:sldLayoutMkLst>
            <pc:docMk/>
            <pc:sldMasterMk cId="4270874966" sldId="2147483757"/>
            <pc:sldLayoutMk cId="893719404" sldId="2147483767"/>
          </pc:sldLayoutMkLst>
        </pc:sldLayoutChg>
        <pc:sldLayoutChg chg="del">
          <pc:chgData name="John Oakes" userId="1a36f0057432ea1f" providerId="LiveId" clId="{B89F4FFD-5970-45F8-A5D7-CCB4A85A96FA}" dt="2025-04-13T21:46:44.139" v="2616" actId="47"/>
          <pc:sldLayoutMkLst>
            <pc:docMk/>
            <pc:sldMasterMk cId="4270874966" sldId="2147483757"/>
            <pc:sldLayoutMk cId="3411190539" sldId="21474837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49934-23FC-438B-8A55-2DE95F6FF853}" type="datetimeFigureOut">
              <a:rPr lang="en-US" smtClean="0"/>
              <a:t>4/20/2025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5C3A3-C2EF-43E3-9DC1-607061503A42}" type="slidenum">
              <a:rPr lang="en-US" smtClean="0"/>
              <a:t>‹#›</a:t>
            </a:fld>
            <a:endParaRPr lang="en-US"/>
          </a:p>
        </p:txBody>
      </p:sp>
    </p:spTree>
    <p:extLst>
      <p:ext uri="{BB962C8B-B14F-4D97-AF65-F5344CB8AC3E}">
        <p14:creationId xmlns:p14="http://schemas.microsoft.com/office/powerpoint/2010/main" val="4693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574E2-EFD2-4871-B434-DFA83DC1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86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7B83FAA-897B-455B-BF6B-FA45948F92B0}" type="datetimeFigureOut">
              <a:rPr lang="en-US" smtClean="0"/>
              <a:t>4/20/2025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Tree>
    <p:extLst>
      <p:ext uri="{BB962C8B-B14F-4D97-AF65-F5344CB8AC3E}">
        <p14:creationId xmlns:p14="http://schemas.microsoft.com/office/powerpoint/2010/main" val="292309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30935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20786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7B83FAA-897B-455B-BF6B-FA45948F92B0}" type="datetimeFigureOut">
              <a:rPr lang="en-US" smtClean="0"/>
              <a:t>4/20/2025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8063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58798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3832749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73509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50745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7B83FAA-897B-455B-BF6B-FA45948F92B0}"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40178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77465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14791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737733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667183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1446547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64178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54864" indent="0" algn="l">
              <a:buNone/>
              <a:defRPr sz="15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8"/>
            <a:ext cx="1016000" cy="365125"/>
          </a:xfrm>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9399809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3"/>
            <a:ext cx="5384800" cy="4525963"/>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06573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1535113"/>
            <a:ext cx="5389033" cy="750887"/>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3"/>
            <a:ext cx="5386917" cy="37639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362203"/>
            <a:ext cx="5389033" cy="37639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47391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7B83FAA-897B-455B-BF6B-FA45948F92B0}"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36083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97130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vert="horz" anchor="b">
            <a:normAutofit/>
            <a:sp3d prstMaterial="softEdge"/>
          </a:bodyPr>
          <a:lstStyle>
            <a:lvl1pPr algn="l">
              <a:buNone/>
              <a:defRPr sz="165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2" y="1524003"/>
            <a:ext cx="4011084" cy="4602163"/>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3"/>
            <a:ext cx="6815667" cy="5853113"/>
          </a:xfrm>
        </p:spPr>
        <p:txBody>
          <a:bodyPr/>
          <a:lstStyle>
            <a:lvl1pPr>
              <a:defRPr sz="1950"/>
            </a:lvl1pPr>
            <a:lvl2pPr>
              <a:defRPr sz="1800"/>
            </a:lvl2pPr>
            <a:lvl3pPr>
              <a:defRPr sz="165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418758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4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extLst>
      <p:ext uri="{BB962C8B-B14F-4D97-AF65-F5344CB8AC3E}">
        <p14:creationId xmlns:p14="http://schemas.microsoft.com/office/powerpoint/2010/main" val="244668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8"/>
            <a:ext cx="2844800" cy="365125"/>
          </a:xfrm>
          <a:prstGeom prst="rect">
            <a:avLst/>
          </a:prstGeom>
        </p:spPr>
        <p:txBody>
          <a:bodyPr vert="horz" anchor="b"/>
          <a:lstStyle>
            <a:lvl1pPr algn="l" eaLnBrk="1" latinLnBrk="0" hangingPunct="1">
              <a:defRPr kumimoji="0" sz="900">
                <a:solidFill>
                  <a:schemeClr val="tx1">
                    <a:shade val="50000"/>
                  </a:schemeClr>
                </a:solidFill>
              </a:defRPr>
            </a:lvl1pPr>
          </a:lstStyle>
          <a:p>
            <a:fld id="{27B83FAA-897B-455B-BF6B-FA45948F92B0}" type="datetimeFigureOut">
              <a:rPr lang="en-US" smtClean="0"/>
              <a:t>4/20/2025</a:t>
            </a:fld>
            <a:endParaRPr lang="en-US"/>
          </a:p>
        </p:txBody>
      </p:sp>
      <p:sp>
        <p:nvSpPr>
          <p:cNvPr id="3" name="Footer Placeholder 2"/>
          <p:cNvSpPr>
            <a:spLocks noGrp="1"/>
          </p:cNvSpPr>
          <p:nvPr>
            <p:ph type="ftr" sz="quarter" idx="3"/>
          </p:nvPr>
        </p:nvSpPr>
        <p:spPr>
          <a:xfrm>
            <a:off x="4165600" y="6416678"/>
            <a:ext cx="3860800" cy="365125"/>
          </a:xfrm>
          <a:prstGeom prst="rect">
            <a:avLst/>
          </a:prstGeom>
        </p:spPr>
        <p:txBody>
          <a:bodyPr vert="horz" anchor="b"/>
          <a:lstStyle>
            <a:lvl1pPr algn="ctr" eaLnBrk="1" latinLnBrk="0" hangingPunct="1">
              <a:defRPr kumimoji="0" sz="9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8"/>
            <a:ext cx="1016000" cy="365125"/>
          </a:xfrm>
          <a:prstGeom prst="rect">
            <a:avLst/>
          </a:prstGeom>
        </p:spPr>
        <p:txBody>
          <a:bodyPr vert="horz" lIns="0" rIns="0" anchor="b"/>
          <a:lstStyle>
            <a:lvl1pPr algn="r" eaLnBrk="1" latinLnBrk="0" hangingPunct="1">
              <a:defRPr kumimoji="0" sz="900">
                <a:solidFill>
                  <a:schemeClr val="tx1">
                    <a:shade val="50000"/>
                  </a:schemeClr>
                </a:solidFill>
              </a:defRPr>
            </a:lvl1pPr>
          </a:lstStyle>
          <a:p>
            <a:fld id="{8F45D33C-30A8-415D-B9A5-7A314FAF7EE6}" type="slidenum">
              <a:rPr lang="en-US" smtClean="0"/>
              <a:t>‹#›</a:t>
            </a:fld>
            <a:endParaRPr lang="en-US"/>
          </a:p>
        </p:txBody>
      </p:sp>
    </p:spTree>
    <p:extLst>
      <p:ext uri="{BB962C8B-B14F-4D97-AF65-F5344CB8AC3E}">
        <p14:creationId xmlns:p14="http://schemas.microsoft.com/office/powerpoint/2010/main" val="25308176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075"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11480" indent="-308610" algn="l" rtl="0" eaLnBrk="1" latinLnBrk="0" hangingPunct="1">
        <a:spcBef>
          <a:spcPct val="20000"/>
        </a:spcBef>
        <a:buClr>
          <a:schemeClr val="tx1">
            <a:shade val="95000"/>
          </a:schemeClr>
        </a:buClr>
        <a:buSzPct val="65000"/>
        <a:buFont typeface="Wingdings 2"/>
        <a:buChar char=""/>
        <a:defRPr kumimoji="0" sz="2100" kern="1200">
          <a:solidFill>
            <a:schemeClr val="tx1"/>
          </a:solidFill>
          <a:latin typeface="+mn-lt"/>
          <a:ea typeface="+mn-ea"/>
          <a:cs typeface="+mn-cs"/>
        </a:defRPr>
      </a:lvl1pPr>
      <a:lvl2pPr marL="651510" indent="-212598" algn="l" rtl="0" eaLnBrk="1" latinLnBrk="0" hangingPunct="1">
        <a:spcBef>
          <a:spcPct val="20000"/>
        </a:spcBef>
        <a:buClr>
          <a:schemeClr val="tx1"/>
        </a:buClr>
        <a:buSzPct val="80000"/>
        <a:buFont typeface="Wingdings 2"/>
        <a:buChar char=""/>
        <a:defRPr kumimoji="0" sz="1800" kern="1200">
          <a:solidFill>
            <a:schemeClr val="tx1"/>
          </a:solidFill>
          <a:latin typeface="+mn-lt"/>
          <a:ea typeface="+mn-ea"/>
          <a:cs typeface="+mn-cs"/>
        </a:defRPr>
      </a:lvl2pPr>
      <a:lvl3pPr marL="850392" indent="-171450" algn="l" rtl="0" eaLnBrk="1" latinLnBrk="0" hangingPunct="1">
        <a:spcBef>
          <a:spcPct val="20000"/>
        </a:spcBef>
        <a:buClr>
          <a:schemeClr val="tx1"/>
        </a:buClr>
        <a:buSzPct val="95000"/>
        <a:buFont typeface="Wingdings"/>
        <a:buChar char=""/>
        <a:defRPr kumimoji="0" sz="1650" kern="1200">
          <a:solidFill>
            <a:schemeClr val="tx1"/>
          </a:solidFill>
          <a:latin typeface="+mn-lt"/>
          <a:ea typeface="+mn-ea"/>
          <a:cs typeface="+mn-cs"/>
        </a:defRPr>
      </a:lvl3pPr>
      <a:lvl4pPr marL="1014984" indent="-137160" algn="l" rtl="0" eaLnBrk="1" latinLnBrk="0" hangingPunct="1">
        <a:spcBef>
          <a:spcPct val="20000"/>
        </a:spcBef>
        <a:buClr>
          <a:schemeClr val="tx1"/>
        </a:buClr>
        <a:buSzPct val="100000"/>
        <a:buFont typeface="Wingdings 3"/>
        <a:buChar char=""/>
        <a:defRPr kumimoji="0" sz="1500" kern="1200">
          <a:solidFill>
            <a:schemeClr val="tx1"/>
          </a:solidFill>
          <a:latin typeface="+mn-lt"/>
          <a:ea typeface="+mn-ea"/>
          <a:cs typeface="+mn-cs"/>
        </a:defRPr>
      </a:lvl4pPr>
      <a:lvl5pPr marL="1159002" indent="-137160" algn="l" rtl="0" eaLnBrk="1" latinLnBrk="0" hangingPunct="1">
        <a:spcBef>
          <a:spcPct val="20000"/>
        </a:spcBef>
        <a:buClr>
          <a:schemeClr val="tx1"/>
        </a:buClr>
        <a:buFont typeface="Wingdings 2"/>
        <a:buChar char=""/>
        <a:defRPr kumimoji="0" sz="1500" kern="1200">
          <a:solidFill>
            <a:schemeClr val="tx1"/>
          </a:solidFill>
          <a:latin typeface="+mn-lt"/>
          <a:ea typeface="+mn-ea"/>
          <a:cs typeface="+mn-cs"/>
        </a:defRPr>
      </a:lvl5pPr>
      <a:lvl6pPr marL="1323594" indent="-137160" algn="l" rtl="0" eaLnBrk="1" latinLnBrk="0" hangingPunct="1">
        <a:spcBef>
          <a:spcPct val="20000"/>
        </a:spcBef>
        <a:buClr>
          <a:schemeClr val="tx1"/>
        </a:buClr>
        <a:buFont typeface="Wingdings 3"/>
        <a:buChar char=""/>
        <a:defRPr kumimoji="0" sz="1350" kern="1200">
          <a:solidFill>
            <a:schemeClr val="tx1"/>
          </a:solidFill>
          <a:latin typeface="+mn-lt"/>
          <a:ea typeface="+mn-ea"/>
          <a:cs typeface="+mn-cs"/>
        </a:defRPr>
      </a:lvl6pPr>
      <a:lvl7pPr marL="1474470" indent="-137160" algn="l" rtl="0" eaLnBrk="1" latinLnBrk="0" hangingPunct="1">
        <a:spcBef>
          <a:spcPct val="20000"/>
        </a:spcBef>
        <a:buClr>
          <a:schemeClr val="tx1"/>
        </a:buClr>
        <a:buFont typeface="Wingdings 2"/>
        <a:buChar char=""/>
        <a:defRPr kumimoji="0" sz="1200" kern="1200">
          <a:solidFill>
            <a:schemeClr val="tx1"/>
          </a:solidFill>
          <a:latin typeface="+mn-lt"/>
          <a:ea typeface="+mn-ea"/>
          <a:cs typeface="+mn-cs"/>
        </a:defRPr>
      </a:lvl7pPr>
      <a:lvl8pPr marL="1625346" indent="-137160" algn="l" rtl="0" eaLnBrk="1" latinLnBrk="0" hangingPunct="1">
        <a:spcBef>
          <a:spcPct val="20000"/>
        </a:spcBef>
        <a:buClr>
          <a:schemeClr val="tx1"/>
        </a:buClr>
        <a:buFont typeface="Wingdings 2"/>
        <a:buChar char=""/>
        <a:defRPr kumimoji="0" sz="1050" kern="1200">
          <a:solidFill>
            <a:schemeClr val="tx1"/>
          </a:solidFill>
          <a:latin typeface="+mn-lt"/>
          <a:ea typeface="+mn-ea"/>
          <a:cs typeface="+mn-cs"/>
        </a:defRPr>
      </a:lvl8pPr>
      <a:lvl9pPr marL="1776222" indent="-137160" algn="l" rtl="0" eaLnBrk="1" latinLnBrk="0" hangingPunct="1">
        <a:spcBef>
          <a:spcPct val="20000"/>
        </a:spcBef>
        <a:buClr>
          <a:schemeClr val="tx1"/>
        </a:buClr>
        <a:buFont typeface="Wingdings 2"/>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B83FAA-897B-455B-BF6B-FA45948F92B0}" type="datetimeFigureOut">
              <a:rPr lang="en-US" smtClean="0"/>
              <a:t>4/20/2025</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45D33C-30A8-415D-B9A5-7A314FAF7EE6}" type="slidenum">
              <a:rPr lang="en-US" smtClean="0"/>
              <a:t>‹#›</a:t>
            </a:fld>
            <a:endParaRPr lang="en-US"/>
          </a:p>
        </p:txBody>
      </p:sp>
    </p:spTree>
    <p:extLst>
      <p:ext uri="{BB962C8B-B14F-4D97-AF65-F5344CB8AC3E}">
        <p14:creationId xmlns:p14="http://schemas.microsoft.com/office/powerpoint/2010/main" val="116448422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825" y="71022"/>
            <a:ext cx="7865616" cy="1331651"/>
          </a:xfrm>
        </p:spPr>
        <p:txBody>
          <a:bodyPr>
            <a:normAutofit/>
          </a:bodyPr>
          <a:lstStyle/>
          <a:p>
            <a:r>
              <a:rPr lang="en-US" sz="4800" dirty="0"/>
              <a:t>The Gospel of John IX</a:t>
            </a:r>
          </a:p>
        </p:txBody>
      </p:sp>
      <p:sp>
        <p:nvSpPr>
          <p:cNvPr id="3" name="Subtitle 2"/>
          <p:cNvSpPr>
            <a:spLocks noGrp="1"/>
          </p:cNvSpPr>
          <p:nvPr>
            <p:ph type="subTitle" idx="1"/>
          </p:nvPr>
        </p:nvSpPr>
        <p:spPr>
          <a:xfrm>
            <a:off x="7656723" y="2794570"/>
            <a:ext cx="4127735" cy="3490821"/>
          </a:xfrm>
        </p:spPr>
        <p:txBody>
          <a:bodyPr>
            <a:normAutofit/>
          </a:bodyPr>
          <a:lstStyle/>
          <a:p>
            <a:pPr algn="l"/>
            <a:r>
              <a:rPr lang="en-US" sz="3600" b="1" dirty="0">
                <a:solidFill>
                  <a:srgbClr val="FFFF00"/>
                </a:solidFill>
              </a:rPr>
              <a:t>The Resurrection: We Should Have Known…</a:t>
            </a:r>
          </a:p>
        </p:txBody>
      </p:sp>
      <p:pic>
        <p:nvPicPr>
          <p:cNvPr id="1026" name="Picture 2" descr="The Everlasting Importance of Christ's ...">
            <a:extLst>
              <a:ext uri="{FF2B5EF4-FFF2-40B4-BE49-F238E27FC236}">
                <a16:creationId xmlns:a16="http://schemas.microsoft.com/office/drawing/2014/main" id="{F11163AE-B9ED-85FE-FD83-269278E74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68" y="1451333"/>
            <a:ext cx="6430261" cy="540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82AC-BFFD-18ED-E40F-6638C7ACE085}"/>
              </a:ext>
            </a:extLst>
          </p:cNvPr>
          <p:cNvSpPr>
            <a:spLocks noGrp="1"/>
          </p:cNvSpPr>
          <p:nvPr>
            <p:ph type="title"/>
          </p:nvPr>
        </p:nvSpPr>
        <p:spPr/>
        <p:txBody>
          <a:bodyPr/>
          <a:lstStyle/>
          <a:p>
            <a:r>
              <a:rPr lang="en-US" dirty="0"/>
              <a:t>John 20:11-18</a:t>
            </a:r>
          </a:p>
        </p:txBody>
      </p:sp>
      <p:sp>
        <p:nvSpPr>
          <p:cNvPr id="3" name="Content Placeholder 2">
            <a:extLst>
              <a:ext uri="{FF2B5EF4-FFF2-40B4-BE49-F238E27FC236}">
                <a16:creationId xmlns:a16="http://schemas.microsoft.com/office/drawing/2014/main" id="{03EA3094-C39C-A394-1E9C-253EA634CC06}"/>
              </a:ext>
            </a:extLst>
          </p:cNvPr>
          <p:cNvSpPr>
            <a:spLocks noGrp="1"/>
          </p:cNvSpPr>
          <p:nvPr>
            <p:ph idx="1"/>
          </p:nvPr>
        </p:nvSpPr>
        <p:spPr>
          <a:xfrm>
            <a:off x="609600" y="1600200"/>
            <a:ext cx="5197434" cy="4709160"/>
          </a:xfrm>
        </p:spPr>
        <p:txBody>
          <a:bodyPr>
            <a:normAutofit/>
          </a:bodyPr>
          <a:lstStyle/>
          <a:p>
            <a:pPr marL="137160" indent="0">
              <a:buNone/>
            </a:pPr>
            <a:r>
              <a:rPr lang="en-US" sz="3600" b="1" dirty="0"/>
              <a:t>Mary…</a:t>
            </a:r>
          </a:p>
          <a:p>
            <a:pPr marL="137160" indent="0">
              <a:buNone/>
            </a:pPr>
            <a:endParaRPr lang="en-US" sz="3600" b="1" dirty="0"/>
          </a:p>
          <a:p>
            <a:pPr marL="137160" indent="0">
              <a:buNone/>
            </a:pPr>
            <a:r>
              <a:rPr lang="en-US" sz="3600" b="1" dirty="0"/>
              <a:t>Teacher! It is you!</a:t>
            </a:r>
          </a:p>
          <a:p>
            <a:pPr marL="137160" indent="0">
              <a:buNone/>
            </a:pPr>
            <a:endParaRPr lang="en-US" sz="3600" b="1" dirty="0"/>
          </a:p>
          <a:p>
            <a:pPr marL="137160" indent="0">
              <a:buNone/>
            </a:pPr>
            <a:r>
              <a:rPr lang="en-US" sz="3600" b="1" dirty="0"/>
              <a:t>I have seen the Lord!</a:t>
            </a:r>
          </a:p>
        </p:txBody>
      </p:sp>
      <p:pic>
        <p:nvPicPr>
          <p:cNvPr id="6146" name="Picture 2" descr="Mary weeps outside the tomb while Christ approaches to speak with her.">
            <a:extLst>
              <a:ext uri="{FF2B5EF4-FFF2-40B4-BE49-F238E27FC236}">
                <a16:creationId xmlns:a16="http://schemas.microsoft.com/office/drawing/2014/main" id="{63F1F7A1-A16C-A585-D4BD-55641061E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575" y="1864425"/>
            <a:ext cx="6884720" cy="458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7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1735-EDE4-3FBA-33C7-F67CC071F8D5}"/>
              </a:ext>
            </a:extLst>
          </p:cNvPr>
          <p:cNvSpPr>
            <a:spLocks noGrp="1"/>
          </p:cNvSpPr>
          <p:nvPr>
            <p:ph type="title"/>
          </p:nvPr>
        </p:nvSpPr>
        <p:spPr/>
        <p:txBody>
          <a:bodyPr/>
          <a:lstStyle/>
          <a:p>
            <a:r>
              <a:rPr lang="en-US" dirty="0"/>
              <a:t>John 20:19-23</a:t>
            </a:r>
          </a:p>
        </p:txBody>
      </p:sp>
      <p:sp>
        <p:nvSpPr>
          <p:cNvPr id="3" name="Content Placeholder 2">
            <a:extLst>
              <a:ext uri="{FF2B5EF4-FFF2-40B4-BE49-F238E27FC236}">
                <a16:creationId xmlns:a16="http://schemas.microsoft.com/office/drawing/2014/main" id="{2429D7B9-D9E7-7759-49E8-5DF731647F49}"/>
              </a:ext>
            </a:extLst>
          </p:cNvPr>
          <p:cNvSpPr>
            <a:spLocks noGrp="1"/>
          </p:cNvSpPr>
          <p:nvPr>
            <p:ph idx="1"/>
          </p:nvPr>
        </p:nvSpPr>
        <p:spPr>
          <a:xfrm>
            <a:off x="7707086" y="2291938"/>
            <a:ext cx="3875313" cy="4017421"/>
          </a:xfrm>
        </p:spPr>
        <p:txBody>
          <a:bodyPr>
            <a:normAutofit/>
          </a:bodyPr>
          <a:lstStyle/>
          <a:p>
            <a:pPr marL="137160" indent="0">
              <a:buNone/>
            </a:pPr>
            <a:r>
              <a:rPr lang="en-US" sz="3200" b="1" dirty="0"/>
              <a:t>Jesus’ Easter message to you:</a:t>
            </a:r>
          </a:p>
          <a:p>
            <a:pPr marL="137160" indent="0">
              <a:buNone/>
            </a:pPr>
            <a:endParaRPr lang="en-US" sz="3200" b="1" dirty="0"/>
          </a:p>
          <a:p>
            <a:pPr marL="137160" indent="0">
              <a:buNone/>
            </a:pPr>
            <a:r>
              <a:rPr lang="en-US" sz="3200" b="1" dirty="0"/>
              <a:t>Peace be with you!</a:t>
            </a:r>
          </a:p>
        </p:txBody>
      </p:sp>
      <p:pic>
        <p:nvPicPr>
          <p:cNvPr id="7170" name="Picture 2" descr="“Peace be with you” Jesus greets the disciples. Why?">
            <a:extLst>
              <a:ext uri="{FF2B5EF4-FFF2-40B4-BE49-F238E27FC236}">
                <a16:creationId xmlns:a16="http://schemas.microsoft.com/office/drawing/2014/main" id="{8942B1CA-03CC-404A-1C4F-25039D949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52" y="1435641"/>
            <a:ext cx="7858002" cy="499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65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CFE2-2ACA-7C77-6D64-6EC72457136A}"/>
              </a:ext>
            </a:extLst>
          </p:cNvPr>
          <p:cNvSpPr>
            <a:spLocks noGrp="1"/>
          </p:cNvSpPr>
          <p:nvPr>
            <p:ph type="title"/>
          </p:nvPr>
        </p:nvSpPr>
        <p:spPr/>
        <p:txBody>
          <a:bodyPr>
            <a:normAutofit/>
          </a:bodyPr>
          <a:lstStyle/>
          <a:p>
            <a:r>
              <a:rPr lang="en-US" sz="4400" dirty="0"/>
              <a:t>John 20:24-29</a:t>
            </a:r>
          </a:p>
        </p:txBody>
      </p:sp>
      <p:sp>
        <p:nvSpPr>
          <p:cNvPr id="3" name="Content Placeholder 2">
            <a:extLst>
              <a:ext uri="{FF2B5EF4-FFF2-40B4-BE49-F238E27FC236}">
                <a16:creationId xmlns:a16="http://schemas.microsoft.com/office/drawing/2014/main" id="{280478BD-7277-6FE0-DCE6-F4A4CFA1A09E}"/>
              </a:ext>
            </a:extLst>
          </p:cNvPr>
          <p:cNvSpPr>
            <a:spLocks noGrp="1"/>
          </p:cNvSpPr>
          <p:nvPr>
            <p:ph idx="1"/>
          </p:nvPr>
        </p:nvSpPr>
        <p:spPr>
          <a:xfrm>
            <a:off x="360218" y="1623950"/>
            <a:ext cx="5423065" cy="4709160"/>
          </a:xfrm>
        </p:spPr>
        <p:txBody>
          <a:bodyPr>
            <a:normAutofit/>
          </a:bodyPr>
          <a:lstStyle/>
          <a:p>
            <a:pPr marL="137160" indent="0">
              <a:buNone/>
            </a:pPr>
            <a:r>
              <a:rPr lang="en-US" sz="3200" b="1" dirty="0"/>
              <a:t>Thomas Doubts</a:t>
            </a:r>
          </a:p>
          <a:p>
            <a:pPr marL="137160" indent="0">
              <a:buNone/>
            </a:pPr>
            <a:endParaRPr lang="en-US" sz="3200" b="1" dirty="0"/>
          </a:p>
          <a:p>
            <a:pPr marL="137160" indent="0">
              <a:buNone/>
            </a:pPr>
            <a:r>
              <a:rPr lang="en-US" sz="3200" b="1" dirty="0"/>
              <a:t>Unless I see the nail marks…I will not believe</a:t>
            </a:r>
          </a:p>
          <a:p>
            <a:pPr marL="137160" indent="0">
              <a:buNone/>
            </a:pPr>
            <a:endParaRPr lang="en-US" sz="3200" b="1" dirty="0"/>
          </a:p>
          <a:p>
            <a:pPr marL="137160" indent="0">
              <a:buNone/>
            </a:pPr>
            <a:r>
              <a:rPr lang="en-US" sz="3200" b="1" dirty="0"/>
              <a:t>Stop doubting and believe!</a:t>
            </a:r>
          </a:p>
        </p:txBody>
      </p:sp>
      <p:pic>
        <p:nvPicPr>
          <p:cNvPr id="8194" name="Picture 2" descr="John 20 | Bible Teaching Notes">
            <a:extLst>
              <a:ext uri="{FF2B5EF4-FFF2-40B4-BE49-F238E27FC236}">
                <a16:creationId xmlns:a16="http://schemas.microsoft.com/office/drawing/2014/main" id="{E26991AB-5A0E-125A-92C7-1C69C98F6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340" y="1952027"/>
            <a:ext cx="7342249" cy="367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5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7578-F41E-8C59-60F1-99D72DF4B5D6}"/>
              </a:ext>
            </a:extLst>
          </p:cNvPr>
          <p:cNvSpPr>
            <a:spLocks noGrp="1"/>
          </p:cNvSpPr>
          <p:nvPr>
            <p:ph type="title"/>
          </p:nvPr>
        </p:nvSpPr>
        <p:spPr/>
        <p:txBody>
          <a:bodyPr>
            <a:normAutofit/>
          </a:bodyPr>
          <a:lstStyle/>
          <a:p>
            <a:r>
              <a:rPr lang="en-US" sz="4400" dirty="0"/>
              <a:t>John 20:30-31</a:t>
            </a:r>
          </a:p>
        </p:txBody>
      </p:sp>
      <p:sp>
        <p:nvSpPr>
          <p:cNvPr id="3" name="Content Placeholder 2">
            <a:extLst>
              <a:ext uri="{FF2B5EF4-FFF2-40B4-BE49-F238E27FC236}">
                <a16:creationId xmlns:a16="http://schemas.microsoft.com/office/drawing/2014/main" id="{05769569-5BC5-2B30-0EE2-DAD4AE4F3DE5}"/>
              </a:ext>
            </a:extLst>
          </p:cNvPr>
          <p:cNvSpPr>
            <a:spLocks noGrp="1"/>
          </p:cNvSpPr>
          <p:nvPr>
            <p:ph idx="1"/>
          </p:nvPr>
        </p:nvSpPr>
        <p:spPr/>
        <p:txBody>
          <a:bodyPr>
            <a:normAutofit/>
          </a:bodyPr>
          <a:lstStyle/>
          <a:p>
            <a:pPr marL="137160" indent="0">
              <a:buNone/>
            </a:pPr>
            <a:r>
              <a:rPr lang="en-US" sz="3200" b="1" dirty="0"/>
              <a:t>These things were written that you may believe that Jesus is the Messiah, the Son of God, and that by believing you may have life in his name.</a:t>
            </a:r>
          </a:p>
          <a:p>
            <a:pPr marL="137160" indent="0">
              <a:buNone/>
            </a:pPr>
            <a:endParaRPr lang="en-US" sz="3200" b="1" dirty="0"/>
          </a:p>
          <a:p>
            <a:pPr marL="137160" indent="0">
              <a:buNone/>
            </a:pPr>
            <a:r>
              <a:rPr lang="en-US" sz="3200" b="1" dirty="0"/>
              <a:t>Jesus offers resurrection to you!!!</a:t>
            </a:r>
          </a:p>
          <a:p>
            <a:pPr marL="137160" indent="0">
              <a:buNone/>
            </a:pPr>
            <a:endParaRPr lang="en-US" sz="3200" b="1" dirty="0"/>
          </a:p>
          <a:p>
            <a:pPr marL="137160" indent="0">
              <a:buNone/>
            </a:pPr>
            <a:r>
              <a:rPr lang="en-US" sz="3200" b="1" dirty="0"/>
              <a:t>Do you believe?       If so…  Peace to you.</a:t>
            </a:r>
          </a:p>
        </p:txBody>
      </p:sp>
    </p:spTree>
    <p:extLst>
      <p:ext uri="{BB962C8B-B14F-4D97-AF65-F5344CB8AC3E}">
        <p14:creationId xmlns:p14="http://schemas.microsoft.com/office/powerpoint/2010/main" val="81594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8F0B-617B-1C38-AA54-958B27E0F1EC}"/>
              </a:ext>
            </a:extLst>
          </p:cNvPr>
          <p:cNvSpPr>
            <a:spLocks noGrp="1"/>
          </p:cNvSpPr>
          <p:nvPr>
            <p:ph type="title"/>
          </p:nvPr>
        </p:nvSpPr>
        <p:spPr/>
        <p:txBody>
          <a:bodyPr/>
          <a:lstStyle/>
          <a:p>
            <a:r>
              <a:rPr lang="en-US" dirty="0"/>
              <a:t>1 Corinthians 15:50-57</a:t>
            </a:r>
          </a:p>
        </p:txBody>
      </p:sp>
      <p:sp>
        <p:nvSpPr>
          <p:cNvPr id="3" name="Content Placeholder 2">
            <a:extLst>
              <a:ext uri="{FF2B5EF4-FFF2-40B4-BE49-F238E27FC236}">
                <a16:creationId xmlns:a16="http://schemas.microsoft.com/office/drawing/2014/main" id="{D7AE48B5-DA8D-A18A-6886-5D136141780E}"/>
              </a:ext>
            </a:extLst>
          </p:cNvPr>
          <p:cNvSpPr>
            <a:spLocks noGrp="1"/>
          </p:cNvSpPr>
          <p:nvPr>
            <p:ph idx="1"/>
          </p:nvPr>
        </p:nvSpPr>
        <p:spPr>
          <a:xfrm>
            <a:off x="385590" y="1509311"/>
            <a:ext cx="11196810" cy="5348689"/>
          </a:xfrm>
        </p:spPr>
        <p:txBody>
          <a:bodyPr>
            <a:normAutofit/>
          </a:bodyPr>
          <a:lstStyle/>
          <a:p>
            <a:pPr marL="137160" indent="0">
              <a:buNone/>
            </a:pPr>
            <a:r>
              <a:rPr lang="en-US" sz="3600" b="1" dirty="0"/>
              <a:t>Death has been swallowed up in victory.</a:t>
            </a:r>
          </a:p>
          <a:p>
            <a:pPr marL="137160" indent="0">
              <a:buNone/>
            </a:pPr>
            <a:endParaRPr lang="en-US" sz="1200" b="1" dirty="0"/>
          </a:p>
          <a:p>
            <a:pPr marL="137160" indent="0">
              <a:buNone/>
            </a:pPr>
            <a:r>
              <a:rPr lang="en-US" sz="3600" b="1" dirty="0"/>
              <a:t>Thanks be to God.  He gives us victory through our Lord Jesus Christ.</a:t>
            </a:r>
          </a:p>
          <a:p>
            <a:pPr marL="137160" indent="0">
              <a:buNone/>
            </a:pPr>
            <a:endParaRPr lang="en-US" sz="1800" b="1" dirty="0"/>
          </a:p>
          <a:p>
            <a:pPr marL="137160" indent="0">
              <a:buNone/>
            </a:pPr>
            <a:r>
              <a:rPr lang="en-US" sz="3600" b="1" dirty="0"/>
              <a:t>We should have known!!!  Christ has been raised from the dead on the third day.  And he wants to raise you from the dead as well.</a:t>
            </a:r>
          </a:p>
          <a:p>
            <a:pPr marL="137160" indent="0">
              <a:buNone/>
            </a:pPr>
            <a:endParaRPr lang="en-US" sz="1100" b="1" dirty="0"/>
          </a:p>
          <a:p>
            <a:pPr marL="137160" indent="0">
              <a:buNone/>
            </a:pPr>
            <a:r>
              <a:rPr lang="en-US" sz="3600" b="1" dirty="0"/>
              <a:t>Do you believe?</a:t>
            </a:r>
          </a:p>
          <a:p>
            <a:pPr marL="137160" indent="0">
              <a:buNone/>
            </a:pPr>
            <a:endParaRPr lang="en-US" sz="3600" b="1" dirty="0"/>
          </a:p>
        </p:txBody>
      </p:sp>
    </p:spTree>
    <p:extLst>
      <p:ext uri="{BB962C8B-B14F-4D97-AF65-F5344CB8AC3E}">
        <p14:creationId xmlns:p14="http://schemas.microsoft.com/office/powerpoint/2010/main" val="111963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37A6-5328-EF04-9F66-9B7A6BE1FE41}"/>
              </a:ext>
            </a:extLst>
          </p:cNvPr>
          <p:cNvSpPr>
            <a:spLocks noGrp="1"/>
          </p:cNvSpPr>
          <p:nvPr>
            <p:ph type="title"/>
          </p:nvPr>
        </p:nvSpPr>
        <p:spPr/>
        <p:txBody>
          <a:bodyPr>
            <a:normAutofit/>
          </a:bodyPr>
          <a:lstStyle/>
          <a:p>
            <a:r>
              <a:rPr lang="en-US" sz="4000" dirty="0"/>
              <a:t>Book of John</a:t>
            </a:r>
          </a:p>
        </p:txBody>
      </p:sp>
      <p:sp>
        <p:nvSpPr>
          <p:cNvPr id="3" name="Content Placeholder 2">
            <a:extLst>
              <a:ext uri="{FF2B5EF4-FFF2-40B4-BE49-F238E27FC236}">
                <a16:creationId xmlns:a16="http://schemas.microsoft.com/office/drawing/2014/main" id="{BD405C97-D8C9-E3C0-A19D-272068F11DF6}"/>
              </a:ext>
            </a:extLst>
          </p:cNvPr>
          <p:cNvSpPr>
            <a:spLocks noGrp="1"/>
          </p:cNvSpPr>
          <p:nvPr>
            <p:ph idx="1"/>
          </p:nvPr>
        </p:nvSpPr>
        <p:spPr>
          <a:xfrm>
            <a:off x="771180" y="1611217"/>
            <a:ext cx="10811219" cy="4709160"/>
          </a:xfrm>
        </p:spPr>
        <p:txBody>
          <a:bodyPr>
            <a:normAutofit/>
          </a:bodyPr>
          <a:lstStyle/>
          <a:p>
            <a:pPr marL="102870" indent="0">
              <a:buNone/>
            </a:pPr>
            <a:r>
              <a:rPr lang="en-US" sz="3200" b="1" dirty="0"/>
              <a:t>Theme: Jesus is the Son of God who reveals the Father, providing life to all who believe.</a:t>
            </a:r>
          </a:p>
          <a:p>
            <a:pPr marL="102870" indent="0">
              <a:buNone/>
            </a:pPr>
            <a:endParaRPr lang="en-US" sz="3200" b="1" dirty="0"/>
          </a:p>
          <a:p>
            <a:pPr marL="102870" indent="0">
              <a:buNone/>
            </a:pPr>
            <a:r>
              <a:rPr lang="en-US" sz="3200" b="1" dirty="0"/>
              <a:t>Theme verse:  John 1:14</a:t>
            </a:r>
          </a:p>
          <a:p>
            <a:pPr marL="102870" indent="0">
              <a:buNone/>
            </a:pPr>
            <a:endParaRPr lang="en-US" sz="3200" b="1" dirty="0"/>
          </a:p>
          <a:p>
            <a:pPr marL="102870" indent="0">
              <a:buNone/>
            </a:pPr>
            <a:r>
              <a:rPr lang="en-US" sz="3200" b="1" dirty="0"/>
              <a:t>John 1:18  No one has ever seen God, but the one and only Son of God, who is himself God, has made him known.</a:t>
            </a:r>
          </a:p>
        </p:txBody>
      </p:sp>
    </p:spTree>
    <p:extLst>
      <p:ext uri="{BB962C8B-B14F-4D97-AF65-F5344CB8AC3E}">
        <p14:creationId xmlns:p14="http://schemas.microsoft.com/office/powerpoint/2010/main" val="192797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BA59-3156-56E2-06CE-4FE7FDD5CCC7}"/>
              </a:ext>
            </a:extLst>
          </p:cNvPr>
          <p:cNvSpPr>
            <a:spLocks noGrp="1"/>
          </p:cNvSpPr>
          <p:nvPr>
            <p:ph type="title"/>
          </p:nvPr>
        </p:nvSpPr>
        <p:spPr>
          <a:xfrm>
            <a:off x="561860" y="274638"/>
            <a:ext cx="11020540" cy="1708398"/>
          </a:xfrm>
        </p:spPr>
        <p:txBody>
          <a:bodyPr>
            <a:normAutofit/>
          </a:bodyPr>
          <a:lstStyle/>
          <a:p>
            <a:r>
              <a:rPr lang="en-US" dirty="0"/>
              <a:t>1 Corinthians 15:3-8</a:t>
            </a:r>
            <a:br>
              <a:rPr lang="en-US" dirty="0"/>
            </a:br>
            <a:r>
              <a:rPr lang="en-US" dirty="0"/>
              <a:t>Things of First Importance</a:t>
            </a:r>
          </a:p>
        </p:txBody>
      </p:sp>
      <p:sp>
        <p:nvSpPr>
          <p:cNvPr id="3" name="Content Placeholder 2">
            <a:extLst>
              <a:ext uri="{FF2B5EF4-FFF2-40B4-BE49-F238E27FC236}">
                <a16:creationId xmlns:a16="http://schemas.microsoft.com/office/drawing/2014/main" id="{297783A5-09B6-258D-625B-BA8582427C06}"/>
              </a:ext>
            </a:extLst>
          </p:cNvPr>
          <p:cNvSpPr>
            <a:spLocks noGrp="1"/>
          </p:cNvSpPr>
          <p:nvPr>
            <p:ph idx="1"/>
          </p:nvPr>
        </p:nvSpPr>
        <p:spPr>
          <a:xfrm>
            <a:off x="947450" y="2203372"/>
            <a:ext cx="10634949" cy="4105987"/>
          </a:xfrm>
        </p:spPr>
        <p:txBody>
          <a:bodyPr>
            <a:normAutofit/>
          </a:bodyPr>
          <a:lstStyle/>
          <a:p>
            <a:pPr marL="137160" indent="0">
              <a:buNone/>
            </a:pPr>
            <a:r>
              <a:rPr lang="en-US" sz="3200" b="1" dirty="0"/>
              <a:t>Christ Died for our sins according to the Scriptures</a:t>
            </a:r>
          </a:p>
          <a:p>
            <a:pPr marL="137160" indent="0">
              <a:buNone/>
            </a:pPr>
            <a:endParaRPr lang="en-US" sz="1500" b="1" dirty="0"/>
          </a:p>
          <a:p>
            <a:pPr marL="137160" indent="0">
              <a:buNone/>
            </a:pPr>
            <a:r>
              <a:rPr lang="en-US" sz="3200" b="1" dirty="0"/>
              <a:t>Christ was buried.</a:t>
            </a:r>
          </a:p>
          <a:p>
            <a:pPr marL="137160" indent="0">
              <a:buNone/>
            </a:pPr>
            <a:endParaRPr lang="en-US" sz="1400" b="1" dirty="0"/>
          </a:p>
          <a:p>
            <a:pPr marL="137160" indent="0">
              <a:buNone/>
            </a:pPr>
            <a:r>
              <a:rPr lang="en-US" sz="3200" b="1" dirty="0"/>
              <a:t>Christ rose from the dead </a:t>
            </a:r>
            <a:r>
              <a:rPr lang="en-US" sz="3200" b="1" dirty="0">
                <a:solidFill>
                  <a:srgbClr val="FFFF00"/>
                </a:solidFill>
              </a:rPr>
              <a:t>on the third day </a:t>
            </a:r>
            <a:r>
              <a:rPr lang="en-US" sz="3200" b="1" dirty="0"/>
              <a:t>according to the Scriptures.</a:t>
            </a:r>
          </a:p>
          <a:p>
            <a:pPr marL="137160" indent="0">
              <a:buNone/>
            </a:pPr>
            <a:endParaRPr lang="en-US" sz="1400" b="1" dirty="0"/>
          </a:p>
          <a:p>
            <a:pPr marL="137160" indent="0">
              <a:buNone/>
            </a:pPr>
            <a:r>
              <a:rPr lang="en-US" sz="3200" b="1" dirty="0"/>
              <a:t>Which Scriptures?</a:t>
            </a:r>
          </a:p>
        </p:txBody>
      </p:sp>
    </p:spTree>
    <p:extLst>
      <p:ext uri="{BB962C8B-B14F-4D97-AF65-F5344CB8AC3E}">
        <p14:creationId xmlns:p14="http://schemas.microsoft.com/office/powerpoint/2010/main" val="27868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EDB0-9404-59B3-BEE6-CA276076CBF9}"/>
              </a:ext>
            </a:extLst>
          </p:cNvPr>
          <p:cNvSpPr>
            <a:spLocks noGrp="1"/>
          </p:cNvSpPr>
          <p:nvPr>
            <p:ph type="title"/>
          </p:nvPr>
        </p:nvSpPr>
        <p:spPr>
          <a:xfrm>
            <a:off x="341524" y="274638"/>
            <a:ext cx="7163682" cy="871116"/>
          </a:xfrm>
        </p:spPr>
        <p:txBody>
          <a:bodyPr>
            <a:normAutofit/>
          </a:bodyPr>
          <a:lstStyle/>
          <a:p>
            <a:r>
              <a:rPr lang="en-US" sz="4400" dirty="0"/>
              <a:t>The Third Day…</a:t>
            </a:r>
          </a:p>
        </p:txBody>
      </p:sp>
      <p:sp>
        <p:nvSpPr>
          <p:cNvPr id="3" name="Content Placeholder 2">
            <a:extLst>
              <a:ext uri="{FF2B5EF4-FFF2-40B4-BE49-F238E27FC236}">
                <a16:creationId xmlns:a16="http://schemas.microsoft.com/office/drawing/2014/main" id="{772A4187-62D4-0893-0E64-6F8B70CCB3B1}"/>
              </a:ext>
            </a:extLst>
          </p:cNvPr>
          <p:cNvSpPr>
            <a:spLocks noGrp="1"/>
          </p:cNvSpPr>
          <p:nvPr>
            <p:ph idx="1"/>
          </p:nvPr>
        </p:nvSpPr>
        <p:spPr>
          <a:xfrm>
            <a:off x="341523" y="1377108"/>
            <a:ext cx="7348249" cy="4932252"/>
          </a:xfrm>
        </p:spPr>
        <p:txBody>
          <a:bodyPr>
            <a:normAutofit/>
          </a:bodyPr>
          <a:lstStyle/>
          <a:p>
            <a:pPr marL="137160" indent="0">
              <a:buNone/>
            </a:pPr>
            <a:r>
              <a:rPr lang="en-US" sz="3200" b="1" dirty="0"/>
              <a:t>Genesis 22:1-8</a:t>
            </a:r>
          </a:p>
          <a:p>
            <a:pPr marL="137160" indent="0">
              <a:buNone/>
            </a:pPr>
            <a:endParaRPr lang="en-US" sz="1200" b="1" dirty="0"/>
          </a:p>
          <a:p>
            <a:pPr marL="137160" indent="0">
              <a:buNone/>
            </a:pPr>
            <a:r>
              <a:rPr lang="en-US" sz="3200" b="1" dirty="0"/>
              <a:t>Abraham offered his one and only Son.</a:t>
            </a:r>
          </a:p>
          <a:p>
            <a:pPr marL="137160" indent="0">
              <a:buNone/>
            </a:pPr>
            <a:endParaRPr lang="en-US" sz="1200" b="1" dirty="0"/>
          </a:p>
          <a:p>
            <a:pPr marL="137160" indent="0">
              <a:buNone/>
            </a:pPr>
            <a:r>
              <a:rPr lang="en-US" sz="3200" b="1" dirty="0"/>
              <a:t>Abraham received his one and only son back from death </a:t>
            </a:r>
            <a:r>
              <a:rPr lang="en-US" sz="3200" b="1" dirty="0">
                <a:solidFill>
                  <a:srgbClr val="FFFF00"/>
                </a:solidFill>
              </a:rPr>
              <a:t>on the third day.</a:t>
            </a:r>
          </a:p>
          <a:p>
            <a:pPr marL="137160" indent="0">
              <a:buNone/>
            </a:pPr>
            <a:endParaRPr lang="en-US" sz="1200" b="1" dirty="0"/>
          </a:p>
          <a:p>
            <a:pPr marL="137160" indent="0">
              <a:buNone/>
            </a:pPr>
            <a:r>
              <a:rPr lang="en-US" sz="3200" b="1" dirty="0"/>
              <a:t>Hebrews 11:19  Figuratively, he received him on the third day.</a:t>
            </a:r>
          </a:p>
          <a:p>
            <a:pPr marL="137160" indent="0">
              <a:buNone/>
            </a:pPr>
            <a:endParaRPr lang="en-US" sz="3200" b="1" dirty="0">
              <a:solidFill>
                <a:srgbClr val="FFFF00"/>
              </a:solidFill>
            </a:endParaRPr>
          </a:p>
        </p:txBody>
      </p:sp>
      <p:pic>
        <p:nvPicPr>
          <p:cNvPr id="4" name="Picture 5" descr="https://encrypted-tbn0.gstatic.com/images?q=tbn:ANd9GcQJBWHuTuoEYgXeqHpxVP_pLB0z_6tRd_VaypG3G1KhslSeDAS1RQ">
            <a:extLst>
              <a:ext uri="{FF2B5EF4-FFF2-40B4-BE49-F238E27FC236}">
                <a16:creationId xmlns:a16="http://schemas.microsoft.com/office/drawing/2014/main" id="{4393E75F-239F-8FC4-9703-98AE44369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010" y="301326"/>
            <a:ext cx="4347990" cy="625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57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BDA2-B96D-F15C-D273-AF316187C37E}"/>
              </a:ext>
            </a:extLst>
          </p:cNvPr>
          <p:cNvSpPr>
            <a:spLocks noGrp="1"/>
          </p:cNvSpPr>
          <p:nvPr>
            <p:ph type="title"/>
          </p:nvPr>
        </p:nvSpPr>
        <p:spPr/>
        <p:txBody>
          <a:bodyPr>
            <a:normAutofit/>
          </a:bodyPr>
          <a:lstStyle/>
          <a:p>
            <a:r>
              <a:rPr lang="en-US" sz="4400" dirty="0"/>
              <a:t>The Third Day</a:t>
            </a:r>
          </a:p>
        </p:txBody>
      </p:sp>
      <p:sp>
        <p:nvSpPr>
          <p:cNvPr id="3" name="Content Placeholder 2">
            <a:extLst>
              <a:ext uri="{FF2B5EF4-FFF2-40B4-BE49-F238E27FC236}">
                <a16:creationId xmlns:a16="http://schemas.microsoft.com/office/drawing/2014/main" id="{856B27D3-BD5B-6919-663B-DBDF0CD5801E}"/>
              </a:ext>
            </a:extLst>
          </p:cNvPr>
          <p:cNvSpPr>
            <a:spLocks noGrp="1"/>
          </p:cNvSpPr>
          <p:nvPr>
            <p:ph idx="1"/>
          </p:nvPr>
        </p:nvSpPr>
        <p:spPr>
          <a:xfrm>
            <a:off x="6929610" y="1608462"/>
            <a:ext cx="4652790" cy="4700897"/>
          </a:xfrm>
        </p:spPr>
        <p:txBody>
          <a:bodyPr>
            <a:normAutofit/>
          </a:bodyPr>
          <a:lstStyle/>
          <a:p>
            <a:pPr marL="137160" indent="0">
              <a:buNone/>
            </a:pPr>
            <a:r>
              <a:rPr lang="en-US" sz="3200" b="1" dirty="0"/>
              <a:t>Esther 4:15-5:2</a:t>
            </a:r>
          </a:p>
          <a:p>
            <a:pPr marL="137160" indent="0">
              <a:buNone/>
            </a:pPr>
            <a:r>
              <a:rPr lang="en-US" sz="3200" b="1" dirty="0"/>
              <a:t>Esther offered her life to save Israel.</a:t>
            </a:r>
          </a:p>
          <a:p>
            <a:pPr marL="137160" indent="0">
              <a:buNone/>
            </a:pPr>
            <a:endParaRPr lang="en-US" sz="1400" b="1" dirty="0"/>
          </a:p>
          <a:p>
            <a:pPr marL="137160" indent="0">
              <a:buNone/>
            </a:pPr>
            <a:r>
              <a:rPr lang="en-US" sz="3200" b="1" dirty="0"/>
              <a:t>“If I perish, I perish”</a:t>
            </a:r>
          </a:p>
          <a:p>
            <a:pPr marL="137160" indent="0">
              <a:buNone/>
            </a:pPr>
            <a:endParaRPr lang="en-US" sz="1400" b="1" dirty="0"/>
          </a:p>
          <a:p>
            <a:pPr marL="137160" indent="0">
              <a:buNone/>
            </a:pPr>
            <a:r>
              <a:rPr lang="en-US" sz="3200" b="1" dirty="0"/>
              <a:t>God saved her from death on the third day.</a:t>
            </a:r>
          </a:p>
        </p:txBody>
      </p:sp>
      <p:pic>
        <p:nvPicPr>
          <p:cNvPr id="2050" name="Picture 2" descr="Esther | Blog | Bible Universe">
            <a:extLst>
              <a:ext uri="{FF2B5EF4-FFF2-40B4-BE49-F238E27FC236}">
                <a16:creationId xmlns:a16="http://schemas.microsoft.com/office/drawing/2014/main" id="{ADC8D943-0888-169A-501E-E036BAC8B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2019"/>
            <a:ext cx="6806152" cy="338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3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4895-732F-C5DA-E2B7-D24EDAA7CF6B}"/>
              </a:ext>
            </a:extLst>
          </p:cNvPr>
          <p:cNvSpPr>
            <a:spLocks noGrp="1"/>
          </p:cNvSpPr>
          <p:nvPr>
            <p:ph type="title"/>
          </p:nvPr>
        </p:nvSpPr>
        <p:spPr/>
        <p:txBody>
          <a:bodyPr/>
          <a:lstStyle/>
          <a:p>
            <a:r>
              <a:rPr lang="en-US" dirty="0"/>
              <a:t>The Third Day</a:t>
            </a:r>
          </a:p>
        </p:txBody>
      </p:sp>
      <p:sp>
        <p:nvSpPr>
          <p:cNvPr id="3" name="Content Placeholder 2">
            <a:extLst>
              <a:ext uri="{FF2B5EF4-FFF2-40B4-BE49-F238E27FC236}">
                <a16:creationId xmlns:a16="http://schemas.microsoft.com/office/drawing/2014/main" id="{911EB703-EE18-5534-DDD1-D333EE35A62B}"/>
              </a:ext>
            </a:extLst>
          </p:cNvPr>
          <p:cNvSpPr>
            <a:spLocks noGrp="1"/>
          </p:cNvSpPr>
          <p:nvPr>
            <p:ph idx="1"/>
          </p:nvPr>
        </p:nvSpPr>
        <p:spPr>
          <a:xfrm>
            <a:off x="991518" y="2324558"/>
            <a:ext cx="10590882" cy="3984801"/>
          </a:xfrm>
        </p:spPr>
        <p:txBody>
          <a:bodyPr>
            <a:normAutofit/>
          </a:bodyPr>
          <a:lstStyle/>
          <a:p>
            <a:pPr marL="137160" indent="0">
              <a:buNone/>
            </a:pPr>
            <a:r>
              <a:rPr lang="en-US" sz="3600" b="1" dirty="0"/>
              <a:t>Hosea 6:2  After two days he will revive us; on the third day he will restore us, that we may live in his presence.</a:t>
            </a:r>
          </a:p>
        </p:txBody>
      </p:sp>
    </p:spTree>
    <p:extLst>
      <p:ext uri="{BB962C8B-B14F-4D97-AF65-F5344CB8AC3E}">
        <p14:creationId xmlns:p14="http://schemas.microsoft.com/office/powerpoint/2010/main" val="128798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6EA7-2328-12D6-91F5-94EEE71B5DEE}"/>
              </a:ext>
            </a:extLst>
          </p:cNvPr>
          <p:cNvSpPr>
            <a:spLocks noGrp="1"/>
          </p:cNvSpPr>
          <p:nvPr>
            <p:ph type="title"/>
          </p:nvPr>
        </p:nvSpPr>
        <p:spPr/>
        <p:txBody>
          <a:bodyPr/>
          <a:lstStyle/>
          <a:p>
            <a:r>
              <a:rPr lang="en-US" dirty="0"/>
              <a:t>On the Third Day</a:t>
            </a:r>
          </a:p>
        </p:txBody>
      </p:sp>
      <p:sp>
        <p:nvSpPr>
          <p:cNvPr id="3" name="Content Placeholder 2">
            <a:extLst>
              <a:ext uri="{FF2B5EF4-FFF2-40B4-BE49-F238E27FC236}">
                <a16:creationId xmlns:a16="http://schemas.microsoft.com/office/drawing/2014/main" id="{6634D64D-F981-152F-B188-6C9C5A470492}"/>
              </a:ext>
            </a:extLst>
          </p:cNvPr>
          <p:cNvSpPr>
            <a:spLocks noGrp="1"/>
          </p:cNvSpPr>
          <p:nvPr>
            <p:ph idx="1"/>
          </p:nvPr>
        </p:nvSpPr>
        <p:spPr>
          <a:xfrm>
            <a:off x="609600" y="1600200"/>
            <a:ext cx="5119171" cy="4709160"/>
          </a:xfrm>
        </p:spPr>
        <p:txBody>
          <a:bodyPr>
            <a:normAutofit lnSpcReduction="10000"/>
          </a:bodyPr>
          <a:lstStyle/>
          <a:p>
            <a:pPr marL="137160" indent="0">
              <a:buNone/>
            </a:pPr>
            <a:r>
              <a:rPr lang="en-US" sz="3200" b="1" dirty="0"/>
              <a:t>Jonah 1:12-17, 2:10</a:t>
            </a:r>
          </a:p>
          <a:p>
            <a:pPr marL="137160" indent="0">
              <a:buNone/>
            </a:pPr>
            <a:r>
              <a:rPr lang="en-US" sz="3200" b="1" dirty="0"/>
              <a:t>Jonah was in the belly of the fish for three days and three nights.</a:t>
            </a:r>
          </a:p>
          <a:p>
            <a:pPr marL="137160" indent="0">
              <a:buNone/>
            </a:pPr>
            <a:endParaRPr lang="en-US" sz="1500" b="1" dirty="0"/>
          </a:p>
          <a:p>
            <a:pPr marL="137160" indent="0">
              <a:buNone/>
            </a:pPr>
            <a:r>
              <a:rPr lang="en-US" sz="3200" b="1" dirty="0"/>
              <a:t>Matthew 12:40  For as Jonah was three days and three nights in the belly of a huge fish, so the Son of Man…</a:t>
            </a:r>
          </a:p>
        </p:txBody>
      </p:sp>
      <p:pic>
        <p:nvPicPr>
          <p:cNvPr id="4098" name="Picture 2" descr="the Belly of a Fish (Jonah 2 ...">
            <a:extLst>
              <a:ext uri="{FF2B5EF4-FFF2-40B4-BE49-F238E27FC236}">
                <a16:creationId xmlns:a16="http://schemas.microsoft.com/office/drawing/2014/main" id="{7BE535F7-82D4-06CA-EE2C-446E8D19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231" y="2030681"/>
            <a:ext cx="5391136" cy="427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6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C688-3C38-6565-6286-584DC26C6434}"/>
              </a:ext>
            </a:extLst>
          </p:cNvPr>
          <p:cNvSpPr>
            <a:spLocks noGrp="1"/>
          </p:cNvSpPr>
          <p:nvPr>
            <p:ph type="title"/>
          </p:nvPr>
        </p:nvSpPr>
        <p:spPr/>
        <p:txBody>
          <a:bodyPr/>
          <a:lstStyle/>
          <a:p>
            <a:r>
              <a:rPr lang="en-US" dirty="0"/>
              <a:t>On the Third Day</a:t>
            </a:r>
          </a:p>
        </p:txBody>
      </p:sp>
      <p:sp>
        <p:nvSpPr>
          <p:cNvPr id="3" name="Content Placeholder 2">
            <a:extLst>
              <a:ext uri="{FF2B5EF4-FFF2-40B4-BE49-F238E27FC236}">
                <a16:creationId xmlns:a16="http://schemas.microsoft.com/office/drawing/2014/main" id="{F316C150-A086-ED00-5DC3-63A14E24FFD9}"/>
              </a:ext>
            </a:extLst>
          </p:cNvPr>
          <p:cNvSpPr>
            <a:spLocks noGrp="1"/>
          </p:cNvSpPr>
          <p:nvPr>
            <p:ph idx="1"/>
          </p:nvPr>
        </p:nvSpPr>
        <p:spPr>
          <a:xfrm>
            <a:off x="609600" y="1542361"/>
            <a:ext cx="10972800" cy="5041001"/>
          </a:xfrm>
        </p:spPr>
        <p:txBody>
          <a:bodyPr>
            <a:normAutofit/>
          </a:bodyPr>
          <a:lstStyle/>
          <a:p>
            <a:pPr marL="137160" indent="0">
              <a:buNone/>
            </a:pPr>
            <a:r>
              <a:rPr lang="en-US" sz="3600" b="1" dirty="0"/>
              <a:t>John 2:19  Destroy this temple and I will raise it again in three days.</a:t>
            </a:r>
          </a:p>
          <a:p>
            <a:pPr marL="137160" indent="0">
              <a:buNone/>
            </a:pPr>
            <a:endParaRPr lang="en-US" sz="1400" b="1" dirty="0"/>
          </a:p>
          <a:p>
            <a:pPr marL="137160" indent="0">
              <a:buNone/>
            </a:pPr>
            <a:r>
              <a:rPr lang="en-US" sz="3600" b="1" dirty="0"/>
              <a:t>Conclusion:  One who will willingly give his life for us will indeed die, but will be received back from the dead on the third day so that we may be saved from our sins.</a:t>
            </a:r>
          </a:p>
          <a:p>
            <a:pPr marL="137160" indent="0">
              <a:buNone/>
            </a:pPr>
            <a:endParaRPr lang="en-US" sz="1600" b="1" dirty="0"/>
          </a:p>
          <a:p>
            <a:pPr marL="137160" indent="0">
              <a:buNone/>
            </a:pPr>
            <a:r>
              <a:rPr lang="en-US" sz="3600" b="1" dirty="0"/>
              <a:t>That is the gospel!  Let us hold to it firmly!</a:t>
            </a:r>
          </a:p>
        </p:txBody>
      </p:sp>
    </p:spTree>
    <p:extLst>
      <p:ext uri="{BB962C8B-B14F-4D97-AF65-F5344CB8AC3E}">
        <p14:creationId xmlns:p14="http://schemas.microsoft.com/office/powerpoint/2010/main" val="408618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BEC9-1179-935C-E23D-4C8E6CBE315A}"/>
              </a:ext>
            </a:extLst>
          </p:cNvPr>
          <p:cNvSpPr>
            <a:spLocks noGrp="1"/>
          </p:cNvSpPr>
          <p:nvPr>
            <p:ph type="title"/>
          </p:nvPr>
        </p:nvSpPr>
        <p:spPr/>
        <p:txBody>
          <a:bodyPr/>
          <a:lstStyle/>
          <a:p>
            <a:r>
              <a:rPr lang="en-US" dirty="0"/>
              <a:t>John 20:1-10 </a:t>
            </a:r>
          </a:p>
        </p:txBody>
      </p:sp>
      <p:sp>
        <p:nvSpPr>
          <p:cNvPr id="3" name="Content Placeholder 2">
            <a:extLst>
              <a:ext uri="{FF2B5EF4-FFF2-40B4-BE49-F238E27FC236}">
                <a16:creationId xmlns:a16="http://schemas.microsoft.com/office/drawing/2014/main" id="{E342A157-C9C8-1EE0-DF8E-C51B92B3624C}"/>
              </a:ext>
            </a:extLst>
          </p:cNvPr>
          <p:cNvSpPr>
            <a:spLocks noGrp="1"/>
          </p:cNvSpPr>
          <p:nvPr>
            <p:ph idx="1"/>
          </p:nvPr>
        </p:nvSpPr>
        <p:spPr>
          <a:xfrm>
            <a:off x="6614556" y="1959428"/>
            <a:ext cx="5130139" cy="4349931"/>
          </a:xfrm>
        </p:spPr>
        <p:txBody>
          <a:bodyPr>
            <a:normAutofit/>
          </a:bodyPr>
          <a:lstStyle/>
          <a:p>
            <a:pPr marL="137160" indent="0">
              <a:buNone/>
            </a:pPr>
            <a:r>
              <a:rPr lang="en-US" sz="3200" b="1" dirty="0"/>
              <a:t>Early on the first day of the week… The third day</a:t>
            </a:r>
          </a:p>
          <a:p>
            <a:pPr marL="137160" indent="0">
              <a:buNone/>
            </a:pPr>
            <a:endParaRPr lang="en-US" sz="1400" b="1" dirty="0"/>
          </a:p>
          <a:p>
            <a:pPr marL="137160" indent="0">
              <a:buNone/>
            </a:pPr>
            <a:r>
              <a:rPr lang="en-US" sz="3200" b="1" dirty="0"/>
              <a:t>They have taken his body!</a:t>
            </a:r>
          </a:p>
          <a:p>
            <a:pPr marL="137160" indent="0">
              <a:buNone/>
            </a:pPr>
            <a:endParaRPr lang="en-US" sz="1400" b="1" dirty="0"/>
          </a:p>
          <a:p>
            <a:pPr marL="137160" indent="0">
              <a:buNone/>
            </a:pPr>
            <a:r>
              <a:rPr lang="en-US" sz="3200" b="1" dirty="0"/>
              <a:t>John saw and believed!</a:t>
            </a:r>
          </a:p>
          <a:p>
            <a:pPr marL="137160" indent="0">
              <a:buNone/>
            </a:pPr>
            <a:endParaRPr lang="en-US" sz="1400" b="1" dirty="0"/>
          </a:p>
          <a:p>
            <a:pPr marL="137160" indent="0">
              <a:buNone/>
            </a:pPr>
            <a:r>
              <a:rPr lang="en-US" sz="3200" b="1" dirty="0"/>
              <a:t>What about you?</a:t>
            </a:r>
          </a:p>
        </p:txBody>
      </p:sp>
      <p:pic>
        <p:nvPicPr>
          <p:cNvPr id="5122" name="Picture 2" descr="Surprised By Love | Good News Unlimited">
            <a:extLst>
              <a:ext uri="{FF2B5EF4-FFF2-40B4-BE49-F238E27FC236}">
                <a16:creationId xmlns:a16="http://schemas.microsoft.com/office/drawing/2014/main" id="{E1411A7D-D5F9-855A-999E-B5DFBA029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72" y="2090057"/>
            <a:ext cx="6069960" cy="403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16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18913</TotalTime>
  <Words>514</Words>
  <Application>Microsoft Office PowerPoint</Application>
  <PresentationFormat>Widescreen</PresentationFormat>
  <Paragraphs>83</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Book Antiqua</vt:lpstr>
      <vt:lpstr>Calibri</vt:lpstr>
      <vt:lpstr>Lucida Sans</vt:lpstr>
      <vt:lpstr>Wingdings</vt:lpstr>
      <vt:lpstr>Wingdings 2</vt:lpstr>
      <vt:lpstr>Wingdings 3</vt:lpstr>
      <vt:lpstr>Apex</vt:lpstr>
      <vt:lpstr>1_Apex</vt:lpstr>
      <vt:lpstr>The Gospel of John IX</vt:lpstr>
      <vt:lpstr>Book of John</vt:lpstr>
      <vt:lpstr>1 Corinthians 15:3-8 Things of First Importance</vt:lpstr>
      <vt:lpstr>The Third Day…</vt:lpstr>
      <vt:lpstr>The Third Day</vt:lpstr>
      <vt:lpstr>The Third Day</vt:lpstr>
      <vt:lpstr>On the Third Day</vt:lpstr>
      <vt:lpstr>On the Third Day</vt:lpstr>
      <vt:lpstr>John 20:1-10 </vt:lpstr>
      <vt:lpstr>John 20:11-18</vt:lpstr>
      <vt:lpstr>John 20:19-23</vt:lpstr>
      <vt:lpstr>John 20:24-29</vt:lpstr>
      <vt:lpstr>John 20:30-31</vt:lpstr>
      <vt:lpstr>1 Corinthians 15:50-57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John</dc:title>
  <dc:creator>John Oakes</dc:creator>
  <cp:lastModifiedBy>John Oakes</cp:lastModifiedBy>
  <cp:revision>102</cp:revision>
  <dcterms:created xsi:type="dcterms:W3CDTF">2020-11-05T23:37:34Z</dcterms:created>
  <dcterms:modified xsi:type="dcterms:W3CDTF">2025-04-21T03:37:52Z</dcterms:modified>
</cp:coreProperties>
</file>