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401" r:id="rId4"/>
    <p:sldId id="388" r:id="rId5"/>
    <p:sldId id="391" r:id="rId6"/>
    <p:sldId id="393" r:id="rId7"/>
    <p:sldId id="396" r:id="rId8"/>
    <p:sldId id="399" r:id="rId9"/>
    <p:sldId id="400" r:id="rId10"/>
    <p:sldId id="403" r:id="rId11"/>
    <p:sldId id="402" r:id="rId12"/>
    <p:sldId id="404" r:id="rId13"/>
    <p:sldId id="910" r:id="rId14"/>
    <p:sldId id="9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F4FFD-5970-45F8-A5D7-CCB4A85A96FA}" v="46" dt="2025-04-13T16:43:50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8" autoAdjust="0"/>
    <p:restoredTop sz="93304" autoAdjust="0"/>
  </p:normalViewPr>
  <p:slideViewPr>
    <p:cSldViewPr snapToGrid="0">
      <p:cViewPr varScale="1">
        <p:scale>
          <a:sx n="58" d="100"/>
          <a:sy n="58" d="100"/>
        </p:scale>
        <p:origin x="7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B89F4FFD-5970-45F8-A5D7-CCB4A85A96FA}"/>
    <pc:docChg chg="custSel addSld delSld modSld sldOrd delMainMaster modMainMaster modNotesMaster">
      <pc:chgData name="John Oakes" userId="1a36f0057432ea1f" providerId="LiveId" clId="{B89F4FFD-5970-45F8-A5D7-CCB4A85A96FA}" dt="2025-04-13T21:46:44.139" v="2616" actId="47"/>
      <pc:docMkLst>
        <pc:docMk/>
      </pc:docMkLst>
      <pc:sldChg chg="addSp delSp modSp mod ord modNotes">
        <pc:chgData name="John Oakes" userId="1a36f0057432ea1f" providerId="LiveId" clId="{B89F4FFD-5970-45F8-A5D7-CCB4A85A96FA}" dt="2025-04-04T22:55:48.662" v="98"/>
        <pc:sldMkLst>
          <pc:docMk/>
          <pc:sldMk cId="2189691723" sldId="257"/>
        </pc:sldMkLst>
        <pc:spChg chg="mod">
          <ac:chgData name="John Oakes" userId="1a36f0057432ea1f" providerId="LiveId" clId="{B89F4FFD-5970-45F8-A5D7-CCB4A85A96FA}" dt="2025-04-04T22:16:54.655" v="7" actId="20577"/>
          <ac:spMkLst>
            <pc:docMk/>
            <pc:sldMk cId="2189691723" sldId="257"/>
            <ac:spMk id="2" creationId="{00000000-0000-0000-0000-000000000000}"/>
          </ac:spMkLst>
        </pc:spChg>
        <pc:spChg chg="mod">
          <ac:chgData name="John Oakes" userId="1a36f0057432ea1f" providerId="LiveId" clId="{B89F4FFD-5970-45F8-A5D7-CCB4A85A96FA}" dt="2025-04-04T22:55:33.979" v="94" actId="14100"/>
          <ac:spMkLst>
            <pc:docMk/>
            <pc:sldMk cId="2189691723" sldId="257"/>
            <ac:spMk id="3" creationId="{00000000-0000-0000-0000-000000000000}"/>
          </ac:spMkLst>
        </pc:spChg>
        <pc:picChg chg="add mod">
          <ac:chgData name="John Oakes" userId="1a36f0057432ea1f" providerId="LiveId" clId="{B89F4FFD-5970-45F8-A5D7-CCB4A85A96FA}" dt="2025-04-04T22:55:41.773" v="96" actId="1076"/>
          <ac:picMkLst>
            <pc:docMk/>
            <pc:sldMk cId="2189691723" sldId="257"/>
            <ac:picMk id="2050" creationId="{50220F8F-B44C-71B8-EE50-97B5FA035859}"/>
          </ac:picMkLst>
        </pc:picChg>
      </pc:sldChg>
      <pc:sldChg chg="modSp del modNotes">
        <pc:chgData name="John Oakes" userId="1a36f0057432ea1f" providerId="LiveId" clId="{B89F4FFD-5970-45F8-A5D7-CCB4A85A96FA}" dt="2025-04-11T17:34:29.982" v="271" actId="47"/>
        <pc:sldMkLst>
          <pc:docMk/>
          <pc:sldMk cId="1981677067" sldId="272"/>
        </pc:sldMkLst>
      </pc:sldChg>
      <pc:sldChg chg="modSp del modNotes">
        <pc:chgData name="John Oakes" userId="1a36f0057432ea1f" providerId="LiveId" clId="{B89F4FFD-5970-45F8-A5D7-CCB4A85A96FA}" dt="2025-04-11T17:34:33.418" v="272" actId="47"/>
        <pc:sldMkLst>
          <pc:docMk/>
          <pc:sldMk cId="2013738299" sldId="274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336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337"/>
        </pc:sldMkLst>
      </pc:sldChg>
      <pc:sldChg chg="addSp modSp del mod ord">
        <pc:chgData name="John Oakes" userId="1a36f0057432ea1f" providerId="LiveId" clId="{B89F4FFD-5970-45F8-A5D7-CCB4A85A96FA}" dt="2025-04-11T17:34:37.419" v="273" actId="47"/>
        <pc:sldMkLst>
          <pc:docMk/>
          <pc:sldMk cId="2213537364" sldId="369"/>
        </pc:sldMkLst>
      </pc:sldChg>
      <pc:sldChg chg="modSp del mod">
        <pc:chgData name="John Oakes" userId="1a36f0057432ea1f" providerId="LiveId" clId="{B89F4FFD-5970-45F8-A5D7-CCB4A85A96FA}" dt="2025-04-11T17:34:39.205" v="274" actId="47"/>
        <pc:sldMkLst>
          <pc:docMk/>
          <pc:sldMk cId="3491361578" sldId="384"/>
        </pc:sldMkLst>
      </pc:sldChg>
      <pc:sldChg chg="modSp del">
        <pc:chgData name="John Oakes" userId="1a36f0057432ea1f" providerId="LiveId" clId="{B89F4FFD-5970-45F8-A5D7-CCB4A85A96FA}" dt="2025-04-04T22:56:47.573" v="100" actId="2696"/>
        <pc:sldMkLst>
          <pc:docMk/>
          <pc:sldMk cId="260812976" sldId="385"/>
        </pc:sldMkLst>
      </pc:sldChg>
      <pc:sldChg chg="del">
        <pc:chgData name="John Oakes" userId="1a36f0057432ea1f" providerId="LiveId" clId="{B89F4FFD-5970-45F8-A5D7-CCB4A85A96FA}" dt="2025-04-04T22:57:00.418" v="101" actId="2696"/>
        <pc:sldMkLst>
          <pc:docMk/>
          <pc:sldMk cId="189085022" sldId="387"/>
        </pc:sldMkLst>
      </pc:sldChg>
      <pc:sldChg chg="modSp mod">
        <pc:chgData name="John Oakes" userId="1a36f0057432ea1f" providerId="LiveId" clId="{B89F4FFD-5970-45F8-A5D7-CCB4A85A96FA}" dt="2025-04-11T17:34:56.097" v="303" actId="20577"/>
        <pc:sldMkLst>
          <pc:docMk/>
          <pc:sldMk cId="2100983944" sldId="388"/>
        </pc:sldMkLst>
        <pc:spChg chg="mod">
          <ac:chgData name="John Oakes" userId="1a36f0057432ea1f" providerId="LiveId" clId="{B89F4FFD-5970-45F8-A5D7-CCB4A85A96FA}" dt="2025-04-11T17:34:56.097" v="303" actId="20577"/>
          <ac:spMkLst>
            <pc:docMk/>
            <pc:sldMk cId="2100983944" sldId="388"/>
            <ac:spMk id="3" creationId="{69FF7178-4B25-48AF-8F42-70F36FDC2019}"/>
          </ac:spMkLst>
        </pc:spChg>
        <pc:picChg chg="mod">
          <ac:chgData name="John Oakes" userId="1a36f0057432ea1f" providerId="LiveId" clId="{B89F4FFD-5970-45F8-A5D7-CCB4A85A96FA}" dt="2025-04-04T22:16:36.449" v="0"/>
          <ac:picMkLst>
            <pc:docMk/>
            <pc:sldMk cId="2100983944" sldId="388"/>
            <ac:picMk id="4" creationId="{FC20A763-AD94-4E34-957A-9B5D8BF06BAA}"/>
          </ac:picMkLst>
        </pc:picChg>
      </pc:sldChg>
      <pc:sldChg chg="modSp del">
        <pc:chgData name="John Oakes" userId="1a36f0057432ea1f" providerId="LiveId" clId="{B89F4FFD-5970-45F8-A5D7-CCB4A85A96FA}" dt="2025-04-04T22:56:25.146" v="99" actId="2696"/>
        <pc:sldMkLst>
          <pc:docMk/>
          <pc:sldMk cId="247766270" sldId="390"/>
        </pc:sldMkLst>
      </pc:sldChg>
      <pc:sldChg chg="modSp">
        <pc:chgData name="John Oakes" userId="1a36f0057432ea1f" providerId="LiveId" clId="{B89F4FFD-5970-45F8-A5D7-CCB4A85A96FA}" dt="2025-04-04T22:16:36.449" v="0"/>
        <pc:sldMkLst>
          <pc:docMk/>
          <pc:sldMk cId="984815192" sldId="391"/>
        </pc:sldMkLst>
        <pc:spChg chg="mod">
          <ac:chgData name="John Oakes" userId="1a36f0057432ea1f" providerId="LiveId" clId="{B89F4FFD-5970-45F8-A5D7-CCB4A85A96FA}" dt="2025-04-04T22:16:36.449" v="0"/>
          <ac:spMkLst>
            <pc:docMk/>
            <pc:sldMk cId="984815192" sldId="391"/>
            <ac:spMk id="3" creationId="{2F1C16A9-0250-4700-A7E6-7D27EF1A7E05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k cId="984815192" sldId="391"/>
            <ac:spMk id="5" creationId="{6D4EE8B0-B85F-4352-A7B7-F6FDE5DF421C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k cId="984815192" sldId="391"/>
            <ac:spMk id="8" creationId="{596C9DF8-6034-417F-B26C-7C5C97721988}"/>
          </ac:spMkLst>
        </pc:spChg>
        <pc:picChg chg="mod">
          <ac:chgData name="John Oakes" userId="1a36f0057432ea1f" providerId="LiveId" clId="{B89F4FFD-5970-45F8-A5D7-CCB4A85A96FA}" dt="2025-04-04T22:16:36.449" v="0"/>
          <ac:picMkLst>
            <pc:docMk/>
            <pc:sldMk cId="984815192" sldId="391"/>
            <ac:picMk id="7" creationId="{892694DA-0592-4C7E-B61C-E03ABA8663A0}"/>
          </ac:picMkLst>
        </pc:picChg>
      </pc:sldChg>
      <pc:sldChg chg="modSp del">
        <pc:chgData name="John Oakes" userId="1a36f0057432ea1f" providerId="LiveId" clId="{B89F4FFD-5970-45F8-A5D7-CCB4A85A96FA}" dt="2025-04-04T22:58:12.359" v="108" actId="47"/>
        <pc:sldMkLst>
          <pc:docMk/>
          <pc:sldMk cId="3187127887" sldId="392"/>
        </pc:sldMkLst>
      </pc:sldChg>
      <pc:sldChg chg="addSp delSp modSp mod">
        <pc:chgData name="John Oakes" userId="1a36f0057432ea1f" providerId="LiveId" clId="{B89F4FFD-5970-45F8-A5D7-CCB4A85A96FA}" dt="2025-04-11T17:39:19.699" v="600" actId="255"/>
        <pc:sldMkLst>
          <pc:docMk/>
          <pc:sldMk cId="3445672378" sldId="393"/>
        </pc:sldMkLst>
        <pc:spChg chg="mod">
          <ac:chgData name="John Oakes" userId="1a36f0057432ea1f" providerId="LiveId" clId="{B89F4FFD-5970-45F8-A5D7-CCB4A85A96FA}" dt="2025-04-11T17:39:19.699" v="600" actId="255"/>
          <ac:spMkLst>
            <pc:docMk/>
            <pc:sldMk cId="3445672378" sldId="393"/>
            <ac:spMk id="2" creationId="{FE995666-5554-4744-B948-B5D491BC6A4B}"/>
          </ac:spMkLst>
        </pc:spChg>
        <pc:spChg chg="mod">
          <ac:chgData name="John Oakes" userId="1a36f0057432ea1f" providerId="LiveId" clId="{B89F4FFD-5970-45F8-A5D7-CCB4A85A96FA}" dt="2025-04-11T17:39:10.128" v="599" actId="255"/>
          <ac:spMkLst>
            <pc:docMk/>
            <pc:sldMk cId="3445672378" sldId="393"/>
            <ac:spMk id="3" creationId="{CAC4A110-97F9-4C28-883F-4EB50F7E6EDE}"/>
          </ac:spMkLst>
        </pc:spChg>
        <pc:picChg chg="add mod">
          <ac:chgData name="John Oakes" userId="1a36f0057432ea1f" providerId="LiveId" clId="{B89F4FFD-5970-45F8-A5D7-CCB4A85A96FA}" dt="2025-04-11T17:38:56.087" v="596" actId="1076"/>
          <ac:picMkLst>
            <pc:docMk/>
            <pc:sldMk cId="3445672378" sldId="393"/>
            <ac:picMk id="1026" creationId="{83A97F82-3232-E658-D025-9C14A9C3477A}"/>
          </ac:picMkLst>
        </pc:picChg>
      </pc:sldChg>
      <pc:sldChg chg="modSp del">
        <pc:chgData name="John Oakes" userId="1a36f0057432ea1f" providerId="LiveId" clId="{B89F4FFD-5970-45F8-A5D7-CCB4A85A96FA}" dt="2025-04-11T17:40:36.829" v="651" actId="47"/>
        <pc:sldMkLst>
          <pc:docMk/>
          <pc:sldMk cId="389947275" sldId="394"/>
        </pc:sldMkLst>
      </pc:sldChg>
      <pc:sldChg chg="modSp del">
        <pc:chgData name="John Oakes" userId="1a36f0057432ea1f" providerId="LiveId" clId="{B89F4FFD-5970-45F8-A5D7-CCB4A85A96FA}" dt="2025-04-11T17:40:46.461" v="653" actId="47"/>
        <pc:sldMkLst>
          <pc:docMk/>
          <pc:sldMk cId="4105099417" sldId="395"/>
        </pc:sldMkLst>
      </pc:sldChg>
      <pc:sldChg chg="addSp modSp mod ord">
        <pc:chgData name="John Oakes" userId="1a36f0057432ea1f" providerId="LiveId" clId="{B89F4FFD-5970-45F8-A5D7-CCB4A85A96FA}" dt="2025-04-13T16:43:50.750" v="2279" actId="1076"/>
        <pc:sldMkLst>
          <pc:docMk/>
          <pc:sldMk cId="3467179383" sldId="396"/>
        </pc:sldMkLst>
        <pc:spChg chg="mod">
          <ac:chgData name="John Oakes" userId="1a36f0057432ea1f" providerId="LiveId" clId="{B89F4FFD-5970-45F8-A5D7-CCB4A85A96FA}" dt="2025-04-11T17:39:57.357" v="647" actId="20577"/>
          <ac:spMkLst>
            <pc:docMk/>
            <pc:sldMk cId="3467179383" sldId="396"/>
            <ac:spMk id="2" creationId="{99023923-26F2-402D-86ED-2C19A689383A}"/>
          </ac:spMkLst>
        </pc:spChg>
        <pc:picChg chg="add mod">
          <ac:chgData name="John Oakes" userId="1a36f0057432ea1f" providerId="LiveId" clId="{B89F4FFD-5970-45F8-A5D7-CCB4A85A96FA}" dt="2025-04-13T16:43:50.750" v="2279" actId="1076"/>
          <ac:picMkLst>
            <pc:docMk/>
            <pc:sldMk cId="3467179383" sldId="396"/>
            <ac:picMk id="1026" creationId="{541B8F28-643F-AD96-89C4-157CAC35B8A2}"/>
          </ac:picMkLst>
        </pc:picChg>
      </pc:sldChg>
      <pc:sldChg chg="del">
        <pc:chgData name="John Oakes" userId="1a36f0057432ea1f" providerId="LiveId" clId="{B89F4FFD-5970-45F8-A5D7-CCB4A85A96FA}" dt="2025-04-11T17:40:44.127" v="652" actId="47"/>
        <pc:sldMkLst>
          <pc:docMk/>
          <pc:sldMk cId="286695810" sldId="397"/>
        </pc:sldMkLst>
      </pc:sldChg>
      <pc:sldChg chg="addSp delSp modSp new del mod ord">
        <pc:chgData name="John Oakes" userId="1a36f0057432ea1f" providerId="LiveId" clId="{B89F4FFD-5970-45F8-A5D7-CCB4A85A96FA}" dt="2025-04-13T21:46:44.139" v="2616" actId="47"/>
        <pc:sldMkLst>
          <pc:docMk/>
          <pc:sldMk cId="810313210" sldId="398"/>
        </pc:sldMkLst>
        <pc:spChg chg="mod">
          <ac:chgData name="John Oakes" userId="1a36f0057432ea1f" providerId="LiveId" clId="{B89F4FFD-5970-45F8-A5D7-CCB4A85A96FA}" dt="2025-04-13T15:00:02.605" v="1662" actId="14100"/>
          <ac:spMkLst>
            <pc:docMk/>
            <pc:sldMk cId="810313210" sldId="398"/>
            <ac:spMk id="2" creationId="{EC5E22DD-B576-075D-7C7D-D306D7822B18}"/>
          </ac:spMkLst>
        </pc:spChg>
        <pc:spChg chg="del">
          <ac:chgData name="John Oakes" userId="1a36f0057432ea1f" providerId="LiveId" clId="{B89F4FFD-5970-45F8-A5D7-CCB4A85A96FA}" dt="2025-04-13T14:58:14.933" v="1625" actId="931"/>
          <ac:spMkLst>
            <pc:docMk/>
            <pc:sldMk cId="810313210" sldId="398"/>
            <ac:spMk id="3" creationId="{23D0E5F3-F5F8-7CA8-DDC4-A7569ED72277}"/>
          </ac:spMkLst>
        </pc:spChg>
        <pc:picChg chg="add mod">
          <ac:chgData name="John Oakes" userId="1a36f0057432ea1f" providerId="LiveId" clId="{B89F4FFD-5970-45F8-A5D7-CCB4A85A96FA}" dt="2025-04-13T14:59:51.394" v="1661" actId="1076"/>
          <ac:picMkLst>
            <pc:docMk/>
            <pc:sldMk cId="810313210" sldId="398"/>
            <ac:picMk id="5" creationId="{736ED6EE-3FBB-C492-6722-34D7106C0947}"/>
          </ac:picMkLst>
        </pc:picChg>
      </pc:sldChg>
      <pc:sldChg chg="modSp new mod">
        <pc:chgData name="John Oakes" userId="1a36f0057432ea1f" providerId="LiveId" clId="{B89F4FFD-5970-45F8-A5D7-CCB4A85A96FA}" dt="2025-04-11T17:43:35.303" v="944" actId="20577"/>
        <pc:sldMkLst>
          <pc:docMk/>
          <pc:sldMk cId="2262425042" sldId="399"/>
        </pc:sldMkLst>
        <pc:spChg chg="mod">
          <ac:chgData name="John Oakes" userId="1a36f0057432ea1f" providerId="LiveId" clId="{B89F4FFD-5970-45F8-A5D7-CCB4A85A96FA}" dt="2025-04-11T17:41:28.213" v="716" actId="27636"/>
          <ac:spMkLst>
            <pc:docMk/>
            <pc:sldMk cId="2262425042" sldId="399"/>
            <ac:spMk id="2" creationId="{DF25EEEB-C7E6-BB69-815E-3C12FA893703}"/>
          </ac:spMkLst>
        </pc:spChg>
        <pc:spChg chg="mod">
          <ac:chgData name="John Oakes" userId="1a36f0057432ea1f" providerId="LiveId" clId="{B89F4FFD-5970-45F8-A5D7-CCB4A85A96FA}" dt="2025-04-11T17:43:35.303" v="944" actId="20577"/>
          <ac:spMkLst>
            <pc:docMk/>
            <pc:sldMk cId="2262425042" sldId="399"/>
            <ac:spMk id="3" creationId="{6207C40B-8FEC-04CF-D2C6-355DC480EA4F}"/>
          </ac:spMkLst>
        </pc:spChg>
      </pc:sldChg>
      <pc:sldChg chg="modSp new mod">
        <pc:chgData name="John Oakes" userId="1a36f0057432ea1f" providerId="LiveId" clId="{B89F4FFD-5970-45F8-A5D7-CCB4A85A96FA}" dt="2025-04-11T17:45:46.776" v="1209" actId="20577"/>
        <pc:sldMkLst>
          <pc:docMk/>
          <pc:sldMk cId="4158556052" sldId="400"/>
        </pc:sldMkLst>
        <pc:spChg chg="mod">
          <ac:chgData name="John Oakes" userId="1a36f0057432ea1f" providerId="LiveId" clId="{B89F4FFD-5970-45F8-A5D7-CCB4A85A96FA}" dt="2025-04-11T17:43:59.873" v="994" actId="20577"/>
          <ac:spMkLst>
            <pc:docMk/>
            <pc:sldMk cId="4158556052" sldId="400"/>
            <ac:spMk id="2" creationId="{B3B4CFAA-57FF-9782-AC4C-262D9FD3FC40}"/>
          </ac:spMkLst>
        </pc:spChg>
        <pc:spChg chg="mod">
          <ac:chgData name="John Oakes" userId="1a36f0057432ea1f" providerId="LiveId" clId="{B89F4FFD-5970-45F8-A5D7-CCB4A85A96FA}" dt="2025-04-11T17:45:46.776" v="1209" actId="20577"/>
          <ac:spMkLst>
            <pc:docMk/>
            <pc:sldMk cId="4158556052" sldId="400"/>
            <ac:spMk id="3" creationId="{FBDFD407-576C-C850-B907-9DC2D6F02BEE}"/>
          </ac:spMkLst>
        </pc:spChg>
      </pc:sldChg>
      <pc:sldChg chg="modSp new mod">
        <pc:chgData name="John Oakes" userId="1a36f0057432ea1f" providerId="LiveId" clId="{B89F4FFD-5970-45F8-A5D7-CCB4A85A96FA}" dt="2025-04-11T17:33:52.775" v="270" actId="20577"/>
        <pc:sldMkLst>
          <pc:docMk/>
          <pc:sldMk cId="1927976228" sldId="401"/>
        </pc:sldMkLst>
        <pc:spChg chg="mod">
          <ac:chgData name="John Oakes" userId="1a36f0057432ea1f" providerId="LiveId" clId="{B89F4FFD-5970-45F8-A5D7-CCB4A85A96FA}" dt="2025-04-11T17:32:54.613" v="129" actId="20577"/>
          <ac:spMkLst>
            <pc:docMk/>
            <pc:sldMk cId="1927976228" sldId="401"/>
            <ac:spMk id="2" creationId="{2CDB37A6-5328-EF04-9F66-9B7A6BE1FE41}"/>
          </ac:spMkLst>
        </pc:spChg>
        <pc:spChg chg="mod">
          <ac:chgData name="John Oakes" userId="1a36f0057432ea1f" providerId="LiveId" clId="{B89F4FFD-5970-45F8-A5D7-CCB4A85A96FA}" dt="2025-04-11T17:33:52.775" v="270" actId="20577"/>
          <ac:spMkLst>
            <pc:docMk/>
            <pc:sldMk cId="1927976228" sldId="401"/>
            <ac:spMk id="3" creationId="{BD405C97-D8C9-E3C0-A19D-272068F11DF6}"/>
          </ac:spMkLst>
        </pc:spChg>
      </pc:sldChg>
      <pc:sldChg chg="addSp delSp modSp new mod">
        <pc:chgData name="John Oakes" userId="1a36f0057432ea1f" providerId="LiveId" clId="{B89F4FFD-5970-45F8-A5D7-CCB4A85A96FA}" dt="2025-04-11T17:49:11.631" v="1450" actId="113"/>
        <pc:sldMkLst>
          <pc:docMk/>
          <pc:sldMk cId="559193352" sldId="402"/>
        </pc:sldMkLst>
        <pc:spChg chg="mod">
          <ac:chgData name="John Oakes" userId="1a36f0057432ea1f" providerId="LiveId" clId="{B89F4FFD-5970-45F8-A5D7-CCB4A85A96FA}" dt="2025-04-11T17:47:48.332" v="1406" actId="20577"/>
          <ac:spMkLst>
            <pc:docMk/>
            <pc:sldMk cId="559193352" sldId="402"/>
            <ac:spMk id="2" creationId="{9D3D3396-7DCE-0845-10CE-3510504C94B5}"/>
          </ac:spMkLst>
        </pc:spChg>
        <pc:spChg chg="add mod">
          <ac:chgData name="John Oakes" userId="1a36f0057432ea1f" providerId="LiveId" clId="{B89F4FFD-5970-45F8-A5D7-CCB4A85A96FA}" dt="2025-04-11T17:49:11.631" v="1450" actId="113"/>
          <ac:spMkLst>
            <pc:docMk/>
            <pc:sldMk cId="559193352" sldId="402"/>
            <ac:spMk id="5" creationId="{C26BCBE9-C23B-2B66-D2D7-56B5064C9723}"/>
          </ac:spMkLst>
        </pc:spChg>
        <pc:picChg chg="add mod">
          <ac:chgData name="John Oakes" userId="1a36f0057432ea1f" providerId="LiveId" clId="{B89F4FFD-5970-45F8-A5D7-CCB4A85A96FA}" dt="2025-04-11T17:48:32.298" v="1410" actId="1076"/>
          <ac:picMkLst>
            <pc:docMk/>
            <pc:sldMk cId="559193352" sldId="402"/>
            <ac:picMk id="4" creationId="{328A270C-1854-4FFF-37B6-6CCA2E67DC1B}"/>
          </ac:picMkLst>
        </pc:picChg>
      </pc:sldChg>
      <pc:sldChg chg="modSp new mod ord">
        <pc:chgData name="John Oakes" userId="1a36f0057432ea1f" providerId="LiveId" clId="{B89F4FFD-5970-45F8-A5D7-CCB4A85A96FA}" dt="2025-04-11T17:47:27.647" v="1371"/>
        <pc:sldMkLst>
          <pc:docMk/>
          <pc:sldMk cId="3394195454" sldId="403"/>
        </pc:sldMkLst>
        <pc:spChg chg="mod">
          <ac:chgData name="John Oakes" userId="1a36f0057432ea1f" providerId="LiveId" clId="{B89F4FFD-5970-45F8-A5D7-CCB4A85A96FA}" dt="2025-04-11T17:46:18.628" v="1223" actId="20577"/>
          <ac:spMkLst>
            <pc:docMk/>
            <pc:sldMk cId="3394195454" sldId="403"/>
            <ac:spMk id="2" creationId="{E3CF104B-37A1-90D6-6EE2-0CB27A26420A}"/>
          </ac:spMkLst>
        </pc:spChg>
        <pc:spChg chg="mod">
          <ac:chgData name="John Oakes" userId="1a36f0057432ea1f" providerId="LiveId" clId="{B89F4FFD-5970-45F8-A5D7-CCB4A85A96FA}" dt="2025-04-11T17:47:16.953" v="1369" actId="255"/>
          <ac:spMkLst>
            <pc:docMk/>
            <pc:sldMk cId="3394195454" sldId="403"/>
            <ac:spMk id="3" creationId="{3E3E7E76-4A44-CAEA-0544-477553517293}"/>
          </ac:spMkLst>
        </pc:spChg>
      </pc:sldChg>
      <pc:sldChg chg="modSp new mod">
        <pc:chgData name="John Oakes" userId="1a36f0057432ea1f" providerId="LiveId" clId="{B89F4FFD-5970-45F8-A5D7-CCB4A85A96FA}" dt="2025-04-11T17:51:18.841" v="1621" actId="313"/>
        <pc:sldMkLst>
          <pc:docMk/>
          <pc:sldMk cId="1195245245" sldId="404"/>
        </pc:sldMkLst>
        <pc:spChg chg="mod">
          <ac:chgData name="John Oakes" userId="1a36f0057432ea1f" providerId="LiveId" clId="{B89F4FFD-5970-45F8-A5D7-CCB4A85A96FA}" dt="2025-04-11T17:50:28.376" v="1466" actId="20577"/>
          <ac:spMkLst>
            <pc:docMk/>
            <pc:sldMk cId="1195245245" sldId="404"/>
            <ac:spMk id="2" creationId="{DE181DE5-9180-96BF-4D98-522F7197381F}"/>
          </ac:spMkLst>
        </pc:spChg>
        <pc:spChg chg="mod">
          <ac:chgData name="John Oakes" userId="1a36f0057432ea1f" providerId="LiveId" clId="{B89F4FFD-5970-45F8-A5D7-CCB4A85A96FA}" dt="2025-04-11T17:51:18.841" v="1621" actId="313"/>
          <ac:spMkLst>
            <pc:docMk/>
            <pc:sldMk cId="1195245245" sldId="404"/>
            <ac:spMk id="3" creationId="{116925AC-29B6-F828-87DF-D7F67ED131EA}"/>
          </ac:spMkLst>
        </pc:spChg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543"/>
        </pc:sldMkLst>
      </pc:sldChg>
      <pc:sldChg chg="add del ord">
        <pc:chgData name="John Oakes" userId="1a36f0057432ea1f" providerId="LiveId" clId="{B89F4FFD-5970-45F8-A5D7-CCB4A85A96FA}" dt="2025-04-13T21:46:19.438" v="2615" actId="47"/>
        <pc:sldMkLst>
          <pc:docMk/>
          <pc:sldMk cId="0" sldId="609"/>
        </pc:sldMkLst>
      </pc:sldChg>
      <pc:sldChg chg="add del">
        <pc:chgData name="John Oakes" userId="1a36f0057432ea1f" providerId="LiveId" clId="{B89F4FFD-5970-45F8-A5D7-CCB4A85A96FA}" dt="2025-04-13T15:50:35.157" v="2269" actId="47"/>
        <pc:sldMkLst>
          <pc:docMk/>
          <pc:sldMk cId="0" sldId="676"/>
        </pc:sldMkLst>
      </pc:sldChg>
      <pc:sldChg chg="add del">
        <pc:chgData name="John Oakes" userId="1a36f0057432ea1f" providerId="LiveId" clId="{B89F4FFD-5970-45F8-A5D7-CCB4A85A96FA}" dt="2025-04-13T15:50:37.194" v="2270" actId="47"/>
        <pc:sldMkLst>
          <pc:docMk/>
          <pc:sldMk cId="0" sldId="677"/>
        </pc:sldMkLst>
      </pc:sldChg>
      <pc:sldChg chg="add del">
        <pc:chgData name="John Oakes" userId="1a36f0057432ea1f" providerId="LiveId" clId="{B89F4FFD-5970-45F8-A5D7-CCB4A85A96FA}" dt="2025-04-13T15:50:37.840" v="2271" actId="47"/>
        <pc:sldMkLst>
          <pc:docMk/>
          <pc:sldMk cId="0" sldId="678"/>
        </pc:sldMkLst>
      </pc:sldChg>
      <pc:sldChg chg="add del">
        <pc:chgData name="John Oakes" userId="1a36f0057432ea1f" providerId="LiveId" clId="{B89F4FFD-5970-45F8-A5D7-CCB4A85A96FA}" dt="2025-04-13T15:50:38.473" v="2272" actId="47"/>
        <pc:sldMkLst>
          <pc:docMk/>
          <pc:sldMk cId="0" sldId="679"/>
        </pc:sldMkLst>
      </pc:sldChg>
      <pc:sldChg chg="add del">
        <pc:chgData name="John Oakes" userId="1a36f0057432ea1f" providerId="LiveId" clId="{B89F4FFD-5970-45F8-A5D7-CCB4A85A96FA}" dt="2025-04-13T15:50:41.019" v="2275" actId="47"/>
        <pc:sldMkLst>
          <pc:docMk/>
          <pc:sldMk cId="0" sldId="680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682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683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684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685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34"/>
        </pc:sldMkLst>
      </pc:sldChg>
      <pc:sldChg chg="add del">
        <pc:chgData name="John Oakes" userId="1a36f0057432ea1f" providerId="LiveId" clId="{B89F4FFD-5970-45F8-A5D7-CCB4A85A96FA}" dt="2025-04-13T15:50:39.349" v="2273" actId="47"/>
        <pc:sldMkLst>
          <pc:docMk/>
          <pc:sldMk cId="0" sldId="736"/>
        </pc:sldMkLst>
      </pc:sldChg>
      <pc:sldChg chg="add del">
        <pc:chgData name="John Oakes" userId="1a36f0057432ea1f" providerId="LiveId" clId="{B89F4FFD-5970-45F8-A5D7-CCB4A85A96FA}" dt="2025-04-13T15:50:42.057" v="2276" actId="47"/>
        <pc:sldMkLst>
          <pc:docMk/>
          <pc:sldMk cId="0" sldId="737"/>
        </pc:sldMkLst>
      </pc:sldChg>
      <pc:sldChg chg="add del">
        <pc:chgData name="John Oakes" userId="1a36f0057432ea1f" providerId="LiveId" clId="{B89F4FFD-5970-45F8-A5D7-CCB4A85A96FA}" dt="2025-04-13T15:50:40.154" v="2274" actId="47"/>
        <pc:sldMkLst>
          <pc:docMk/>
          <pc:sldMk cId="0" sldId="738"/>
        </pc:sldMkLst>
      </pc:sldChg>
      <pc:sldChg chg="add del">
        <pc:chgData name="John Oakes" userId="1a36f0057432ea1f" providerId="LiveId" clId="{B89F4FFD-5970-45F8-A5D7-CCB4A85A96FA}" dt="2025-04-13T15:50:42.795" v="2277" actId="47"/>
        <pc:sldMkLst>
          <pc:docMk/>
          <pc:sldMk cId="0" sldId="739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0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1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3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4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5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6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0" sldId="747"/>
        </pc:sldMkLst>
      </pc:sldChg>
      <pc:sldChg chg="add del">
        <pc:chgData name="John Oakes" userId="1a36f0057432ea1f" providerId="LiveId" clId="{B89F4FFD-5970-45F8-A5D7-CCB4A85A96FA}" dt="2025-04-13T21:46:44.139" v="2616" actId="47"/>
        <pc:sldMkLst>
          <pc:docMk/>
          <pc:sldMk cId="3315063160" sldId="790"/>
        </pc:sldMkLst>
      </pc:sldChg>
      <pc:sldChg chg="addSp delSp modSp new del mod">
        <pc:chgData name="John Oakes" userId="1a36f0057432ea1f" providerId="LiveId" clId="{B89F4FFD-5970-45F8-A5D7-CCB4A85A96FA}" dt="2025-04-13T21:46:44.139" v="2616" actId="47"/>
        <pc:sldMkLst>
          <pc:docMk/>
          <pc:sldMk cId="2901221614" sldId="791"/>
        </pc:sldMkLst>
        <pc:spChg chg="del">
          <ac:chgData name="John Oakes" userId="1a36f0057432ea1f" providerId="LiveId" clId="{B89F4FFD-5970-45F8-A5D7-CCB4A85A96FA}" dt="2025-04-13T14:58:25.522" v="1627" actId="931"/>
          <ac:spMkLst>
            <pc:docMk/>
            <pc:sldMk cId="2901221614" sldId="791"/>
            <ac:spMk id="3" creationId="{FC813455-0324-DD0E-216F-B29A729CE6B9}"/>
          </ac:spMkLst>
        </pc:spChg>
        <pc:picChg chg="add mod">
          <ac:chgData name="John Oakes" userId="1a36f0057432ea1f" providerId="LiveId" clId="{B89F4FFD-5970-45F8-A5D7-CCB4A85A96FA}" dt="2025-04-13T14:59:00.107" v="1634" actId="1076"/>
          <ac:picMkLst>
            <pc:docMk/>
            <pc:sldMk cId="2901221614" sldId="791"/>
            <ac:picMk id="5" creationId="{9C95A253-F341-A292-D255-C1C2E702680A}"/>
          </ac:picMkLst>
        </pc:picChg>
      </pc:sldChg>
      <pc:sldChg chg="add del">
        <pc:chgData name="John Oakes" userId="1a36f0057432ea1f" providerId="LiveId" clId="{B89F4FFD-5970-45F8-A5D7-CCB4A85A96FA}" dt="2025-04-13T21:46:19.438" v="2615" actId="47"/>
        <pc:sldMkLst>
          <pc:docMk/>
          <pc:sldMk cId="0" sldId="802"/>
        </pc:sldMkLst>
      </pc:sldChg>
      <pc:sldChg chg="addSp modSp add del mod">
        <pc:chgData name="John Oakes" userId="1a36f0057432ea1f" providerId="LiveId" clId="{B89F4FFD-5970-45F8-A5D7-CCB4A85A96FA}" dt="2025-04-13T21:46:19.438" v="2615" actId="47"/>
        <pc:sldMkLst>
          <pc:docMk/>
          <pc:sldMk cId="0" sldId="903"/>
        </pc:sldMkLst>
        <pc:spChg chg="mod">
          <ac:chgData name="John Oakes" userId="1a36f0057432ea1f" providerId="LiveId" clId="{B89F4FFD-5970-45F8-A5D7-CCB4A85A96FA}" dt="2025-04-13T15:04:23.704" v="1890" actId="6549"/>
          <ac:spMkLst>
            <pc:docMk/>
            <pc:sldMk cId="0" sldId="903"/>
            <ac:spMk id="4" creationId="{9269334E-260A-EAC1-751F-92B5EF1E6BB8}"/>
          </ac:spMkLst>
        </pc:spChg>
        <pc:picChg chg="add mod">
          <ac:chgData name="John Oakes" userId="1a36f0057432ea1f" providerId="LiveId" clId="{B89F4FFD-5970-45F8-A5D7-CCB4A85A96FA}" dt="2025-04-13T15:10:46.613" v="2007" actId="1076"/>
          <ac:picMkLst>
            <pc:docMk/>
            <pc:sldMk cId="0" sldId="903"/>
            <ac:picMk id="2050" creationId="{09D0D48E-F8D9-9529-29E4-C297C71E1CB4}"/>
          </ac:picMkLst>
        </pc:picChg>
      </pc:sldChg>
      <pc:sldChg chg="modSp add del mod">
        <pc:chgData name="John Oakes" userId="1a36f0057432ea1f" providerId="LiveId" clId="{B89F4FFD-5970-45F8-A5D7-CCB4A85A96FA}" dt="2025-04-13T21:46:19.438" v="2615" actId="47"/>
        <pc:sldMkLst>
          <pc:docMk/>
          <pc:sldMk cId="0" sldId="904"/>
        </pc:sldMkLst>
        <pc:spChg chg="mod">
          <ac:chgData name="John Oakes" userId="1a36f0057432ea1f" providerId="LiveId" clId="{B89F4FFD-5970-45F8-A5D7-CCB4A85A96FA}" dt="2025-04-13T15:12:55.541" v="2101" actId="20577"/>
          <ac:spMkLst>
            <pc:docMk/>
            <pc:sldMk cId="0" sldId="904"/>
            <ac:spMk id="3" creationId="{492357AC-34EC-F5F8-A5CA-AAE2E8BDE3F8}"/>
          </ac:spMkLst>
        </pc:spChg>
      </pc:sldChg>
      <pc:sldChg chg="add del">
        <pc:chgData name="John Oakes" userId="1a36f0057432ea1f" providerId="LiveId" clId="{B89F4FFD-5970-45F8-A5D7-CCB4A85A96FA}" dt="2025-04-13T15:07:29.319" v="1993" actId="47"/>
        <pc:sldMkLst>
          <pc:docMk/>
          <pc:sldMk cId="0" sldId="906"/>
        </pc:sldMkLst>
      </pc:sldChg>
      <pc:sldChg chg="addSp modSp new del mod ord">
        <pc:chgData name="John Oakes" userId="1a36f0057432ea1f" providerId="LiveId" clId="{B89F4FFD-5970-45F8-A5D7-CCB4A85A96FA}" dt="2025-04-13T21:46:19.438" v="2615" actId="47"/>
        <pc:sldMkLst>
          <pc:docMk/>
          <pc:sldMk cId="48372959" sldId="907"/>
        </pc:sldMkLst>
        <pc:spChg chg="mod">
          <ac:chgData name="John Oakes" userId="1a36f0057432ea1f" providerId="LiveId" clId="{B89F4FFD-5970-45F8-A5D7-CCB4A85A96FA}" dt="2025-04-13T15:08:46.581" v="1999" actId="14100"/>
          <ac:spMkLst>
            <pc:docMk/>
            <pc:sldMk cId="48372959" sldId="907"/>
            <ac:spMk id="2" creationId="{70895F8B-352C-123F-990D-5C284A16CAE3}"/>
          </ac:spMkLst>
        </pc:spChg>
        <pc:spChg chg="mod">
          <ac:chgData name="John Oakes" userId="1a36f0057432ea1f" providerId="LiveId" clId="{B89F4FFD-5970-45F8-A5D7-CCB4A85A96FA}" dt="2025-04-13T15:08:54.030" v="2000" actId="14100"/>
          <ac:spMkLst>
            <pc:docMk/>
            <pc:sldMk cId="48372959" sldId="907"/>
            <ac:spMk id="3" creationId="{3FBA8915-D734-6048-42C8-892A294A1E8D}"/>
          </ac:spMkLst>
        </pc:spChg>
        <pc:picChg chg="add mod">
          <ac:chgData name="John Oakes" userId="1a36f0057432ea1f" providerId="LiveId" clId="{B89F4FFD-5970-45F8-A5D7-CCB4A85A96FA}" dt="2025-04-13T15:08:59.265" v="2002" actId="1076"/>
          <ac:picMkLst>
            <pc:docMk/>
            <pc:sldMk cId="48372959" sldId="907"/>
            <ac:picMk id="1026" creationId="{7E1CF91E-ED18-B038-8CC5-EFD4D9787113}"/>
          </ac:picMkLst>
        </pc:picChg>
      </pc:sldChg>
      <pc:sldChg chg="add del">
        <pc:chgData name="John Oakes" userId="1a36f0057432ea1f" providerId="LiveId" clId="{B89F4FFD-5970-45F8-A5D7-CCB4A85A96FA}" dt="2025-04-13T15:07:20.053" v="1992"/>
        <pc:sldMkLst>
          <pc:docMk/>
          <pc:sldMk cId="0" sldId="908"/>
        </pc:sldMkLst>
      </pc:sldChg>
      <pc:sldChg chg="modSp new del mod">
        <pc:chgData name="John Oakes" userId="1a36f0057432ea1f" providerId="LiveId" clId="{B89F4FFD-5970-45F8-A5D7-CCB4A85A96FA}" dt="2025-04-13T21:46:19.438" v="2615" actId="47"/>
        <pc:sldMkLst>
          <pc:docMk/>
          <pc:sldMk cId="1723411750" sldId="908"/>
        </pc:sldMkLst>
        <pc:spChg chg="mod">
          <ac:chgData name="John Oakes" userId="1a36f0057432ea1f" providerId="LiveId" clId="{B89F4FFD-5970-45F8-A5D7-CCB4A85A96FA}" dt="2025-04-13T15:14:34.407" v="2120" actId="20577"/>
          <ac:spMkLst>
            <pc:docMk/>
            <pc:sldMk cId="1723411750" sldId="908"/>
            <ac:spMk id="2" creationId="{5AFA029F-2114-5A8F-F64A-37E0F780C6E1}"/>
          </ac:spMkLst>
        </pc:spChg>
        <pc:spChg chg="mod">
          <ac:chgData name="John Oakes" userId="1a36f0057432ea1f" providerId="LiveId" clId="{B89F4FFD-5970-45F8-A5D7-CCB4A85A96FA}" dt="2025-04-13T15:42:36.695" v="2235"/>
          <ac:spMkLst>
            <pc:docMk/>
            <pc:sldMk cId="1723411750" sldId="908"/>
            <ac:spMk id="3" creationId="{052FD75C-2D9D-24DE-3780-F837B497711F}"/>
          </ac:spMkLst>
        </pc:spChg>
      </pc:sldChg>
      <pc:sldChg chg="add del">
        <pc:chgData name="John Oakes" userId="1a36f0057432ea1f" providerId="LiveId" clId="{B89F4FFD-5970-45F8-A5D7-CCB4A85A96FA}" dt="2025-04-13T15:07:20.053" v="1992"/>
        <pc:sldMkLst>
          <pc:docMk/>
          <pc:sldMk cId="0" sldId="909"/>
        </pc:sldMkLst>
      </pc:sldChg>
      <pc:sldChg chg="modSp new del mod">
        <pc:chgData name="John Oakes" userId="1a36f0057432ea1f" providerId="LiveId" clId="{B89F4FFD-5970-45F8-A5D7-CCB4A85A96FA}" dt="2025-04-13T21:46:19.438" v="2615" actId="47"/>
        <pc:sldMkLst>
          <pc:docMk/>
          <pc:sldMk cId="630592883" sldId="909"/>
        </pc:sldMkLst>
        <pc:spChg chg="mod">
          <ac:chgData name="John Oakes" userId="1a36f0057432ea1f" providerId="LiveId" clId="{B89F4FFD-5970-45F8-A5D7-CCB4A85A96FA}" dt="2025-04-13T15:47:10.455" v="2265" actId="20577"/>
          <ac:spMkLst>
            <pc:docMk/>
            <pc:sldMk cId="630592883" sldId="909"/>
            <ac:spMk id="2" creationId="{2BE93C1A-236F-1E69-DAF7-B21FDDEDCA61}"/>
          </ac:spMkLst>
        </pc:spChg>
        <pc:spChg chg="mod">
          <ac:chgData name="John Oakes" userId="1a36f0057432ea1f" providerId="LiveId" clId="{B89F4FFD-5970-45F8-A5D7-CCB4A85A96FA}" dt="2025-04-13T15:47:44.503" v="2268"/>
          <ac:spMkLst>
            <pc:docMk/>
            <pc:sldMk cId="630592883" sldId="909"/>
            <ac:spMk id="3" creationId="{3FF6CE59-4B35-3717-BC62-B1FADA0877D3}"/>
          </ac:spMkLst>
        </pc:spChg>
      </pc:sldChg>
      <pc:sldChg chg="add del">
        <pc:chgData name="John Oakes" userId="1a36f0057432ea1f" providerId="LiveId" clId="{B89F4FFD-5970-45F8-A5D7-CCB4A85A96FA}" dt="2025-04-13T15:07:20.053" v="1992"/>
        <pc:sldMkLst>
          <pc:docMk/>
          <pc:sldMk cId="0" sldId="910"/>
        </pc:sldMkLst>
      </pc:sldChg>
      <pc:sldChg chg="modSp new mod">
        <pc:chgData name="John Oakes" userId="1a36f0057432ea1f" providerId="LiveId" clId="{B89F4FFD-5970-45F8-A5D7-CCB4A85A96FA}" dt="2025-04-13T16:47:16.482" v="2424"/>
        <pc:sldMkLst>
          <pc:docMk/>
          <pc:sldMk cId="2415085023" sldId="910"/>
        </pc:sldMkLst>
        <pc:spChg chg="mod">
          <ac:chgData name="John Oakes" userId="1a36f0057432ea1f" providerId="LiveId" clId="{B89F4FFD-5970-45F8-A5D7-CCB4A85A96FA}" dt="2025-04-13T16:45:46.187" v="2309" actId="20577"/>
          <ac:spMkLst>
            <pc:docMk/>
            <pc:sldMk cId="2415085023" sldId="910"/>
            <ac:spMk id="2" creationId="{40828D14-317A-4B88-8B7A-932914902A8D}"/>
          </ac:spMkLst>
        </pc:spChg>
        <pc:spChg chg="mod">
          <ac:chgData name="John Oakes" userId="1a36f0057432ea1f" providerId="LiveId" clId="{B89F4FFD-5970-45F8-A5D7-CCB4A85A96FA}" dt="2025-04-13T16:47:16.482" v="2424"/>
          <ac:spMkLst>
            <pc:docMk/>
            <pc:sldMk cId="2415085023" sldId="910"/>
            <ac:spMk id="3" creationId="{06771408-8CF0-C445-8DF1-E5E85C9DDEDC}"/>
          </ac:spMkLst>
        </pc:spChg>
      </pc:sldChg>
      <pc:sldChg chg="add del">
        <pc:chgData name="John Oakes" userId="1a36f0057432ea1f" providerId="LiveId" clId="{B89F4FFD-5970-45F8-A5D7-CCB4A85A96FA}" dt="2025-04-13T15:07:20.053" v="1992"/>
        <pc:sldMkLst>
          <pc:docMk/>
          <pc:sldMk cId="0" sldId="911"/>
        </pc:sldMkLst>
      </pc:sldChg>
      <pc:sldChg chg="modSp new mod">
        <pc:chgData name="John Oakes" userId="1a36f0057432ea1f" providerId="LiveId" clId="{B89F4FFD-5970-45F8-A5D7-CCB4A85A96FA}" dt="2025-04-13T16:49:09.563" v="2614" actId="14100"/>
        <pc:sldMkLst>
          <pc:docMk/>
          <pc:sldMk cId="1006329159" sldId="911"/>
        </pc:sldMkLst>
        <pc:spChg chg="mod">
          <ac:chgData name="John Oakes" userId="1a36f0057432ea1f" providerId="LiveId" clId="{B89F4FFD-5970-45F8-A5D7-CCB4A85A96FA}" dt="2025-04-13T16:47:40.723" v="2432" actId="20577"/>
          <ac:spMkLst>
            <pc:docMk/>
            <pc:sldMk cId="1006329159" sldId="911"/>
            <ac:spMk id="2" creationId="{CD463482-CB71-D210-4E52-BE2B380279C3}"/>
          </ac:spMkLst>
        </pc:spChg>
        <pc:spChg chg="mod">
          <ac:chgData name="John Oakes" userId="1a36f0057432ea1f" providerId="LiveId" clId="{B89F4FFD-5970-45F8-A5D7-CCB4A85A96FA}" dt="2025-04-13T16:49:09.563" v="2614" actId="14100"/>
          <ac:spMkLst>
            <pc:docMk/>
            <pc:sldMk cId="1006329159" sldId="911"/>
            <ac:spMk id="3" creationId="{C339E738-0EFF-AE4D-BB87-B9D7C25C98AA}"/>
          </ac:spMkLst>
        </pc:spChg>
      </pc:sldChg>
      <pc:sldChg chg="add del">
        <pc:chgData name="John Oakes" userId="1a36f0057432ea1f" providerId="LiveId" clId="{B89F4FFD-5970-45F8-A5D7-CCB4A85A96FA}" dt="2025-04-13T15:07:20.053" v="1992"/>
        <pc:sldMkLst>
          <pc:docMk/>
          <pc:sldMk cId="0" sldId="912"/>
        </pc:sldMkLst>
      </pc:sldChg>
      <pc:sldMasterChg chg="modSp modSldLayout">
        <pc:chgData name="John Oakes" userId="1a36f0057432ea1f" providerId="LiveId" clId="{B89F4FFD-5970-45F8-A5D7-CCB4A85A96FA}" dt="2025-04-04T22:16:36.449" v="0"/>
        <pc:sldMasterMkLst>
          <pc:docMk/>
          <pc:sldMasterMk cId="2530817660" sldId="2147483660"/>
        </pc:sldMasterMkLst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2530817660" sldId="2147483660"/>
            <ac:spMk id="3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2530817660" sldId="2147483660"/>
            <ac:spMk id="13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2530817660" sldId="2147483660"/>
            <ac:spMk id="14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2530817660" sldId="2147483660"/>
            <ac:spMk id="22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2530817660" sldId="2147483660"/>
            <ac:spMk id="23" creationId="{00000000-0000-0000-0000-000000000000}"/>
          </ac:spMkLst>
        </pc:sp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2923093668" sldId="2147483661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923093668" sldId="2147483661"/>
              <ac:spMk id="8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923093668" sldId="2147483661"/>
              <ac:spMk id="9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3939980969" sldId="2147483663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939980969" sldId="2147483663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939980969" sldId="2147483663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939980969" sldId="2147483663"/>
              <ac:spMk id="6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2065734083" sldId="2147483664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065734083" sldId="2147483664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065734083" sldId="2147483664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3473917900" sldId="2147483665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473917900" sldId="2147483665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473917900" sldId="2147483665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473917900" sldId="2147483665"/>
              <ac:spMk id="4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473917900" sldId="2147483665"/>
              <ac:spMk id="5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473917900" sldId="2147483665"/>
              <ac:spMk id="6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4187582425" sldId="2147483668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4187582425" sldId="2147483668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4187582425" sldId="2147483668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4187582425" sldId="2147483668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2446689441" sldId="2147483669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446689441" sldId="2147483669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446689441" sldId="2147483669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2446689441" sldId="2147483669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2530817660" sldId="2147483660"/>
            <pc:sldLayoutMk cId="3207866165" sldId="2147483671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207866165" sldId="2147483671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2530817660" sldId="2147483660"/>
              <pc:sldLayoutMk cId="3207866165" sldId="2147483671"/>
              <ac:spMk id="3" creationId="{00000000-0000-0000-0000-000000000000}"/>
            </ac:spMkLst>
          </pc:spChg>
        </pc:sldLayoutChg>
      </pc:sldMasterChg>
      <pc:sldMasterChg chg="modSp modSldLayout">
        <pc:chgData name="John Oakes" userId="1a36f0057432ea1f" providerId="LiveId" clId="{B89F4FFD-5970-45F8-A5D7-CCB4A85A96FA}" dt="2025-04-04T22:16:36.449" v="0"/>
        <pc:sldMasterMkLst>
          <pc:docMk/>
          <pc:sldMasterMk cId="1164484220" sldId="2147483672"/>
        </pc:sldMasterMkLst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1164484220" sldId="2147483672"/>
            <ac:spMk id="3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1164484220" sldId="2147483672"/>
            <ac:spMk id="13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1164484220" sldId="2147483672"/>
            <ac:spMk id="14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1164484220" sldId="2147483672"/>
            <ac:spMk id="22" creationId="{00000000-0000-0000-0000-000000000000}"/>
          </ac:spMkLst>
        </pc:spChg>
        <pc:spChg chg="mod">
          <ac:chgData name="John Oakes" userId="1a36f0057432ea1f" providerId="LiveId" clId="{B89F4FFD-5970-45F8-A5D7-CCB4A85A96FA}" dt="2025-04-04T22:16:36.449" v="0"/>
          <ac:spMkLst>
            <pc:docMk/>
            <pc:sldMasterMk cId="1164484220" sldId="2147483672"/>
            <ac:spMk id="23" creationId="{00000000-0000-0000-0000-000000000000}"/>
          </ac:spMkLst>
        </pc:sp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280639103" sldId="2147483673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80639103" sldId="2147483673"/>
              <ac:spMk id="8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80639103" sldId="2147483673"/>
              <ac:spMk id="9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2383274924" sldId="2147483675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383274924" sldId="2147483675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383274924" sldId="2147483675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383274924" sldId="2147483675"/>
              <ac:spMk id="6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3735093188" sldId="2147483676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735093188" sldId="2147483676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735093188" sldId="2147483676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3507454638" sldId="2147483677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507454638" sldId="2147483677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507454638" sldId="2147483677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507454638" sldId="2147483677"/>
              <ac:spMk id="4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507454638" sldId="2147483677"/>
              <ac:spMk id="5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3507454638" sldId="2147483677"/>
              <ac:spMk id="6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147916320" sldId="2147483680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147916320" sldId="2147483680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147916320" sldId="2147483680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147916320" sldId="2147483680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667183610" sldId="2147483681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667183610" sldId="2147483681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667183610" sldId="2147483681"/>
              <ac:spMk id="3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667183610" sldId="2147483681"/>
              <ac:spMk id="4" creationId="{00000000-0000-0000-0000-000000000000}"/>
            </ac:spMkLst>
          </pc:spChg>
        </pc:sldLayoutChg>
        <pc:sldLayoutChg chg="modSp">
          <pc:chgData name="John Oakes" userId="1a36f0057432ea1f" providerId="LiveId" clId="{B89F4FFD-5970-45F8-A5D7-CCB4A85A96FA}" dt="2025-04-04T22:16:36.449" v="0"/>
          <pc:sldLayoutMkLst>
            <pc:docMk/>
            <pc:sldMasterMk cId="1164484220" sldId="2147483672"/>
            <pc:sldLayoutMk cId="2641786831" sldId="2147483683"/>
          </pc:sldLayoutMkLst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641786831" sldId="2147483683"/>
              <ac:spMk id="2" creationId="{00000000-0000-0000-0000-000000000000}"/>
            </ac:spMkLst>
          </pc:spChg>
          <pc:spChg chg="mod">
            <ac:chgData name="John Oakes" userId="1a36f0057432ea1f" providerId="LiveId" clId="{B89F4FFD-5970-45F8-A5D7-CCB4A85A96FA}" dt="2025-04-04T22:16:36.449" v="0"/>
            <ac:spMkLst>
              <pc:docMk/>
              <pc:sldMasterMk cId="1164484220" sldId="2147483672"/>
              <pc:sldLayoutMk cId="2641786831" sldId="2147483683"/>
              <ac:spMk id="3" creationId="{00000000-0000-0000-0000-000000000000}"/>
            </ac:spMkLst>
          </pc:spChg>
        </pc:sldLayoutChg>
      </pc:sldMasterChg>
      <pc:sldMasterChg chg="del delSldLayout">
        <pc:chgData name="John Oakes" userId="1a36f0057432ea1f" providerId="LiveId" clId="{B89F4FFD-5970-45F8-A5D7-CCB4A85A96FA}" dt="2025-04-13T21:46:44.139" v="2616" actId="47"/>
        <pc:sldMasterMkLst>
          <pc:docMk/>
          <pc:sldMasterMk cId="599554149" sldId="2147483684"/>
        </pc:sldMasterMkLst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4278720315" sldId="2147483685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3516440740" sldId="2147483686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1212196015" sldId="2147483687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2043835347" sldId="2147483688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3490843857" sldId="2147483689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135657641" sldId="2147483690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783395384" sldId="2147483691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904130222" sldId="2147483692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228894408" sldId="2147483693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2614861329" sldId="2147483694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99554149" sldId="2147483684"/>
            <pc:sldLayoutMk cId="4103450491" sldId="2147483695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44.139" v="2616" actId="47"/>
        <pc:sldMasterMkLst>
          <pc:docMk/>
          <pc:sldMasterMk cId="512088582" sldId="2147483696"/>
        </pc:sldMasterMkLst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1284213857" sldId="2147483697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2636730659" sldId="2147483698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603835917" sldId="2147483699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1691537248" sldId="2147483700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2604502678" sldId="2147483701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1595961186" sldId="2147483702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2181206317" sldId="2147483703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1194813131" sldId="2147483704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3692811334" sldId="2147483705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4055995548" sldId="2147483706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512088582" sldId="2147483696"/>
            <pc:sldLayoutMk cId="3579084716" sldId="2147483707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44.139" v="2616" actId="47"/>
        <pc:sldMasterMkLst>
          <pc:docMk/>
          <pc:sldMasterMk cId="611909709" sldId="2147483708"/>
        </pc:sldMasterMkLst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2803019047" sldId="2147483709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1799449984" sldId="2147483710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755785048" sldId="2147483711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1951093438" sldId="2147483712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2502543592" sldId="2147483713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3914687496" sldId="2147483714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1882226017" sldId="2147483715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1224890643" sldId="2147483716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387300725" sldId="2147483717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3637847913" sldId="2147483718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611909709" sldId="2147483708"/>
            <pc:sldLayoutMk cId="1594603375" sldId="2147483719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19.438" v="2615" actId="47"/>
        <pc:sldMasterMkLst>
          <pc:docMk/>
          <pc:sldMasterMk cId="1586188188" sldId="2147483720"/>
        </pc:sldMasterMkLst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1289120841" sldId="2147483721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2311175679" sldId="2147483722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4135948278" sldId="2147483723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2154313977" sldId="2147483724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1134009213" sldId="2147483725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85984580" sldId="2147483726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1611436691" sldId="2147483727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2115100862" sldId="2147483728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2350507766" sldId="2147483729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408169086" sldId="2147483730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1586188188" sldId="2147483720"/>
            <pc:sldLayoutMk cId="1364880878" sldId="2147483731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19.438" v="2615" actId="47"/>
        <pc:sldMasterMkLst>
          <pc:docMk/>
          <pc:sldMasterMk cId="2636443099" sldId="2147483732"/>
        </pc:sldMasterMkLst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751983610" sldId="2147483733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3961011476" sldId="2147483734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3533724453" sldId="2147483735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2985984417" sldId="2147483736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4076484566" sldId="2147483737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2804625819" sldId="2147483738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3343418909" sldId="2147483739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1354910659" sldId="2147483740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648641131" sldId="2147483741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500543336" sldId="2147483742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2701337086" sldId="2147483743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636443099" sldId="2147483732"/>
            <pc:sldLayoutMk cId="1746583955" sldId="2147483744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19.438" v="2615" actId="47"/>
        <pc:sldMasterMkLst>
          <pc:docMk/>
          <pc:sldMasterMk cId="2813363664" sldId="2147483745"/>
        </pc:sldMasterMkLst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4181088343" sldId="2147483746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1015888827" sldId="2147483747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3316994304" sldId="2147483748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3398830327" sldId="2147483749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4234725998" sldId="2147483750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2471433162" sldId="2147483751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185109116" sldId="2147483752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3223295751" sldId="2147483753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463359032" sldId="2147483754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2145450357" sldId="2147483755"/>
          </pc:sldLayoutMkLst>
        </pc:sldLayoutChg>
        <pc:sldLayoutChg chg="del">
          <pc:chgData name="John Oakes" userId="1a36f0057432ea1f" providerId="LiveId" clId="{B89F4FFD-5970-45F8-A5D7-CCB4A85A96FA}" dt="2025-04-13T21:46:19.438" v="2615" actId="47"/>
          <pc:sldLayoutMkLst>
            <pc:docMk/>
            <pc:sldMasterMk cId="2813363664" sldId="2147483745"/>
            <pc:sldLayoutMk cId="1085143234" sldId="2147483756"/>
          </pc:sldLayoutMkLst>
        </pc:sldLayoutChg>
      </pc:sldMasterChg>
      <pc:sldMasterChg chg="del delSldLayout">
        <pc:chgData name="John Oakes" userId="1a36f0057432ea1f" providerId="LiveId" clId="{B89F4FFD-5970-45F8-A5D7-CCB4A85A96FA}" dt="2025-04-13T21:46:44.139" v="2616" actId="47"/>
        <pc:sldMasterMkLst>
          <pc:docMk/>
          <pc:sldMasterMk cId="4270874966" sldId="2147483757"/>
        </pc:sldMasterMkLst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3679154839" sldId="2147483758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1052159448" sldId="2147483759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2156358534" sldId="2147483760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1761260594" sldId="2147483761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291433318" sldId="2147483762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2450509335" sldId="2147483763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3992287568" sldId="2147483764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332195735" sldId="2147483765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2684260755" sldId="2147483766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893719404" sldId="2147483767"/>
          </pc:sldLayoutMkLst>
        </pc:sldLayoutChg>
        <pc:sldLayoutChg chg="del">
          <pc:chgData name="John Oakes" userId="1a36f0057432ea1f" providerId="LiveId" clId="{B89F4FFD-5970-45F8-A5D7-CCB4A85A96FA}" dt="2025-04-13T21:46:44.139" v="2616" actId="47"/>
          <pc:sldLayoutMkLst>
            <pc:docMk/>
            <pc:sldMasterMk cId="4270874966" sldId="2147483757"/>
            <pc:sldLayoutMk cId="3411190539" sldId="21474837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49934-23FC-438B-8A55-2DE95F6FF8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5C3A3-C2EF-43E3-9DC1-60706150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0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3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4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9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54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3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3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8"/>
            <a:ext cx="1016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8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8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17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84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9825" y="71022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6036" y="2794570"/>
            <a:ext cx="3688422" cy="349082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The Woman Caught in Adultery</a:t>
            </a:r>
          </a:p>
        </p:txBody>
      </p:sp>
      <p:pic>
        <p:nvPicPr>
          <p:cNvPr id="2050" name="Picture 2" descr="Guilty – Overcoming Shame John ...">
            <a:extLst>
              <a:ext uri="{FF2B5EF4-FFF2-40B4-BE49-F238E27FC236}">
                <a16:creationId xmlns:a16="http://schemas.microsoft.com/office/drawing/2014/main" id="{50220F8F-B44C-71B8-EE50-97B5FA03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3" y="1739060"/>
            <a:ext cx="7396324" cy="51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69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3396-7DCE-0845-10CE-3510504C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8:6  Jesus Wrote on the Ground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A270C-1854-4FFF-37B6-6CCA2E67D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20" y="1546761"/>
            <a:ext cx="7373494" cy="5168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BCBE9-C23B-2B66-D2D7-56B5064C9723}"/>
              </a:ext>
            </a:extLst>
          </p:cNvPr>
          <p:cNvSpPr txBox="1"/>
          <p:nvPr/>
        </p:nvSpPr>
        <p:spPr>
          <a:xfrm>
            <a:off x="8419605" y="3241964"/>
            <a:ext cx="3162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v. 7  They kept questioning him…</a:t>
            </a:r>
          </a:p>
        </p:txBody>
      </p:sp>
    </p:spTree>
    <p:extLst>
      <p:ext uri="{BB962C8B-B14F-4D97-AF65-F5344CB8AC3E}">
        <p14:creationId xmlns:p14="http://schemas.microsoft.com/office/powerpoint/2010/main" val="559193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1DE5-9180-96BF-4D98-522F7197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25AC-29B6-F828-87DF-D7F67ED13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Question:  Who here would be qualified to throw the first stone?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Question:  Have you ever been the one </a:t>
            </a:r>
            <a:r>
              <a:rPr lang="en-US" sz="3200" b="1"/>
              <a:t>to “throw </a:t>
            </a:r>
            <a:r>
              <a:rPr lang="en-US" sz="3200" b="1" dirty="0"/>
              <a:t>the </a:t>
            </a:r>
            <a:r>
              <a:rPr lang="en-US" sz="3200" b="1"/>
              <a:t>first stone” at someone?</a:t>
            </a:r>
          </a:p>
        </p:txBody>
      </p:sp>
    </p:spTree>
    <p:extLst>
      <p:ext uri="{BB962C8B-B14F-4D97-AF65-F5344CB8AC3E}">
        <p14:creationId xmlns:p14="http://schemas.microsoft.com/office/powerpoint/2010/main" val="1195245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8D14-317A-4B88-8B7A-93291490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Desire Mercy, Not Sacrifice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1408-8CF0-C445-8DF1-E5E85C9D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21266"/>
            <a:ext cx="10668000" cy="438809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Jesus last words to this woman:</a:t>
            </a:r>
          </a:p>
          <a:p>
            <a:pPr marL="137160" indent="0">
              <a:buNone/>
            </a:pPr>
            <a:r>
              <a:rPr lang="en-US" sz="3200" b="1" dirty="0"/>
              <a:t>Go and leave your life of sin.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Mercy works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Law rarely does.</a:t>
            </a:r>
          </a:p>
          <a:p>
            <a:pPr marL="13716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1508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3482-CB71-D210-4E52-BE2B3802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E738-0EFF-AE4D-BB87-B9D7C25C9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011" y="1921267"/>
            <a:ext cx="10195388" cy="438809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Is anyone here without sin?</a:t>
            </a:r>
          </a:p>
          <a:p>
            <a:pPr marL="137160" indent="0">
              <a:buNone/>
            </a:pPr>
            <a:endParaRPr lang="en-US" sz="1800" b="1" dirty="0"/>
          </a:p>
          <a:p>
            <a:pPr marL="137160" indent="0">
              <a:buNone/>
            </a:pPr>
            <a:r>
              <a:rPr lang="en-US" sz="3200" b="1" dirty="0"/>
              <a:t>Who will throw the first stone!</a:t>
            </a:r>
          </a:p>
          <a:p>
            <a:pPr marL="137160" indent="0">
              <a:buNone/>
            </a:pPr>
            <a:endParaRPr lang="en-US" sz="1800" b="1" dirty="0"/>
          </a:p>
          <a:p>
            <a:pPr marL="137160" indent="0">
              <a:buNone/>
            </a:pPr>
            <a:r>
              <a:rPr lang="en-US" sz="3200" b="1" dirty="0"/>
              <a:t>God desires mercy before sacrifice.</a:t>
            </a:r>
          </a:p>
          <a:p>
            <a:pPr marL="137160" indent="0">
              <a:buNone/>
            </a:pPr>
            <a:endParaRPr lang="en-US" sz="1800" b="1" dirty="0"/>
          </a:p>
          <a:p>
            <a:pPr marL="137160" indent="0">
              <a:buNone/>
            </a:pPr>
            <a:r>
              <a:rPr lang="en-US" sz="3200" b="1" dirty="0"/>
              <a:t>But…  Go and leave your life of sin.</a:t>
            </a:r>
          </a:p>
        </p:txBody>
      </p:sp>
    </p:spTree>
    <p:extLst>
      <p:ext uri="{BB962C8B-B14F-4D97-AF65-F5344CB8AC3E}">
        <p14:creationId xmlns:p14="http://schemas.microsoft.com/office/powerpoint/2010/main" val="100632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37A6-5328-EF04-9F66-9B7A6BE1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Book of John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05C97-D8C9-E3C0-A19D-272068F11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3200" b="1" dirty="0"/>
              <a:t>Theme: Jesus is the Son of God who reveals the Father, providing life to all who believe.</a:t>
            </a:r>
          </a:p>
          <a:p>
            <a:pPr marL="102870" indent="0">
              <a:buNone/>
            </a:pPr>
            <a:endParaRPr lang="en-US" sz="3200" b="1" dirty="0"/>
          </a:p>
          <a:p>
            <a:pPr marL="102870" indent="0">
              <a:buNone/>
            </a:pPr>
            <a:r>
              <a:rPr lang="en-US" sz="3200" b="1" dirty="0"/>
              <a:t>Theme verse:  John 1:14</a:t>
            </a:r>
          </a:p>
          <a:p>
            <a:pPr marL="102870" indent="0">
              <a:buNone/>
            </a:pPr>
            <a:endParaRPr lang="en-US" sz="3200" b="1" dirty="0"/>
          </a:p>
          <a:p>
            <a:pPr marL="102870" indent="0">
              <a:buNone/>
            </a:pPr>
            <a:r>
              <a:rPr lang="en-US" sz="3200" b="1" dirty="0"/>
              <a:t>Last</a:t>
            </a:r>
          </a:p>
        </p:txBody>
      </p:sp>
    </p:spTree>
    <p:extLst>
      <p:ext uri="{BB962C8B-B14F-4D97-AF65-F5344CB8AC3E}">
        <p14:creationId xmlns:p14="http://schemas.microsoft.com/office/powerpoint/2010/main" val="192797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971-AD99-4811-9337-0CD28F25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 &amp; 8 Jesus and Tabernacles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7178-4B25-48AF-8F42-70F36FDC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417639"/>
            <a:ext cx="5715856" cy="489172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en-US" sz="3200" b="1" dirty="0"/>
              <a:t>Feast of Tabernacles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Feast of Booths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i="1" dirty="0"/>
              <a:t>Sukkot</a:t>
            </a:r>
            <a:endParaRPr lang="en-US" sz="3200" b="1" dirty="0"/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Remembering God dwelling with his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A763-AD94-4E34-957A-9B5D8BF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691" y="1500327"/>
            <a:ext cx="3893953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8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D281-B102-41EB-B3F0-50912AA6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7:14-24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16A9-0250-4700-A7E6-7D27EF1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51" y="1846555"/>
            <a:ext cx="4136994" cy="473680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7:17</a:t>
            </a:r>
          </a:p>
          <a:p>
            <a:pPr marL="137160" indent="0">
              <a:buNone/>
            </a:pPr>
            <a:r>
              <a:rPr lang="en-US" b="1" dirty="0"/>
              <a:t>If anyone chooses to do God’s will, he will find out whether my teaching comes from God or whether I speak on my own.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  <p:sp>
        <p:nvSpPr>
          <p:cNvPr id="5" name="AutoShape 4" descr="The Meaning of the Feast of Tabernacles - ONE FOR ISRAEL Ministry">
            <a:extLst>
              <a:ext uri="{FF2B5EF4-FFF2-40B4-BE49-F238E27FC236}">
                <a16:creationId xmlns:a16="http://schemas.microsoft.com/office/drawing/2014/main" id="{6D4EE8B0-B85F-4352-A7B7-F6FDE5DF4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694DA-0592-4C7E-B61C-E03ABA86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" y="2304614"/>
            <a:ext cx="6084255" cy="3488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C9DF8-6034-417F-B26C-7C5C97721988}"/>
              </a:ext>
            </a:extLst>
          </p:cNvPr>
          <p:cNvSpPr txBox="1"/>
          <p:nvPr/>
        </p:nvSpPr>
        <p:spPr>
          <a:xfrm>
            <a:off x="1981201" y="1562471"/>
            <a:ext cx="366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Sukkot in a city</a:t>
            </a:r>
          </a:p>
        </p:txBody>
      </p:sp>
    </p:spTree>
    <p:extLst>
      <p:ext uri="{BB962C8B-B14F-4D97-AF65-F5344CB8AC3E}">
        <p14:creationId xmlns:p14="http://schemas.microsoft.com/office/powerpoint/2010/main" val="98481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666-5554-4744-B948-B5D491BC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John 7:38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A110-97F9-4C28-883F-4EB50F7E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671" y="1770927"/>
            <a:ext cx="4398380" cy="453843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Whoever believes in me, as Scripture has said (Ezekiel 47), rivers of living water will flow from within them.</a:t>
            </a:r>
          </a:p>
        </p:txBody>
      </p:sp>
      <p:pic>
        <p:nvPicPr>
          <p:cNvPr id="1026" name="Picture 2" descr="John 7-38 Scripture Rivers Living Water - Free Nature Pictures by  ForestWander Nature Photography">
            <a:extLst>
              <a:ext uri="{FF2B5EF4-FFF2-40B4-BE49-F238E27FC236}">
                <a16:creationId xmlns:a16="http://schemas.microsoft.com/office/drawing/2014/main" id="{83A97F82-3232-E658-D025-9C14A9C3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3" y="1635185"/>
            <a:ext cx="7003045" cy="49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7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3923-26F2-402D-86ED-2C19A689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John 7:53-8:11 The Woman Caught in Adultery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FDB3-628E-4B63-A1B5-6CC10E9F4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ospel Reading – John 8: 1-11 | The ...">
            <a:extLst>
              <a:ext uri="{FF2B5EF4-FFF2-40B4-BE49-F238E27FC236}">
                <a16:creationId xmlns:a16="http://schemas.microsoft.com/office/drawing/2014/main" id="{541B8F28-643F-AD96-89C4-157CAC35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62" y="1600200"/>
            <a:ext cx="8934476" cy="52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7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EEEB-C7E6-BB69-815E-3C12FA89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801" cy="1866678"/>
          </a:xfrm>
        </p:spPr>
        <p:txBody>
          <a:bodyPr>
            <a:normAutofit/>
          </a:bodyPr>
          <a:lstStyle/>
          <a:p>
            <a:r>
              <a:rPr lang="en-US" dirty="0"/>
              <a:t>The Woman Caught in Adultery</a:t>
            </a:r>
            <a:br>
              <a:rPr lang="en-US" dirty="0"/>
            </a:br>
            <a:r>
              <a:rPr lang="en-US" dirty="0"/>
              <a:t>The Men Caught in Hypocrisy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7C40B-8FEC-04CF-D2C6-355DC480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07534"/>
            <a:ext cx="10972801" cy="390182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v. 5  The Law says to stone such a woman.</a:t>
            </a:r>
          </a:p>
          <a:p>
            <a:pPr marL="137160" indent="0" algn="r">
              <a:buNone/>
            </a:pPr>
            <a:r>
              <a:rPr lang="en-US" sz="3200" b="1" dirty="0"/>
              <a:t>What about the man?</a:t>
            </a:r>
          </a:p>
          <a:p>
            <a:pPr marL="137160" indent="0" algn="r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Question:  Which is important?  Holding up the Law and moral purity or loving and showing compassion to the sinner?</a:t>
            </a:r>
          </a:p>
        </p:txBody>
      </p:sp>
    </p:spTree>
    <p:extLst>
      <p:ext uri="{BB962C8B-B14F-4D97-AF65-F5344CB8AC3E}">
        <p14:creationId xmlns:p14="http://schemas.microsoft.com/office/powerpoint/2010/main" val="226242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CFAA-57FF-9782-AC4C-262D9FD3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Desires Mercy, Not Sacrifice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FD407-576C-C850-B907-9DC2D6F02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0718"/>
            <a:ext cx="10972800" cy="440864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Matthew 5:7  Blessed are the merciful…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Hosea 11:1, Matthew 9:13, Matthew 12:7</a:t>
            </a:r>
          </a:p>
          <a:p>
            <a:pPr marL="137160" indent="0">
              <a:buNone/>
            </a:pPr>
            <a:r>
              <a:rPr lang="en-US" sz="3200" b="1" dirty="0"/>
              <a:t>I desire mercy, not sacrifice, and acknowledgement of God rather than burnt offerings.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Hate the sin and love the sinner?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855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04B-37A1-90D6-6EE2-0CB27A26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E7E76-4A44-CAEA-0544-47755351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4" y="2239766"/>
            <a:ext cx="10852935" cy="406959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Share with a neighbor a time when either God showed you mercy directly, or He did so through another person.  What was the effect on you?</a:t>
            </a:r>
          </a:p>
        </p:txBody>
      </p:sp>
    </p:spTree>
    <p:extLst>
      <p:ext uri="{BB962C8B-B14F-4D97-AF65-F5344CB8AC3E}">
        <p14:creationId xmlns:p14="http://schemas.microsoft.com/office/powerpoint/2010/main" val="3394195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16289</TotalTime>
  <Words>358</Words>
  <Application>Microsoft Office PowerPoint</Application>
  <PresentationFormat>Widescreen</PresentationFormat>
  <Paragraphs>58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1_Apex</vt:lpstr>
      <vt:lpstr>The Gospel of John VIII</vt:lpstr>
      <vt:lpstr>Book of John</vt:lpstr>
      <vt:lpstr>John 7 &amp; 8 Jesus and Tabernacles</vt:lpstr>
      <vt:lpstr>John 7:14-24</vt:lpstr>
      <vt:lpstr>John 7:38  </vt:lpstr>
      <vt:lpstr>John 7:53-8:11 The Woman Caught in Adultery</vt:lpstr>
      <vt:lpstr>The Woman Caught in Adultery The Men Caught in Hypocrisy</vt:lpstr>
      <vt:lpstr>God Desires Mercy, Not Sacrifice</vt:lpstr>
      <vt:lpstr>Sharing Time</vt:lpstr>
      <vt:lpstr>John 8:6  Jesus Wrote on the Ground</vt:lpstr>
      <vt:lpstr>The First Stone</vt:lpstr>
      <vt:lpstr>I Desire Mercy, Not Sacrifice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John</dc:title>
  <dc:creator>John Oakes</dc:creator>
  <cp:lastModifiedBy>John Oakes</cp:lastModifiedBy>
  <cp:revision>102</cp:revision>
  <dcterms:created xsi:type="dcterms:W3CDTF">2020-11-05T23:37:34Z</dcterms:created>
  <dcterms:modified xsi:type="dcterms:W3CDTF">2025-04-13T21:46:52Z</dcterms:modified>
</cp:coreProperties>
</file>